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6" r:id="rId7"/>
    <p:sldId id="261" r:id="rId8"/>
    <p:sldId id="262" r:id="rId9"/>
    <p:sldId id="263" r:id="rId10"/>
    <p:sldId id="264" r:id="rId11"/>
    <p:sldId id="267" r:id="rId12"/>
    <p:sldId id="269" r:id="rId13"/>
    <p:sldId id="270" r:id="rId14"/>
    <p:sldId id="268" r:id="rId15"/>
    <p:sldId id="271" r:id="rId16"/>
    <p:sldId id="265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10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4D769D-FCCA-407A-BED2-B69BC5DB8B2C}" type="doc">
      <dgm:prSet loTypeId="urn:microsoft.com/office/officeart/2009/layout/CirclePictureHierarchy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3F365AFD-CC3E-4A57-ADE3-FFD9EFFFDEA5}">
      <dgm:prSet phldrT="[Text]" custT="1"/>
      <dgm:spPr/>
      <dgm:t>
        <a:bodyPr/>
        <a:lstStyle/>
        <a:p>
          <a:pPr rtl="1"/>
          <a:r>
            <a:rPr lang="ar-SA" sz="1400" b="1" dirty="0" smtClean="0"/>
            <a:t>البعد الحضري</a:t>
          </a:r>
          <a:endParaRPr lang="ar-SA" sz="1400" b="1" dirty="0"/>
        </a:p>
      </dgm:t>
    </dgm:pt>
    <dgm:pt modelId="{FC897FE6-0F2F-4C2C-AF84-584FB3A03DA0}" type="parTrans" cxnId="{2DC73C9B-B2BF-4AA2-B5DD-CFC93B71A430}">
      <dgm:prSet/>
      <dgm:spPr/>
      <dgm:t>
        <a:bodyPr/>
        <a:lstStyle/>
        <a:p>
          <a:pPr rtl="1"/>
          <a:endParaRPr lang="ar-SA"/>
        </a:p>
      </dgm:t>
    </dgm:pt>
    <dgm:pt modelId="{E29B9B56-C8B5-4375-8697-8DEB722E6215}" type="sibTrans" cxnId="{2DC73C9B-B2BF-4AA2-B5DD-CFC93B71A430}">
      <dgm:prSet/>
      <dgm:spPr/>
      <dgm:t>
        <a:bodyPr/>
        <a:lstStyle/>
        <a:p>
          <a:pPr rtl="1"/>
          <a:endParaRPr lang="ar-SA"/>
        </a:p>
      </dgm:t>
    </dgm:pt>
    <dgm:pt modelId="{E51079A0-7F2A-439A-8E2E-8E02256E5C33}">
      <dgm:prSet phldrT="[Text]"/>
      <dgm:spPr/>
      <dgm:t>
        <a:bodyPr/>
        <a:lstStyle/>
        <a:p>
          <a:pPr rtl="1"/>
          <a:r>
            <a:rPr lang="ar-SA" b="1" dirty="0" smtClean="0"/>
            <a:t>الوظائف</a:t>
          </a:r>
          <a:endParaRPr lang="ar-SA" b="1" dirty="0"/>
        </a:p>
      </dgm:t>
    </dgm:pt>
    <dgm:pt modelId="{C2F2DF7B-2CC8-4758-99A3-37B6840AC3C6}" type="parTrans" cxnId="{1AFD7203-C694-4D11-BE6E-33FF9D555772}">
      <dgm:prSet/>
      <dgm:spPr/>
      <dgm:t>
        <a:bodyPr/>
        <a:lstStyle/>
        <a:p>
          <a:pPr rtl="1"/>
          <a:endParaRPr lang="ar-SA"/>
        </a:p>
      </dgm:t>
    </dgm:pt>
    <dgm:pt modelId="{D25D099A-B4F0-426D-BA68-77392F75D7E0}" type="sibTrans" cxnId="{1AFD7203-C694-4D11-BE6E-33FF9D555772}">
      <dgm:prSet/>
      <dgm:spPr/>
      <dgm:t>
        <a:bodyPr/>
        <a:lstStyle/>
        <a:p>
          <a:pPr rtl="1"/>
          <a:endParaRPr lang="ar-SA"/>
        </a:p>
      </dgm:t>
    </dgm:pt>
    <dgm:pt modelId="{EE19BD02-AFA7-4F90-97BB-7EEE3E18EE10}">
      <dgm:prSet phldrT="[Text]"/>
      <dgm:spPr/>
      <dgm:t>
        <a:bodyPr/>
        <a:lstStyle/>
        <a:p>
          <a:pPr algn="ctr" rtl="1"/>
          <a:r>
            <a:rPr lang="ar-SA" b="1" dirty="0" smtClean="0"/>
            <a:t>وظائف خاصة (بالتنمية)</a:t>
          </a:r>
          <a:endParaRPr lang="ar-SA" b="1" dirty="0"/>
        </a:p>
      </dgm:t>
    </dgm:pt>
    <dgm:pt modelId="{DACD5159-3FB7-43EA-8C0B-5C61539294DD}" type="parTrans" cxnId="{73066D33-2BEC-4D1A-BAE0-B9CADBFA138A}">
      <dgm:prSet/>
      <dgm:spPr/>
      <dgm:t>
        <a:bodyPr/>
        <a:lstStyle/>
        <a:p>
          <a:pPr rtl="1"/>
          <a:endParaRPr lang="ar-SA"/>
        </a:p>
      </dgm:t>
    </dgm:pt>
    <dgm:pt modelId="{40081E72-2F6D-435C-81FC-1A934C0742FF}" type="sibTrans" cxnId="{73066D33-2BEC-4D1A-BAE0-B9CADBFA138A}">
      <dgm:prSet/>
      <dgm:spPr/>
      <dgm:t>
        <a:bodyPr/>
        <a:lstStyle/>
        <a:p>
          <a:pPr rtl="1"/>
          <a:endParaRPr lang="ar-SA"/>
        </a:p>
      </dgm:t>
    </dgm:pt>
    <dgm:pt modelId="{2F6267A4-8DF8-4C8E-B994-22AFEEBF5D68}">
      <dgm:prSet phldrT="[Text]"/>
      <dgm:spPr/>
      <dgm:t>
        <a:bodyPr/>
        <a:lstStyle/>
        <a:p>
          <a:pPr rtl="1"/>
          <a:r>
            <a:rPr lang="ar-SA" b="1" dirty="0" smtClean="0"/>
            <a:t>وظائف عامة</a:t>
          </a:r>
          <a:endParaRPr lang="ar-SA" b="1" dirty="0"/>
        </a:p>
      </dgm:t>
    </dgm:pt>
    <dgm:pt modelId="{91378CD6-1C8D-4D31-836A-83332D460511}" type="parTrans" cxnId="{D0694BF5-6126-4C95-9BA5-736AFA056390}">
      <dgm:prSet/>
      <dgm:spPr/>
      <dgm:t>
        <a:bodyPr/>
        <a:lstStyle/>
        <a:p>
          <a:pPr rtl="1"/>
          <a:endParaRPr lang="ar-SA"/>
        </a:p>
      </dgm:t>
    </dgm:pt>
    <dgm:pt modelId="{0F6AB7A7-45CA-403E-AD02-E84A7941CAE5}" type="sibTrans" cxnId="{D0694BF5-6126-4C95-9BA5-736AFA056390}">
      <dgm:prSet/>
      <dgm:spPr/>
      <dgm:t>
        <a:bodyPr/>
        <a:lstStyle/>
        <a:p>
          <a:pPr rtl="1"/>
          <a:endParaRPr lang="ar-SA"/>
        </a:p>
      </dgm:t>
    </dgm:pt>
    <dgm:pt modelId="{82F63C38-CC58-47C4-BE22-FA1064A8A6B3}">
      <dgm:prSet phldrT="[Text]"/>
      <dgm:spPr/>
      <dgm:t>
        <a:bodyPr/>
        <a:lstStyle/>
        <a:p>
          <a:pPr rtl="1"/>
          <a:r>
            <a:rPr lang="ar-SA" b="1" dirty="0" smtClean="0"/>
            <a:t>المتغيرات</a:t>
          </a:r>
          <a:endParaRPr lang="ar-SA" b="1" dirty="0"/>
        </a:p>
      </dgm:t>
    </dgm:pt>
    <dgm:pt modelId="{DCE8BBE5-034D-458F-87BB-9D2E1007009A}" type="parTrans" cxnId="{AA9A4B2F-39B9-467A-BDC5-E51331D99A02}">
      <dgm:prSet/>
      <dgm:spPr/>
      <dgm:t>
        <a:bodyPr/>
        <a:lstStyle/>
        <a:p>
          <a:pPr rtl="1"/>
          <a:endParaRPr lang="ar-SA"/>
        </a:p>
      </dgm:t>
    </dgm:pt>
    <dgm:pt modelId="{04FC3BDF-2737-4BBB-9A5C-C087A88555A5}" type="sibTrans" cxnId="{AA9A4B2F-39B9-467A-BDC5-E51331D99A02}">
      <dgm:prSet/>
      <dgm:spPr/>
      <dgm:t>
        <a:bodyPr/>
        <a:lstStyle/>
        <a:p>
          <a:pPr rtl="1"/>
          <a:endParaRPr lang="ar-SA"/>
        </a:p>
      </dgm:t>
    </dgm:pt>
    <dgm:pt modelId="{CEF09A6C-380D-47DF-81E3-220750672A1E}">
      <dgm:prSet phldrT="[Text]" custT="1"/>
      <dgm:spPr/>
      <dgm:t>
        <a:bodyPr/>
        <a:lstStyle/>
        <a:p>
          <a:pPr rtl="1"/>
          <a:r>
            <a:rPr lang="ar-SA" sz="1400" b="1" dirty="0" smtClean="0"/>
            <a:t>البعد البيئي</a:t>
          </a:r>
          <a:endParaRPr lang="ar-SA" sz="1400" b="1" dirty="0"/>
        </a:p>
      </dgm:t>
    </dgm:pt>
    <dgm:pt modelId="{AB3BEE7E-9338-4AF5-964D-3DD74CBCFEAD}" type="parTrans" cxnId="{B2112561-9F97-4375-8FA3-91C9D33CAA6A}">
      <dgm:prSet/>
      <dgm:spPr/>
      <dgm:t>
        <a:bodyPr/>
        <a:lstStyle/>
        <a:p>
          <a:pPr rtl="1"/>
          <a:endParaRPr lang="ar-SA"/>
        </a:p>
      </dgm:t>
    </dgm:pt>
    <dgm:pt modelId="{FD77A9E2-2FB8-4145-8302-07EDA0120BF8}" type="sibTrans" cxnId="{B2112561-9F97-4375-8FA3-91C9D33CAA6A}">
      <dgm:prSet/>
      <dgm:spPr/>
      <dgm:t>
        <a:bodyPr/>
        <a:lstStyle/>
        <a:p>
          <a:pPr rtl="1"/>
          <a:endParaRPr lang="ar-SA"/>
        </a:p>
      </dgm:t>
    </dgm:pt>
    <dgm:pt modelId="{5422ED4A-3148-4844-9B45-2545805B7EE6}">
      <dgm:prSet/>
      <dgm:spPr/>
      <dgm:t>
        <a:bodyPr/>
        <a:lstStyle/>
        <a:p>
          <a:pPr rtl="1"/>
          <a:endParaRPr lang="ar-SA"/>
        </a:p>
      </dgm:t>
    </dgm:pt>
    <dgm:pt modelId="{0DF70CE1-2C0D-4C4F-AD89-09F639E806BB}" type="parTrans" cxnId="{78572082-5FBE-4AD9-8ABC-D9967B1FDB44}">
      <dgm:prSet/>
      <dgm:spPr/>
      <dgm:t>
        <a:bodyPr/>
        <a:lstStyle/>
        <a:p>
          <a:pPr rtl="1"/>
          <a:endParaRPr lang="ar-SA"/>
        </a:p>
      </dgm:t>
    </dgm:pt>
    <dgm:pt modelId="{4768E065-EFEE-4978-B4CE-B6AACD228F51}" type="sibTrans" cxnId="{78572082-5FBE-4AD9-8ABC-D9967B1FDB44}">
      <dgm:prSet/>
      <dgm:spPr/>
      <dgm:t>
        <a:bodyPr/>
        <a:lstStyle/>
        <a:p>
          <a:pPr rtl="1"/>
          <a:endParaRPr lang="ar-SA"/>
        </a:p>
      </dgm:t>
    </dgm:pt>
    <dgm:pt modelId="{17DB3076-40BF-4697-8C7B-52C3C8566FAB}">
      <dgm:prSet/>
      <dgm:spPr/>
      <dgm:t>
        <a:bodyPr/>
        <a:lstStyle/>
        <a:p>
          <a:pPr rtl="1"/>
          <a:endParaRPr lang="ar-SA"/>
        </a:p>
      </dgm:t>
    </dgm:pt>
    <dgm:pt modelId="{37A40F13-EE25-4B29-8FCE-6B26318B0FD0}" type="parTrans" cxnId="{ED7BCE3B-730E-448B-A942-11AC3B329E61}">
      <dgm:prSet/>
      <dgm:spPr/>
      <dgm:t>
        <a:bodyPr/>
        <a:lstStyle/>
        <a:p>
          <a:pPr rtl="1"/>
          <a:endParaRPr lang="ar-SA"/>
        </a:p>
      </dgm:t>
    </dgm:pt>
    <dgm:pt modelId="{540C2FC7-D855-4E37-B0A7-5216DD16FEDE}" type="sibTrans" cxnId="{ED7BCE3B-730E-448B-A942-11AC3B329E61}">
      <dgm:prSet/>
      <dgm:spPr/>
      <dgm:t>
        <a:bodyPr/>
        <a:lstStyle/>
        <a:p>
          <a:pPr rtl="1"/>
          <a:endParaRPr lang="ar-SA"/>
        </a:p>
      </dgm:t>
    </dgm:pt>
    <dgm:pt modelId="{F1630EFF-C901-4960-AC8B-B994ADB20E31}">
      <dgm:prSet/>
      <dgm:spPr/>
      <dgm:t>
        <a:bodyPr/>
        <a:lstStyle/>
        <a:p>
          <a:pPr rtl="1"/>
          <a:endParaRPr lang="ar-SA"/>
        </a:p>
      </dgm:t>
    </dgm:pt>
    <dgm:pt modelId="{15232FC8-0D11-4221-A209-437803B3FE64}" type="parTrans" cxnId="{FD292162-16FE-429E-B880-CEC8E02B9757}">
      <dgm:prSet/>
      <dgm:spPr/>
      <dgm:t>
        <a:bodyPr/>
        <a:lstStyle/>
        <a:p>
          <a:pPr rtl="1"/>
          <a:endParaRPr lang="ar-SA"/>
        </a:p>
      </dgm:t>
    </dgm:pt>
    <dgm:pt modelId="{252EE43A-8AE6-4C5A-A5C2-0272F71E9BF2}" type="sibTrans" cxnId="{FD292162-16FE-429E-B880-CEC8E02B9757}">
      <dgm:prSet/>
      <dgm:spPr/>
      <dgm:t>
        <a:bodyPr/>
        <a:lstStyle/>
        <a:p>
          <a:pPr rtl="1"/>
          <a:endParaRPr lang="ar-SA"/>
        </a:p>
      </dgm:t>
    </dgm:pt>
    <dgm:pt modelId="{BCDD8226-8068-4A0F-9994-E427379D4E04}">
      <dgm:prSet/>
      <dgm:spPr/>
      <dgm:t>
        <a:bodyPr/>
        <a:lstStyle/>
        <a:p>
          <a:pPr rtl="1"/>
          <a:endParaRPr lang="ar-SA"/>
        </a:p>
      </dgm:t>
    </dgm:pt>
    <dgm:pt modelId="{3AC27D33-A190-4326-BE6A-C60D042B7916}" type="parTrans" cxnId="{05018F5A-4591-40ED-9F52-9106B6FAD7A1}">
      <dgm:prSet/>
      <dgm:spPr/>
      <dgm:t>
        <a:bodyPr/>
        <a:lstStyle/>
        <a:p>
          <a:pPr rtl="1"/>
          <a:endParaRPr lang="ar-SA"/>
        </a:p>
      </dgm:t>
    </dgm:pt>
    <dgm:pt modelId="{0D5A680F-75CC-4724-90F6-10524441E261}" type="sibTrans" cxnId="{05018F5A-4591-40ED-9F52-9106B6FAD7A1}">
      <dgm:prSet/>
      <dgm:spPr/>
      <dgm:t>
        <a:bodyPr/>
        <a:lstStyle/>
        <a:p>
          <a:pPr rtl="1"/>
          <a:endParaRPr lang="ar-SA"/>
        </a:p>
      </dgm:t>
    </dgm:pt>
    <dgm:pt modelId="{CC6CC924-1CE8-4FBB-AD6F-9B349730AAC3}">
      <dgm:prSet phldrT="[Text]"/>
      <dgm:spPr/>
      <dgm:t>
        <a:bodyPr/>
        <a:lstStyle/>
        <a:p>
          <a:pPr rtl="1"/>
          <a:r>
            <a:rPr lang="ar-SA" b="1" dirty="0" smtClean="0"/>
            <a:t>البعد التنموي</a:t>
          </a:r>
          <a:endParaRPr lang="ar-SA" b="1" dirty="0"/>
        </a:p>
      </dgm:t>
    </dgm:pt>
    <dgm:pt modelId="{6E197A36-DBDB-449A-A40A-534F284F5A6C}" type="parTrans" cxnId="{C7637292-53DF-4C11-966C-F014E8119BC3}">
      <dgm:prSet/>
      <dgm:spPr/>
      <dgm:t>
        <a:bodyPr/>
        <a:lstStyle/>
        <a:p>
          <a:pPr rtl="1"/>
          <a:endParaRPr lang="ar-SA"/>
        </a:p>
      </dgm:t>
    </dgm:pt>
    <dgm:pt modelId="{86D2AC07-D964-4DEC-A103-0698052AAEE2}" type="sibTrans" cxnId="{C7637292-53DF-4C11-966C-F014E8119BC3}">
      <dgm:prSet/>
      <dgm:spPr/>
      <dgm:t>
        <a:bodyPr/>
        <a:lstStyle/>
        <a:p>
          <a:pPr rtl="1"/>
          <a:endParaRPr lang="ar-SA"/>
        </a:p>
      </dgm:t>
    </dgm:pt>
    <dgm:pt modelId="{D0ED5E99-FBBC-4511-A44B-8692CAA02A78}">
      <dgm:prSet phldrT="[Text]"/>
      <dgm:spPr/>
      <dgm:t>
        <a:bodyPr/>
        <a:lstStyle/>
        <a:p>
          <a:pPr rtl="1"/>
          <a:r>
            <a:rPr lang="ar-SA" b="1" dirty="0" smtClean="0"/>
            <a:t>بعد الوسائل</a:t>
          </a:r>
          <a:endParaRPr lang="ar-SA" b="1" dirty="0"/>
        </a:p>
      </dgm:t>
    </dgm:pt>
    <dgm:pt modelId="{A331205D-4EAE-4A32-9A6B-17A91F78B602}" type="parTrans" cxnId="{1D138A44-C36B-474D-9C12-83CD142272BB}">
      <dgm:prSet/>
      <dgm:spPr/>
      <dgm:t>
        <a:bodyPr/>
        <a:lstStyle/>
        <a:p>
          <a:pPr rtl="1"/>
          <a:endParaRPr lang="ar-SA"/>
        </a:p>
      </dgm:t>
    </dgm:pt>
    <dgm:pt modelId="{CBEA17CA-731B-4F43-9802-ACF43CF679B0}" type="sibTrans" cxnId="{1D138A44-C36B-474D-9C12-83CD142272BB}">
      <dgm:prSet/>
      <dgm:spPr/>
      <dgm:t>
        <a:bodyPr/>
        <a:lstStyle/>
        <a:p>
          <a:pPr rtl="1"/>
          <a:endParaRPr lang="ar-SA"/>
        </a:p>
      </dgm:t>
    </dgm:pt>
    <dgm:pt modelId="{4E31A10A-44B3-4ECF-9A36-B24A485D1CD5}">
      <dgm:prSet phldrT="[Text]"/>
      <dgm:spPr/>
      <dgm:t>
        <a:bodyPr/>
        <a:lstStyle/>
        <a:p>
          <a:pPr rtl="1"/>
          <a:r>
            <a:rPr lang="ar-SA" b="1" dirty="0" smtClean="0"/>
            <a:t>بعد الجمهور</a:t>
          </a:r>
          <a:endParaRPr lang="ar-SA" b="1" dirty="0"/>
        </a:p>
      </dgm:t>
    </dgm:pt>
    <dgm:pt modelId="{A36D7E7B-E3D6-4DF9-A0EC-ED3A43F73955}" type="parTrans" cxnId="{0633B0DC-499A-466E-BB9C-8FA852CE2403}">
      <dgm:prSet/>
      <dgm:spPr/>
      <dgm:t>
        <a:bodyPr/>
        <a:lstStyle/>
        <a:p>
          <a:pPr rtl="1"/>
          <a:endParaRPr lang="ar-SA"/>
        </a:p>
      </dgm:t>
    </dgm:pt>
    <dgm:pt modelId="{6F8DF889-6649-45EC-A510-3434BDE2B014}" type="sibTrans" cxnId="{0633B0DC-499A-466E-BB9C-8FA852CE2403}">
      <dgm:prSet/>
      <dgm:spPr/>
      <dgm:t>
        <a:bodyPr/>
        <a:lstStyle/>
        <a:p>
          <a:pPr rtl="1"/>
          <a:endParaRPr lang="ar-SA"/>
        </a:p>
      </dgm:t>
    </dgm:pt>
    <dgm:pt modelId="{D178C0A6-E2F2-4194-8023-1BC7E919E097}" type="pres">
      <dgm:prSet presAssocID="{524D769D-FCCA-407A-BED2-B69BC5DB8B2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0923BDF2-537E-4470-AD10-C81658A4CA67}" type="pres">
      <dgm:prSet presAssocID="{3F365AFD-CC3E-4A57-ADE3-FFD9EFFFDEA5}" presName="hierRoot1" presStyleCnt="0"/>
      <dgm:spPr/>
    </dgm:pt>
    <dgm:pt modelId="{70846C05-A66E-454F-ADF1-8C5B89C4A50F}" type="pres">
      <dgm:prSet presAssocID="{3F365AFD-CC3E-4A57-ADE3-FFD9EFFFDEA5}" presName="composite" presStyleCnt="0"/>
      <dgm:spPr/>
    </dgm:pt>
    <dgm:pt modelId="{73718096-4817-4F51-A8D3-5F2AB547036E}" type="pres">
      <dgm:prSet presAssocID="{3F365AFD-CC3E-4A57-ADE3-FFD9EFFFDEA5}" presName="image" presStyleLbl="node0" presStyleIdx="0" presStyleCnt="4" custLinFactNeighborX="9001" custLinFactNeighborY="11277"/>
      <dgm:spPr/>
    </dgm:pt>
    <dgm:pt modelId="{BEF71AB9-2330-436E-A822-B53891498020}" type="pres">
      <dgm:prSet presAssocID="{3F365AFD-CC3E-4A57-ADE3-FFD9EFFFDEA5}" presName="text" presStyleLbl="revTx" presStyleIdx="0" presStyleCnt="13" custLinFactX="200000" custLinFactY="178842" custLinFactNeighborX="226073" custLinFactNeighborY="2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4C5BAFC-CEB4-4763-A2EE-60F2F01E3BA8}" type="pres">
      <dgm:prSet presAssocID="{3F365AFD-CC3E-4A57-ADE3-FFD9EFFFDEA5}" presName="hierChild2" presStyleCnt="0"/>
      <dgm:spPr/>
    </dgm:pt>
    <dgm:pt modelId="{7209197B-47AE-4E86-ABDE-A1658D9AE4CB}" type="pres">
      <dgm:prSet presAssocID="{C2F2DF7B-2CC8-4758-99A3-37B6840AC3C6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AF80E447-2AD5-42E1-B26C-684491FF7E24}" type="pres">
      <dgm:prSet presAssocID="{E51079A0-7F2A-439A-8E2E-8E02256E5C33}" presName="hierRoot2" presStyleCnt="0"/>
      <dgm:spPr/>
    </dgm:pt>
    <dgm:pt modelId="{EC2ABF96-C3B6-4147-89FF-432009A61C97}" type="pres">
      <dgm:prSet presAssocID="{E51079A0-7F2A-439A-8E2E-8E02256E5C33}" presName="composite2" presStyleCnt="0"/>
      <dgm:spPr/>
    </dgm:pt>
    <dgm:pt modelId="{BEA6A4EC-136B-45BF-A78E-691066B509E0}" type="pres">
      <dgm:prSet presAssocID="{E51079A0-7F2A-439A-8E2E-8E02256E5C33}" presName="image2" presStyleLbl="node2" presStyleIdx="0" presStyleCnt="2"/>
      <dgm:spPr/>
    </dgm:pt>
    <dgm:pt modelId="{5DE4B931-0A49-406E-A15E-44B38CD26248}" type="pres">
      <dgm:prSet presAssocID="{E51079A0-7F2A-439A-8E2E-8E02256E5C33}" presName="text2" presStyleLbl="revTx" presStyleIdx="1" presStyleCnt="13" custLinFactNeighborX="-44935" custLinFactNeighborY="80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B96A06-BCB9-4B1D-84AC-518C39282A5B}" type="pres">
      <dgm:prSet presAssocID="{E51079A0-7F2A-439A-8E2E-8E02256E5C33}" presName="hierChild3" presStyleCnt="0"/>
      <dgm:spPr/>
    </dgm:pt>
    <dgm:pt modelId="{D2230CBE-D855-4B3F-8EC8-C6B05FE7FC5D}" type="pres">
      <dgm:prSet presAssocID="{DACD5159-3FB7-43EA-8C0B-5C61539294DD}" presName="Name17" presStyleLbl="parChTrans1D3" presStyleIdx="0" presStyleCnt="7"/>
      <dgm:spPr/>
      <dgm:t>
        <a:bodyPr/>
        <a:lstStyle/>
        <a:p>
          <a:pPr rtl="1"/>
          <a:endParaRPr lang="ar-SA"/>
        </a:p>
      </dgm:t>
    </dgm:pt>
    <dgm:pt modelId="{C42729E3-2077-4DC2-A3A0-96824A735887}" type="pres">
      <dgm:prSet presAssocID="{EE19BD02-AFA7-4F90-97BB-7EEE3E18EE10}" presName="hierRoot3" presStyleCnt="0"/>
      <dgm:spPr/>
    </dgm:pt>
    <dgm:pt modelId="{112AB200-ADEE-4386-96A6-3AB39FD90958}" type="pres">
      <dgm:prSet presAssocID="{EE19BD02-AFA7-4F90-97BB-7EEE3E18EE10}" presName="composite3" presStyleCnt="0"/>
      <dgm:spPr/>
    </dgm:pt>
    <dgm:pt modelId="{1A0F1B0C-5B2C-46F7-A35C-156F30015547}" type="pres">
      <dgm:prSet presAssocID="{EE19BD02-AFA7-4F90-97BB-7EEE3E18EE10}" presName="image3" presStyleLbl="node3" presStyleIdx="0" presStyleCnt="7"/>
      <dgm:spPr/>
    </dgm:pt>
    <dgm:pt modelId="{55A4BE25-FC57-40BF-AE58-EEF00CD39F49}" type="pres">
      <dgm:prSet presAssocID="{EE19BD02-AFA7-4F90-97BB-7EEE3E18EE10}" presName="text3" presStyleLbl="revTx" presStyleIdx="2" presStyleCnt="13" custLinFactNeighborX="-79266" custLinFactNeighborY="9610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A13799B-7682-42E5-8713-613FF838C45D}" type="pres">
      <dgm:prSet presAssocID="{EE19BD02-AFA7-4F90-97BB-7EEE3E18EE10}" presName="hierChild4" presStyleCnt="0"/>
      <dgm:spPr/>
    </dgm:pt>
    <dgm:pt modelId="{629615C2-FFF1-4C76-9198-ACA9B694488F}" type="pres">
      <dgm:prSet presAssocID="{91378CD6-1C8D-4D31-836A-83332D460511}" presName="Name17" presStyleLbl="parChTrans1D3" presStyleIdx="1" presStyleCnt="7"/>
      <dgm:spPr/>
      <dgm:t>
        <a:bodyPr/>
        <a:lstStyle/>
        <a:p>
          <a:pPr rtl="1"/>
          <a:endParaRPr lang="ar-SA"/>
        </a:p>
      </dgm:t>
    </dgm:pt>
    <dgm:pt modelId="{9E9D0820-9B0C-44E2-B2A0-28A2D257E205}" type="pres">
      <dgm:prSet presAssocID="{2F6267A4-8DF8-4C8E-B994-22AFEEBF5D68}" presName="hierRoot3" presStyleCnt="0"/>
      <dgm:spPr/>
    </dgm:pt>
    <dgm:pt modelId="{CCFAA3ED-5167-44B9-B736-77D75D4A583C}" type="pres">
      <dgm:prSet presAssocID="{2F6267A4-8DF8-4C8E-B994-22AFEEBF5D68}" presName="composite3" presStyleCnt="0"/>
      <dgm:spPr/>
    </dgm:pt>
    <dgm:pt modelId="{3CBEBF49-1DA2-45F6-BCF2-CA5AC0DC347B}" type="pres">
      <dgm:prSet presAssocID="{2F6267A4-8DF8-4C8E-B994-22AFEEBF5D68}" presName="image3" presStyleLbl="node3" presStyleIdx="1" presStyleCnt="7"/>
      <dgm:spPr/>
    </dgm:pt>
    <dgm:pt modelId="{87D1D273-15A5-4DBE-9370-0D053BF9B6B7}" type="pres">
      <dgm:prSet presAssocID="{2F6267A4-8DF8-4C8E-B994-22AFEEBF5D68}" presName="text3" presStyleLbl="revTx" presStyleIdx="3" presStyleCnt="13" custLinFactNeighborX="-79902" custLinFactNeighborY="8665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F0E7F61-7A46-49E7-AE57-BB45A1033FC2}" type="pres">
      <dgm:prSet presAssocID="{2F6267A4-8DF8-4C8E-B994-22AFEEBF5D68}" presName="hierChild4" presStyleCnt="0"/>
      <dgm:spPr/>
    </dgm:pt>
    <dgm:pt modelId="{F7C91174-4A21-48E7-AEE4-2F417DCAC11C}" type="pres">
      <dgm:prSet presAssocID="{DCE8BBE5-034D-458F-87BB-9D2E1007009A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71026E29-C8F4-447E-8376-3FE6C6C3EC96}" type="pres">
      <dgm:prSet presAssocID="{82F63C38-CC58-47C4-BE22-FA1064A8A6B3}" presName="hierRoot2" presStyleCnt="0"/>
      <dgm:spPr/>
    </dgm:pt>
    <dgm:pt modelId="{75E1A5A4-3052-4E1F-A204-EAF3CF0DD5B7}" type="pres">
      <dgm:prSet presAssocID="{82F63C38-CC58-47C4-BE22-FA1064A8A6B3}" presName="composite2" presStyleCnt="0"/>
      <dgm:spPr/>
    </dgm:pt>
    <dgm:pt modelId="{09F6E354-8F77-4820-8746-ABD9F79F58CC}" type="pres">
      <dgm:prSet presAssocID="{82F63C38-CC58-47C4-BE22-FA1064A8A6B3}" presName="image2" presStyleLbl="node2" presStyleIdx="1" presStyleCnt="2"/>
      <dgm:spPr/>
    </dgm:pt>
    <dgm:pt modelId="{ABEB9889-D6AB-4248-BF41-4721B0BFF337}" type="pres">
      <dgm:prSet presAssocID="{82F63C38-CC58-47C4-BE22-FA1064A8A6B3}" presName="text2" presStyleLbl="revTx" presStyleIdx="4" presStyleCnt="13" custLinFactNeighborX="-36439" custLinFactNeighborY="80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1065DAB-950B-4B04-BF23-B7C10D9229D1}" type="pres">
      <dgm:prSet presAssocID="{82F63C38-CC58-47C4-BE22-FA1064A8A6B3}" presName="hierChild3" presStyleCnt="0"/>
      <dgm:spPr/>
    </dgm:pt>
    <dgm:pt modelId="{29A8FB23-FB39-436E-B5B4-2539362EB607}" type="pres">
      <dgm:prSet presAssocID="{AB3BEE7E-9338-4AF5-964D-3DD74CBCFEAD}" presName="Name17" presStyleLbl="parChTrans1D3" presStyleIdx="2" presStyleCnt="7"/>
      <dgm:spPr/>
      <dgm:t>
        <a:bodyPr/>
        <a:lstStyle/>
        <a:p>
          <a:pPr rtl="1"/>
          <a:endParaRPr lang="ar-SA"/>
        </a:p>
      </dgm:t>
    </dgm:pt>
    <dgm:pt modelId="{89986A21-B606-49A6-B360-C3E6FE8CB79E}" type="pres">
      <dgm:prSet presAssocID="{CEF09A6C-380D-47DF-81E3-220750672A1E}" presName="hierRoot3" presStyleCnt="0"/>
      <dgm:spPr/>
    </dgm:pt>
    <dgm:pt modelId="{D811914F-C043-42F5-A65B-C3D042F85694}" type="pres">
      <dgm:prSet presAssocID="{CEF09A6C-380D-47DF-81E3-220750672A1E}" presName="composite3" presStyleCnt="0"/>
      <dgm:spPr/>
    </dgm:pt>
    <dgm:pt modelId="{E1192C39-A990-4A47-9F8E-64731FABBEDA}" type="pres">
      <dgm:prSet presAssocID="{CEF09A6C-380D-47DF-81E3-220750672A1E}" presName="image3" presStyleLbl="node3" presStyleIdx="2" presStyleCnt="7"/>
      <dgm:spPr/>
    </dgm:pt>
    <dgm:pt modelId="{AEF8879C-827D-4B04-8EF6-68B303C45153}" type="pres">
      <dgm:prSet presAssocID="{CEF09A6C-380D-47DF-81E3-220750672A1E}" presName="text3" presStyleLbl="revTx" presStyleIdx="5" presStyleCnt="13" custScaleX="139696" custScaleY="137655" custLinFactX="300000" custLinFactY="15842" custLinFactNeighborX="353178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FE491C5-6362-4E99-AAF6-74965CA3CEAE}" type="pres">
      <dgm:prSet presAssocID="{CEF09A6C-380D-47DF-81E3-220750672A1E}" presName="hierChild4" presStyleCnt="0"/>
      <dgm:spPr/>
    </dgm:pt>
    <dgm:pt modelId="{F9419BD0-C524-4520-97D0-5A2E5660EA2A}" type="pres">
      <dgm:prSet presAssocID="{0DF70CE1-2C0D-4C4F-AD89-09F639E806BB}" presName="Name17" presStyleLbl="parChTrans1D3" presStyleIdx="3" presStyleCnt="7"/>
      <dgm:spPr/>
      <dgm:t>
        <a:bodyPr/>
        <a:lstStyle/>
        <a:p>
          <a:pPr rtl="1"/>
          <a:endParaRPr lang="ar-SA"/>
        </a:p>
      </dgm:t>
    </dgm:pt>
    <dgm:pt modelId="{A07B2DA6-A2AF-4510-8137-F47BE9EB22E6}" type="pres">
      <dgm:prSet presAssocID="{5422ED4A-3148-4844-9B45-2545805B7EE6}" presName="hierRoot3" presStyleCnt="0"/>
      <dgm:spPr/>
    </dgm:pt>
    <dgm:pt modelId="{33956B9B-1BA7-4367-9C1E-7FE1057096D1}" type="pres">
      <dgm:prSet presAssocID="{5422ED4A-3148-4844-9B45-2545805B7EE6}" presName="composite3" presStyleCnt="0"/>
      <dgm:spPr/>
    </dgm:pt>
    <dgm:pt modelId="{DDED2FCC-FA1C-46B0-9E5C-2C4ADFEDC7FB}" type="pres">
      <dgm:prSet presAssocID="{5422ED4A-3148-4844-9B45-2545805B7EE6}" presName="image3" presStyleLbl="node3" presStyleIdx="3" presStyleCnt="7"/>
      <dgm:spPr/>
    </dgm:pt>
    <dgm:pt modelId="{398EC203-BB95-49DC-A14B-99D2CEDB0413}" type="pres">
      <dgm:prSet presAssocID="{5422ED4A-3148-4844-9B45-2545805B7EE6}" presName="text3" presStyleLbl="revTx" presStyleIdx="6" presStyleCnt="1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4A712E7-6CE1-4B31-881B-83A76649C3C9}" type="pres">
      <dgm:prSet presAssocID="{5422ED4A-3148-4844-9B45-2545805B7EE6}" presName="hierChild4" presStyleCnt="0"/>
      <dgm:spPr/>
    </dgm:pt>
    <dgm:pt modelId="{3A98A2FA-B7F0-4A00-BE89-A625A96EF92C}" type="pres">
      <dgm:prSet presAssocID="{15232FC8-0D11-4221-A209-437803B3FE64}" presName="Name17" presStyleLbl="parChTrans1D3" presStyleIdx="4" presStyleCnt="7"/>
      <dgm:spPr/>
      <dgm:t>
        <a:bodyPr/>
        <a:lstStyle/>
        <a:p>
          <a:pPr rtl="1"/>
          <a:endParaRPr lang="ar-SA"/>
        </a:p>
      </dgm:t>
    </dgm:pt>
    <dgm:pt modelId="{2794B8D4-91DE-414A-B73F-DD82EBCA0B88}" type="pres">
      <dgm:prSet presAssocID="{F1630EFF-C901-4960-AC8B-B994ADB20E31}" presName="hierRoot3" presStyleCnt="0"/>
      <dgm:spPr/>
    </dgm:pt>
    <dgm:pt modelId="{A63B8380-DAD0-4B59-A114-5F1C1F53C009}" type="pres">
      <dgm:prSet presAssocID="{F1630EFF-C901-4960-AC8B-B994ADB20E31}" presName="composite3" presStyleCnt="0"/>
      <dgm:spPr/>
    </dgm:pt>
    <dgm:pt modelId="{CC3A84BD-FB83-448D-941C-D7BB06F44A5B}" type="pres">
      <dgm:prSet presAssocID="{F1630EFF-C901-4960-AC8B-B994ADB20E31}" presName="image3" presStyleLbl="node3" presStyleIdx="4" presStyleCnt="7"/>
      <dgm:spPr/>
    </dgm:pt>
    <dgm:pt modelId="{68C3456E-406C-4AD2-A70F-C1CF70A77D78}" type="pres">
      <dgm:prSet presAssocID="{F1630EFF-C901-4960-AC8B-B994ADB20E31}" presName="text3" presStyleLbl="revTx" presStyleIdx="7" presStyleCnt="1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6FB4D6-D632-4015-A903-18861349034E}" type="pres">
      <dgm:prSet presAssocID="{F1630EFF-C901-4960-AC8B-B994ADB20E31}" presName="hierChild4" presStyleCnt="0"/>
      <dgm:spPr/>
    </dgm:pt>
    <dgm:pt modelId="{546313A1-48F0-4220-821F-3FBC82988306}" type="pres">
      <dgm:prSet presAssocID="{3AC27D33-A190-4326-BE6A-C60D042B7916}" presName="Name17" presStyleLbl="parChTrans1D3" presStyleIdx="5" presStyleCnt="7"/>
      <dgm:spPr/>
      <dgm:t>
        <a:bodyPr/>
        <a:lstStyle/>
        <a:p>
          <a:pPr rtl="1"/>
          <a:endParaRPr lang="ar-SA"/>
        </a:p>
      </dgm:t>
    </dgm:pt>
    <dgm:pt modelId="{C413A2A1-EAF0-4D9E-A06F-4DAB6902ABCB}" type="pres">
      <dgm:prSet presAssocID="{BCDD8226-8068-4A0F-9994-E427379D4E04}" presName="hierRoot3" presStyleCnt="0"/>
      <dgm:spPr/>
    </dgm:pt>
    <dgm:pt modelId="{452F7127-A3B0-4472-B0A0-C517F2862B9C}" type="pres">
      <dgm:prSet presAssocID="{BCDD8226-8068-4A0F-9994-E427379D4E04}" presName="composite3" presStyleCnt="0"/>
      <dgm:spPr/>
    </dgm:pt>
    <dgm:pt modelId="{960A7F13-4C3E-411B-A7E0-E1BE7CBBDC73}" type="pres">
      <dgm:prSet presAssocID="{BCDD8226-8068-4A0F-9994-E427379D4E04}" presName="image3" presStyleLbl="node3" presStyleIdx="5" presStyleCnt="7"/>
      <dgm:spPr/>
    </dgm:pt>
    <dgm:pt modelId="{489792D4-B1AE-4987-A4BA-FC4F723A3E8E}" type="pres">
      <dgm:prSet presAssocID="{BCDD8226-8068-4A0F-9994-E427379D4E04}" presName="text3" presStyleLbl="revTx" presStyleIdx="8" presStyleCnt="1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5BC10F0-518B-4BC2-B359-90A7D40D12D3}" type="pres">
      <dgm:prSet presAssocID="{BCDD8226-8068-4A0F-9994-E427379D4E04}" presName="hierChild4" presStyleCnt="0"/>
      <dgm:spPr/>
    </dgm:pt>
    <dgm:pt modelId="{7CDE6645-84E9-428F-9917-4EF15098923F}" type="pres">
      <dgm:prSet presAssocID="{37A40F13-EE25-4B29-8FCE-6B26318B0FD0}" presName="Name17" presStyleLbl="parChTrans1D3" presStyleIdx="6" presStyleCnt="7"/>
      <dgm:spPr/>
      <dgm:t>
        <a:bodyPr/>
        <a:lstStyle/>
        <a:p>
          <a:pPr rtl="1"/>
          <a:endParaRPr lang="ar-SA"/>
        </a:p>
      </dgm:t>
    </dgm:pt>
    <dgm:pt modelId="{2CB8518E-D251-4B23-9E5A-1A17842471DB}" type="pres">
      <dgm:prSet presAssocID="{17DB3076-40BF-4697-8C7B-52C3C8566FAB}" presName="hierRoot3" presStyleCnt="0"/>
      <dgm:spPr/>
    </dgm:pt>
    <dgm:pt modelId="{76058AE3-8DC7-419E-9F90-9E16275AFE6B}" type="pres">
      <dgm:prSet presAssocID="{17DB3076-40BF-4697-8C7B-52C3C8566FAB}" presName="composite3" presStyleCnt="0"/>
      <dgm:spPr/>
    </dgm:pt>
    <dgm:pt modelId="{DFBC824E-F2CE-493A-99E5-0FA9772487C3}" type="pres">
      <dgm:prSet presAssocID="{17DB3076-40BF-4697-8C7B-52C3C8566FAB}" presName="image3" presStyleLbl="node3" presStyleIdx="6" presStyleCnt="7"/>
      <dgm:spPr/>
    </dgm:pt>
    <dgm:pt modelId="{C802A38C-BABB-4B4C-9ACF-9C19D1F7ECC5}" type="pres">
      <dgm:prSet presAssocID="{17DB3076-40BF-4697-8C7B-52C3C8566FAB}" presName="text3" presStyleLbl="revTx" presStyleIdx="9" presStyleCnt="1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9D62CF9-3AFB-4040-9351-4F203196BABC}" type="pres">
      <dgm:prSet presAssocID="{17DB3076-40BF-4697-8C7B-52C3C8566FAB}" presName="hierChild4" presStyleCnt="0"/>
      <dgm:spPr/>
    </dgm:pt>
    <dgm:pt modelId="{829625FC-C6CC-4520-9AEF-CE7B80DF9E8F}" type="pres">
      <dgm:prSet presAssocID="{CC6CC924-1CE8-4FBB-AD6F-9B349730AAC3}" presName="hierRoot1" presStyleCnt="0"/>
      <dgm:spPr/>
    </dgm:pt>
    <dgm:pt modelId="{3E2186CC-DD5D-4734-90C5-72A54B705207}" type="pres">
      <dgm:prSet presAssocID="{CC6CC924-1CE8-4FBB-AD6F-9B349730AAC3}" presName="composite" presStyleCnt="0"/>
      <dgm:spPr/>
    </dgm:pt>
    <dgm:pt modelId="{6254CC03-47C0-4EE0-90E5-87C69C450823}" type="pres">
      <dgm:prSet presAssocID="{CC6CC924-1CE8-4FBB-AD6F-9B349730AAC3}" presName="image" presStyleLbl="node0" presStyleIdx="1" presStyleCnt="4" custFlipVert="1" custFlipHor="0" custScaleX="9054" custScaleY="9054"/>
      <dgm:spPr/>
    </dgm:pt>
    <dgm:pt modelId="{76DDBAD5-649E-458C-9B17-5F93EBDB1321}" type="pres">
      <dgm:prSet presAssocID="{CC6CC924-1CE8-4FBB-AD6F-9B349730AAC3}" presName="text" presStyleLbl="revTx" presStyleIdx="10" presStyleCnt="13" custLinFactY="189900" custLinFactNeighborX="75408" custLinFactNeighborY="2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7B60029-0C52-4AE8-A317-6B80614D51B0}" type="pres">
      <dgm:prSet presAssocID="{CC6CC924-1CE8-4FBB-AD6F-9B349730AAC3}" presName="hierChild2" presStyleCnt="0"/>
      <dgm:spPr/>
    </dgm:pt>
    <dgm:pt modelId="{9CF28A0F-E890-417C-B053-9E1634DABF3D}" type="pres">
      <dgm:prSet presAssocID="{D0ED5E99-FBBC-4511-A44B-8692CAA02A78}" presName="hierRoot1" presStyleCnt="0"/>
      <dgm:spPr/>
    </dgm:pt>
    <dgm:pt modelId="{5DB2216D-E764-4E09-84FF-9C3CD407AF4E}" type="pres">
      <dgm:prSet presAssocID="{D0ED5E99-FBBC-4511-A44B-8692CAA02A78}" presName="composite" presStyleCnt="0"/>
      <dgm:spPr/>
    </dgm:pt>
    <dgm:pt modelId="{1D505942-5C23-42AA-B02C-41676DBCD80E}" type="pres">
      <dgm:prSet presAssocID="{D0ED5E99-FBBC-4511-A44B-8692CAA02A78}" presName="image" presStyleLbl="node0" presStyleIdx="2" presStyleCnt="4" custFlipHor="1" custScaleX="16640" custScaleY="9259"/>
      <dgm:spPr/>
    </dgm:pt>
    <dgm:pt modelId="{D066FA68-C4E8-450E-988D-246EE10EFCE1}" type="pres">
      <dgm:prSet presAssocID="{D0ED5E99-FBBC-4511-A44B-8692CAA02A78}" presName="text" presStyleLbl="revTx" presStyleIdx="11" presStyleCnt="13" custScaleX="120030" custScaleY="78046" custLinFactX="-100000" custLinFactY="193396" custLinFactNeighborX="-129999" custLinFactNeighborY="2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F4E9184-93B7-490F-A2E5-D2376BC10220}" type="pres">
      <dgm:prSet presAssocID="{D0ED5E99-FBBC-4511-A44B-8692CAA02A78}" presName="hierChild2" presStyleCnt="0"/>
      <dgm:spPr/>
    </dgm:pt>
    <dgm:pt modelId="{4406A04C-46EE-44F5-855B-4322D331A9B4}" type="pres">
      <dgm:prSet presAssocID="{4E31A10A-44B3-4ECF-9A36-B24A485D1CD5}" presName="hierRoot1" presStyleCnt="0"/>
      <dgm:spPr/>
    </dgm:pt>
    <dgm:pt modelId="{5AA2C396-CFEE-4E0F-A9F2-6BD0BFB1343D}" type="pres">
      <dgm:prSet presAssocID="{4E31A10A-44B3-4ECF-9A36-B24A485D1CD5}" presName="composite" presStyleCnt="0"/>
      <dgm:spPr/>
    </dgm:pt>
    <dgm:pt modelId="{2EB68CC1-F782-4B3A-B680-52CAB77630F4}" type="pres">
      <dgm:prSet presAssocID="{4E31A10A-44B3-4ECF-9A36-B24A485D1CD5}" presName="image" presStyleLbl="node0" presStyleIdx="3" presStyleCnt="4" custFlipVert="1" custFlipHor="1" custScaleX="16639" custScaleY="9054"/>
      <dgm:spPr/>
    </dgm:pt>
    <dgm:pt modelId="{7C2FBFE8-8956-4D9D-8D23-F8AF73F96F08}" type="pres">
      <dgm:prSet presAssocID="{4E31A10A-44B3-4ECF-9A36-B24A485D1CD5}" presName="text" presStyleLbl="revTx" presStyleIdx="12" presStyleCnt="13" custLinFactX="-295779" custLinFactY="179094" custLinFactNeighborX="-300000" custLinFactNeighborY="2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F68FE59-7CE1-4030-8676-CC18A70D90F8}" type="pres">
      <dgm:prSet presAssocID="{4E31A10A-44B3-4ECF-9A36-B24A485D1CD5}" presName="hierChild2" presStyleCnt="0"/>
      <dgm:spPr/>
    </dgm:pt>
  </dgm:ptLst>
  <dgm:cxnLst>
    <dgm:cxn modelId="{05018F5A-4591-40ED-9F52-9106B6FAD7A1}" srcId="{82F63C38-CC58-47C4-BE22-FA1064A8A6B3}" destId="{BCDD8226-8068-4A0F-9994-E427379D4E04}" srcOrd="3" destOrd="0" parTransId="{3AC27D33-A190-4326-BE6A-C60D042B7916}" sibTransId="{0D5A680F-75CC-4724-90F6-10524441E261}"/>
    <dgm:cxn modelId="{6A8A12BD-DDCE-4595-8A10-0EC06A7686E1}" type="presOf" srcId="{DCE8BBE5-034D-458F-87BB-9D2E1007009A}" destId="{F7C91174-4A21-48E7-AEE4-2F417DCAC11C}" srcOrd="0" destOrd="0" presId="urn:microsoft.com/office/officeart/2009/layout/CirclePictureHierarchy"/>
    <dgm:cxn modelId="{FE230D2B-B875-4369-8670-E041844014FE}" type="presOf" srcId="{E51079A0-7F2A-439A-8E2E-8E02256E5C33}" destId="{5DE4B931-0A49-406E-A15E-44B38CD26248}" srcOrd="0" destOrd="0" presId="urn:microsoft.com/office/officeart/2009/layout/CirclePictureHierarchy"/>
    <dgm:cxn modelId="{FB9849B6-50E9-469E-81CC-FB8533FFFD99}" type="presOf" srcId="{BCDD8226-8068-4A0F-9994-E427379D4E04}" destId="{489792D4-B1AE-4987-A4BA-FC4F723A3E8E}" srcOrd="0" destOrd="0" presId="urn:microsoft.com/office/officeart/2009/layout/CirclePictureHierarchy"/>
    <dgm:cxn modelId="{AC24B4BE-394B-4482-A645-483402B19E3D}" type="presOf" srcId="{DACD5159-3FB7-43EA-8C0B-5C61539294DD}" destId="{D2230CBE-D855-4B3F-8EC8-C6B05FE7FC5D}" srcOrd="0" destOrd="0" presId="urn:microsoft.com/office/officeart/2009/layout/CirclePictureHierarchy"/>
    <dgm:cxn modelId="{73066D33-2BEC-4D1A-BAE0-B9CADBFA138A}" srcId="{E51079A0-7F2A-439A-8E2E-8E02256E5C33}" destId="{EE19BD02-AFA7-4F90-97BB-7EEE3E18EE10}" srcOrd="0" destOrd="0" parTransId="{DACD5159-3FB7-43EA-8C0B-5C61539294DD}" sibTransId="{40081E72-2F6D-435C-81FC-1A934C0742FF}"/>
    <dgm:cxn modelId="{B2112561-9F97-4375-8FA3-91C9D33CAA6A}" srcId="{82F63C38-CC58-47C4-BE22-FA1064A8A6B3}" destId="{CEF09A6C-380D-47DF-81E3-220750672A1E}" srcOrd="0" destOrd="0" parTransId="{AB3BEE7E-9338-4AF5-964D-3DD74CBCFEAD}" sibTransId="{FD77A9E2-2FB8-4145-8302-07EDA0120BF8}"/>
    <dgm:cxn modelId="{78572082-5FBE-4AD9-8ABC-D9967B1FDB44}" srcId="{82F63C38-CC58-47C4-BE22-FA1064A8A6B3}" destId="{5422ED4A-3148-4844-9B45-2545805B7EE6}" srcOrd="1" destOrd="0" parTransId="{0DF70CE1-2C0D-4C4F-AD89-09F639E806BB}" sibTransId="{4768E065-EFEE-4978-B4CE-B6AACD228F51}"/>
    <dgm:cxn modelId="{31673B5E-EC40-4376-A2BB-6FC41A86956E}" type="presOf" srcId="{CEF09A6C-380D-47DF-81E3-220750672A1E}" destId="{AEF8879C-827D-4B04-8EF6-68B303C45153}" srcOrd="0" destOrd="0" presId="urn:microsoft.com/office/officeart/2009/layout/CirclePictureHierarchy"/>
    <dgm:cxn modelId="{7DD5CF55-D862-4055-8E31-FF3DFE31D7EA}" type="presOf" srcId="{17DB3076-40BF-4697-8C7B-52C3C8566FAB}" destId="{C802A38C-BABB-4B4C-9ACF-9C19D1F7ECC5}" srcOrd="0" destOrd="0" presId="urn:microsoft.com/office/officeart/2009/layout/CirclePictureHierarchy"/>
    <dgm:cxn modelId="{A335148C-46CC-4EDC-B2F1-237468879D48}" type="presOf" srcId="{EE19BD02-AFA7-4F90-97BB-7EEE3E18EE10}" destId="{55A4BE25-FC57-40BF-AE58-EEF00CD39F49}" srcOrd="0" destOrd="0" presId="urn:microsoft.com/office/officeart/2009/layout/CirclePictureHierarchy"/>
    <dgm:cxn modelId="{C7637292-53DF-4C11-966C-F014E8119BC3}" srcId="{524D769D-FCCA-407A-BED2-B69BC5DB8B2C}" destId="{CC6CC924-1CE8-4FBB-AD6F-9B349730AAC3}" srcOrd="1" destOrd="0" parTransId="{6E197A36-DBDB-449A-A40A-534F284F5A6C}" sibTransId="{86D2AC07-D964-4DEC-A103-0698052AAEE2}"/>
    <dgm:cxn modelId="{AA7766D5-8FA3-4138-98C1-72A3C7F738FF}" type="presOf" srcId="{AB3BEE7E-9338-4AF5-964D-3DD74CBCFEAD}" destId="{29A8FB23-FB39-436E-B5B4-2539362EB607}" srcOrd="0" destOrd="0" presId="urn:microsoft.com/office/officeart/2009/layout/CirclePictureHierarchy"/>
    <dgm:cxn modelId="{B1ADA6DD-C3D3-4B2D-83D2-7FAC034838A6}" type="presOf" srcId="{15232FC8-0D11-4221-A209-437803B3FE64}" destId="{3A98A2FA-B7F0-4A00-BE89-A625A96EF92C}" srcOrd="0" destOrd="0" presId="urn:microsoft.com/office/officeart/2009/layout/CirclePictureHierarchy"/>
    <dgm:cxn modelId="{7C612D33-0733-488C-80DB-2A2C9FD58E8A}" type="presOf" srcId="{524D769D-FCCA-407A-BED2-B69BC5DB8B2C}" destId="{D178C0A6-E2F2-4194-8023-1BC7E919E097}" srcOrd="0" destOrd="0" presId="urn:microsoft.com/office/officeart/2009/layout/CirclePictureHierarchy"/>
    <dgm:cxn modelId="{4EF5077B-E8E5-4BB3-9604-A91433B083ED}" type="presOf" srcId="{3F365AFD-CC3E-4A57-ADE3-FFD9EFFFDEA5}" destId="{BEF71AB9-2330-436E-A822-B53891498020}" srcOrd="0" destOrd="0" presId="urn:microsoft.com/office/officeart/2009/layout/CirclePictureHierarchy"/>
    <dgm:cxn modelId="{D0694BF5-6126-4C95-9BA5-736AFA056390}" srcId="{E51079A0-7F2A-439A-8E2E-8E02256E5C33}" destId="{2F6267A4-8DF8-4C8E-B994-22AFEEBF5D68}" srcOrd="1" destOrd="0" parTransId="{91378CD6-1C8D-4D31-836A-83332D460511}" sibTransId="{0F6AB7A7-45CA-403E-AD02-E84A7941CAE5}"/>
    <dgm:cxn modelId="{9741AAD4-F2E9-42DC-8EE9-DA983C27E357}" type="presOf" srcId="{F1630EFF-C901-4960-AC8B-B994ADB20E31}" destId="{68C3456E-406C-4AD2-A70F-C1CF70A77D78}" srcOrd="0" destOrd="0" presId="urn:microsoft.com/office/officeart/2009/layout/CirclePictureHierarchy"/>
    <dgm:cxn modelId="{930739D6-6697-495E-A9CE-EAA298F6B09E}" type="presOf" srcId="{2F6267A4-8DF8-4C8E-B994-22AFEEBF5D68}" destId="{87D1D273-15A5-4DBE-9370-0D053BF9B6B7}" srcOrd="0" destOrd="0" presId="urn:microsoft.com/office/officeart/2009/layout/CirclePictureHierarchy"/>
    <dgm:cxn modelId="{E3F53C8B-BBFF-431B-922F-FEC7997AE091}" type="presOf" srcId="{D0ED5E99-FBBC-4511-A44B-8692CAA02A78}" destId="{D066FA68-C4E8-450E-988D-246EE10EFCE1}" srcOrd="0" destOrd="0" presId="urn:microsoft.com/office/officeart/2009/layout/CirclePictureHierarchy"/>
    <dgm:cxn modelId="{B33D2FB4-A504-4DA3-A1D2-2341014D7696}" type="presOf" srcId="{CC6CC924-1CE8-4FBB-AD6F-9B349730AAC3}" destId="{76DDBAD5-649E-458C-9B17-5F93EBDB1321}" srcOrd="0" destOrd="0" presId="urn:microsoft.com/office/officeart/2009/layout/CirclePictureHierarchy"/>
    <dgm:cxn modelId="{73A69CA3-3205-4532-8158-3DF380EC74AC}" type="presOf" srcId="{3AC27D33-A190-4326-BE6A-C60D042B7916}" destId="{546313A1-48F0-4220-821F-3FBC82988306}" srcOrd="0" destOrd="0" presId="urn:microsoft.com/office/officeart/2009/layout/CirclePictureHierarchy"/>
    <dgm:cxn modelId="{1A11A68F-CADB-4A2E-A71D-15F6AA1B5BD3}" type="presOf" srcId="{0DF70CE1-2C0D-4C4F-AD89-09F639E806BB}" destId="{F9419BD0-C524-4520-97D0-5A2E5660EA2A}" srcOrd="0" destOrd="0" presId="urn:microsoft.com/office/officeart/2009/layout/CirclePictureHierarchy"/>
    <dgm:cxn modelId="{2F7BDDA9-5C6A-4944-B141-BC3429B03EC9}" type="presOf" srcId="{37A40F13-EE25-4B29-8FCE-6B26318B0FD0}" destId="{7CDE6645-84E9-428F-9917-4EF15098923F}" srcOrd="0" destOrd="0" presId="urn:microsoft.com/office/officeart/2009/layout/CirclePictureHierarchy"/>
    <dgm:cxn modelId="{4B3A2175-1AF9-48AE-8FF9-90EDEB9A3D5E}" type="presOf" srcId="{C2F2DF7B-2CC8-4758-99A3-37B6840AC3C6}" destId="{7209197B-47AE-4E86-ABDE-A1658D9AE4CB}" srcOrd="0" destOrd="0" presId="urn:microsoft.com/office/officeart/2009/layout/CirclePictureHierarchy"/>
    <dgm:cxn modelId="{1AFD7203-C694-4D11-BE6E-33FF9D555772}" srcId="{3F365AFD-CC3E-4A57-ADE3-FFD9EFFFDEA5}" destId="{E51079A0-7F2A-439A-8E2E-8E02256E5C33}" srcOrd="0" destOrd="0" parTransId="{C2F2DF7B-2CC8-4758-99A3-37B6840AC3C6}" sibTransId="{D25D099A-B4F0-426D-BA68-77392F75D7E0}"/>
    <dgm:cxn modelId="{0633B0DC-499A-466E-BB9C-8FA852CE2403}" srcId="{524D769D-FCCA-407A-BED2-B69BC5DB8B2C}" destId="{4E31A10A-44B3-4ECF-9A36-B24A485D1CD5}" srcOrd="3" destOrd="0" parTransId="{A36D7E7B-E3D6-4DF9-A0EC-ED3A43F73955}" sibTransId="{6F8DF889-6649-45EC-A510-3434BDE2B014}"/>
    <dgm:cxn modelId="{ED7BCE3B-730E-448B-A942-11AC3B329E61}" srcId="{82F63C38-CC58-47C4-BE22-FA1064A8A6B3}" destId="{17DB3076-40BF-4697-8C7B-52C3C8566FAB}" srcOrd="4" destOrd="0" parTransId="{37A40F13-EE25-4B29-8FCE-6B26318B0FD0}" sibTransId="{540C2FC7-D855-4E37-B0A7-5216DD16FEDE}"/>
    <dgm:cxn modelId="{E0023385-5BBB-40C9-8ADE-345983C47677}" type="presOf" srcId="{91378CD6-1C8D-4D31-836A-83332D460511}" destId="{629615C2-FFF1-4C76-9198-ACA9B694488F}" srcOrd="0" destOrd="0" presId="urn:microsoft.com/office/officeart/2009/layout/CirclePictureHierarchy"/>
    <dgm:cxn modelId="{4EB1306B-2531-41DD-B14F-6222C836FF6B}" type="presOf" srcId="{5422ED4A-3148-4844-9B45-2545805B7EE6}" destId="{398EC203-BB95-49DC-A14B-99D2CEDB0413}" srcOrd="0" destOrd="0" presId="urn:microsoft.com/office/officeart/2009/layout/CirclePictureHierarchy"/>
    <dgm:cxn modelId="{AA9A4B2F-39B9-467A-BDC5-E51331D99A02}" srcId="{3F365AFD-CC3E-4A57-ADE3-FFD9EFFFDEA5}" destId="{82F63C38-CC58-47C4-BE22-FA1064A8A6B3}" srcOrd="1" destOrd="0" parTransId="{DCE8BBE5-034D-458F-87BB-9D2E1007009A}" sibTransId="{04FC3BDF-2737-4BBB-9A5C-C087A88555A5}"/>
    <dgm:cxn modelId="{2DC73C9B-B2BF-4AA2-B5DD-CFC93B71A430}" srcId="{524D769D-FCCA-407A-BED2-B69BC5DB8B2C}" destId="{3F365AFD-CC3E-4A57-ADE3-FFD9EFFFDEA5}" srcOrd="0" destOrd="0" parTransId="{FC897FE6-0F2F-4C2C-AF84-584FB3A03DA0}" sibTransId="{E29B9B56-C8B5-4375-8697-8DEB722E6215}"/>
    <dgm:cxn modelId="{88B951A1-B10B-4CD2-9EDC-A16AD4E77D64}" type="presOf" srcId="{4E31A10A-44B3-4ECF-9A36-B24A485D1CD5}" destId="{7C2FBFE8-8956-4D9D-8D23-F8AF73F96F08}" srcOrd="0" destOrd="0" presId="urn:microsoft.com/office/officeart/2009/layout/CirclePictureHierarchy"/>
    <dgm:cxn modelId="{44BBF977-EC9B-436A-B473-F77A1ADB0832}" type="presOf" srcId="{82F63C38-CC58-47C4-BE22-FA1064A8A6B3}" destId="{ABEB9889-D6AB-4248-BF41-4721B0BFF337}" srcOrd="0" destOrd="0" presId="urn:microsoft.com/office/officeart/2009/layout/CirclePictureHierarchy"/>
    <dgm:cxn modelId="{1D138A44-C36B-474D-9C12-83CD142272BB}" srcId="{524D769D-FCCA-407A-BED2-B69BC5DB8B2C}" destId="{D0ED5E99-FBBC-4511-A44B-8692CAA02A78}" srcOrd="2" destOrd="0" parTransId="{A331205D-4EAE-4A32-9A6B-17A91F78B602}" sibTransId="{CBEA17CA-731B-4F43-9802-ACF43CF679B0}"/>
    <dgm:cxn modelId="{FD292162-16FE-429E-B880-CEC8E02B9757}" srcId="{82F63C38-CC58-47C4-BE22-FA1064A8A6B3}" destId="{F1630EFF-C901-4960-AC8B-B994ADB20E31}" srcOrd="2" destOrd="0" parTransId="{15232FC8-0D11-4221-A209-437803B3FE64}" sibTransId="{252EE43A-8AE6-4C5A-A5C2-0272F71E9BF2}"/>
    <dgm:cxn modelId="{57120A4F-DC06-4A9C-9430-4782630280A0}" type="presParOf" srcId="{D178C0A6-E2F2-4194-8023-1BC7E919E097}" destId="{0923BDF2-537E-4470-AD10-C81658A4CA67}" srcOrd="0" destOrd="0" presId="urn:microsoft.com/office/officeart/2009/layout/CirclePictureHierarchy"/>
    <dgm:cxn modelId="{5A3B62C7-0AE2-477C-AC3D-FCD1D3CD37C5}" type="presParOf" srcId="{0923BDF2-537E-4470-AD10-C81658A4CA67}" destId="{70846C05-A66E-454F-ADF1-8C5B89C4A50F}" srcOrd="0" destOrd="0" presId="urn:microsoft.com/office/officeart/2009/layout/CirclePictureHierarchy"/>
    <dgm:cxn modelId="{4592F3E0-C0F7-4A22-9074-CA7C522BA9BB}" type="presParOf" srcId="{70846C05-A66E-454F-ADF1-8C5B89C4A50F}" destId="{73718096-4817-4F51-A8D3-5F2AB547036E}" srcOrd="0" destOrd="0" presId="urn:microsoft.com/office/officeart/2009/layout/CirclePictureHierarchy"/>
    <dgm:cxn modelId="{900A1DFD-14F4-4DCE-8520-95A83876E813}" type="presParOf" srcId="{70846C05-A66E-454F-ADF1-8C5B89C4A50F}" destId="{BEF71AB9-2330-436E-A822-B53891498020}" srcOrd="1" destOrd="0" presId="urn:microsoft.com/office/officeart/2009/layout/CirclePictureHierarchy"/>
    <dgm:cxn modelId="{840BD186-B966-4015-A9B0-A659A3E2FEAC}" type="presParOf" srcId="{0923BDF2-537E-4470-AD10-C81658A4CA67}" destId="{E4C5BAFC-CEB4-4763-A2EE-60F2F01E3BA8}" srcOrd="1" destOrd="0" presId="urn:microsoft.com/office/officeart/2009/layout/CirclePictureHierarchy"/>
    <dgm:cxn modelId="{7D6C01AC-4422-4987-8160-BDDAF86B010E}" type="presParOf" srcId="{E4C5BAFC-CEB4-4763-A2EE-60F2F01E3BA8}" destId="{7209197B-47AE-4E86-ABDE-A1658D9AE4CB}" srcOrd="0" destOrd="0" presId="urn:microsoft.com/office/officeart/2009/layout/CirclePictureHierarchy"/>
    <dgm:cxn modelId="{ED345628-A85B-4F54-A704-2B4E304AABFD}" type="presParOf" srcId="{E4C5BAFC-CEB4-4763-A2EE-60F2F01E3BA8}" destId="{AF80E447-2AD5-42E1-B26C-684491FF7E24}" srcOrd="1" destOrd="0" presId="urn:microsoft.com/office/officeart/2009/layout/CirclePictureHierarchy"/>
    <dgm:cxn modelId="{B23443FD-F3DD-4F8B-98B6-85D8E18FF2A1}" type="presParOf" srcId="{AF80E447-2AD5-42E1-B26C-684491FF7E24}" destId="{EC2ABF96-C3B6-4147-89FF-432009A61C97}" srcOrd="0" destOrd="0" presId="urn:microsoft.com/office/officeart/2009/layout/CirclePictureHierarchy"/>
    <dgm:cxn modelId="{7578972C-BF4A-4A04-91A6-22A140AB76D5}" type="presParOf" srcId="{EC2ABF96-C3B6-4147-89FF-432009A61C97}" destId="{BEA6A4EC-136B-45BF-A78E-691066B509E0}" srcOrd="0" destOrd="0" presId="urn:microsoft.com/office/officeart/2009/layout/CirclePictureHierarchy"/>
    <dgm:cxn modelId="{4E4F8547-D1DF-47D1-8A3A-81555DA4DDAA}" type="presParOf" srcId="{EC2ABF96-C3B6-4147-89FF-432009A61C97}" destId="{5DE4B931-0A49-406E-A15E-44B38CD26248}" srcOrd="1" destOrd="0" presId="urn:microsoft.com/office/officeart/2009/layout/CirclePictureHierarchy"/>
    <dgm:cxn modelId="{9125EC2C-C2B9-4650-9F47-F6BD7AA82DD4}" type="presParOf" srcId="{AF80E447-2AD5-42E1-B26C-684491FF7E24}" destId="{F7B96A06-BCB9-4B1D-84AC-518C39282A5B}" srcOrd="1" destOrd="0" presId="urn:microsoft.com/office/officeart/2009/layout/CirclePictureHierarchy"/>
    <dgm:cxn modelId="{0A85A975-29DD-41BB-A119-0F7C72F01E32}" type="presParOf" srcId="{F7B96A06-BCB9-4B1D-84AC-518C39282A5B}" destId="{D2230CBE-D855-4B3F-8EC8-C6B05FE7FC5D}" srcOrd="0" destOrd="0" presId="urn:microsoft.com/office/officeart/2009/layout/CirclePictureHierarchy"/>
    <dgm:cxn modelId="{F9CF8BC7-FBAE-4A49-97F9-483A5BA6E4DA}" type="presParOf" srcId="{F7B96A06-BCB9-4B1D-84AC-518C39282A5B}" destId="{C42729E3-2077-4DC2-A3A0-96824A735887}" srcOrd="1" destOrd="0" presId="urn:microsoft.com/office/officeart/2009/layout/CirclePictureHierarchy"/>
    <dgm:cxn modelId="{5F2B1C83-965B-483D-AD9D-72F602A055B3}" type="presParOf" srcId="{C42729E3-2077-4DC2-A3A0-96824A735887}" destId="{112AB200-ADEE-4386-96A6-3AB39FD90958}" srcOrd="0" destOrd="0" presId="urn:microsoft.com/office/officeart/2009/layout/CirclePictureHierarchy"/>
    <dgm:cxn modelId="{44FBFD80-1A8F-4FFC-9A3A-93ACC640471E}" type="presParOf" srcId="{112AB200-ADEE-4386-96A6-3AB39FD90958}" destId="{1A0F1B0C-5B2C-46F7-A35C-156F30015547}" srcOrd="0" destOrd="0" presId="urn:microsoft.com/office/officeart/2009/layout/CirclePictureHierarchy"/>
    <dgm:cxn modelId="{91688ADA-DA4F-4FCE-B48D-570713ADF9C3}" type="presParOf" srcId="{112AB200-ADEE-4386-96A6-3AB39FD90958}" destId="{55A4BE25-FC57-40BF-AE58-EEF00CD39F49}" srcOrd="1" destOrd="0" presId="urn:microsoft.com/office/officeart/2009/layout/CirclePictureHierarchy"/>
    <dgm:cxn modelId="{F64EA410-F71F-40EB-BC1E-88EC96A47517}" type="presParOf" srcId="{C42729E3-2077-4DC2-A3A0-96824A735887}" destId="{4A13799B-7682-42E5-8713-613FF838C45D}" srcOrd="1" destOrd="0" presId="urn:microsoft.com/office/officeart/2009/layout/CirclePictureHierarchy"/>
    <dgm:cxn modelId="{18E92678-CAC2-49B7-B9BF-DD23E6D1ADB5}" type="presParOf" srcId="{F7B96A06-BCB9-4B1D-84AC-518C39282A5B}" destId="{629615C2-FFF1-4C76-9198-ACA9B694488F}" srcOrd="2" destOrd="0" presId="urn:microsoft.com/office/officeart/2009/layout/CirclePictureHierarchy"/>
    <dgm:cxn modelId="{DD90A1FB-B429-408F-B5A5-D6577FB58029}" type="presParOf" srcId="{F7B96A06-BCB9-4B1D-84AC-518C39282A5B}" destId="{9E9D0820-9B0C-44E2-B2A0-28A2D257E205}" srcOrd="3" destOrd="0" presId="urn:microsoft.com/office/officeart/2009/layout/CirclePictureHierarchy"/>
    <dgm:cxn modelId="{F89CD32A-8FFE-4902-9DF1-1149829690E0}" type="presParOf" srcId="{9E9D0820-9B0C-44E2-B2A0-28A2D257E205}" destId="{CCFAA3ED-5167-44B9-B736-77D75D4A583C}" srcOrd="0" destOrd="0" presId="urn:microsoft.com/office/officeart/2009/layout/CirclePictureHierarchy"/>
    <dgm:cxn modelId="{E588FCA0-6501-4F1B-B426-C77AE3FC61B2}" type="presParOf" srcId="{CCFAA3ED-5167-44B9-B736-77D75D4A583C}" destId="{3CBEBF49-1DA2-45F6-BCF2-CA5AC0DC347B}" srcOrd="0" destOrd="0" presId="urn:microsoft.com/office/officeart/2009/layout/CirclePictureHierarchy"/>
    <dgm:cxn modelId="{45F67597-646C-4008-8BF5-AFB331488473}" type="presParOf" srcId="{CCFAA3ED-5167-44B9-B736-77D75D4A583C}" destId="{87D1D273-15A5-4DBE-9370-0D053BF9B6B7}" srcOrd="1" destOrd="0" presId="urn:microsoft.com/office/officeart/2009/layout/CirclePictureHierarchy"/>
    <dgm:cxn modelId="{411CA392-B267-4892-ABEC-F67EB5CB3546}" type="presParOf" srcId="{9E9D0820-9B0C-44E2-B2A0-28A2D257E205}" destId="{3F0E7F61-7A46-49E7-AE57-BB45A1033FC2}" srcOrd="1" destOrd="0" presId="urn:microsoft.com/office/officeart/2009/layout/CirclePictureHierarchy"/>
    <dgm:cxn modelId="{99EE4AE3-B055-49D9-9A68-2CA764248479}" type="presParOf" srcId="{E4C5BAFC-CEB4-4763-A2EE-60F2F01E3BA8}" destId="{F7C91174-4A21-48E7-AEE4-2F417DCAC11C}" srcOrd="2" destOrd="0" presId="urn:microsoft.com/office/officeart/2009/layout/CirclePictureHierarchy"/>
    <dgm:cxn modelId="{BB72C8A8-708D-409E-B774-CE875F72ECD1}" type="presParOf" srcId="{E4C5BAFC-CEB4-4763-A2EE-60F2F01E3BA8}" destId="{71026E29-C8F4-447E-8376-3FE6C6C3EC96}" srcOrd="3" destOrd="0" presId="urn:microsoft.com/office/officeart/2009/layout/CirclePictureHierarchy"/>
    <dgm:cxn modelId="{19789BC7-7B83-454F-A98E-858880BE3BC6}" type="presParOf" srcId="{71026E29-C8F4-447E-8376-3FE6C6C3EC96}" destId="{75E1A5A4-3052-4E1F-A204-EAF3CF0DD5B7}" srcOrd="0" destOrd="0" presId="urn:microsoft.com/office/officeart/2009/layout/CirclePictureHierarchy"/>
    <dgm:cxn modelId="{6E62D51A-844B-4583-97B7-8564FBBD1613}" type="presParOf" srcId="{75E1A5A4-3052-4E1F-A204-EAF3CF0DD5B7}" destId="{09F6E354-8F77-4820-8746-ABD9F79F58CC}" srcOrd="0" destOrd="0" presId="urn:microsoft.com/office/officeart/2009/layout/CirclePictureHierarchy"/>
    <dgm:cxn modelId="{BE29D21C-9F30-4162-8035-97E68E3CEC34}" type="presParOf" srcId="{75E1A5A4-3052-4E1F-A204-EAF3CF0DD5B7}" destId="{ABEB9889-D6AB-4248-BF41-4721B0BFF337}" srcOrd="1" destOrd="0" presId="urn:microsoft.com/office/officeart/2009/layout/CirclePictureHierarchy"/>
    <dgm:cxn modelId="{29118A6B-AD7E-406E-872D-3B94409294C2}" type="presParOf" srcId="{71026E29-C8F4-447E-8376-3FE6C6C3EC96}" destId="{51065DAB-950B-4B04-BF23-B7C10D9229D1}" srcOrd="1" destOrd="0" presId="urn:microsoft.com/office/officeart/2009/layout/CirclePictureHierarchy"/>
    <dgm:cxn modelId="{5175735D-E2CA-4F79-8653-93D19A8A1FD4}" type="presParOf" srcId="{51065DAB-950B-4B04-BF23-B7C10D9229D1}" destId="{29A8FB23-FB39-436E-B5B4-2539362EB607}" srcOrd="0" destOrd="0" presId="urn:microsoft.com/office/officeart/2009/layout/CirclePictureHierarchy"/>
    <dgm:cxn modelId="{F9E481CE-1605-4812-9995-5EBE68BCAF06}" type="presParOf" srcId="{51065DAB-950B-4B04-BF23-B7C10D9229D1}" destId="{89986A21-B606-49A6-B360-C3E6FE8CB79E}" srcOrd="1" destOrd="0" presId="urn:microsoft.com/office/officeart/2009/layout/CirclePictureHierarchy"/>
    <dgm:cxn modelId="{3CC7E90B-EDDF-4F6F-8D1C-454F3C51510B}" type="presParOf" srcId="{89986A21-B606-49A6-B360-C3E6FE8CB79E}" destId="{D811914F-C043-42F5-A65B-C3D042F85694}" srcOrd="0" destOrd="0" presId="urn:microsoft.com/office/officeart/2009/layout/CirclePictureHierarchy"/>
    <dgm:cxn modelId="{AEE0EFE2-3378-4B9A-B619-2D707A9818DD}" type="presParOf" srcId="{D811914F-C043-42F5-A65B-C3D042F85694}" destId="{E1192C39-A990-4A47-9F8E-64731FABBEDA}" srcOrd="0" destOrd="0" presId="urn:microsoft.com/office/officeart/2009/layout/CirclePictureHierarchy"/>
    <dgm:cxn modelId="{9D05A1F4-A965-44BA-84CF-0F1462D0E869}" type="presParOf" srcId="{D811914F-C043-42F5-A65B-C3D042F85694}" destId="{AEF8879C-827D-4B04-8EF6-68B303C45153}" srcOrd="1" destOrd="0" presId="urn:microsoft.com/office/officeart/2009/layout/CirclePictureHierarchy"/>
    <dgm:cxn modelId="{47C9619F-C73F-4773-A0DD-689AC61E9E32}" type="presParOf" srcId="{89986A21-B606-49A6-B360-C3E6FE8CB79E}" destId="{6FE491C5-6362-4E99-AAF6-74965CA3CEAE}" srcOrd="1" destOrd="0" presId="urn:microsoft.com/office/officeart/2009/layout/CirclePictureHierarchy"/>
    <dgm:cxn modelId="{20A2AAAA-A394-493C-AC22-85966B76B01C}" type="presParOf" srcId="{51065DAB-950B-4B04-BF23-B7C10D9229D1}" destId="{F9419BD0-C524-4520-97D0-5A2E5660EA2A}" srcOrd="2" destOrd="0" presId="urn:microsoft.com/office/officeart/2009/layout/CirclePictureHierarchy"/>
    <dgm:cxn modelId="{4D3D627B-46AD-4A51-A3B2-FEBBBFC2D6AA}" type="presParOf" srcId="{51065DAB-950B-4B04-BF23-B7C10D9229D1}" destId="{A07B2DA6-A2AF-4510-8137-F47BE9EB22E6}" srcOrd="3" destOrd="0" presId="urn:microsoft.com/office/officeart/2009/layout/CirclePictureHierarchy"/>
    <dgm:cxn modelId="{9EC9ABD0-970F-4FCC-BD80-291BF2C9614D}" type="presParOf" srcId="{A07B2DA6-A2AF-4510-8137-F47BE9EB22E6}" destId="{33956B9B-1BA7-4367-9C1E-7FE1057096D1}" srcOrd="0" destOrd="0" presId="urn:microsoft.com/office/officeart/2009/layout/CirclePictureHierarchy"/>
    <dgm:cxn modelId="{73F62C6E-96B0-4A33-803C-7C4F0A1DE70D}" type="presParOf" srcId="{33956B9B-1BA7-4367-9C1E-7FE1057096D1}" destId="{DDED2FCC-FA1C-46B0-9E5C-2C4ADFEDC7FB}" srcOrd="0" destOrd="0" presId="urn:microsoft.com/office/officeart/2009/layout/CirclePictureHierarchy"/>
    <dgm:cxn modelId="{8F6FB58A-B304-4E90-A05A-59386D8DAB83}" type="presParOf" srcId="{33956B9B-1BA7-4367-9C1E-7FE1057096D1}" destId="{398EC203-BB95-49DC-A14B-99D2CEDB0413}" srcOrd="1" destOrd="0" presId="urn:microsoft.com/office/officeart/2009/layout/CirclePictureHierarchy"/>
    <dgm:cxn modelId="{895862A8-6A7C-4FDC-9917-0C55F696EBAD}" type="presParOf" srcId="{A07B2DA6-A2AF-4510-8137-F47BE9EB22E6}" destId="{F4A712E7-6CE1-4B31-881B-83A76649C3C9}" srcOrd="1" destOrd="0" presId="urn:microsoft.com/office/officeart/2009/layout/CirclePictureHierarchy"/>
    <dgm:cxn modelId="{6C0709AA-C23F-4ED4-947E-479A17259DFE}" type="presParOf" srcId="{51065DAB-950B-4B04-BF23-B7C10D9229D1}" destId="{3A98A2FA-B7F0-4A00-BE89-A625A96EF92C}" srcOrd="4" destOrd="0" presId="urn:microsoft.com/office/officeart/2009/layout/CirclePictureHierarchy"/>
    <dgm:cxn modelId="{6E81FA4F-4AD1-47E3-890E-EF18D8BD6B8C}" type="presParOf" srcId="{51065DAB-950B-4B04-BF23-B7C10D9229D1}" destId="{2794B8D4-91DE-414A-B73F-DD82EBCA0B88}" srcOrd="5" destOrd="0" presId="urn:microsoft.com/office/officeart/2009/layout/CirclePictureHierarchy"/>
    <dgm:cxn modelId="{E44B0F95-4314-4421-AC99-12D9D8162DF0}" type="presParOf" srcId="{2794B8D4-91DE-414A-B73F-DD82EBCA0B88}" destId="{A63B8380-DAD0-4B59-A114-5F1C1F53C009}" srcOrd="0" destOrd="0" presId="urn:microsoft.com/office/officeart/2009/layout/CirclePictureHierarchy"/>
    <dgm:cxn modelId="{3BE61F1B-A1EB-47A8-A603-297C35593ABB}" type="presParOf" srcId="{A63B8380-DAD0-4B59-A114-5F1C1F53C009}" destId="{CC3A84BD-FB83-448D-941C-D7BB06F44A5B}" srcOrd="0" destOrd="0" presId="urn:microsoft.com/office/officeart/2009/layout/CirclePictureHierarchy"/>
    <dgm:cxn modelId="{D401B733-28A8-46E6-9815-A27B3A78D636}" type="presParOf" srcId="{A63B8380-DAD0-4B59-A114-5F1C1F53C009}" destId="{68C3456E-406C-4AD2-A70F-C1CF70A77D78}" srcOrd="1" destOrd="0" presId="urn:microsoft.com/office/officeart/2009/layout/CirclePictureHierarchy"/>
    <dgm:cxn modelId="{7612D432-706F-4F91-AEDE-5EBC80DE4BDB}" type="presParOf" srcId="{2794B8D4-91DE-414A-B73F-DD82EBCA0B88}" destId="{FA6FB4D6-D632-4015-A903-18861349034E}" srcOrd="1" destOrd="0" presId="urn:microsoft.com/office/officeart/2009/layout/CirclePictureHierarchy"/>
    <dgm:cxn modelId="{892B0817-083E-4EF8-868A-8BE22AD8734A}" type="presParOf" srcId="{51065DAB-950B-4B04-BF23-B7C10D9229D1}" destId="{546313A1-48F0-4220-821F-3FBC82988306}" srcOrd="6" destOrd="0" presId="urn:microsoft.com/office/officeart/2009/layout/CirclePictureHierarchy"/>
    <dgm:cxn modelId="{FABF7545-1FCF-4164-B0F8-A16B2C36E7BE}" type="presParOf" srcId="{51065DAB-950B-4B04-BF23-B7C10D9229D1}" destId="{C413A2A1-EAF0-4D9E-A06F-4DAB6902ABCB}" srcOrd="7" destOrd="0" presId="urn:microsoft.com/office/officeart/2009/layout/CirclePictureHierarchy"/>
    <dgm:cxn modelId="{A1F3D867-945D-467A-B070-5AE33652AA9E}" type="presParOf" srcId="{C413A2A1-EAF0-4D9E-A06F-4DAB6902ABCB}" destId="{452F7127-A3B0-4472-B0A0-C517F2862B9C}" srcOrd="0" destOrd="0" presId="urn:microsoft.com/office/officeart/2009/layout/CirclePictureHierarchy"/>
    <dgm:cxn modelId="{F3F18AF3-62C2-4DA8-ACDF-7F9A22FDD1AB}" type="presParOf" srcId="{452F7127-A3B0-4472-B0A0-C517F2862B9C}" destId="{960A7F13-4C3E-411B-A7E0-E1BE7CBBDC73}" srcOrd="0" destOrd="0" presId="urn:microsoft.com/office/officeart/2009/layout/CirclePictureHierarchy"/>
    <dgm:cxn modelId="{CD5F88F1-55E4-4D28-AD52-D7F8BF06BDEF}" type="presParOf" srcId="{452F7127-A3B0-4472-B0A0-C517F2862B9C}" destId="{489792D4-B1AE-4987-A4BA-FC4F723A3E8E}" srcOrd="1" destOrd="0" presId="urn:microsoft.com/office/officeart/2009/layout/CirclePictureHierarchy"/>
    <dgm:cxn modelId="{C41246E7-2C24-4C04-9C05-454D4887367F}" type="presParOf" srcId="{C413A2A1-EAF0-4D9E-A06F-4DAB6902ABCB}" destId="{55BC10F0-518B-4BC2-B359-90A7D40D12D3}" srcOrd="1" destOrd="0" presId="urn:microsoft.com/office/officeart/2009/layout/CirclePictureHierarchy"/>
    <dgm:cxn modelId="{D7784320-2024-4DCE-8DD8-C7B67063A292}" type="presParOf" srcId="{51065DAB-950B-4B04-BF23-B7C10D9229D1}" destId="{7CDE6645-84E9-428F-9917-4EF15098923F}" srcOrd="8" destOrd="0" presId="urn:microsoft.com/office/officeart/2009/layout/CirclePictureHierarchy"/>
    <dgm:cxn modelId="{E1FCCDEE-B46D-44D5-9DB4-0E7EA191A08D}" type="presParOf" srcId="{51065DAB-950B-4B04-BF23-B7C10D9229D1}" destId="{2CB8518E-D251-4B23-9E5A-1A17842471DB}" srcOrd="9" destOrd="0" presId="urn:microsoft.com/office/officeart/2009/layout/CirclePictureHierarchy"/>
    <dgm:cxn modelId="{E6EBA250-B43C-45F4-93E2-838DF328DE33}" type="presParOf" srcId="{2CB8518E-D251-4B23-9E5A-1A17842471DB}" destId="{76058AE3-8DC7-419E-9F90-9E16275AFE6B}" srcOrd="0" destOrd="0" presId="urn:microsoft.com/office/officeart/2009/layout/CirclePictureHierarchy"/>
    <dgm:cxn modelId="{664AFE8E-F3D0-479F-967B-ADD6A719D351}" type="presParOf" srcId="{76058AE3-8DC7-419E-9F90-9E16275AFE6B}" destId="{DFBC824E-F2CE-493A-99E5-0FA9772487C3}" srcOrd="0" destOrd="0" presId="urn:microsoft.com/office/officeart/2009/layout/CirclePictureHierarchy"/>
    <dgm:cxn modelId="{4EEBA6E9-E62D-4D32-A710-AA365AC04C40}" type="presParOf" srcId="{76058AE3-8DC7-419E-9F90-9E16275AFE6B}" destId="{C802A38C-BABB-4B4C-9ACF-9C19D1F7ECC5}" srcOrd="1" destOrd="0" presId="urn:microsoft.com/office/officeart/2009/layout/CirclePictureHierarchy"/>
    <dgm:cxn modelId="{7FCF4353-F725-4711-AA99-4FE2B7848FB6}" type="presParOf" srcId="{2CB8518E-D251-4B23-9E5A-1A17842471DB}" destId="{39D62CF9-3AFB-4040-9351-4F203196BABC}" srcOrd="1" destOrd="0" presId="urn:microsoft.com/office/officeart/2009/layout/CirclePictureHierarchy"/>
    <dgm:cxn modelId="{1269DC14-0979-4679-9E7D-0FD37479C7C6}" type="presParOf" srcId="{D178C0A6-E2F2-4194-8023-1BC7E919E097}" destId="{829625FC-C6CC-4520-9AEF-CE7B80DF9E8F}" srcOrd="1" destOrd="0" presId="urn:microsoft.com/office/officeart/2009/layout/CirclePictureHierarchy"/>
    <dgm:cxn modelId="{AF2895FF-08D0-4934-9320-4C708FDAC0C2}" type="presParOf" srcId="{829625FC-C6CC-4520-9AEF-CE7B80DF9E8F}" destId="{3E2186CC-DD5D-4734-90C5-72A54B705207}" srcOrd="0" destOrd="0" presId="urn:microsoft.com/office/officeart/2009/layout/CirclePictureHierarchy"/>
    <dgm:cxn modelId="{1A470B86-6588-4B99-B7EA-F9CE7705BC37}" type="presParOf" srcId="{3E2186CC-DD5D-4734-90C5-72A54B705207}" destId="{6254CC03-47C0-4EE0-90E5-87C69C450823}" srcOrd="0" destOrd="0" presId="urn:microsoft.com/office/officeart/2009/layout/CirclePictureHierarchy"/>
    <dgm:cxn modelId="{1DB98EF8-53EA-416E-95E0-4C6F279AA9A5}" type="presParOf" srcId="{3E2186CC-DD5D-4734-90C5-72A54B705207}" destId="{76DDBAD5-649E-458C-9B17-5F93EBDB1321}" srcOrd="1" destOrd="0" presId="urn:microsoft.com/office/officeart/2009/layout/CirclePictureHierarchy"/>
    <dgm:cxn modelId="{1574AA24-B070-4926-97A3-1CD5BEA0E93B}" type="presParOf" srcId="{829625FC-C6CC-4520-9AEF-CE7B80DF9E8F}" destId="{B7B60029-0C52-4AE8-A317-6B80614D51B0}" srcOrd="1" destOrd="0" presId="urn:microsoft.com/office/officeart/2009/layout/CirclePictureHierarchy"/>
    <dgm:cxn modelId="{C872906C-0869-428A-83D3-58F50473B9A6}" type="presParOf" srcId="{D178C0A6-E2F2-4194-8023-1BC7E919E097}" destId="{9CF28A0F-E890-417C-B053-9E1634DABF3D}" srcOrd="2" destOrd="0" presId="urn:microsoft.com/office/officeart/2009/layout/CirclePictureHierarchy"/>
    <dgm:cxn modelId="{30B8B8F5-F9DD-4938-8391-8083E0F9830F}" type="presParOf" srcId="{9CF28A0F-E890-417C-B053-9E1634DABF3D}" destId="{5DB2216D-E764-4E09-84FF-9C3CD407AF4E}" srcOrd="0" destOrd="0" presId="urn:microsoft.com/office/officeart/2009/layout/CirclePictureHierarchy"/>
    <dgm:cxn modelId="{3AD5D72E-8095-4749-BDA9-8CDE48D0049B}" type="presParOf" srcId="{5DB2216D-E764-4E09-84FF-9C3CD407AF4E}" destId="{1D505942-5C23-42AA-B02C-41676DBCD80E}" srcOrd="0" destOrd="0" presId="urn:microsoft.com/office/officeart/2009/layout/CirclePictureHierarchy"/>
    <dgm:cxn modelId="{37BEDDAC-CC91-4B18-B5EA-2FF563ACC5ED}" type="presParOf" srcId="{5DB2216D-E764-4E09-84FF-9C3CD407AF4E}" destId="{D066FA68-C4E8-450E-988D-246EE10EFCE1}" srcOrd="1" destOrd="0" presId="urn:microsoft.com/office/officeart/2009/layout/CirclePictureHierarchy"/>
    <dgm:cxn modelId="{A4C39529-2DE1-420A-98B2-D9B60A085E8C}" type="presParOf" srcId="{9CF28A0F-E890-417C-B053-9E1634DABF3D}" destId="{3F4E9184-93B7-490F-A2E5-D2376BC10220}" srcOrd="1" destOrd="0" presId="urn:microsoft.com/office/officeart/2009/layout/CirclePictureHierarchy"/>
    <dgm:cxn modelId="{97149E02-1DB7-4098-881E-53D9A17B6521}" type="presParOf" srcId="{D178C0A6-E2F2-4194-8023-1BC7E919E097}" destId="{4406A04C-46EE-44F5-855B-4322D331A9B4}" srcOrd="3" destOrd="0" presId="urn:microsoft.com/office/officeart/2009/layout/CirclePictureHierarchy"/>
    <dgm:cxn modelId="{3A330F35-AB50-4435-ABCC-A51B7840149A}" type="presParOf" srcId="{4406A04C-46EE-44F5-855B-4322D331A9B4}" destId="{5AA2C396-CFEE-4E0F-A9F2-6BD0BFB1343D}" srcOrd="0" destOrd="0" presId="urn:microsoft.com/office/officeart/2009/layout/CirclePictureHierarchy"/>
    <dgm:cxn modelId="{94690188-C71E-40F3-8D04-ADF747E8A999}" type="presParOf" srcId="{5AA2C396-CFEE-4E0F-A9F2-6BD0BFB1343D}" destId="{2EB68CC1-F782-4B3A-B680-52CAB77630F4}" srcOrd="0" destOrd="0" presId="urn:microsoft.com/office/officeart/2009/layout/CirclePictureHierarchy"/>
    <dgm:cxn modelId="{B573110E-314D-4312-B03B-A5B44DCBD6B7}" type="presParOf" srcId="{5AA2C396-CFEE-4E0F-A9F2-6BD0BFB1343D}" destId="{7C2FBFE8-8956-4D9D-8D23-F8AF73F96F08}" srcOrd="1" destOrd="0" presId="urn:microsoft.com/office/officeart/2009/layout/CirclePictureHierarchy"/>
    <dgm:cxn modelId="{7CEC2109-A0FB-4C6A-BA82-74FCF5F2C1D9}" type="presParOf" srcId="{4406A04C-46EE-44F5-855B-4322D331A9B4}" destId="{8F68FE59-7CE1-4030-8676-CC18A70D90F8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DE6645-84E9-428F-9917-4EF15098923F}">
      <dsp:nvSpPr>
        <dsp:cNvPr id="0" name=""/>
        <dsp:cNvSpPr/>
      </dsp:nvSpPr>
      <dsp:spPr>
        <a:xfrm>
          <a:off x="5651640" y="3644688"/>
          <a:ext cx="2737932" cy="152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944"/>
              </a:lnTo>
              <a:lnTo>
                <a:pt x="2737932" y="76944"/>
              </a:lnTo>
              <a:lnTo>
                <a:pt x="2737932" y="152676"/>
              </a:lnTo>
            </a:path>
          </a:pathLst>
        </a:custGeom>
        <a:noFill/>
        <a:ln w="282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6313A1-48F0-4220-821F-3FBC82988306}">
      <dsp:nvSpPr>
        <dsp:cNvPr id="0" name=""/>
        <dsp:cNvSpPr/>
      </dsp:nvSpPr>
      <dsp:spPr>
        <a:xfrm>
          <a:off x="5651640" y="3644688"/>
          <a:ext cx="1405041" cy="152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944"/>
              </a:lnTo>
              <a:lnTo>
                <a:pt x="1405041" y="76944"/>
              </a:lnTo>
              <a:lnTo>
                <a:pt x="1405041" y="152676"/>
              </a:lnTo>
            </a:path>
          </a:pathLst>
        </a:custGeom>
        <a:noFill/>
        <a:ln w="282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98A2FA-B7F0-4A00-BE89-A625A96EF92C}">
      <dsp:nvSpPr>
        <dsp:cNvPr id="0" name=""/>
        <dsp:cNvSpPr/>
      </dsp:nvSpPr>
      <dsp:spPr>
        <a:xfrm>
          <a:off x="5605920" y="3644688"/>
          <a:ext cx="91440" cy="1526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6944"/>
              </a:lnTo>
              <a:lnTo>
                <a:pt x="117870" y="76944"/>
              </a:lnTo>
              <a:lnTo>
                <a:pt x="117870" y="152676"/>
              </a:lnTo>
            </a:path>
          </a:pathLst>
        </a:custGeom>
        <a:noFill/>
        <a:ln w="282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419BD0-C524-4520-97D0-5A2E5660EA2A}">
      <dsp:nvSpPr>
        <dsp:cNvPr id="0" name=""/>
        <dsp:cNvSpPr/>
      </dsp:nvSpPr>
      <dsp:spPr>
        <a:xfrm>
          <a:off x="4390900" y="3644688"/>
          <a:ext cx="1260740" cy="152676"/>
        </a:xfrm>
        <a:custGeom>
          <a:avLst/>
          <a:gdLst/>
          <a:ahLst/>
          <a:cxnLst/>
          <a:rect l="0" t="0" r="0" b="0"/>
          <a:pathLst>
            <a:path>
              <a:moveTo>
                <a:pt x="1260740" y="0"/>
              </a:moveTo>
              <a:lnTo>
                <a:pt x="1260740" y="76944"/>
              </a:lnTo>
              <a:lnTo>
                <a:pt x="0" y="76944"/>
              </a:lnTo>
              <a:lnTo>
                <a:pt x="0" y="152676"/>
              </a:lnTo>
            </a:path>
          </a:pathLst>
        </a:custGeom>
        <a:noFill/>
        <a:ln w="282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8FB23-FB39-436E-B5B4-2539362EB607}">
      <dsp:nvSpPr>
        <dsp:cNvPr id="0" name=""/>
        <dsp:cNvSpPr/>
      </dsp:nvSpPr>
      <dsp:spPr>
        <a:xfrm>
          <a:off x="2913708" y="3644688"/>
          <a:ext cx="2737932" cy="243931"/>
        </a:xfrm>
        <a:custGeom>
          <a:avLst/>
          <a:gdLst/>
          <a:ahLst/>
          <a:cxnLst/>
          <a:rect l="0" t="0" r="0" b="0"/>
          <a:pathLst>
            <a:path>
              <a:moveTo>
                <a:pt x="2737932" y="0"/>
              </a:moveTo>
              <a:lnTo>
                <a:pt x="2737932" y="168198"/>
              </a:lnTo>
              <a:lnTo>
                <a:pt x="0" y="168198"/>
              </a:lnTo>
              <a:lnTo>
                <a:pt x="0" y="243931"/>
              </a:lnTo>
            </a:path>
          </a:pathLst>
        </a:custGeom>
        <a:noFill/>
        <a:ln w="282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C91174-4A21-48E7-AEE4-2F417DCAC11C}">
      <dsp:nvSpPr>
        <dsp:cNvPr id="0" name=""/>
        <dsp:cNvSpPr/>
      </dsp:nvSpPr>
      <dsp:spPr>
        <a:xfrm>
          <a:off x="3326632" y="3061982"/>
          <a:ext cx="2325007" cy="98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85"/>
              </a:lnTo>
              <a:lnTo>
                <a:pt x="2325007" y="22285"/>
              </a:lnTo>
              <a:lnTo>
                <a:pt x="2325007" y="98018"/>
              </a:lnTo>
            </a:path>
          </a:pathLst>
        </a:custGeom>
        <a:noFill/>
        <a:ln w="282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9615C2-FFF1-4C76-9198-ACA9B694488F}">
      <dsp:nvSpPr>
        <dsp:cNvPr id="0" name=""/>
        <dsp:cNvSpPr/>
      </dsp:nvSpPr>
      <dsp:spPr>
        <a:xfrm>
          <a:off x="914371" y="3644688"/>
          <a:ext cx="666445" cy="152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944"/>
              </a:lnTo>
              <a:lnTo>
                <a:pt x="666445" y="76944"/>
              </a:lnTo>
              <a:lnTo>
                <a:pt x="666445" y="152676"/>
              </a:lnTo>
            </a:path>
          </a:pathLst>
        </a:custGeom>
        <a:noFill/>
        <a:ln w="282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230CBE-D855-4B3F-8EC8-C6B05FE7FC5D}">
      <dsp:nvSpPr>
        <dsp:cNvPr id="0" name=""/>
        <dsp:cNvSpPr/>
      </dsp:nvSpPr>
      <dsp:spPr>
        <a:xfrm>
          <a:off x="247926" y="3644688"/>
          <a:ext cx="666445" cy="152676"/>
        </a:xfrm>
        <a:custGeom>
          <a:avLst/>
          <a:gdLst/>
          <a:ahLst/>
          <a:cxnLst/>
          <a:rect l="0" t="0" r="0" b="0"/>
          <a:pathLst>
            <a:path>
              <a:moveTo>
                <a:pt x="666445" y="0"/>
              </a:moveTo>
              <a:lnTo>
                <a:pt x="666445" y="76944"/>
              </a:lnTo>
              <a:lnTo>
                <a:pt x="0" y="76944"/>
              </a:lnTo>
              <a:lnTo>
                <a:pt x="0" y="152676"/>
              </a:lnTo>
            </a:path>
          </a:pathLst>
        </a:custGeom>
        <a:noFill/>
        <a:ln w="282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09197B-47AE-4E86-ABDE-A1658D9AE4CB}">
      <dsp:nvSpPr>
        <dsp:cNvPr id="0" name=""/>
        <dsp:cNvSpPr/>
      </dsp:nvSpPr>
      <dsp:spPr>
        <a:xfrm>
          <a:off x="914371" y="3061982"/>
          <a:ext cx="2412261" cy="98018"/>
        </a:xfrm>
        <a:custGeom>
          <a:avLst/>
          <a:gdLst/>
          <a:ahLst/>
          <a:cxnLst/>
          <a:rect l="0" t="0" r="0" b="0"/>
          <a:pathLst>
            <a:path>
              <a:moveTo>
                <a:pt x="2412261" y="0"/>
              </a:moveTo>
              <a:lnTo>
                <a:pt x="2412261" y="22285"/>
              </a:lnTo>
              <a:lnTo>
                <a:pt x="0" y="22285"/>
              </a:lnTo>
              <a:lnTo>
                <a:pt x="0" y="98018"/>
              </a:lnTo>
            </a:path>
          </a:pathLst>
        </a:custGeom>
        <a:noFill/>
        <a:ln w="282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18096-4817-4F51-A8D3-5F2AB547036E}">
      <dsp:nvSpPr>
        <dsp:cNvPr id="0" name=""/>
        <dsp:cNvSpPr/>
      </dsp:nvSpPr>
      <dsp:spPr>
        <a:xfrm>
          <a:off x="3084289" y="2577295"/>
          <a:ext cx="484687" cy="4846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F71AB9-2330-436E-A822-B53891498020}">
      <dsp:nvSpPr>
        <dsp:cNvPr id="0" name=""/>
        <dsp:cNvSpPr/>
      </dsp:nvSpPr>
      <dsp:spPr>
        <a:xfrm>
          <a:off x="6623034" y="4357625"/>
          <a:ext cx="727031" cy="484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البعد الحضري</a:t>
          </a:r>
          <a:endParaRPr lang="ar-SA" sz="1400" b="1" kern="1200" dirty="0"/>
        </a:p>
      </dsp:txBody>
      <dsp:txXfrm>
        <a:off x="6623034" y="4357625"/>
        <a:ext cx="727031" cy="484687"/>
      </dsp:txXfrm>
    </dsp:sp>
    <dsp:sp modelId="{BEA6A4EC-136B-45BF-A78E-691066B509E0}">
      <dsp:nvSpPr>
        <dsp:cNvPr id="0" name=""/>
        <dsp:cNvSpPr/>
      </dsp:nvSpPr>
      <dsp:spPr>
        <a:xfrm>
          <a:off x="672027" y="3160001"/>
          <a:ext cx="484687" cy="48468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E4B931-0A49-406E-A15E-44B38CD26248}">
      <dsp:nvSpPr>
        <dsp:cNvPr id="0" name=""/>
        <dsp:cNvSpPr/>
      </dsp:nvSpPr>
      <dsp:spPr>
        <a:xfrm>
          <a:off x="830023" y="3162691"/>
          <a:ext cx="727031" cy="484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الوظائف</a:t>
          </a:r>
          <a:endParaRPr lang="ar-SA" sz="1100" b="1" kern="1200" dirty="0"/>
        </a:p>
      </dsp:txBody>
      <dsp:txXfrm>
        <a:off x="830023" y="3162691"/>
        <a:ext cx="727031" cy="484687"/>
      </dsp:txXfrm>
    </dsp:sp>
    <dsp:sp modelId="{1A0F1B0C-5B2C-46F7-A35C-156F30015547}">
      <dsp:nvSpPr>
        <dsp:cNvPr id="0" name=""/>
        <dsp:cNvSpPr/>
      </dsp:nvSpPr>
      <dsp:spPr>
        <a:xfrm>
          <a:off x="5582" y="3797365"/>
          <a:ext cx="484687" cy="48468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4BE25-FC57-40BF-AE58-EEF00CD39F49}">
      <dsp:nvSpPr>
        <dsp:cNvPr id="0" name=""/>
        <dsp:cNvSpPr/>
      </dsp:nvSpPr>
      <dsp:spPr>
        <a:xfrm>
          <a:off x="0" y="4261948"/>
          <a:ext cx="727031" cy="484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وظائف خاصة (بالتنمية)</a:t>
          </a:r>
          <a:endParaRPr lang="ar-SA" sz="1100" b="1" kern="1200" dirty="0"/>
        </a:p>
      </dsp:txBody>
      <dsp:txXfrm>
        <a:off x="0" y="4261948"/>
        <a:ext cx="727031" cy="484687"/>
      </dsp:txXfrm>
    </dsp:sp>
    <dsp:sp modelId="{3CBEBF49-1DA2-45F6-BCF2-CA5AC0DC347B}">
      <dsp:nvSpPr>
        <dsp:cNvPr id="0" name=""/>
        <dsp:cNvSpPr/>
      </dsp:nvSpPr>
      <dsp:spPr>
        <a:xfrm>
          <a:off x="1338473" y="3797365"/>
          <a:ext cx="484687" cy="48468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D1D273-15A5-4DBE-9370-0D053BF9B6B7}">
      <dsp:nvSpPr>
        <dsp:cNvPr id="0" name=""/>
        <dsp:cNvSpPr/>
      </dsp:nvSpPr>
      <dsp:spPr>
        <a:xfrm>
          <a:off x="1242248" y="4216145"/>
          <a:ext cx="727031" cy="484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وظائف عامة</a:t>
          </a:r>
          <a:endParaRPr lang="ar-SA" sz="1100" b="1" kern="1200" dirty="0"/>
        </a:p>
      </dsp:txBody>
      <dsp:txXfrm>
        <a:off x="1242248" y="4216145"/>
        <a:ext cx="727031" cy="484687"/>
      </dsp:txXfrm>
    </dsp:sp>
    <dsp:sp modelId="{09F6E354-8F77-4820-8746-ABD9F79F58CC}">
      <dsp:nvSpPr>
        <dsp:cNvPr id="0" name=""/>
        <dsp:cNvSpPr/>
      </dsp:nvSpPr>
      <dsp:spPr>
        <a:xfrm>
          <a:off x="5409296" y="3160001"/>
          <a:ext cx="484687" cy="48468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EB9889-D6AB-4248-BF41-4721B0BFF337}">
      <dsp:nvSpPr>
        <dsp:cNvPr id="0" name=""/>
        <dsp:cNvSpPr/>
      </dsp:nvSpPr>
      <dsp:spPr>
        <a:xfrm>
          <a:off x="5629061" y="3162691"/>
          <a:ext cx="727031" cy="484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المتغيرات</a:t>
          </a:r>
          <a:endParaRPr lang="ar-SA" sz="1100" b="1" kern="1200" dirty="0"/>
        </a:p>
      </dsp:txBody>
      <dsp:txXfrm>
        <a:off x="5629061" y="3162691"/>
        <a:ext cx="727031" cy="484687"/>
      </dsp:txXfrm>
    </dsp:sp>
    <dsp:sp modelId="{E1192C39-A990-4A47-9F8E-64731FABBEDA}">
      <dsp:nvSpPr>
        <dsp:cNvPr id="0" name=""/>
        <dsp:cNvSpPr/>
      </dsp:nvSpPr>
      <dsp:spPr>
        <a:xfrm>
          <a:off x="2671364" y="3888620"/>
          <a:ext cx="484687" cy="48468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8879C-827D-4B04-8EF6-68B303C45153}">
      <dsp:nvSpPr>
        <dsp:cNvPr id="0" name=""/>
        <dsp:cNvSpPr/>
      </dsp:nvSpPr>
      <dsp:spPr>
        <a:xfrm>
          <a:off x="7760560" y="4357625"/>
          <a:ext cx="1015633" cy="6671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البعد البيئي</a:t>
          </a:r>
          <a:endParaRPr lang="ar-SA" sz="1400" b="1" kern="1200" dirty="0"/>
        </a:p>
      </dsp:txBody>
      <dsp:txXfrm>
        <a:off x="7760560" y="4357625"/>
        <a:ext cx="1015633" cy="667196"/>
      </dsp:txXfrm>
    </dsp:sp>
    <dsp:sp modelId="{DDED2FCC-FA1C-46B0-9E5C-2C4ADFEDC7FB}">
      <dsp:nvSpPr>
        <dsp:cNvPr id="0" name=""/>
        <dsp:cNvSpPr/>
      </dsp:nvSpPr>
      <dsp:spPr>
        <a:xfrm>
          <a:off x="4148556" y="3797365"/>
          <a:ext cx="484687" cy="48468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8EC203-BB95-49DC-A14B-99D2CEDB0413}">
      <dsp:nvSpPr>
        <dsp:cNvPr id="0" name=""/>
        <dsp:cNvSpPr/>
      </dsp:nvSpPr>
      <dsp:spPr>
        <a:xfrm>
          <a:off x="4633244" y="3796153"/>
          <a:ext cx="727031" cy="484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4633244" y="3796153"/>
        <a:ext cx="727031" cy="484687"/>
      </dsp:txXfrm>
    </dsp:sp>
    <dsp:sp modelId="{CC3A84BD-FB83-448D-941C-D7BB06F44A5B}">
      <dsp:nvSpPr>
        <dsp:cNvPr id="0" name=""/>
        <dsp:cNvSpPr/>
      </dsp:nvSpPr>
      <dsp:spPr>
        <a:xfrm>
          <a:off x="5481447" y="3797365"/>
          <a:ext cx="484687" cy="48468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C3456E-406C-4AD2-A70F-C1CF70A77D78}">
      <dsp:nvSpPr>
        <dsp:cNvPr id="0" name=""/>
        <dsp:cNvSpPr/>
      </dsp:nvSpPr>
      <dsp:spPr>
        <a:xfrm>
          <a:off x="5966135" y="3796153"/>
          <a:ext cx="727031" cy="484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5966135" y="3796153"/>
        <a:ext cx="727031" cy="484687"/>
      </dsp:txXfrm>
    </dsp:sp>
    <dsp:sp modelId="{960A7F13-4C3E-411B-A7E0-E1BE7CBBDC73}">
      <dsp:nvSpPr>
        <dsp:cNvPr id="0" name=""/>
        <dsp:cNvSpPr/>
      </dsp:nvSpPr>
      <dsp:spPr>
        <a:xfrm>
          <a:off x="6814338" y="3797365"/>
          <a:ext cx="484687" cy="48468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9792D4-B1AE-4987-A4BA-FC4F723A3E8E}">
      <dsp:nvSpPr>
        <dsp:cNvPr id="0" name=""/>
        <dsp:cNvSpPr/>
      </dsp:nvSpPr>
      <dsp:spPr>
        <a:xfrm>
          <a:off x="7299026" y="3796153"/>
          <a:ext cx="727031" cy="484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7299026" y="3796153"/>
        <a:ext cx="727031" cy="484687"/>
      </dsp:txXfrm>
    </dsp:sp>
    <dsp:sp modelId="{DFBC824E-F2CE-493A-99E5-0FA9772487C3}">
      <dsp:nvSpPr>
        <dsp:cNvPr id="0" name=""/>
        <dsp:cNvSpPr/>
      </dsp:nvSpPr>
      <dsp:spPr>
        <a:xfrm>
          <a:off x="8147229" y="3797365"/>
          <a:ext cx="484687" cy="48468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02A38C-BABB-4B4C-9ACF-9C19D1F7ECC5}">
      <dsp:nvSpPr>
        <dsp:cNvPr id="0" name=""/>
        <dsp:cNvSpPr/>
      </dsp:nvSpPr>
      <dsp:spPr>
        <a:xfrm>
          <a:off x="8631917" y="3796153"/>
          <a:ext cx="727031" cy="484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8631917" y="3796153"/>
        <a:ext cx="727031" cy="484687"/>
      </dsp:txXfrm>
    </dsp:sp>
    <dsp:sp modelId="{6254CC03-47C0-4EE0-90E5-87C69C450823}">
      <dsp:nvSpPr>
        <dsp:cNvPr id="0" name=""/>
        <dsp:cNvSpPr/>
      </dsp:nvSpPr>
      <dsp:spPr>
        <a:xfrm flipV="1">
          <a:off x="4373553" y="2743039"/>
          <a:ext cx="43883" cy="43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DDBAD5-649E-458C-9B17-5F93EBDB1321}">
      <dsp:nvSpPr>
        <dsp:cNvPr id="0" name=""/>
        <dsp:cNvSpPr/>
      </dsp:nvSpPr>
      <dsp:spPr>
        <a:xfrm>
          <a:off x="5186078" y="4411222"/>
          <a:ext cx="727031" cy="484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البعد التنموي</a:t>
          </a:r>
          <a:endParaRPr lang="ar-SA" sz="1100" b="1" kern="1200" dirty="0"/>
        </a:p>
      </dsp:txBody>
      <dsp:txXfrm>
        <a:off x="5186078" y="4411222"/>
        <a:ext cx="727031" cy="484687"/>
      </dsp:txXfrm>
    </dsp:sp>
    <dsp:sp modelId="{1D505942-5C23-42AA-B02C-41676DBCD80E}">
      <dsp:nvSpPr>
        <dsp:cNvPr id="0" name=""/>
        <dsp:cNvSpPr/>
      </dsp:nvSpPr>
      <dsp:spPr>
        <a:xfrm flipH="1">
          <a:off x="5486042" y="2689338"/>
          <a:ext cx="80652" cy="448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66FA68-C4E8-450E-988D-246EE10EFCE1}">
      <dsp:nvSpPr>
        <dsp:cNvPr id="0" name=""/>
        <dsp:cNvSpPr/>
      </dsp:nvSpPr>
      <dsp:spPr>
        <a:xfrm>
          <a:off x="4023734" y="4428167"/>
          <a:ext cx="872655" cy="378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بعد الوسائل</a:t>
          </a:r>
          <a:endParaRPr lang="ar-SA" sz="1100" b="1" kern="1200" dirty="0"/>
        </a:p>
      </dsp:txBody>
      <dsp:txXfrm>
        <a:off x="4023734" y="4428167"/>
        <a:ext cx="872655" cy="378279"/>
      </dsp:txXfrm>
    </dsp:sp>
    <dsp:sp modelId="{2EB68CC1-F782-4B3A-B680-52CAB77630F4}">
      <dsp:nvSpPr>
        <dsp:cNvPr id="0" name=""/>
        <dsp:cNvSpPr/>
      </dsp:nvSpPr>
      <dsp:spPr>
        <a:xfrm flipH="1" flipV="1">
          <a:off x="6689727" y="2743039"/>
          <a:ext cx="80647" cy="43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2FBFE8-8956-4D9D-8D23-F8AF73F96F08}">
      <dsp:nvSpPr>
        <dsp:cNvPr id="0" name=""/>
        <dsp:cNvSpPr/>
      </dsp:nvSpPr>
      <dsp:spPr>
        <a:xfrm>
          <a:off x="2640894" y="4358847"/>
          <a:ext cx="727031" cy="484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بعد الجمهور</a:t>
          </a:r>
          <a:endParaRPr lang="ar-SA" sz="1100" b="1" kern="1200" dirty="0"/>
        </a:p>
      </dsp:txBody>
      <dsp:txXfrm>
        <a:off x="2640894" y="4358847"/>
        <a:ext cx="727031" cy="484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DF589-6351-4BCF-BA32-31AA8AB098A2}" type="datetimeFigureOut">
              <a:rPr lang="ar-SA" smtClean="0"/>
              <a:t>13/05/33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ar-SA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24141B9E-3373-4E12-B666-8EA4ADFCCB34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DF589-6351-4BCF-BA32-31AA8AB098A2}" type="datetimeFigureOut">
              <a:rPr lang="ar-SA" smtClean="0"/>
              <a:t>13/05/33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1B9E-3373-4E12-B666-8EA4ADFCCB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DF589-6351-4BCF-BA32-31AA8AB098A2}" type="datetimeFigureOut">
              <a:rPr lang="ar-SA" smtClean="0"/>
              <a:t>13/05/33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24141B9E-3373-4E12-B666-8EA4ADFCCB34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DF589-6351-4BCF-BA32-31AA8AB098A2}" type="datetimeFigureOut">
              <a:rPr lang="ar-SA" smtClean="0"/>
              <a:t>13/05/33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1B9E-3373-4E12-B666-8EA4ADFCCB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DF589-6351-4BCF-BA32-31AA8AB098A2}" type="datetimeFigureOut">
              <a:rPr lang="ar-SA" smtClean="0"/>
              <a:t>13/05/33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24141B9E-3373-4E12-B666-8EA4ADFCCB34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DF589-6351-4BCF-BA32-31AA8AB098A2}" type="datetimeFigureOut">
              <a:rPr lang="ar-SA" smtClean="0"/>
              <a:t>13/05/33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1B9E-3373-4E12-B666-8EA4ADFCCB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DF589-6351-4BCF-BA32-31AA8AB098A2}" type="datetimeFigureOut">
              <a:rPr lang="ar-SA" smtClean="0"/>
              <a:t>13/05/33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1B9E-3373-4E12-B666-8EA4ADFCCB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DF589-6351-4BCF-BA32-31AA8AB098A2}" type="datetimeFigureOut">
              <a:rPr lang="ar-SA" smtClean="0"/>
              <a:t>13/05/33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1B9E-3373-4E12-B666-8EA4ADFCCB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DF589-6351-4BCF-BA32-31AA8AB098A2}" type="datetimeFigureOut">
              <a:rPr lang="ar-SA" smtClean="0"/>
              <a:t>13/05/33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1B9E-3373-4E12-B666-8EA4ADFCCB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DF589-6351-4BCF-BA32-31AA8AB098A2}" type="datetimeFigureOut">
              <a:rPr lang="ar-SA" smtClean="0"/>
              <a:t>13/05/33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1B9E-3373-4E12-B666-8EA4ADFCCB34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DF589-6351-4BCF-BA32-31AA8AB098A2}" type="datetimeFigureOut">
              <a:rPr lang="ar-SA" smtClean="0"/>
              <a:t>13/05/33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1B9E-3373-4E12-B666-8EA4ADFCCB34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EDDF589-6351-4BCF-BA32-31AA8AB098A2}" type="datetimeFigureOut">
              <a:rPr lang="ar-SA" smtClean="0"/>
              <a:t>13/05/33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4141B9E-3373-4E12-B666-8EA4ADFCCB34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204864"/>
            <a:ext cx="8686800" cy="1470025"/>
          </a:xfrm>
        </p:spPr>
        <p:txBody>
          <a:bodyPr/>
          <a:lstStyle/>
          <a:p>
            <a:r>
              <a:rPr lang="ar-SA" dirty="0" smtClean="0">
                <a:latin typeface="Arabic Typesetting" pitchFamily="66" charset="-78"/>
                <a:cs typeface="Arabic Typesetting" pitchFamily="66" charset="-78"/>
              </a:rPr>
              <a:t>الإعلام و التنمية</a:t>
            </a:r>
            <a:endParaRPr lang="ar-SA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717032"/>
            <a:ext cx="8001000" cy="533400"/>
          </a:xfrm>
        </p:spPr>
        <p:txBody>
          <a:bodyPr>
            <a:noAutofit/>
          </a:bodyPr>
          <a:lstStyle/>
          <a:p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الجزء الخامس</a:t>
            </a:r>
          </a:p>
          <a:p>
            <a:endParaRPr lang="ar-SA" sz="3200" b="1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الإعلام التنموي+وظائف وسائل الإعلام التنموية</a:t>
            </a:r>
            <a:endParaRPr lang="ar-SA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4246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2,وظيفة اتخاذ القرارات</a:t>
            </a:r>
          </a:p>
          <a:p>
            <a:pPr marL="0" indent="0">
              <a:buNone/>
            </a:pPr>
            <a:endParaRPr lang="ar-SA" sz="28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3.وظيفة التعليم</a:t>
            </a:r>
          </a:p>
          <a:p>
            <a:pPr marL="0" indent="0">
              <a:buNone/>
            </a:pPr>
            <a:endParaRPr lang="ar-SA" sz="28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endParaRPr lang="ar-SA" sz="2800" dirty="0">
              <a:latin typeface="Microsoft Uighur" pitchFamily="2" charset="-78"/>
              <a:cs typeface="Microsoft Uighur" pitchFamily="2" charset="-78"/>
            </a:endParaRPr>
          </a:p>
        </p:txBody>
      </p:sp>
      <p:pic>
        <p:nvPicPr>
          <p:cNvPr id="6146" name="Picture 2" descr="C:\Users\LoLo\Downloads\التنشئة الاجتماعية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855" y="2708920"/>
            <a:ext cx="1857375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98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ar-SA" sz="2800" u="sng" dirty="0" smtClean="0">
                <a:solidFill>
                  <a:srgbClr val="FF0000"/>
                </a:solidFill>
                <a:latin typeface="Microsoft Uighur" pitchFamily="2" charset="-78"/>
                <a:cs typeface="Microsoft Uighur" pitchFamily="2" charset="-78"/>
              </a:rPr>
              <a:t>ثالثا:رؤية ليرنر والتقمص الوجداني:</a:t>
            </a:r>
          </a:p>
          <a:p>
            <a:pPr marL="0" indent="0">
              <a:buNone/>
            </a:pPr>
            <a:endParaRPr lang="ar-SA" sz="2800" u="sng" dirty="0" smtClean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2800" u="sng" dirty="0" smtClean="0">
                <a:solidFill>
                  <a:srgbClr val="FF0000"/>
                </a:solidFill>
                <a:latin typeface="Microsoft Uighur" pitchFamily="2" charset="-78"/>
                <a:cs typeface="Microsoft Uighur" pitchFamily="2" charset="-78"/>
              </a:rPr>
              <a:t>رابعاً:روجرز والأفكار المستحدثة:</a:t>
            </a:r>
          </a:p>
          <a:p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و تحدث روجرز عن أن نشر الأفكار المستحدثة تتم في خمسة خطوات:</a:t>
            </a:r>
            <a:endParaRPr lang="en-US" sz="2800" dirty="0">
              <a:latin typeface="Microsoft Uighur" pitchFamily="2" charset="-78"/>
              <a:cs typeface="Microsoft Uighur" pitchFamily="2" charset="-78"/>
            </a:endParaRPr>
          </a:p>
          <a:p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1.الوعي</a:t>
            </a:r>
            <a:endParaRPr lang="en-US" sz="2800" dirty="0">
              <a:latin typeface="Microsoft Uighur" pitchFamily="2" charset="-78"/>
              <a:cs typeface="Microsoft Uighur" pitchFamily="2" charset="-78"/>
            </a:endParaRPr>
          </a:p>
          <a:p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2.الاهتمام</a:t>
            </a:r>
            <a:endParaRPr lang="en-US" sz="2800" dirty="0">
              <a:latin typeface="Microsoft Uighur" pitchFamily="2" charset="-78"/>
              <a:cs typeface="Microsoft Uighur" pitchFamily="2" charset="-78"/>
            </a:endParaRPr>
          </a:p>
          <a:p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3.التعميم</a:t>
            </a:r>
            <a:endParaRPr lang="en-US" sz="2800" dirty="0">
              <a:latin typeface="Microsoft Uighur" pitchFamily="2" charset="-78"/>
              <a:cs typeface="Microsoft Uighur" pitchFamily="2" charset="-78"/>
            </a:endParaRPr>
          </a:p>
          <a:p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4.التجريب</a:t>
            </a:r>
            <a:endParaRPr lang="en-US" sz="2800" dirty="0">
              <a:latin typeface="Microsoft Uighur" pitchFamily="2" charset="-78"/>
              <a:cs typeface="Microsoft Uighur" pitchFamily="2" charset="-78"/>
            </a:endParaRPr>
          </a:p>
          <a:p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5.التبني</a:t>
            </a:r>
            <a:endParaRPr lang="en-US" sz="28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endParaRPr lang="ar-SA" sz="2800" u="sng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endParaRPr lang="ar-SA" sz="2800" u="sng" dirty="0" smtClean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5592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ولذا تم تقسيم المجتمع إلى أقسام:</a:t>
            </a:r>
            <a:endParaRPr lang="en-US" sz="28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1.المبدعون الأوائل</a:t>
            </a:r>
            <a:endParaRPr lang="en-US" sz="28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2.الأوائل</a:t>
            </a:r>
            <a:endParaRPr lang="en-US" sz="28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3.لغالبية المتقدمة</a:t>
            </a:r>
            <a:endParaRPr lang="en-US" sz="28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4.الغالبية المتأخرة</a:t>
            </a:r>
            <a:endParaRPr lang="en-US" sz="28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5.المتلكأون</a:t>
            </a:r>
            <a:endParaRPr lang="en-US" sz="28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وقد ظهر أن المبدعون الأوائل لديهم سمات غالباً: فهم أصغر سناً، أكثر قدرة مادية،و </a:t>
            </a:r>
            <a:r>
              <a:rPr lang="ar-SA" sz="2800" u="sng" dirty="0" smtClean="0">
                <a:latin typeface="Microsoft Uighur" pitchFamily="2" charset="-78"/>
                <a:cs typeface="Microsoft Uighur" pitchFamily="2" charset="-78"/>
              </a:rPr>
              <a:t>أكثر </a:t>
            </a:r>
            <a:r>
              <a:rPr lang="ar-SA" sz="2800" u="sng" dirty="0">
                <a:latin typeface="Microsoft Uighur" pitchFamily="2" charset="-78"/>
                <a:cs typeface="Microsoft Uighur" pitchFamily="2" charset="-78"/>
              </a:rPr>
              <a:t>تعارضاً لوسائل الإعلام</a:t>
            </a:r>
            <a:endParaRPr lang="en-US" sz="2800" u="sng" dirty="0">
              <a:latin typeface="Microsoft Uighur" pitchFamily="2" charset="-78"/>
              <a:cs typeface="Microsoft Uighur" pitchFamily="2" charset="-78"/>
            </a:endParaRPr>
          </a:p>
          <a:p>
            <a:endParaRPr lang="ar-SA" sz="2800" u="sng" dirty="0" smtClean="0">
              <a:latin typeface="Microsoft Uighur" pitchFamily="2" charset="-78"/>
              <a:cs typeface="Microsoft Uighur" pitchFamily="2" charset="-78"/>
            </a:endParaRPr>
          </a:p>
          <a:p>
            <a:endParaRPr lang="ar-SA" sz="2800" u="sng" dirty="0">
              <a:latin typeface="Microsoft Uighur" pitchFamily="2" charset="-78"/>
              <a:cs typeface="Microsoft Uighur" pitchFamily="2" charset="-78"/>
            </a:endParaRPr>
          </a:p>
          <a:p>
            <a:endParaRPr lang="ar-SA" sz="2800" u="sng" dirty="0" smtClean="0">
              <a:latin typeface="Microsoft Uighur" pitchFamily="2" charset="-78"/>
              <a:cs typeface="Microsoft Uighur" pitchFamily="2" charset="-78"/>
            </a:endParaRPr>
          </a:p>
          <a:p>
            <a:endParaRPr lang="ar-SA" sz="2800" u="sng" dirty="0">
              <a:latin typeface="Microsoft Uighur" pitchFamily="2" charset="-78"/>
              <a:cs typeface="Microsoft Uighur" pitchFamily="2" charset="-78"/>
            </a:endParaRPr>
          </a:p>
          <a:p>
            <a:endParaRPr lang="ar-SA" sz="2800" u="sng" dirty="0" smtClean="0">
              <a:latin typeface="Microsoft Uighur" pitchFamily="2" charset="-78"/>
              <a:cs typeface="Microsoft Uighur" pitchFamily="2" charset="-78"/>
            </a:endParaRPr>
          </a:p>
          <a:p>
            <a:endParaRPr lang="ar-SA" sz="2800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3792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u="sng" dirty="0">
                <a:solidFill>
                  <a:srgbClr val="FF0000"/>
                </a:solidFill>
                <a:latin typeface="Microsoft Uighur" pitchFamily="2" charset="-78"/>
                <a:cs typeface="Microsoft Uighur" pitchFamily="2" charset="-78"/>
              </a:rPr>
              <a:t>خامساً: التسويق </a:t>
            </a:r>
            <a:r>
              <a:rPr lang="ar-SA" sz="2800" u="sng" dirty="0" smtClean="0">
                <a:solidFill>
                  <a:srgbClr val="FF0000"/>
                </a:solidFill>
                <a:latin typeface="Microsoft Uighur" pitchFamily="2" charset="-78"/>
                <a:cs typeface="Microsoft Uighur" pitchFamily="2" charset="-78"/>
              </a:rPr>
              <a:t>الاجتماعي:</a:t>
            </a:r>
          </a:p>
          <a:p>
            <a:pPr marL="0" indent="0">
              <a:buNone/>
            </a:pPr>
            <a:r>
              <a:rPr lang="ar-SA" sz="2800" u="sng" dirty="0">
                <a:latin typeface="Microsoft Uighur" pitchFamily="2" charset="-78"/>
                <a:cs typeface="Microsoft Uighur" pitchFamily="2" charset="-78"/>
              </a:rPr>
              <a:t>خطوات التسويق الاجتماعي :</a:t>
            </a:r>
          </a:p>
          <a:p>
            <a:pPr marL="0" indent="0">
              <a:buNone/>
            </a:pPr>
            <a:r>
              <a:rPr lang="ar-SA" sz="2800" u="sng" dirty="0">
                <a:latin typeface="Microsoft Uighur" pitchFamily="2" charset="-78"/>
                <a:cs typeface="Microsoft Uighur" pitchFamily="2" charset="-78"/>
              </a:rPr>
              <a:t>1.إثارة وعي الجمهور عبر وسائل الإعلام من خلال الحملات.</a:t>
            </a:r>
          </a:p>
          <a:p>
            <a:pPr marL="0" indent="0">
              <a:buNone/>
            </a:pPr>
            <a:r>
              <a:rPr lang="ar-SA" sz="2800" u="sng" dirty="0">
                <a:latin typeface="Microsoft Uighur" pitchFamily="2" charset="-78"/>
                <a:cs typeface="Microsoft Uighur" pitchFamily="2" charset="-78"/>
              </a:rPr>
              <a:t>2.تدعيم الرسائل بالاتصالات الشخصية</a:t>
            </a:r>
          </a:p>
          <a:p>
            <a:pPr marL="0" indent="0">
              <a:buNone/>
            </a:pPr>
            <a:r>
              <a:rPr lang="ar-SA" sz="2800" u="sng" dirty="0">
                <a:latin typeface="Microsoft Uighur" pitchFamily="2" charset="-78"/>
                <a:cs typeface="Microsoft Uighur" pitchFamily="2" charset="-78"/>
              </a:rPr>
              <a:t>3.تكوين صورة ذهنية عن الموضوع و مرتبط بمصالح الجمهور</a:t>
            </a:r>
          </a:p>
          <a:p>
            <a:pPr marL="0" indent="0">
              <a:buNone/>
            </a:pPr>
            <a:r>
              <a:rPr lang="ar-SA" sz="2800" u="sng" dirty="0">
                <a:latin typeface="Microsoft Uighur" pitchFamily="2" charset="-78"/>
                <a:cs typeface="Microsoft Uighur" pitchFamily="2" charset="-78"/>
              </a:rPr>
              <a:t>4.تصميم رسائل أكثر تعقيداً من أجل تغيير السلوك</a:t>
            </a:r>
          </a:p>
          <a:p>
            <a:pPr marL="0" indent="0">
              <a:buNone/>
            </a:pPr>
            <a:r>
              <a:rPr lang="ar-SA" sz="2800" u="sng" dirty="0">
                <a:latin typeface="Microsoft Uighur" pitchFamily="2" charset="-78"/>
                <a:cs typeface="Microsoft Uighur" pitchFamily="2" charset="-78"/>
              </a:rPr>
              <a:t>5.افتعال أحداث لضمان استمرار الاهتمام بالموضوع</a:t>
            </a:r>
          </a:p>
          <a:p>
            <a:pPr marL="0" indent="0">
              <a:buNone/>
            </a:pPr>
            <a:r>
              <a:rPr lang="ar-SA" sz="2800" u="sng" dirty="0">
                <a:latin typeface="Microsoft Uighur" pitchFamily="2" charset="-78"/>
                <a:cs typeface="Microsoft Uighur" pitchFamily="2" charset="-78"/>
              </a:rPr>
              <a:t>6.التركيز على تنشيط التبني للأفكار</a:t>
            </a:r>
          </a:p>
          <a:p>
            <a:endParaRPr lang="ar-SA" sz="2800" u="sng" dirty="0">
              <a:latin typeface="Microsoft Uighur" pitchFamily="2" charset="-78"/>
              <a:cs typeface="Microsoft Uighur" pitchFamily="2" charset="-78"/>
            </a:endParaRPr>
          </a:p>
          <a:p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76117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11664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نشاط</a:t>
            </a:r>
            <a:r>
              <a:rPr lang="ar-SA" dirty="0">
                <a:latin typeface="Microsoft Uighur" pitchFamily="2" charset="-78"/>
                <a:cs typeface="Microsoft Uighur" pitchFamily="2" charset="-78"/>
              </a:rPr>
              <a:t/>
            </a:r>
            <a:br>
              <a:rPr lang="ar-SA" dirty="0">
                <a:latin typeface="Microsoft Uighur" pitchFamily="2" charset="-78"/>
                <a:cs typeface="Microsoft Uighur" pitchFamily="2" charset="-78"/>
              </a:rPr>
            </a:b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1972909"/>
              </p:ext>
            </p:extLst>
          </p:nvPr>
        </p:nvGraphicFramePr>
        <p:xfrm>
          <a:off x="1115615" y="1844824"/>
          <a:ext cx="7344819" cy="448147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877198"/>
                <a:gridCol w="1729195"/>
                <a:gridCol w="1872940"/>
                <a:gridCol w="1865486"/>
              </a:tblGrid>
              <a:tr h="74691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المرحلة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العالم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النظرية التنموية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وظيفة وسائل الإعلام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4691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الأولى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4691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r>
                        <a:rPr lang="ar-SA" sz="1800" dirty="0" smtClean="0">
                          <a:effectLst/>
                        </a:rPr>
                        <a:t>الثانية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4691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r>
                        <a:rPr lang="ar-SA" sz="1800" dirty="0" smtClean="0">
                          <a:effectLst/>
                        </a:rPr>
                        <a:t>الثالثة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4691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r>
                        <a:rPr lang="ar-SA" sz="1800" dirty="0" smtClean="0">
                          <a:effectLst/>
                        </a:rPr>
                        <a:t>الرابعة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4691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الخامسة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399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dirty="0" smtClean="0"/>
              <a:t>الانتقادات الموجهه لوظائف وسائل الإعلام و التنمية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1.لم تفرق هذه الوظائف بين التنمية في المجتمعات النامية و المجتمعات المتقدمة وطبيعة الوسائل و طبيعة المجتمع</a:t>
            </a:r>
          </a:p>
          <a:p>
            <a:pPr marL="0" indent="0">
              <a:buNone/>
            </a:pP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2.أن الوظائف التي تؤديها الوسائل ليست بدرجة واحدة </a:t>
            </a:r>
          </a:p>
          <a:p>
            <a:pPr marL="0" indent="0">
              <a:buNone/>
            </a:pP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3.لم تحدد الوظائف وفقاً لوسائل الإعلام</a:t>
            </a:r>
          </a:p>
          <a:p>
            <a:pPr marL="0" indent="0">
              <a:buNone/>
            </a:pP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4.إن ممارسة الوظائف  في المجتمعات النامية مختلفة عنها في المجتمعات المتقدمة</a:t>
            </a:r>
          </a:p>
          <a:p>
            <a:pPr marL="0" indent="0">
              <a:buNone/>
            </a:pP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5.أن بعض هذه الوظائف فرعية و درجة نوعيتها تختلف من مجتمع لآخر</a:t>
            </a:r>
          </a:p>
          <a:p>
            <a:pPr marL="0" indent="0">
              <a:buNone/>
            </a:pP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6.لم تهتم هذه الوظائف بالاختلافات النوعية لمجالات التنمية المختلفة</a:t>
            </a:r>
            <a:endParaRPr lang="ar-SA" sz="32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1705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11664"/>
          </a:xfrm>
        </p:spPr>
        <p:txBody>
          <a:bodyPr>
            <a:noAutofit/>
          </a:bodyPr>
          <a:lstStyle/>
          <a:p>
            <a:r>
              <a:rPr lang="ar-SA" sz="4000" dirty="0"/>
              <a:t>تصور مقترح لوظائف وسائل الإعلام في المجتمع النامي:</a:t>
            </a:r>
            <a:br>
              <a:rPr lang="ar-SA" sz="4000" dirty="0"/>
            </a:b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4886003"/>
          </a:xfrm>
        </p:spPr>
        <p:txBody>
          <a:bodyPr/>
          <a:lstStyle/>
          <a:p>
            <a:pPr marL="0" indent="0">
              <a:buNone/>
            </a:pPr>
            <a:endParaRPr lang="ar-SA" dirty="0" smtClean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58221063"/>
              </p:ext>
            </p:extLst>
          </p:nvPr>
        </p:nvGraphicFramePr>
        <p:xfrm>
          <a:off x="323528" y="-243408"/>
          <a:ext cx="9364531" cy="698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75408" y="4312231"/>
            <a:ext cx="1296144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-</a:t>
            </a:r>
            <a:r>
              <a:rPr lang="ar-SA" sz="1400" b="1" dirty="0" smtClean="0"/>
              <a:t>الإعلام</a:t>
            </a:r>
          </a:p>
          <a:p>
            <a:r>
              <a:rPr lang="ar-SA" sz="1400" b="1" dirty="0" smtClean="0"/>
              <a:t>-الإرشاد والتوجيه</a:t>
            </a:r>
          </a:p>
          <a:p>
            <a:r>
              <a:rPr lang="ar-SA" sz="1400" b="1" dirty="0" smtClean="0"/>
              <a:t>-التفسير والتوضيح</a:t>
            </a:r>
          </a:p>
          <a:p>
            <a:r>
              <a:rPr lang="ar-SA" sz="1400" b="1" dirty="0" smtClean="0"/>
              <a:t>-التثقيف والتنشيئة الاجتماعية</a:t>
            </a:r>
          </a:p>
          <a:p>
            <a:r>
              <a:rPr lang="ar-SA" sz="1400" b="1" dirty="0" smtClean="0"/>
              <a:t>-التسلية</a:t>
            </a:r>
            <a:endParaRPr lang="ar-SA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-380776" y="4558452"/>
            <a:ext cx="165618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400" b="1" dirty="0" smtClean="0"/>
              <a:t>-تهيئة المناخ</a:t>
            </a:r>
          </a:p>
          <a:p>
            <a:r>
              <a:rPr lang="ar-SA" sz="1400" b="1" dirty="0" smtClean="0"/>
              <a:t>-توفير منتدى المناقشة</a:t>
            </a:r>
          </a:p>
          <a:p>
            <a:r>
              <a:rPr lang="ar-SA" sz="1400" b="1" dirty="0" smtClean="0"/>
              <a:t>-نشر التعليم والتدريب</a:t>
            </a:r>
          </a:p>
          <a:p>
            <a:r>
              <a:rPr lang="ar-SA" sz="1400" b="1" dirty="0" smtClean="0"/>
              <a:t>-الأفكار المستحدثة</a:t>
            </a:r>
            <a:endParaRPr lang="ar-SA" sz="1400" b="1" dirty="0"/>
          </a:p>
        </p:txBody>
      </p:sp>
    </p:spTree>
    <p:extLst>
      <p:ext uri="{BB962C8B-B14F-4D97-AF65-F5344CB8AC3E}">
        <p14:creationId xmlns:p14="http://schemas.microsoft.com/office/powerpoint/2010/main" val="258518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ar-SA" sz="2800" b="1" dirty="0" smtClean="0">
                <a:latin typeface="Microsoft Uighur" pitchFamily="2" charset="-78"/>
                <a:cs typeface="Microsoft Uighur" pitchFamily="2" charset="-78"/>
              </a:rPr>
              <a:t>تاريخ الإعلام والتنمية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b="1" dirty="0">
                <a:latin typeface="Microsoft Uighur" pitchFamily="2" charset="-78"/>
                <a:cs typeface="Microsoft Uighur" pitchFamily="2" charset="-78"/>
              </a:rPr>
              <a:t>الإعلام التنموي وخصائصه </a:t>
            </a:r>
            <a:endParaRPr lang="ar-SA" sz="2800" b="1" dirty="0" smtClean="0">
              <a:latin typeface="Microsoft Uighur" pitchFamily="2" charset="-78"/>
              <a:cs typeface="Microsoft Uighur" pitchFamily="2" charset="-78"/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800" b="1" dirty="0" smtClean="0">
                <a:latin typeface="Microsoft Uighur" pitchFamily="2" charset="-78"/>
                <a:cs typeface="Microsoft Uighur" pitchFamily="2" charset="-78"/>
              </a:rPr>
              <a:t>وظائف الإعلام،والإعلام التنموي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b="1" dirty="0" smtClean="0">
                <a:latin typeface="Microsoft Uighur" pitchFamily="2" charset="-78"/>
                <a:cs typeface="Microsoft Uighur" pitchFamily="2" charset="-78"/>
              </a:rPr>
              <a:t>وسائل الإعلام التنموية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b="1" dirty="0" smtClean="0">
                <a:latin typeface="Microsoft Uighur" pitchFamily="2" charset="-78"/>
                <a:cs typeface="Microsoft Uighur" pitchFamily="2" charset="-78"/>
              </a:rPr>
              <a:t>التكامل بين شبكات الإعلام التنموي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b="1" dirty="0" smtClean="0">
                <a:latin typeface="Microsoft Uighur" pitchFamily="2" charset="-78"/>
                <a:cs typeface="Microsoft Uighur" pitchFamily="2" charset="-78"/>
              </a:rPr>
              <a:t>زيادة فاعلية دور وسائل الإعلام في التنمية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b="1" dirty="0">
                <a:latin typeface="Microsoft Uighur" pitchFamily="2" charset="-78"/>
                <a:cs typeface="Microsoft Uighur" pitchFamily="2" charset="-78"/>
              </a:rPr>
              <a:t>ونشر الأفكار المستحدثة</a:t>
            </a:r>
            <a:endParaRPr lang="ar-SA" sz="2800" b="1" dirty="0" smtClean="0">
              <a:latin typeface="Microsoft Uighur" pitchFamily="2" charset="-78"/>
              <a:cs typeface="Microsoft Uighur" pitchFamily="2" charset="-78"/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800" b="1" dirty="0" smtClean="0">
                <a:latin typeface="Microsoft Uighur" pitchFamily="2" charset="-78"/>
                <a:cs typeface="Microsoft Uighur" pitchFamily="2" charset="-78"/>
              </a:rPr>
              <a:t>الإعلام التنموي ومعالجة الأزمات</a:t>
            </a:r>
          </a:p>
          <a:p>
            <a:pPr marL="0" indent="0">
              <a:buNone/>
            </a:pPr>
            <a:endParaRPr lang="ar-SA" sz="2800" b="1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31092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ما هو الاتصال التنموي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ar-SA" sz="4000" b="1" u="sng" dirty="0" smtClean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4000" b="1" u="sng" dirty="0" smtClean="0">
                <a:latin typeface="Microsoft Uighur" pitchFamily="2" charset="-78"/>
                <a:cs typeface="Microsoft Uighur" pitchFamily="2" charset="-78"/>
              </a:rPr>
              <a:t>الاتصال التنموي  هو: </a:t>
            </a:r>
          </a:p>
          <a:p>
            <a:pPr>
              <a:buFontTx/>
              <a:buChar char="-"/>
            </a:pPr>
            <a:r>
              <a:rPr lang="ar-SA" sz="4000" b="1" u="sng" dirty="0" smtClean="0">
                <a:latin typeface="Microsoft Uighur" pitchFamily="2" charset="-78"/>
                <a:cs typeface="Microsoft Uighur" pitchFamily="2" charset="-78"/>
              </a:rPr>
              <a:t>الاستخدام المخطط لاستراتيجيات و عمليات الإتصال التي تهدف إلى تحقيق التنمية</a:t>
            </a:r>
          </a:p>
          <a:p>
            <a:pPr>
              <a:buFontTx/>
              <a:buChar char="-"/>
            </a:pPr>
            <a:r>
              <a:rPr lang="ar-SA" sz="4000" b="1" u="sng" dirty="0" smtClean="0">
                <a:latin typeface="Microsoft Uighur" pitchFamily="2" charset="-78"/>
                <a:cs typeface="Microsoft Uighur" pitchFamily="2" charset="-78"/>
              </a:rPr>
              <a:t>-هو نوع من أنواع الاتصال الهادف والمقنن</a:t>
            </a:r>
            <a:endParaRPr lang="ar-SA" sz="4000" b="1" u="sng" dirty="0">
              <a:latin typeface="Microsoft Uighur" pitchFamily="2" charset="-78"/>
              <a:cs typeface="Microsoft Uighur" pitchFamily="2" charset="-78"/>
            </a:endParaRPr>
          </a:p>
        </p:txBody>
      </p:sp>
      <p:pic>
        <p:nvPicPr>
          <p:cNvPr id="1026" name="Picture 2" descr="C:\Users\LoLo\Pictures\ind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2705100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74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الاتجاهات الرئيسية في الاتصال التنموي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u="sng" dirty="0" smtClean="0">
                <a:latin typeface="Microsoft Uighur" pitchFamily="2" charset="-78"/>
                <a:cs typeface="Microsoft Uighur" pitchFamily="2" charset="-78"/>
              </a:rPr>
              <a:t>الاتجاهات الأساسية في الاتصال التنموي:</a:t>
            </a:r>
          </a:p>
          <a:p>
            <a:endParaRPr lang="ar-SA" sz="2800" u="sng" dirty="0" smtClean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2800" u="sng" dirty="0" smtClean="0">
                <a:latin typeface="Microsoft Uighur" pitchFamily="2" charset="-78"/>
                <a:cs typeface="Microsoft Uighur" pitchFamily="2" charset="-78"/>
              </a:rPr>
              <a:t>1.استخدام وسائل الإعلام في التنمية الشاملة</a:t>
            </a:r>
          </a:p>
          <a:p>
            <a:pPr marL="0" indent="0">
              <a:buNone/>
            </a:pPr>
            <a:endParaRPr lang="ar-SA" sz="2800" u="sng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2800" u="sng" dirty="0" smtClean="0">
                <a:latin typeface="Microsoft Uighur" pitchFamily="2" charset="-78"/>
                <a:cs typeface="Microsoft Uighur" pitchFamily="2" charset="-78"/>
              </a:rPr>
              <a:t>2.تنمية الاتصال على المستوى الأساسي و الجذري</a:t>
            </a:r>
            <a:endParaRPr lang="ar-SA" sz="2800" u="sng" dirty="0">
              <a:latin typeface="Microsoft Uighur" pitchFamily="2" charset="-78"/>
              <a:cs typeface="Microsoft Uighur" pitchFamily="2" charset="-78"/>
            </a:endParaRPr>
          </a:p>
        </p:txBody>
      </p:sp>
      <p:pic>
        <p:nvPicPr>
          <p:cNvPr id="2050" name="Picture 2" descr="C:\صور\frankrichter-generative-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88" y="4045876"/>
            <a:ext cx="3329948" cy="238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537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خصائص الإعلام التنموي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u="sng" dirty="0" smtClean="0">
                <a:latin typeface="Microsoft Uighur" pitchFamily="2" charset="-78"/>
                <a:cs typeface="Microsoft Uighur" pitchFamily="2" charset="-78"/>
              </a:rPr>
              <a:t>1.هادف</a:t>
            </a:r>
          </a:p>
          <a:p>
            <a:pPr marL="0" indent="0">
              <a:buNone/>
            </a:pPr>
            <a:r>
              <a:rPr lang="ar-SA" sz="2800" u="sng" dirty="0" smtClean="0">
                <a:latin typeface="Microsoft Uighur" pitchFamily="2" charset="-78"/>
                <a:cs typeface="Microsoft Uighur" pitchFamily="2" charset="-78"/>
              </a:rPr>
              <a:t>2.مبرمج</a:t>
            </a:r>
            <a:endParaRPr lang="ar-SA" sz="2800" u="sng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2800" u="sng" dirty="0" smtClean="0">
                <a:latin typeface="Microsoft Uighur" pitchFamily="2" charset="-78"/>
                <a:cs typeface="Microsoft Uighur" pitchFamily="2" charset="-78"/>
              </a:rPr>
              <a:t>3.شامل و متكامل</a:t>
            </a:r>
          </a:p>
          <a:p>
            <a:pPr marL="0" indent="0">
              <a:buNone/>
            </a:pPr>
            <a:r>
              <a:rPr lang="ar-SA" sz="2800" u="sng" dirty="0" smtClean="0">
                <a:latin typeface="Microsoft Uighur" pitchFamily="2" charset="-78"/>
                <a:cs typeface="Microsoft Uighur" pitchFamily="2" charset="-78"/>
              </a:rPr>
              <a:t>4.متعدد الأبعاد</a:t>
            </a:r>
          </a:p>
          <a:p>
            <a:pPr marL="0" indent="0">
              <a:buNone/>
            </a:pPr>
            <a:r>
              <a:rPr lang="ar-SA" sz="2800" u="sng" dirty="0" smtClean="0">
                <a:latin typeface="Microsoft Uighur" pitchFamily="2" charset="-78"/>
                <a:cs typeface="Microsoft Uighur" pitchFamily="2" charset="-78"/>
              </a:rPr>
              <a:t>5.واقعي</a:t>
            </a:r>
          </a:p>
          <a:p>
            <a:pPr marL="0" indent="0">
              <a:buNone/>
            </a:pPr>
            <a:r>
              <a:rPr lang="ar-SA" sz="2800" u="sng" dirty="0" smtClean="0">
                <a:latin typeface="Microsoft Uighur" pitchFamily="2" charset="-78"/>
                <a:cs typeface="Microsoft Uighur" pitchFamily="2" charset="-78"/>
              </a:rPr>
              <a:t>6.حديث ومتطور</a:t>
            </a:r>
          </a:p>
          <a:p>
            <a:pPr marL="0" indent="0">
              <a:buNone/>
            </a:pPr>
            <a:r>
              <a:rPr lang="ar-SA" sz="2800" u="sng" dirty="0" smtClean="0">
                <a:latin typeface="Microsoft Uighur" pitchFamily="2" charset="-78"/>
                <a:cs typeface="Microsoft Uighur" pitchFamily="2" charset="-78"/>
              </a:rPr>
              <a:t>7.مخنلف الوسائل</a:t>
            </a:r>
          </a:p>
          <a:p>
            <a:pPr marL="0" indent="0">
              <a:buNone/>
            </a:pPr>
            <a:r>
              <a:rPr lang="ar-SA" sz="2800" u="sng" dirty="0" smtClean="0">
                <a:latin typeface="Microsoft Uighur" pitchFamily="2" charset="-78"/>
                <a:cs typeface="Microsoft Uighur" pitchFamily="2" charset="-78"/>
              </a:rPr>
              <a:t>8.متفتح</a:t>
            </a:r>
            <a:endParaRPr lang="ar-SA" sz="2800" u="sng" dirty="0">
              <a:latin typeface="Microsoft Uighur" pitchFamily="2" charset="-78"/>
              <a:cs typeface="Microsoft Uighur" pitchFamily="2" charset="-78"/>
            </a:endParaRPr>
          </a:p>
        </p:txBody>
      </p:sp>
      <p:pic>
        <p:nvPicPr>
          <p:cNvPr id="3074" name="Picture 2" descr="C:\صور\ل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149080"/>
            <a:ext cx="217170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327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LoLo\Pictures\logo_xma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276872"/>
            <a:ext cx="4178805" cy="2331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1785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الوظائف التنموية لوسائل الإعلام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435280" cy="51411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وظائف وسائل الإعلام-</a:t>
            </a:r>
            <a:r>
              <a:rPr lang="ar-SA" sz="3200" u="sng" dirty="0" smtClean="0">
                <a:latin typeface="Microsoft Uighur" pitchFamily="2" charset="-78"/>
                <a:cs typeface="Microsoft Uighur" pitchFamily="2" charset="-78"/>
              </a:rPr>
              <a:t>بشكل عام</a:t>
            </a:r>
          </a:p>
          <a:p>
            <a:pPr marL="0" indent="0">
              <a:buNone/>
            </a:pPr>
            <a:r>
              <a:rPr lang="ar-SA" sz="2000" dirty="0" smtClean="0">
                <a:solidFill>
                  <a:srgbClr val="FF0000"/>
                </a:solidFill>
                <a:latin typeface="Microsoft Uighur" pitchFamily="2" charset="-78"/>
                <a:cs typeface="Microsoft Uighur" pitchFamily="2" charset="-78"/>
              </a:rPr>
              <a:t>-لازويل:</a:t>
            </a:r>
          </a:p>
          <a:p>
            <a:pPr marL="0" indent="0">
              <a:buNone/>
            </a:pPr>
            <a:r>
              <a:rPr lang="ar-SA" sz="2000" dirty="0" smtClean="0">
                <a:latin typeface="Microsoft Uighur" pitchFamily="2" charset="-78"/>
                <a:cs typeface="Microsoft Uighur" pitchFamily="2" charset="-78"/>
              </a:rPr>
              <a:t>1.مراقبة البيئة</a:t>
            </a:r>
          </a:p>
          <a:p>
            <a:pPr marL="0" indent="0">
              <a:buNone/>
            </a:pPr>
            <a:r>
              <a:rPr lang="ar-SA" sz="2000" dirty="0" smtClean="0">
                <a:latin typeface="Microsoft Uighur" pitchFamily="2" charset="-78"/>
                <a:cs typeface="Microsoft Uighur" pitchFamily="2" charset="-78"/>
              </a:rPr>
              <a:t>2.الترابط</a:t>
            </a:r>
          </a:p>
          <a:p>
            <a:pPr marL="0" indent="0">
              <a:buNone/>
            </a:pPr>
            <a:r>
              <a:rPr lang="ar-SA" sz="2000" dirty="0" smtClean="0">
                <a:latin typeface="Microsoft Uighur" pitchFamily="2" charset="-78"/>
                <a:cs typeface="Microsoft Uighur" pitchFamily="2" charset="-78"/>
              </a:rPr>
              <a:t>3.نقل التراث الاجتماعي</a:t>
            </a:r>
          </a:p>
          <a:p>
            <a:pPr marL="0" indent="0">
              <a:buNone/>
            </a:pPr>
            <a:endParaRPr lang="ar-SA" sz="2000" dirty="0" smtClean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2000" dirty="0" smtClean="0">
                <a:solidFill>
                  <a:srgbClr val="FF0000"/>
                </a:solidFill>
                <a:latin typeface="Microsoft Uighur" pitchFamily="2" charset="-78"/>
                <a:cs typeface="Microsoft Uighur" pitchFamily="2" charset="-78"/>
              </a:rPr>
              <a:t>-شارلز رابت:</a:t>
            </a:r>
          </a:p>
          <a:p>
            <a:pPr marL="0" indent="0">
              <a:buNone/>
            </a:pPr>
            <a:r>
              <a:rPr lang="ar-SA" sz="2000" dirty="0" smtClean="0">
                <a:latin typeface="Microsoft Uighur" pitchFamily="2" charset="-78"/>
                <a:cs typeface="Microsoft Uighur" pitchFamily="2" charset="-78"/>
              </a:rPr>
              <a:t>الترفيه</a:t>
            </a:r>
          </a:p>
          <a:p>
            <a:pPr marL="0" indent="0">
              <a:buNone/>
            </a:pPr>
            <a:endParaRPr lang="ar-SA" sz="2000" dirty="0" smtClean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2000" dirty="0">
                <a:solidFill>
                  <a:srgbClr val="FF0000"/>
                </a:solidFill>
                <a:latin typeface="Microsoft Uighur" pitchFamily="2" charset="-78"/>
                <a:cs typeface="Microsoft Uighur" pitchFamily="2" charset="-78"/>
              </a:rPr>
              <a:t> </a:t>
            </a:r>
            <a:r>
              <a:rPr lang="ar-SA" sz="2000" dirty="0" smtClean="0">
                <a:solidFill>
                  <a:srgbClr val="FF0000"/>
                </a:solidFill>
                <a:latin typeface="Microsoft Uighur" pitchFamily="2" charset="-78"/>
                <a:cs typeface="Microsoft Uighur" pitchFamily="2" charset="-78"/>
              </a:rPr>
              <a:t>-دل فلير :</a:t>
            </a:r>
          </a:p>
          <a:p>
            <a:pPr marL="0" indent="0">
              <a:buNone/>
            </a:pPr>
            <a:r>
              <a:rPr lang="ar-SA" sz="2000" dirty="0" smtClean="0">
                <a:latin typeface="Microsoft Uighur" pitchFamily="2" charset="-78"/>
                <a:cs typeface="Microsoft Uighur" pitchFamily="2" charset="-78"/>
              </a:rPr>
              <a:t>المراقبة الاجتماعية و توزيع الأدوار</a:t>
            </a:r>
          </a:p>
          <a:p>
            <a:pPr marL="0" indent="0">
              <a:buNone/>
            </a:pPr>
            <a:endParaRPr lang="ar-SA" sz="20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2000" dirty="0" smtClean="0">
                <a:solidFill>
                  <a:srgbClr val="FF0000"/>
                </a:solidFill>
                <a:latin typeface="Microsoft Uighur" pitchFamily="2" charset="-78"/>
                <a:cs typeface="Microsoft Uighur" pitchFamily="2" charset="-78"/>
              </a:rPr>
              <a:t>-بولدنج:</a:t>
            </a:r>
          </a:p>
          <a:p>
            <a:pPr marL="0" indent="0">
              <a:buNone/>
            </a:pPr>
            <a:r>
              <a:rPr lang="ar-SA" sz="2000" dirty="0" smtClean="0">
                <a:latin typeface="Microsoft Uighur" pitchFamily="2" charset="-78"/>
                <a:cs typeface="Microsoft Uighur" pitchFamily="2" charset="-78"/>
              </a:rPr>
              <a:t>الإعلام</a:t>
            </a:r>
            <a:endParaRPr lang="ar-SA" sz="20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endParaRPr lang="ar-SA" sz="2000" dirty="0">
              <a:latin typeface="Microsoft Uighur" pitchFamily="2" charset="-78"/>
              <a:cs typeface="Microsoft Uighur" pitchFamily="2" charset="-78"/>
            </a:endParaRPr>
          </a:p>
        </p:txBody>
      </p:sp>
      <p:pic>
        <p:nvPicPr>
          <p:cNvPr id="4099" name="Picture 3" descr="C:\Users\LoLo\Downloads\صح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80928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502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dirty="0" smtClean="0">
                <a:solidFill>
                  <a:srgbClr val="FF0000"/>
                </a:solidFill>
                <a:latin typeface="Microsoft Uighur" pitchFamily="2" charset="-78"/>
                <a:cs typeface="Microsoft Uighur" pitchFamily="2" charset="-78"/>
              </a:rPr>
              <a:t>بروتون و لازرسفيلد:</a:t>
            </a:r>
          </a:p>
          <a:p>
            <a:pPr marL="0" indent="0">
              <a:buNone/>
            </a:pPr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1.التشاور</a:t>
            </a:r>
          </a:p>
          <a:p>
            <a:pPr marL="0" indent="0">
              <a:buNone/>
            </a:pPr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2.فرض المعايير الاجتماعية</a:t>
            </a:r>
          </a:p>
          <a:p>
            <a:pPr marL="0" indent="0">
              <a:buNone/>
            </a:pPr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3.تخفيف الإحساس بالاختلال الوظيفي</a:t>
            </a:r>
          </a:p>
        </p:txBody>
      </p:sp>
      <p:pic>
        <p:nvPicPr>
          <p:cNvPr id="5122" name="Picture 2" descr="C:\Users\LoLo\Downloads\images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26270"/>
            <a:ext cx="2124075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LoLo\Downloads\imagesراديو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149080"/>
            <a:ext cx="219075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98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وظائف وسائل الإعلام التنموية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363272" cy="5145435"/>
          </a:xfrm>
        </p:spPr>
        <p:txBody>
          <a:bodyPr>
            <a:noAutofit/>
          </a:bodyPr>
          <a:lstStyle/>
          <a:p>
            <a:pPr algn="ctr"/>
            <a:endParaRPr lang="ar-SA" u="sng" dirty="0">
              <a:latin typeface="Microsoft Uighur" pitchFamily="2" charset="-78"/>
              <a:cs typeface="Microsoft Uighur" pitchFamily="2" charset="-78"/>
            </a:endParaRPr>
          </a:p>
          <a:p>
            <a:r>
              <a:rPr lang="ar-SA" u="sng" dirty="0" smtClean="0">
                <a:latin typeface="Microsoft Uighur" pitchFamily="2" charset="-78"/>
                <a:cs typeface="Microsoft Uighur" pitchFamily="2" charset="-78"/>
              </a:rPr>
              <a:t>مرت وظائف وسائل الإعلام التنموية بخمسة مراحل هي:</a:t>
            </a:r>
          </a:p>
          <a:p>
            <a:r>
              <a:rPr lang="ar-SA" dirty="0" smtClean="0">
                <a:solidFill>
                  <a:srgbClr val="FF0000"/>
                </a:solidFill>
                <a:latin typeface="Microsoft Uighur" pitchFamily="2" charset="-78"/>
                <a:cs typeface="Microsoft Uighur" pitchFamily="2" charset="-78"/>
              </a:rPr>
              <a:t>أولاً:رؤية أوشيما والتحديث السريع</a:t>
            </a:r>
            <a:endParaRPr lang="ar-SA" dirty="0" smtClean="0">
              <a:latin typeface="Microsoft Uighur" pitchFamily="2" charset="-78"/>
              <a:cs typeface="Microsoft Uighur" pitchFamily="2" charset="-78"/>
            </a:endParaRPr>
          </a:p>
          <a:p>
            <a:r>
              <a:rPr lang="ar-SA" dirty="0" smtClean="0">
                <a:solidFill>
                  <a:srgbClr val="FF0000"/>
                </a:solidFill>
                <a:latin typeface="Microsoft Uighur" pitchFamily="2" charset="-78"/>
                <a:cs typeface="Microsoft Uighur" pitchFamily="2" charset="-78"/>
              </a:rPr>
              <a:t>ثانياً:رؤية شرام و وظائف وسائل الإعلام</a:t>
            </a:r>
          </a:p>
          <a:p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1.الإعلام</a:t>
            </a:r>
          </a:p>
          <a:p>
            <a:pPr marL="0" indent="0">
              <a:buNone/>
            </a:pPr>
            <a:endParaRPr lang="ar-SA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-توسيع الآفاق</a:t>
            </a:r>
          </a:p>
          <a:p>
            <a:pPr marL="0" indent="0">
              <a:buNone/>
            </a:pPr>
            <a:endParaRPr lang="ar-SA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-تركيز الاهتمام</a:t>
            </a:r>
          </a:p>
          <a:p>
            <a:pPr marL="0" indent="0">
              <a:buNone/>
            </a:pPr>
            <a:endParaRPr lang="ar-SA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-رفع مستوى التطلعات</a:t>
            </a:r>
            <a:endParaRPr lang="ar-SA" dirty="0">
              <a:latin typeface="Microsoft Uighur" pitchFamily="2" charset="-78"/>
              <a:cs typeface="Microsoft Uighur" pitchFamily="2" charset="-78"/>
            </a:endParaRPr>
          </a:p>
        </p:txBody>
      </p:sp>
      <p:pic>
        <p:nvPicPr>
          <p:cNvPr id="4" name="Picture 2" descr="C:\صور2\globe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3796680" cy="284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14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TC101790490[[fn=Decatur]]</Template>
  <TotalTime>2406</TotalTime>
  <Words>444</Words>
  <Application>Microsoft Office PowerPoint</Application>
  <PresentationFormat>On-screen Show (4:3)</PresentationFormat>
  <Paragraphs>142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Decatur</vt:lpstr>
      <vt:lpstr>الإعلام و التنمية</vt:lpstr>
      <vt:lpstr>PowerPoint Presentation</vt:lpstr>
      <vt:lpstr>ما هو الاتصال التنموي</vt:lpstr>
      <vt:lpstr>الاتجاهات الرئيسية في الاتصال التنموي</vt:lpstr>
      <vt:lpstr>خصائص الإعلام التنموي</vt:lpstr>
      <vt:lpstr>PowerPoint Presentation</vt:lpstr>
      <vt:lpstr>الوظائف التنموية لوسائل الإعلام</vt:lpstr>
      <vt:lpstr>PowerPoint Presentation</vt:lpstr>
      <vt:lpstr>وظائف وسائل الإعلام التنموية </vt:lpstr>
      <vt:lpstr>PowerPoint Presentation</vt:lpstr>
      <vt:lpstr>PowerPoint Presentation</vt:lpstr>
      <vt:lpstr>PowerPoint Presentation</vt:lpstr>
      <vt:lpstr>PowerPoint Presentation</vt:lpstr>
      <vt:lpstr>نشاط </vt:lpstr>
      <vt:lpstr>الانتقادات الموجهه لوظائف وسائل الإعلام و التنمية</vt:lpstr>
      <vt:lpstr>تصور مقترح لوظائف وسائل الإعلام في المجتمع النامي: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الإعلام و التنمية</dc:title>
  <dc:creator>LoLo</dc:creator>
  <cp:lastModifiedBy>LoLo</cp:lastModifiedBy>
  <cp:revision>38</cp:revision>
  <dcterms:created xsi:type="dcterms:W3CDTF">2012-03-16T09:49:33Z</dcterms:created>
  <dcterms:modified xsi:type="dcterms:W3CDTF">2012-04-04T15:59:40Z</dcterms:modified>
</cp:coreProperties>
</file>