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51" r:id="rId1"/>
  </p:sldMasterIdLst>
  <p:sldIdLst>
    <p:sldId id="256" r:id="rId2"/>
    <p:sldId id="257" r:id="rId3"/>
    <p:sldId id="258" r:id="rId4"/>
    <p:sldId id="259" r:id="rId5"/>
    <p:sldId id="260" r:id="rId6"/>
    <p:sldId id="261" r:id="rId7"/>
    <p:sldId id="28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6858000" type="screen4x3"/>
  <p:notesSz cx="6858000" cy="9144000"/>
  <p:defaultTextStyle>
    <a:defPPr>
      <a:defRPr lang="ar-SA"/>
    </a:defPPr>
    <a:lvl1pPr algn="r" rtl="1" fontAlgn="base">
      <a:spcBef>
        <a:spcPct val="0"/>
      </a:spcBef>
      <a:spcAft>
        <a:spcPct val="0"/>
      </a:spcAft>
      <a:defRPr kern="1200">
        <a:solidFill>
          <a:schemeClr val="tx1"/>
        </a:solidFill>
        <a:latin typeface="Arial" pitchFamily="34" charset="0"/>
        <a:ea typeface="+mn-ea"/>
        <a:cs typeface="Arial" pitchFamily="34" charset="0"/>
      </a:defRPr>
    </a:lvl1pPr>
    <a:lvl2pPr marL="457200" algn="r" rtl="1" fontAlgn="base">
      <a:spcBef>
        <a:spcPct val="0"/>
      </a:spcBef>
      <a:spcAft>
        <a:spcPct val="0"/>
      </a:spcAft>
      <a:defRPr kern="1200">
        <a:solidFill>
          <a:schemeClr val="tx1"/>
        </a:solidFill>
        <a:latin typeface="Arial" pitchFamily="34" charset="0"/>
        <a:ea typeface="+mn-ea"/>
        <a:cs typeface="Arial" pitchFamily="34" charset="0"/>
      </a:defRPr>
    </a:lvl2pPr>
    <a:lvl3pPr marL="914400" algn="r" rtl="1" fontAlgn="base">
      <a:spcBef>
        <a:spcPct val="0"/>
      </a:spcBef>
      <a:spcAft>
        <a:spcPct val="0"/>
      </a:spcAft>
      <a:defRPr kern="1200">
        <a:solidFill>
          <a:schemeClr val="tx1"/>
        </a:solidFill>
        <a:latin typeface="Arial" pitchFamily="34" charset="0"/>
        <a:ea typeface="+mn-ea"/>
        <a:cs typeface="Arial" pitchFamily="34" charset="0"/>
      </a:defRPr>
    </a:lvl3pPr>
    <a:lvl4pPr marL="1371600" algn="r" rtl="1" fontAlgn="base">
      <a:spcBef>
        <a:spcPct val="0"/>
      </a:spcBef>
      <a:spcAft>
        <a:spcPct val="0"/>
      </a:spcAft>
      <a:defRPr kern="1200">
        <a:solidFill>
          <a:schemeClr val="tx1"/>
        </a:solidFill>
        <a:latin typeface="Arial" pitchFamily="34" charset="0"/>
        <a:ea typeface="+mn-ea"/>
        <a:cs typeface="Arial" pitchFamily="34" charset="0"/>
      </a:defRPr>
    </a:lvl4pPr>
    <a:lvl5pPr marL="1828800" algn="r" rtl="1"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9966FF"/>
    <a:srgbClr val="006699"/>
    <a:srgbClr val="CC0000"/>
    <a:srgbClr val="FF0066"/>
    <a:srgbClr val="800080"/>
    <a:srgbClr val="6600CC"/>
    <a:srgbClr val="00CC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85466" autoAdjust="0"/>
    <p:restoredTop sz="94617" autoAdjust="0"/>
  </p:normalViewPr>
  <p:slideViewPr>
    <p:cSldViewPr>
      <p:cViewPr varScale="1">
        <p:scale>
          <a:sx n="70" d="100"/>
          <a:sy n="70" d="100"/>
        </p:scale>
        <p:origin x="-1344"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lvl1pPr>
              <a:defRPr/>
            </a:lvl1pPr>
          </a:lstStyle>
          <a:p>
            <a:endParaRPr lang="en-US"/>
          </a:p>
        </p:txBody>
      </p:sp>
      <p:sp>
        <p:nvSpPr>
          <p:cNvPr id="5" name="عنصر نائب للتذييل 4"/>
          <p:cNvSpPr>
            <a:spLocks noGrp="1"/>
          </p:cNvSpPr>
          <p:nvPr>
            <p:ph type="ftr" sz="quarter" idx="11"/>
          </p:nvPr>
        </p:nvSpPr>
        <p:spPr/>
        <p:txBody>
          <a:bodyPr/>
          <a:lstStyle>
            <a:lvl1pPr>
              <a:defRPr/>
            </a:lvl1pPr>
          </a:lstStyle>
          <a:p>
            <a:endParaRPr lang="en-US"/>
          </a:p>
        </p:txBody>
      </p:sp>
      <p:sp>
        <p:nvSpPr>
          <p:cNvPr id="6" name="عنصر نائب لرقم الشريحة 5"/>
          <p:cNvSpPr>
            <a:spLocks noGrp="1"/>
          </p:cNvSpPr>
          <p:nvPr>
            <p:ph type="sldNum" sz="quarter" idx="12"/>
          </p:nvPr>
        </p:nvSpPr>
        <p:spPr/>
        <p:txBody>
          <a:bodyPr/>
          <a:lstStyle>
            <a:lvl1pPr>
              <a:defRPr/>
            </a:lvl1pPr>
          </a:lstStyle>
          <a:p>
            <a:fld id="{4C5761D8-AFC6-4653-A53A-EDBD92330327}" type="slidenum">
              <a:rPr lang="ar-SA"/>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lvl1pPr>
              <a:defRPr/>
            </a:lvl1pPr>
          </a:lstStyle>
          <a:p>
            <a:endParaRPr lang="en-US"/>
          </a:p>
        </p:txBody>
      </p:sp>
      <p:sp>
        <p:nvSpPr>
          <p:cNvPr id="5" name="عنصر نائب للتذييل 4"/>
          <p:cNvSpPr>
            <a:spLocks noGrp="1"/>
          </p:cNvSpPr>
          <p:nvPr>
            <p:ph type="ftr" sz="quarter" idx="11"/>
          </p:nvPr>
        </p:nvSpPr>
        <p:spPr/>
        <p:txBody>
          <a:bodyPr/>
          <a:lstStyle>
            <a:lvl1pPr>
              <a:defRPr/>
            </a:lvl1pPr>
          </a:lstStyle>
          <a:p>
            <a:endParaRPr lang="en-US"/>
          </a:p>
        </p:txBody>
      </p:sp>
      <p:sp>
        <p:nvSpPr>
          <p:cNvPr id="6" name="عنصر نائب لرقم الشريحة 5"/>
          <p:cNvSpPr>
            <a:spLocks noGrp="1"/>
          </p:cNvSpPr>
          <p:nvPr>
            <p:ph type="sldNum" sz="quarter" idx="12"/>
          </p:nvPr>
        </p:nvSpPr>
        <p:spPr/>
        <p:txBody>
          <a:bodyPr/>
          <a:lstStyle>
            <a:lvl1pPr>
              <a:defRPr/>
            </a:lvl1pPr>
          </a:lstStyle>
          <a:p>
            <a:fld id="{CBFA063B-43FC-45FA-B743-958A2F26BD86}" type="slidenum">
              <a:rPr lang="ar-SA"/>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lvl1pPr>
              <a:defRPr/>
            </a:lvl1pPr>
          </a:lstStyle>
          <a:p>
            <a:endParaRPr lang="en-US"/>
          </a:p>
        </p:txBody>
      </p:sp>
      <p:sp>
        <p:nvSpPr>
          <p:cNvPr id="5" name="عنصر نائب للتذييل 4"/>
          <p:cNvSpPr>
            <a:spLocks noGrp="1"/>
          </p:cNvSpPr>
          <p:nvPr>
            <p:ph type="ftr" sz="quarter" idx="11"/>
          </p:nvPr>
        </p:nvSpPr>
        <p:spPr/>
        <p:txBody>
          <a:bodyPr/>
          <a:lstStyle>
            <a:lvl1pPr>
              <a:defRPr/>
            </a:lvl1pPr>
          </a:lstStyle>
          <a:p>
            <a:endParaRPr lang="en-US"/>
          </a:p>
        </p:txBody>
      </p:sp>
      <p:sp>
        <p:nvSpPr>
          <p:cNvPr id="6" name="عنصر نائب لرقم الشريحة 5"/>
          <p:cNvSpPr>
            <a:spLocks noGrp="1"/>
          </p:cNvSpPr>
          <p:nvPr>
            <p:ph type="sldNum" sz="quarter" idx="12"/>
          </p:nvPr>
        </p:nvSpPr>
        <p:spPr/>
        <p:txBody>
          <a:bodyPr/>
          <a:lstStyle>
            <a:lvl1pPr>
              <a:defRPr/>
            </a:lvl1pPr>
          </a:lstStyle>
          <a:p>
            <a:fld id="{0268D3D8-201F-4E8C-8895-94D709C3F0D0}" type="slidenum">
              <a:rPr lang="ar-SA"/>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محتوى">
    <p:spTree>
      <p:nvGrpSpPr>
        <p:cNvPr id="1" name=""/>
        <p:cNvGrpSpPr/>
        <p:nvPr/>
      </p:nvGrpSpPr>
      <p:grpSpPr>
        <a:xfrm>
          <a:off x="0" y="0"/>
          <a:ext cx="0" cy="0"/>
          <a:chOff x="0" y="0"/>
          <a:chExt cx="0" cy="0"/>
        </a:xfrm>
      </p:grpSpPr>
      <p:sp>
        <p:nvSpPr>
          <p:cNvPr id="2" name="عنصر نائب للمحتوى 1"/>
          <p:cNvSpPr>
            <a:spLocks noGrp="1"/>
          </p:cNvSpPr>
          <p:nvPr>
            <p:ph/>
          </p:nvPr>
        </p:nvSpPr>
        <p:spPr>
          <a:xfrm>
            <a:off x="457200" y="274638"/>
            <a:ext cx="8229600" cy="5851525"/>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3" name="عنصر نائب للتاريخ 2"/>
          <p:cNvSpPr>
            <a:spLocks noGrp="1"/>
          </p:cNvSpPr>
          <p:nvPr>
            <p:ph type="dt" sz="half" idx="10"/>
          </p:nvPr>
        </p:nvSpPr>
        <p:spPr>
          <a:xfrm>
            <a:off x="6553200" y="6245225"/>
            <a:ext cx="2133600" cy="476250"/>
          </a:xfrm>
        </p:spPr>
        <p:txBody>
          <a:bodyPr/>
          <a:lstStyle>
            <a:lvl1pPr>
              <a:defRPr/>
            </a:lvl1pPr>
          </a:lstStyle>
          <a:p>
            <a:endParaRPr lang="en-US"/>
          </a:p>
        </p:txBody>
      </p:sp>
      <p:sp>
        <p:nvSpPr>
          <p:cNvPr id="4" name="عنصر نائب للتذييل 3"/>
          <p:cNvSpPr>
            <a:spLocks noGrp="1"/>
          </p:cNvSpPr>
          <p:nvPr>
            <p:ph type="ftr" sz="quarter" idx="11"/>
          </p:nvPr>
        </p:nvSpPr>
        <p:spPr>
          <a:xfrm>
            <a:off x="3124200" y="6245225"/>
            <a:ext cx="2895600" cy="476250"/>
          </a:xfrm>
        </p:spPr>
        <p:txBody>
          <a:bodyPr/>
          <a:lstStyle>
            <a:lvl1pPr>
              <a:defRPr/>
            </a:lvl1pPr>
          </a:lstStyle>
          <a:p>
            <a:endParaRPr lang="en-US"/>
          </a:p>
        </p:txBody>
      </p:sp>
      <p:sp>
        <p:nvSpPr>
          <p:cNvPr id="5" name="عنصر نائب لرقم الشريحة 4"/>
          <p:cNvSpPr>
            <a:spLocks noGrp="1"/>
          </p:cNvSpPr>
          <p:nvPr>
            <p:ph type="sldNum" sz="quarter" idx="12"/>
          </p:nvPr>
        </p:nvSpPr>
        <p:spPr>
          <a:xfrm>
            <a:off x="457200" y="6245225"/>
            <a:ext cx="2133600" cy="476250"/>
          </a:xfrm>
        </p:spPr>
        <p:txBody>
          <a:bodyPr/>
          <a:lstStyle>
            <a:lvl1pPr>
              <a:defRPr/>
            </a:lvl1pPr>
          </a:lstStyle>
          <a:p>
            <a:fld id="{5612B8D3-0F7A-45E8-8B78-54539D448AFE}" type="slidenum">
              <a:rPr lang="ar-SA"/>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lvl1pPr>
              <a:defRPr/>
            </a:lvl1pPr>
          </a:lstStyle>
          <a:p>
            <a:endParaRPr lang="en-US"/>
          </a:p>
        </p:txBody>
      </p:sp>
      <p:sp>
        <p:nvSpPr>
          <p:cNvPr id="5" name="عنصر نائب للتذييل 4"/>
          <p:cNvSpPr>
            <a:spLocks noGrp="1"/>
          </p:cNvSpPr>
          <p:nvPr>
            <p:ph type="ftr" sz="quarter" idx="11"/>
          </p:nvPr>
        </p:nvSpPr>
        <p:spPr/>
        <p:txBody>
          <a:bodyPr/>
          <a:lstStyle>
            <a:lvl1pPr>
              <a:defRPr/>
            </a:lvl1pPr>
          </a:lstStyle>
          <a:p>
            <a:endParaRPr lang="en-US"/>
          </a:p>
        </p:txBody>
      </p:sp>
      <p:sp>
        <p:nvSpPr>
          <p:cNvPr id="6" name="عنصر نائب لرقم الشريحة 5"/>
          <p:cNvSpPr>
            <a:spLocks noGrp="1"/>
          </p:cNvSpPr>
          <p:nvPr>
            <p:ph type="sldNum" sz="quarter" idx="12"/>
          </p:nvPr>
        </p:nvSpPr>
        <p:spPr/>
        <p:txBody>
          <a:bodyPr/>
          <a:lstStyle>
            <a:lvl1pPr>
              <a:defRPr/>
            </a:lvl1pPr>
          </a:lstStyle>
          <a:p>
            <a:fld id="{F261A017-1110-486E-B51D-2B09EFC26132}" type="slidenum">
              <a:rPr lang="ar-SA"/>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lvl1pPr>
              <a:defRPr/>
            </a:lvl1pPr>
          </a:lstStyle>
          <a:p>
            <a:endParaRPr lang="en-US"/>
          </a:p>
        </p:txBody>
      </p:sp>
      <p:sp>
        <p:nvSpPr>
          <p:cNvPr id="5" name="عنصر نائب للتذييل 4"/>
          <p:cNvSpPr>
            <a:spLocks noGrp="1"/>
          </p:cNvSpPr>
          <p:nvPr>
            <p:ph type="ftr" sz="quarter" idx="11"/>
          </p:nvPr>
        </p:nvSpPr>
        <p:spPr/>
        <p:txBody>
          <a:bodyPr/>
          <a:lstStyle>
            <a:lvl1pPr>
              <a:defRPr/>
            </a:lvl1pPr>
          </a:lstStyle>
          <a:p>
            <a:endParaRPr lang="en-US"/>
          </a:p>
        </p:txBody>
      </p:sp>
      <p:sp>
        <p:nvSpPr>
          <p:cNvPr id="6" name="عنصر نائب لرقم الشريحة 5"/>
          <p:cNvSpPr>
            <a:spLocks noGrp="1"/>
          </p:cNvSpPr>
          <p:nvPr>
            <p:ph type="sldNum" sz="quarter" idx="12"/>
          </p:nvPr>
        </p:nvSpPr>
        <p:spPr/>
        <p:txBody>
          <a:bodyPr/>
          <a:lstStyle>
            <a:lvl1pPr>
              <a:defRPr/>
            </a:lvl1pPr>
          </a:lstStyle>
          <a:p>
            <a:fld id="{3F0E1548-40DC-4F33-8B71-C2242EAC58BA}" type="slidenum">
              <a:rPr lang="ar-SA"/>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lvl1pPr>
              <a:defRPr/>
            </a:lvl1pPr>
          </a:lstStyle>
          <a:p>
            <a:endParaRPr lang="en-US"/>
          </a:p>
        </p:txBody>
      </p:sp>
      <p:sp>
        <p:nvSpPr>
          <p:cNvPr id="6" name="عنصر نائب للتذييل 5"/>
          <p:cNvSpPr>
            <a:spLocks noGrp="1"/>
          </p:cNvSpPr>
          <p:nvPr>
            <p:ph type="ftr" sz="quarter" idx="11"/>
          </p:nvPr>
        </p:nvSpPr>
        <p:spPr/>
        <p:txBody>
          <a:bodyPr/>
          <a:lstStyle>
            <a:lvl1pPr>
              <a:defRPr/>
            </a:lvl1pPr>
          </a:lstStyle>
          <a:p>
            <a:endParaRPr lang="en-US"/>
          </a:p>
        </p:txBody>
      </p:sp>
      <p:sp>
        <p:nvSpPr>
          <p:cNvPr id="7" name="عنصر نائب لرقم الشريحة 6"/>
          <p:cNvSpPr>
            <a:spLocks noGrp="1"/>
          </p:cNvSpPr>
          <p:nvPr>
            <p:ph type="sldNum" sz="quarter" idx="12"/>
          </p:nvPr>
        </p:nvSpPr>
        <p:spPr/>
        <p:txBody>
          <a:bodyPr/>
          <a:lstStyle>
            <a:lvl1pPr>
              <a:defRPr/>
            </a:lvl1pPr>
          </a:lstStyle>
          <a:p>
            <a:fld id="{8E5B9887-67CA-4081-8E75-B97E17464D18}" type="slidenum">
              <a:rPr lang="ar-SA"/>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lvl1pPr>
              <a:defRPr/>
            </a:lvl1pPr>
          </a:lstStyle>
          <a:p>
            <a:endParaRPr lang="en-US"/>
          </a:p>
        </p:txBody>
      </p:sp>
      <p:sp>
        <p:nvSpPr>
          <p:cNvPr id="8" name="عنصر نائب للتذييل 7"/>
          <p:cNvSpPr>
            <a:spLocks noGrp="1"/>
          </p:cNvSpPr>
          <p:nvPr>
            <p:ph type="ftr" sz="quarter" idx="11"/>
          </p:nvPr>
        </p:nvSpPr>
        <p:spPr/>
        <p:txBody>
          <a:bodyPr/>
          <a:lstStyle>
            <a:lvl1pPr>
              <a:defRPr/>
            </a:lvl1pPr>
          </a:lstStyle>
          <a:p>
            <a:endParaRPr lang="en-US"/>
          </a:p>
        </p:txBody>
      </p:sp>
      <p:sp>
        <p:nvSpPr>
          <p:cNvPr id="9" name="عنصر نائب لرقم الشريحة 8"/>
          <p:cNvSpPr>
            <a:spLocks noGrp="1"/>
          </p:cNvSpPr>
          <p:nvPr>
            <p:ph type="sldNum" sz="quarter" idx="12"/>
          </p:nvPr>
        </p:nvSpPr>
        <p:spPr/>
        <p:txBody>
          <a:bodyPr/>
          <a:lstStyle>
            <a:lvl1pPr>
              <a:defRPr/>
            </a:lvl1pPr>
          </a:lstStyle>
          <a:p>
            <a:fld id="{C1810025-6DC6-44C8-BA5B-37A6D65F774F}" type="slidenum">
              <a:rPr lang="ar-SA"/>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lvl1pPr>
              <a:defRPr/>
            </a:lvl1pPr>
          </a:lstStyle>
          <a:p>
            <a:endParaRPr lang="en-US"/>
          </a:p>
        </p:txBody>
      </p:sp>
      <p:sp>
        <p:nvSpPr>
          <p:cNvPr id="4" name="عنصر نائب للتذييل 3"/>
          <p:cNvSpPr>
            <a:spLocks noGrp="1"/>
          </p:cNvSpPr>
          <p:nvPr>
            <p:ph type="ftr" sz="quarter" idx="11"/>
          </p:nvPr>
        </p:nvSpPr>
        <p:spPr/>
        <p:txBody>
          <a:bodyPr/>
          <a:lstStyle>
            <a:lvl1pPr>
              <a:defRPr/>
            </a:lvl1pPr>
          </a:lstStyle>
          <a:p>
            <a:endParaRPr lang="en-US"/>
          </a:p>
        </p:txBody>
      </p:sp>
      <p:sp>
        <p:nvSpPr>
          <p:cNvPr id="5" name="عنصر نائب لرقم الشريحة 4"/>
          <p:cNvSpPr>
            <a:spLocks noGrp="1"/>
          </p:cNvSpPr>
          <p:nvPr>
            <p:ph type="sldNum" sz="quarter" idx="12"/>
          </p:nvPr>
        </p:nvSpPr>
        <p:spPr/>
        <p:txBody>
          <a:bodyPr/>
          <a:lstStyle>
            <a:lvl1pPr>
              <a:defRPr/>
            </a:lvl1pPr>
          </a:lstStyle>
          <a:p>
            <a:fld id="{980AF986-B675-464B-B1E3-5400AF337A5C}" type="slidenum">
              <a:rPr lang="ar-SA"/>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lvl1pPr>
              <a:defRPr/>
            </a:lvl1pPr>
          </a:lstStyle>
          <a:p>
            <a:endParaRPr lang="en-US"/>
          </a:p>
        </p:txBody>
      </p:sp>
      <p:sp>
        <p:nvSpPr>
          <p:cNvPr id="3" name="عنصر نائب للتذييل 2"/>
          <p:cNvSpPr>
            <a:spLocks noGrp="1"/>
          </p:cNvSpPr>
          <p:nvPr>
            <p:ph type="ftr" sz="quarter" idx="11"/>
          </p:nvPr>
        </p:nvSpPr>
        <p:spPr/>
        <p:txBody>
          <a:bodyPr/>
          <a:lstStyle>
            <a:lvl1pPr>
              <a:defRPr/>
            </a:lvl1pPr>
          </a:lstStyle>
          <a:p>
            <a:endParaRPr lang="en-US"/>
          </a:p>
        </p:txBody>
      </p:sp>
      <p:sp>
        <p:nvSpPr>
          <p:cNvPr id="4" name="عنصر نائب لرقم الشريحة 3"/>
          <p:cNvSpPr>
            <a:spLocks noGrp="1"/>
          </p:cNvSpPr>
          <p:nvPr>
            <p:ph type="sldNum" sz="quarter" idx="12"/>
          </p:nvPr>
        </p:nvSpPr>
        <p:spPr/>
        <p:txBody>
          <a:bodyPr/>
          <a:lstStyle>
            <a:lvl1pPr>
              <a:defRPr/>
            </a:lvl1pPr>
          </a:lstStyle>
          <a:p>
            <a:fld id="{CA7E992A-A9D4-45AF-B52B-918EC560BA02}" type="slidenum">
              <a:rPr lang="ar-SA"/>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lvl1pPr>
              <a:defRPr/>
            </a:lvl1pPr>
          </a:lstStyle>
          <a:p>
            <a:endParaRPr lang="en-US"/>
          </a:p>
        </p:txBody>
      </p:sp>
      <p:sp>
        <p:nvSpPr>
          <p:cNvPr id="6" name="عنصر نائب للتذييل 5"/>
          <p:cNvSpPr>
            <a:spLocks noGrp="1"/>
          </p:cNvSpPr>
          <p:nvPr>
            <p:ph type="ftr" sz="quarter" idx="11"/>
          </p:nvPr>
        </p:nvSpPr>
        <p:spPr/>
        <p:txBody>
          <a:bodyPr/>
          <a:lstStyle>
            <a:lvl1pPr>
              <a:defRPr/>
            </a:lvl1pPr>
          </a:lstStyle>
          <a:p>
            <a:endParaRPr lang="en-US"/>
          </a:p>
        </p:txBody>
      </p:sp>
      <p:sp>
        <p:nvSpPr>
          <p:cNvPr id="7" name="عنصر نائب لرقم الشريحة 6"/>
          <p:cNvSpPr>
            <a:spLocks noGrp="1"/>
          </p:cNvSpPr>
          <p:nvPr>
            <p:ph type="sldNum" sz="quarter" idx="12"/>
          </p:nvPr>
        </p:nvSpPr>
        <p:spPr/>
        <p:txBody>
          <a:bodyPr/>
          <a:lstStyle>
            <a:lvl1pPr>
              <a:defRPr/>
            </a:lvl1pPr>
          </a:lstStyle>
          <a:p>
            <a:fld id="{E4ABE2FD-92D0-43FA-9577-0A7DB8B68E93}" type="slidenum">
              <a:rPr lang="ar-SA"/>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lvl1pPr>
              <a:defRPr/>
            </a:lvl1pPr>
          </a:lstStyle>
          <a:p>
            <a:endParaRPr lang="en-US"/>
          </a:p>
        </p:txBody>
      </p:sp>
      <p:sp>
        <p:nvSpPr>
          <p:cNvPr id="6" name="عنصر نائب للتذييل 5"/>
          <p:cNvSpPr>
            <a:spLocks noGrp="1"/>
          </p:cNvSpPr>
          <p:nvPr>
            <p:ph type="ftr" sz="quarter" idx="11"/>
          </p:nvPr>
        </p:nvSpPr>
        <p:spPr/>
        <p:txBody>
          <a:bodyPr/>
          <a:lstStyle>
            <a:lvl1pPr>
              <a:defRPr/>
            </a:lvl1pPr>
          </a:lstStyle>
          <a:p>
            <a:endParaRPr lang="en-US"/>
          </a:p>
        </p:txBody>
      </p:sp>
      <p:sp>
        <p:nvSpPr>
          <p:cNvPr id="7" name="عنصر نائب لرقم الشريحة 6"/>
          <p:cNvSpPr>
            <a:spLocks noGrp="1"/>
          </p:cNvSpPr>
          <p:nvPr>
            <p:ph type="sldNum" sz="quarter" idx="12"/>
          </p:nvPr>
        </p:nvSpPr>
        <p:spPr/>
        <p:txBody>
          <a:bodyPr/>
          <a:lstStyle>
            <a:lvl1pPr>
              <a:defRPr/>
            </a:lvl1pPr>
          </a:lstStyle>
          <a:p>
            <a:fld id="{DF551876-343E-4715-909B-5652C5CCB9A7}" type="slidenum">
              <a:rPr lang="ar-SA"/>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7171"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7172" name="Rectangle 4"/>
          <p:cNvSpPr>
            <a:spLocks noGrp="1" noChangeArrowheads="1"/>
          </p:cNvSpPr>
          <p:nvPr>
            <p:ph type="dt" sz="half" idx="2"/>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7173"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7174" name="Rectangle 6"/>
          <p:cNvSpPr>
            <a:spLocks noGrp="1" noChangeArrowheads="1"/>
          </p:cNvSpPr>
          <p:nvPr>
            <p:ph type="sldNum" sz="quarter" idx="4"/>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a:lvl1pPr>
          </a:lstStyle>
          <a:p>
            <a:fld id="{25E82789-6C1C-47B8-8E82-3F405474EC96}" type="slidenum">
              <a:rPr lang="ar-SA"/>
              <a:pPr/>
              <a:t>‹#›</a:t>
            </a:fld>
            <a:endParaRPr lang="en-US"/>
          </a:p>
        </p:txBody>
      </p:sp>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 id="2147483663" r:id="rId12"/>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7170"/>
                                        </p:tgtEl>
                                        <p:attrNameLst>
                                          <p:attrName>style.visibility</p:attrName>
                                        </p:attrNameLst>
                                      </p:cBhvr>
                                      <p:to>
                                        <p:strVal val="visible"/>
                                      </p:to>
                                    </p:set>
                                    <p:animEffect transition="in" filter="fade">
                                      <p:cBhvr>
                                        <p:cTn id="7" dur="2000"/>
                                        <p:tgtEl>
                                          <p:spTgt spid="717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171">
                                            <p:txEl>
                                              <p:pRg st="0" end="0"/>
                                            </p:txEl>
                                          </p:spTgt>
                                        </p:tgtEl>
                                        <p:attrNameLst>
                                          <p:attrName>style.visibility</p:attrName>
                                        </p:attrNameLst>
                                      </p:cBhvr>
                                      <p:to>
                                        <p:strVal val="visible"/>
                                      </p:to>
                                    </p:set>
                                    <p:animEffect transition="in" filter="fade">
                                      <p:cBhvr>
                                        <p:cTn id="12" dur="2000"/>
                                        <p:tgtEl>
                                          <p:spTgt spid="7171">
                                            <p:txEl>
                                              <p:pRg st="0" end="0"/>
                                            </p:txEl>
                                          </p:spTgt>
                                        </p:tgtEl>
                                      </p:cBhvr>
                                    </p:animEffect>
                                  </p:childTnLst>
                                  <p:subTnLst>
                                    <p:animClr clrSpc="rgb" dir="cw">
                                      <p:cBhvr override="childStyle">
                                        <p:cTn dur="1" fill="hold" display="0" masterRel="nextClick" afterEffect="1"/>
                                        <p:tgtEl>
                                          <p:spTgt spid="7171">
                                            <p:txEl>
                                              <p:pRg st="0" end="0"/>
                                            </p:txEl>
                                          </p:spTgt>
                                        </p:tgtEl>
                                        <p:attrNameLst>
                                          <p:attrName>ppt_c</p:attrName>
                                        </p:attrNameLst>
                                      </p:cBhvr>
                                      <p:to>
                                        <a:schemeClr val="bg2"/>
                                      </p:to>
                                    </p:animClr>
                                  </p:subTnLst>
                                </p:cTn>
                              </p:par>
                              <p:par>
                                <p:cTn id="13" presetID="10" presetClass="entr" presetSubtype="0" fill="hold" grpId="0" nodeType="withEffect">
                                  <p:stCondLst>
                                    <p:cond delay="0"/>
                                  </p:stCondLst>
                                  <p:childTnLst>
                                    <p:set>
                                      <p:cBhvr>
                                        <p:cTn id="14" dur="1" fill="hold">
                                          <p:stCondLst>
                                            <p:cond delay="0"/>
                                          </p:stCondLst>
                                        </p:cTn>
                                        <p:tgtEl>
                                          <p:spTgt spid="7171">
                                            <p:txEl>
                                              <p:pRg st="1" end="1"/>
                                            </p:txEl>
                                          </p:spTgt>
                                        </p:tgtEl>
                                        <p:attrNameLst>
                                          <p:attrName>style.visibility</p:attrName>
                                        </p:attrNameLst>
                                      </p:cBhvr>
                                      <p:to>
                                        <p:strVal val="visible"/>
                                      </p:to>
                                    </p:set>
                                    <p:animEffect transition="in" filter="fade">
                                      <p:cBhvr>
                                        <p:cTn id="15" dur="2000"/>
                                        <p:tgtEl>
                                          <p:spTgt spid="7171">
                                            <p:txEl>
                                              <p:pRg st="1" end="1"/>
                                            </p:txEl>
                                          </p:spTgt>
                                        </p:tgtEl>
                                      </p:cBhvr>
                                    </p:animEffect>
                                  </p:childTnLst>
                                  <p:subTnLst>
                                    <p:animClr clrSpc="rgb" dir="cw">
                                      <p:cBhvr override="childStyle">
                                        <p:cTn dur="1" fill="hold" display="0" masterRel="nextClick" afterEffect="1"/>
                                        <p:tgtEl>
                                          <p:spTgt spid="7171">
                                            <p:txEl>
                                              <p:pRg st="1" end="1"/>
                                            </p:txEl>
                                          </p:spTgt>
                                        </p:tgtEl>
                                        <p:attrNameLst>
                                          <p:attrName>ppt_c</p:attrName>
                                        </p:attrNameLst>
                                      </p:cBhvr>
                                      <p:to>
                                        <a:schemeClr val="bg2"/>
                                      </p:to>
                                    </p:animClr>
                                  </p:subTnLst>
                                </p:cTn>
                              </p:par>
                              <p:par>
                                <p:cTn id="16" presetID="10" presetClass="entr" presetSubtype="0" fill="hold" grpId="0" nodeType="withEffect">
                                  <p:stCondLst>
                                    <p:cond delay="0"/>
                                  </p:stCondLst>
                                  <p:childTnLst>
                                    <p:set>
                                      <p:cBhvr>
                                        <p:cTn id="17" dur="1" fill="hold">
                                          <p:stCondLst>
                                            <p:cond delay="0"/>
                                          </p:stCondLst>
                                        </p:cTn>
                                        <p:tgtEl>
                                          <p:spTgt spid="7171">
                                            <p:txEl>
                                              <p:pRg st="2" end="2"/>
                                            </p:txEl>
                                          </p:spTgt>
                                        </p:tgtEl>
                                        <p:attrNameLst>
                                          <p:attrName>style.visibility</p:attrName>
                                        </p:attrNameLst>
                                      </p:cBhvr>
                                      <p:to>
                                        <p:strVal val="visible"/>
                                      </p:to>
                                    </p:set>
                                    <p:animEffect transition="in" filter="fade">
                                      <p:cBhvr>
                                        <p:cTn id="18" dur="2000"/>
                                        <p:tgtEl>
                                          <p:spTgt spid="7171">
                                            <p:txEl>
                                              <p:pRg st="2" end="2"/>
                                            </p:txEl>
                                          </p:spTgt>
                                        </p:tgtEl>
                                      </p:cBhvr>
                                    </p:animEffect>
                                  </p:childTnLst>
                                  <p:subTnLst>
                                    <p:animClr clrSpc="rgb" dir="cw">
                                      <p:cBhvr override="childStyle">
                                        <p:cTn dur="1" fill="hold" display="0" masterRel="nextClick" afterEffect="1"/>
                                        <p:tgtEl>
                                          <p:spTgt spid="7171">
                                            <p:txEl>
                                              <p:pRg st="2" end="2"/>
                                            </p:txEl>
                                          </p:spTgt>
                                        </p:tgtEl>
                                        <p:attrNameLst>
                                          <p:attrName>ppt_c</p:attrName>
                                        </p:attrNameLst>
                                      </p:cBhvr>
                                      <p:to>
                                        <a:schemeClr val="bg2"/>
                                      </p:to>
                                    </p:animClr>
                                  </p:subTnLst>
                                </p:cTn>
                              </p:par>
                              <p:par>
                                <p:cTn id="19" presetID="10" presetClass="entr" presetSubtype="0" fill="hold" grpId="0" nodeType="withEffect">
                                  <p:stCondLst>
                                    <p:cond delay="0"/>
                                  </p:stCondLst>
                                  <p:childTnLst>
                                    <p:set>
                                      <p:cBhvr>
                                        <p:cTn id="20" dur="1" fill="hold">
                                          <p:stCondLst>
                                            <p:cond delay="0"/>
                                          </p:stCondLst>
                                        </p:cTn>
                                        <p:tgtEl>
                                          <p:spTgt spid="7171">
                                            <p:txEl>
                                              <p:pRg st="3" end="3"/>
                                            </p:txEl>
                                          </p:spTgt>
                                        </p:tgtEl>
                                        <p:attrNameLst>
                                          <p:attrName>style.visibility</p:attrName>
                                        </p:attrNameLst>
                                      </p:cBhvr>
                                      <p:to>
                                        <p:strVal val="visible"/>
                                      </p:to>
                                    </p:set>
                                    <p:animEffect transition="in" filter="fade">
                                      <p:cBhvr>
                                        <p:cTn id="21" dur="2000"/>
                                        <p:tgtEl>
                                          <p:spTgt spid="7171">
                                            <p:txEl>
                                              <p:pRg st="3" end="3"/>
                                            </p:txEl>
                                          </p:spTgt>
                                        </p:tgtEl>
                                      </p:cBhvr>
                                    </p:animEffect>
                                  </p:childTnLst>
                                  <p:subTnLst>
                                    <p:animClr clrSpc="rgb" dir="cw">
                                      <p:cBhvr override="childStyle">
                                        <p:cTn dur="1" fill="hold" display="0" masterRel="nextClick" afterEffect="1"/>
                                        <p:tgtEl>
                                          <p:spTgt spid="7171">
                                            <p:txEl>
                                              <p:pRg st="3" end="3"/>
                                            </p:txEl>
                                          </p:spTgt>
                                        </p:tgtEl>
                                        <p:attrNameLst>
                                          <p:attrName>ppt_c</p:attrName>
                                        </p:attrNameLst>
                                      </p:cBhvr>
                                      <p:to>
                                        <a:schemeClr val="bg2"/>
                                      </p:to>
                                    </p:animClr>
                                  </p:subTnLst>
                                </p:cTn>
                              </p:par>
                              <p:par>
                                <p:cTn id="22" presetID="10" presetClass="entr" presetSubtype="0" fill="hold" grpId="0" nodeType="withEffect">
                                  <p:stCondLst>
                                    <p:cond delay="0"/>
                                  </p:stCondLst>
                                  <p:childTnLst>
                                    <p:set>
                                      <p:cBhvr>
                                        <p:cTn id="23" dur="1" fill="hold">
                                          <p:stCondLst>
                                            <p:cond delay="0"/>
                                          </p:stCondLst>
                                        </p:cTn>
                                        <p:tgtEl>
                                          <p:spTgt spid="7171">
                                            <p:txEl>
                                              <p:pRg st="4" end="4"/>
                                            </p:txEl>
                                          </p:spTgt>
                                        </p:tgtEl>
                                        <p:attrNameLst>
                                          <p:attrName>style.visibility</p:attrName>
                                        </p:attrNameLst>
                                      </p:cBhvr>
                                      <p:to>
                                        <p:strVal val="visible"/>
                                      </p:to>
                                    </p:set>
                                    <p:animEffect transition="in" filter="fade">
                                      <p:cBhvr>
                                        <p:cTn id="24" dur="2000"/>
                                        <p:tgtEl>
                                          <p:spTgt spid="7171">
                                            <p:txEl>
                                              <p:pRg st="4" end="4"/>
                                            </p:txEl>
                                          </p:spTgt>
                                        </p:tgtEl>
                                      </p:cBhvr>
                                    </p:animEffect>
                                  </p:childTnLst>
                                  <p:subTnLst>
                                    <p:animClr clrSpc="rgb" dir="cw">
                                      <p:cBhvr override="childStyle">
                                        <p:cTn dur="1" fill="hold" display="0" masterRel="nextClick" afterEffect="1"/>
                                        <p:tgtEl>
                                          <p:spTgt spid="7171">
                                            <p:txEl>
                                              <p:pRg st="4" end="4"/>
                                            </p:txEl>
                                          </p:spTgt>
                                        </p:tgtEl>
                                        <p:attrNameLst>
                                          <p:attrName>ppt_c</p:attrName>
                                        </p:attrNameLst>
                                      </p:cBhvr>
                                      <p:to>
                                        <a:schemeClr val="bg2"/>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0" grpId="0"/>
      <p:bldP spid="7171" grpId="0" build="p">
        <p:tmplLst>
          <p:tmpl lvl="1">
            <p:tnLst>
              <p:par>
                <p:cTn presetID="10" presetClass="entr" presetSubtype="0" fill="hold" nodeType="clickEffect">
                  <p:stCondLst>
                    <p:cond delay="0"/>
                  </p:stCondLst>
                  <p:childTnLst>
                    <p:set>
                      <p:cBhvr>
                        <p:cTn dur="1" fill="hold">
                          <p:stCondLst>
                            <p:cond delay="0"/>
                          </p:stCondLst>
                        </p:cTn>
                        <p:tgtEl>
                          <p:spTgt spid="7171"/>
                        </p:tgtEl>
                        <p:attrNameLst>
                          <p:attrName>style.visibility</p:attrName>
                        </p:attrNameLst>
                      </p:cBhvr>
                      <p:to>
                        <p:strVal val="visible"/>
                      </p:to>
                    </p:set>
                    <p:animEffect transition="in" filter="fade">
                      <p:cBhvr>
                        <p:cTn dur="2000"/>
                        <p:tgtEl>
                          <p:spTgt spid="7171"/>
                        </p:tgtEl>
                      </p:cBhvr>
                    </p:animEffect>
                  </p:childTnLst>
                  <p:subTnLst>
                    <p:animClr>
                      <p:cBhvr override="childStyle">
                        <p:cTn dur="1" fill="hold" display="0" masterRel="nextClick" afterEffect="1"/>
                        <p:tgtEl>
                          <p:spTgt spid="7171"/>
                        </p:tgtEl>
                        <p:attrNameLst>
                          <p:attrName>ppt_c</p:attrName>
                        </p:attrNameLst>
                      </p:cBhvr>
                      <p:to>
                        <a:schemeClr val="bg2"/>
                      </p:to>
                    </p:animClr>
                  </p:subTnLst>
                </p:cTn>
              </p:par>
            </p:tnLst>
          </p:tmpl>
          <p:tmpl lvl="2">
            <p:tnLst>
              <p:par>
                <p:cTn presetID="10" presetClass="entr" presetSubtype="0" fill="hold" nodeType="withEffect">
                  <p:stCondLst>
                    <p:cond delay="0"/>
                  </p:stCondLst>
                  <p:childTnLst>
                    <p:set>
                      <p:cBhvr>
                        <p:cTn dur="1" fill="hold">
                          <p:stCondLst>
                            <p:cond delay="0"/>
                          </p:stCondLst>
                        </p:cTn>
                        <p:tgtEl>
                          <p:spTgt spid="7171"/>
                        </p:tgtEl>
                        <p:attrNameLst>
                          <p:attrName>style.visibility</p:attrName>
                        </p:attrNameLst>
                      </p:cBhvr>
                      <p:to>
                        <p:strVal val="visible"/>
                      </p:to>
                    </p:set>
                    <p:animEffect transition="in" filter="fade">
                      <p:cBhvr>
                        <p:cTn dur="2000"/>
                        <p:tgtEl>
                          <p:spTgt spid="7171"/>
                        </p:tgtEl>
                      </p:cBhvr>
                    </p:animEffect>
                  </p:childTnLst>
                  <p:subTnLst>
                    <p:animClr>
                      <p:cBhvr override="childStyle">
                        <p:cTn dur="1" fill="hold" display="0" masterRel="nextClick" afterEffect="1"/>
                        <p:tgtEl>
                          <p:spTgt spid="7171"/>
                        </p:tgtEl>
                        <p:attrNameLst>
                          <p:attrName>ppt_c</p:attrName>
                        </p:attrNameLst>
                      </p:cBhvr>
                      <p:to>
                        <a:schemeClr val="bg2"/>
                      </p:to>
                    </p:animClr>
                  </p:subTnLst>
                </p:cTn>
              </p:par>
            </p:tnLst>
          </p:tmpl>
          <p:tmpl lvl="3">
            <p:tnLst>
              <p:par>
                <p:cTn presetID="10" presetClass="entr" presetSubtype="0" fill="hold" nodeType="withEffect">
                  <p:stCondLst>
                    <p:cond delay="0"/>
                  </p:stCondLst>
                  <p:childTnLst>
                    <p:set>
                      <p:cBhvr>
                        <p:cTn dur="1" fill="hold">
                          <p:stCondLst>
                            <p:cond delay="0"/>
                          </p:stCondLst>
                        </p:cTn>
                        <p:tgtEl>
                          <p:spTgt spid="7171"/>
                        </p:tgtEl>
                        <p:attrNameLst>
                          <p:attrName>style.visibility</p:attrName>
                        </p:attrNameLst>
                      </p:cBhvr>
                      <p:to>
                        <p:strVal val="visible"/>
                      </p:to>
                    </p:set>
                    <p:animEffect transition="in" filter="fade">
                      <p:cBhvr>
                        <p:cTn dur="2000"/>
                        <p:tgtEl>
                          <p:spTgt spid="7171"/>
                        </p:tgtEl>
                      </p:cBhvr>
                    </p:animEffect>
                  </p:childTnLst>
                  <p:subTnLst>
                    <p:animClr>
                      <p:cBhvr override="childStyle">
                        <p:cTn dur="1" fill="hold" display="0" masterRel="nextClick" afterEffect="1"/>
                        <p:tgtEl>
                          <p:spTgt spid="7171"/>
                        </p:tgtEl>
                        <p:attrNameLst>
                          <p:attrName>ppt_c</p:attrName>
                        </p:attrNameLst>
                      </p:cBhvr>
                      <p:to>
                        <a:schemeClr val="bg2"/>
                      </p:to>
                    </p:animClr>
                  </p:subTnLst>
                </p:cTn>
              </p:par>
            </p:tnLst>
          </p:tmpl>
          <p:tmpl lvl="4">
            <p:tnLst>
              <p:par>
                <p:cTn presetID="10" presetClass="entr" presetSubtype="0" fill="hold" nodeType="withEffect">
                  <p:stCondLst>
                    <p:cond delay="0"/>
                  </p:stCondLst>
                  <p:childTnLst>
                    <p:set>
                      <p:cBhvr>
                        <p:cTn dur="1" fill="hold">
                          <p:stCondLst>
                            <p:cond delay="0"/>
                          </p:stCondLst>
                        </p:cTn>
                        <p:tgtEl>
                          <p:spTgt spid="7171"/>
                        </p:tgtEl>
                        <p:attrNameLst>
                          <p:attrName>style.visibility</p:attrName>
                        </p:attrNameLst>
                      </p:cBhvr>
                      <p:to>
                        <p:strVal val="visible"/>
                      </p:to>
                    </p:set>
                    <p:animEffect transition="in" filter="fade">
                      <p:cBhvr>
                        <p:cTn dur="2000"/>
                        <p:tgtEl>
                          <p:spTgt spid="7171"/>
                        </p:tgtEl>
                      </p:cBhvr>
                    </p:animEffect>
                  </p:childTnLst>
                  <p:subTnLst>
                    <p:animClr>
                      <p:cBhvr override="childStyle">
                        <p:cTn dur="1" fill="hold" display="0" masterRel="nextClick" afterEffect="1"/>
                        <p:tgtEl>
                          <p:spTgt spid="7171"/>
                        </p:tgtEl>
                        <p:attrNameLst>
                          <p:attrName>ppt_c</p:attrName>
                        </p:attrNameLst>
                      </p:cBhvr>
                      <p:to>
                        <a:schemeClr val="bg2"/>
                      </p:to>
                    </p:animClr>
                  </p:subTnLst>
                </p:cTn>
              </p:par>
            </p:tnLst>
          </p:tmpl>
          <p:tmpl lvl="5">
            <p:tnLst>
              <p:par>
                <p:cTn presetID="10" presetClass="entr" presetSubtype="0" fill="hold" nodeType="withEffect">
                  <p:stCondLst>
                    <p:cond delay="0"/>
                  </p:stCondLst>
                  <p:childTnLst>
                    <p:set>
                      <p:cBhvr>
                        <p:cTn dur="1" fill="hold">
                          <p:stCondLst>
                            <p:cond delay="0"/>
                          </p:stCondLst>
                        </p:cTn>
                        <p:tgtEl>
                          <p:spTgt spid="7171"/>
                        </p:tgtEl>
                        <p:attrNameLst>
                          <p:attrName>style.visibility</p:attrName>
                        </p:attrNameLst>
                      </p:cBhvr>
                      <p:to>
                        <p:strVal val="visible"/>
                      </p:to>
                    </p:set>
                    <p:animEffect transition="in" filter="fade">
                      <p:cBhvr>
                        <p:cTn dur="2000"/>
                        <p:tgtEl>
                          <p:spTgt spid="7171"/>
                        </p:tgtEl>
                      </p:cBhvr>
                    </p:animEffect>
                  </p:childTnLst>
                  <p:subTnLst>
                    <p:animClr>
                      <p:cBhvr override="childStyle">
                        <p:cTn dur="1" fill="hold" display="0" masterRel="nextClick" afterEffect="1"/>
                        <p:tgtEl>
                          <p:spTgt spid="7171"/>
                        </p:tgtEl>
                        <p:attrNameLst>
                          <p:attrName>ppt_c</p:attrName>
                        </p:attrNameLst>
                      </p:cBhvr>
                      <p:to>
                        <a:schemeClr val="bg2"/>
                      </p:to>
                    </p:animClr>
                  </p:subTnLst>
                </p:cTn>
              </p:par>
            </p:tnLst>
          </p:tmpl>
        </p:tmplLst>
      </p:bldP>
    </p:bldLst>
  </p:timing>
  <p:txStyles>
    <p:titleStyle>
      <a:lvl1pPr algn="ctr" rtl="1" fontAlgn="base">
        <a:spcBef>
          <a:spcPct val="0"/>
        </a:spcBef>
        <a:spcAft>
          <a:spcPct val="0"/>
        </a:spcAft>
        <a:defRPr sz="4400">
          <a:solidFill>
            <a:schemeClr val="tx2"/>
          </a:solidFill>
          <a:latin typeface="+mj-lt"/>
          <a:ea typeface="+mj-ea"/>
          <a:cs typeface="+mj-cs"/>
        </a:defRPr>
      </a:lvl1pPr>
      <a:lvl2pPr algn="ctr" rtl="1" fontAlgn="base">
        <a:spcBef>
          <a:spcPct val="0"/>
        </a:spcBef>
        <a:spcAft>
          <a:spcPct val="0"/>
        </a:spcAft>
        <a:defRPr sz="4400">
          <a:solidFill>
            <a:schemeClr val="tx2"/>
          </a:solidFill>
          <a:latin typeface="Arial" pitchFamily="34" charset="0"/>
          <a:cs typeface="Arial" pitchFamily="34" charset="0"/>
        </a:defRPr>
      </a:lvl2pPr>
      <a:lvl3pPr algn="ctr" rtl="1" fontAlgn="base">
        <a:spcBef>
          <a:spcPct val="0"/>
        </a:spcBef>
        <a:spcAft>
          <a:spcPct val="0"/>
        </a:spcAft>
        <a:defRPr sz="4400">
          <a:solidFill>
            <a:schemeClr val="tx2"/>
          </a:solidFill>
          <a:latin typeface="Arial" pitchFamily="34" charset="0"/>
          <a:cs typeface="Arial" pitchFamily="34" charset="0"/>
        </a:defRPr>
      </a:lvl3pPr>
      <a:lvl4pPr algn="ctr" rtl="1" fontAlgn="base">
        <a:spcBef>
          <a:spcPct val="0"/>
        </a:spcBef>
        <a:spcAft>
          <a:spcPct val="0"/>
        </a:spcAft>
        <a:defRPr sz="4400">
          <a:solidFill>
            <a:schemeClr val="tx2"/>
          </a:solidFill>
          <a:latin typeface="Arial" pitchFamily="34" charset="0"/>
          <a:cs typeface="Arial" pitchFamily="34" charset="0"/>
        </a:defRPr>
      </a:lvl4pPr>
      <a:lvl5pPr algn="ctr" rtl="1" fontAlgn="base">
        <a:spcBef>
          <a:spcPct val="0"/>
        </a:spcBef>
        <a:spcAft>
          <a:spcPct val="0"/>
        </a:spcAft>
        <a:defRPr sz="4400">
          <a:solidFill>
            <a:schemeClr val="tx2"/>
          </a:solidFill>
          <a:latin typeface="Arial" pitchFamily="34" charset="0"/>
          <a:cs typeface="Arial" pitchFamily="34" charset="0"/>
        </a:defRPr>
      </a:lvl5pPr>
      <a:lvl6pPr marL="457200" algn="ctr" rtl="1" fontAlgn="base">
        <a:spcBef>
          <a:spcPct val="0"/>
        </a:spcBef>
        <a:spcAft>
          <a:spcPct val="0"/>
        </a:spcAft>
        <a:defRPr sz="4400">
          <a:solidFill>
            <a:schemeClr val="tx2"/>
          </a:solidFill>
          <a:latin typeface="Arial" pitchFamily="34" charset="0"/>
          <a:cs typeface="Arial" pitchFamily="34" charset="0"/>
        </a:defRPr>
      </a:lvl6pPr>
      <a:lvl7pPr marL="914400" algn="ctr" rtl="1" fontAlgn="base">
        <a:spcBef>
          <a:spcPct val="0"/>
        </a:spcBef>
        <a:spcAft>
          <a:spcPct val="0"/>
        </a:spcAft>
        <a:defRPr sz="4400">
          <a:solidFill>
            <a:schemeClr val="tx2"/>
          </a:solidFill>
          <a:latin typeface="Arial" pitchFamily="34" charset="0"/>
          <a:cs typeface="Arial" pitchFamily="34" charset="0"/>
        </a:defRPr>
      </a:lvl7pPr>
      <a:lvl8pPr marL="1371600" algn="ctr" rtl="1" fontAlgn="base">
        <a:spcBef>
          <a:spcPct val="0"/>
        </a:spcBef>
        <a:spcAft>
          <a:spcPct val="0"/>
        </a:spcAft>
        <a:defRPr sz="4400">
          <a:solidFill>
            <a:schemeClr val="tx2"/>
          </a:solidFill>
          <a:latin typeface="Arial" pitchFamily="34" charset="0"/>
          <a:cs typeface="Arial" pitchFamily="34" charset="0"/>
        </a:defRPr>
      </a:lvl8pPr>
      <a:lvl9pPr marL="1828800" algn="ctr" rtl="1" fontAlgn="base">
        <a:spcBef>
          <a:spcPct val="0"/>
        </a:spcBef>
        <a:spcAft>
          <a:spcPct val="0"/>
        </a:spcAft>
        <a:defRPr sz="4400">
          <a:solidFill>
            <a:schemeClr val="tx2"/>
          </a:solidFill>
          <a:latin typeface="Arial" pitchFamily="34" charset="0"/>
          <a:cs typeface="Arial" pitchFamily="34" charset="0"/>
        </a:defRPr>
      </a:lvl9pPr>
    </p:titleStyle>
    <p:bodyStyle>
      <a:lvl1pPr marL="342900" indent="-342900" algn="r" rtl="1" fontAlgn="base">
        <a:spcBef>
          <a:spcPct val="20000"/>
        </a:spcBef>
        <a:spcAft>
          <a:spcPct val="0"/>
        </a:spcAft>
        <a:buChar char="•"/>
        <a:defRPr sz="3200">
          <a:solidFill>
            <a:schemeClr val="tx1"/>
          </a:solidFill>
          <a:latin typeface="+mn-lt"/>
          <a:ea typeface="+mn-ea"/>
          <a:cs typeface="+mn-cs"/>
        </a:defRPr>
      </a:lvl1pPr>
      <a:lvl2pPr marL="742950" indent="-285750" algn="r" rtl="1" fontAlgn="base">
        <a:spcBef>
          <a:spcPct val="20000"/>
        </a:spcBef>
        <a:spcAft>
          <a:spcPct val="0"/>
        </a:spcAft>
        <a:buChar char="–"/>
        <a:defRPr sz="2800">
          <a:solidFill>
            <a:schemeClr val="tx1"/>
          </a:solidFill>
          <a:latin typeface="+mn-lt"/>
          <a:cs typeface="+mn-cs"/>
        </a:defRPr>
      </a:lvl2pPr>
      <a:lvl3pPr marL="1143000" indent="-228600" algn="r" rtl="1" fontAlgn="base">
        <a:spcBef>
          <a:spcPct val="20000"/>
        </a:spcBef>
        <a:spcAft>
          <a:spcPct val="0"/>
        </a:spcAft>
        <a:buChar char="•"/>
        <a:defRPr sz="2400">
          <a:solidFill>
            <a:schemeClr val="tx1"/>
          </a:solidFill>
          <a:latin typeface="+mn-lt"/>
          <a:cs typeface="+mn-cs"/>
        </a:defRPr>
      </a:lvl3pPr>
      <a:lvl4pPr marL="1600200" indent="-228600" algn="r" rtl="1" fontAlgn="base">
        <a:spcBef>
          <a:spcPct val="20000"/>
        </a:spcBef>
        <a:spcAft>
          <a:spcPct val="0"/>
        </a:spcAft>
        <a:buChar char="–"/>
        <a:defRPr sz="2000">
          <a:solidFill>
            <a:schemeClr val="tx1"/>
          </a:solidFill>
          <a:latin typeface="+mn-lt"/>
          <a:cs typeface="+mn-cs"/>
        </a:defRPr>
      </a:lvl4pPr>
      <a:lvl5pPr marL="2057400" indent="-228600" algn="r" rtl="1" fontAlgn="base">
        <a:spcBef>
          <a:spcPct val="20000"/>
        </a:spcBef>
        <a:spcAft>
          <a:spcPct val="0"/>
        </a:spcAft>
        <a:buChar char="»"/>
        <a:defRPr sz="2000">
          <a:solidFill>
            <a:schemeClr val="tx1"/>
          </a:solidFill>
          <a:latin typeface="+mn-lt"/>
          <a:cs typeface="+mn-cs"/>
        </a:defRPr>
      </a:lvl5pPr>
      <a:lvl6pPr marL="2514600" indent="-228600" algn="r" rtl="1" fontAlgn="base">
        <a:spcBef>
          <a:spcPct val="20000"/>
        </a:spcBef>
        <a:spcAft>
          <a:spcPct val="0"/>
        </a:spcAft>
        <a:buChar char="»"/>
        <a:defRPr sz="2000">
          <a:solidFill>
            <a:schemeClr val="tx1"/>
          </a:solidFill>
          <a:latin typeface="+mn-lt"/>
          <a:cs typeface="+mn-cs"/>
        </a:defRPr>
      </a:lvl6pPr>
      <a:lvl7pPr marL="2971800" indent="-228600" algn="r" rtl="1" fontAlgn="base">
        <a:spcBef>
          <a:spcPct val="20000"/>
        </a:spcBef>
        <a:spcAft>
          <a:spcPct val="0"/>
        </a:spcAft>
        <a:buChar char="»"/>
        <a:defRPr sz="2000">
          <a:solidFill>
            <a:schemeClr val="tx1"/>
          </a:solidFill>
          <a:latin typeface="+mn-lt"/>
          <a:cs typeface="+mn-cs"/>
        </a:defRPr>
      </a:lvl7pPr>
      <a:lvl8pPr marL="3429000" indent="-228600" algn="r" rtl="1" fontAlgn="base">
        <a:spcBef>
          <a:spcPct val="20000"/>
        </a:spcBef>
        <a:spcAft>
          <a:spcPct val="0"/>
        </a:spcAft>
        <a:buChar char="»"/>
        <a:defRPr sz="2000">
          <a:solidFill>
            <a:schemeClr val="tx1"/>
          </a:solidFill>
          <a:latin typeface="+mn-lt"/>
          <a:cs typeface="+mn-cs"/>
        </a:defRPr>
      </a:lvl8pPr>
      <a:lvl9pPr marL="3886200" indent="-228600" algn="r" rtl="1" fontAlgn="base">
        <a:spcBef>
          <a:spcPct val="20000"/>
        </a:spcBef>
        <a:spcAft>
          <a:spcPct val="0"/>
        </a:spcAft>
        <a:buChar char="»"/>
        <a:defRPr sz="2000">
          <a:solidFill>
            <a:schemeClr val="tx1"/>
          </a:solidFill>
          <a:latin typeface="+mn-lt"/>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14.jpeg"/><Relationship Id="rId4" Type="http://schemas.openxmlformats.org/officeDocument/2006/relationships/image" Target="../media/image13.jpeg"/></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7" Type="http://schemas.openxmlformats.org/officeDocument/2006/relationships/image" Target="../media/image19.jpe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s>
</file>

<file path=ppt/slides/_rels/slide1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22.jpeg"/></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4.jpeg"/><Relationship Id="rId7" Type="http://schemas.openxmlformats.org/officeDocument/2006/relationships/image" Target="../media/image28.jpe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27.jpeg"/><Relationship Id="rId5" Type="http://schemas.openxmlformats.org/officeDocument/2006/relationships/image" Target="../media/image26.jpeg"/><Relationship Id="rId4" Type="http://schemas.openxmlformats.org/officeDocument/2006/relationships/image" Target="../media/image25.jpeg"/></Relationships>
</file>

<file path=ppt/slides/_rels/slide18.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36.jpeg"/><Relationship Id="rId4" Type="http://schemas.openxmlformats.org/officeDocument/2006/relationships/image" Target="../media/image35.jpeg"/></Relationships>
</file>

<file path=ppt/slides/_rels/slide2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ar.wikipedia.org/wiki/%D8%A7%D9%84%D8%AC%D9%85%D8%B9%D8%A9" TargetMode="External"/><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38.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10" Type="http://schemas.openxmlformats.org/officeDocument/2006/relationships/image" Target="../media/image11.jpeg"/><Relationship Id="rId4" Type="http://schemas.openxmlformats.org/officeDocument/2006/relationships/image" Target="../media/image5.jpeg"/><Relationship Id="rId9" Type="http://schemas.openxmlformats.org/officeDocument/2006/relationships/image" Target="../media/image10.jpeg"/></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5800" y="476250"/>
            <a:ext cx="7772400" cy="2232025"/>
          </a:xfrm>
        </p:spPr>
        <p:txBody>
          <a:bodyPr/>
          <a:lstStyle/>
          <a:p>
            <a:r>
              <a:rPr lang="ar-SA" sz="5400">
                <a:solidFill>
                  <a:srgbClr val="990099"/>
                </a:solidFill>
              </a:rPr>
              <a:t> * بسم الله الرحمن الرحيم *</a:t>
            </a:r>
            <a:endParaRPr lang="en-US" sz="5400">
              <a:solidFill>
                <a:srgbClr val="990099"/>
              </a:solidFill>
            </a:endParaRPr>
          </a:p>
        </p:txBody>
      </p:sp>
      <p:sp>
        <p:nvSpPr>
          <p:cNvPr id="2051" name="Rectangle 3"/>
          <p:cNvSpPr>
            <a:spLocks noGrp="1" noChangeArrowheads="1"/>
          </p:cNvSpPr>
          <p:nvPr>
            <p:ph type="subTitle" idx="1"/>
          </p:nvPr>
        </p:nvSpPr>
        <p:spPr>
          <a:xfrm>
            <a:off x="1403350" y="2276475"/>
            <a:ext cx="7016750" cy="3362325"/>
          </a:xfrm>
        </p:spPr>
        <p:txBody>
          <a:bodyPr/>
          <a:lstStyle/>
          <a:p>
            <a:pPr>
              <a:lnSpc>
                <a:spcPct val="80000"/>
              </a:lnSpc>
            </a:pPr>
            <a:r>
              <a:rPr lang="ar-SA" b="1" i="1">
                <a:solidFill>
                  <a:srgbClr val="CC0066"/>
                </a:solidFill>
                <a:effectLst>
                  <a:outerShdw blurRad="38100" dist="38100" dir="2700000" algn="tl">
                    <a:srgbClr val="C0C0C0"/>
                  </a:outerShdw>
                </a:effectLst>
              </a:rPr>
              <a:t>في هذا الموضوع سنتحدث عن</a:t>
            </a:r>
          </a:p>
          <a:p>
            <a:pPr>
              <a:lnSpc>
                <a:spcPct val="80000"/>
              </a:lnSpc>
            </a:pPr>
            <a:r>
              <a:rPr lang="ar-SA" b="1" i="1">
                <a:solidFill>
                  <a:srgbClr val="CC0066"/>
                </a:solidFill>
                <a:effectLst>
                  <a:outerShdw blurRad="38100" dist="38100" dir="2700000" algn="tl">
                    <a:srgbClr val="C0C0C0"/>
                  </a:outerShdw>
                </a:effectLst>
              </a:rPr>
              <a:t>3 موضات محرمة إنتشرت بيننا بشكل سريع جداً ولا</a:t>
            </a:r>
          </a:p>
          <a:p>
            <a:pPr>
              <a:lnSpc>
                <a:spcPct val="80000"/>
              </a:lnSpc>
            </a:pPr>
            <a:r>
              <a:rPr lang="ar-SA" b="1" i="1">
                <a:solidFill>
                  <a:srgbClr val="CC0066"/>
                </a:solidFill>
                <a:effectLst>
                  <a:outerShdw blurRad="38100" dist="38100" dir="2700000" algn="tl">
                    <a:srgbClr val="C0C0C0"/>
                  </a:outerShdw>
                </a:effectLst>
              </a:rPr>
              <a:t> زالت تنتشر  </a:t>
            </a:r>
            <a:br>
              <a:rPr lang="ar-SA" b="1" i="1">
                <a:solidFill>
                  <a:srgbClr val="CC0066"/>
                </a:solidFill>
                <a:effectLst>
                  <a:outerShdw blurRad="38100" dist="38100" dir="2700000" algn="tl">
                    <a:srgbClr val="C0C0C0"/>
                  </a:outerShdw>
                </a:effectLst>
              </a:rPr>
            </a:br>
            <a:r>
              <a:rPr lang="ar-SA" b="1" i="1">
                <a:solidFill>
                  <a:srgbClr val="CC0066"/>
                </a:solidFill>
                <a:effectLst>
                  <a:outerShdw blurRad="38100" dist="38100" dir="2700000" algn="tl">
                    <a:srgbClr val="C0C0C0"/>
                  </a:outerShdw>
                </a:effectLst>
              </a:rPr>
              <a:t>مع إنها في الغالب مقززة جدا . . .</a:t>
            </a:r>
          </a:p>
          <a:p>
            <a:pPr>
              <a:lnSpc>
                <a:spcPct val="80000"/>
              </a:lnSpc>
            </a:pPr>
            <a:r>
              <a:rPr lang="ar-SA" b="1" i="1">
                <a:solidFill>
                  <a:srgbClr val="CC0066"/>
                </a:solidFill>
                <a:effectLst>
                  <a:outerShdw blurRad="38100" dist="38100" dir="2700000" algn="tl">
                    <a:srgbClr val="C0C0C0"/>
                  </a:outerShdw>
                </a:effectLst>
              </a:rPr>
              <a:t/>
            </a:r>
            <a:br>
              <a:rPr lang="ar-SA" b="1" i="1">
                <a:solidFill>
                  <a:srgbClr val="CC0066"/>
                </a:solidFill>
                <a:effectLst>
                  <a:outerShdw blurRad="38100" dist="38100" dir="2700000" algn="tl">
                    <a:srgbClr val="C0C0C0"/>
                  </a:outerShdw>
                </a:effectLst>
              </a:rPr>
            </a:br>
            <a:r>
              <a:rPr lang="ar-SA" sz="1600"/>
              <a:t/>
            </a:r>
            <a:br>
              <a:rPr lang="ar-SA" sz="1600"/>
            </a:br>
            <a:endParaRPr lang="en-US" sz="160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539750" y="692150"/>
            <a:ext cx="8158163" cy="3313113"/>
          </a:xfrm>
        </p:spPr>
        <p:txBody>
          <a:bodyPr/>
          <a:lstStyle/>
          <a:p>
            <a:r>
              <a:rPr lang="ar-SA" sz="2400" i="1" u="sng">
                <a:solidFill>
                  <a:srgbClr val="FF0000"/>
                </a:solidFill>
              </a:rPr>
              <a:t>ما هي الإشارات والرموز التي تميز عبدة الشيطان منها؟</a:t>
            </a:r>
            <a:br>
              <a:rPr lang="ar-SA" sz="2400" i="1" u="sng">
                <a:solidFill>
                  <a:srgbClr val="FF0000"/>
                </a:solidFill>
              </a:rPr>
            </a:br>
            <a:r>
              <a:rPr lang="ar-SA" sz="2400"/>
              <a:t/>
            </a:r>
            <a:br>
              <a:rPr lang="ar-SA" sz="2400"/>
            </a:br>
            <a:r>
              <a:rPr lang="ar-SA" sz="2400">
                <a:solidFill>
                  <a:srgbClr val="9966FF"/>
                </a:solidFill>
              </a:rPr>
              <a:t> 1-رموز وإيماءات جسدية باليد أو بأجزاء أُخرى في الجسم فمثلا يقوم عبدة الشيطان بتجميع اصابع يدهم لتبدو بشكلها كقرون الشيطان</a:t>
            </a:r>
            <a:r>
              <a:rPr lang="ar-SA" sz="4000">
                <a:solidFill>
                  <a:srgbClr val="9966FF"/>
                </a:solidFill>
              </a:rPr>
              <a:t> </a:t>
            </a:r>
            <a:br>
              <a:rPr lang="ar-SA" sz="4000">
                <a:solidFill>
                  <a:srgbClr val="9966FF"/>
                </a:solidFill>
              </a:rPr>
            </a:br>
            <a:r>
              <a:rPr lang="ar-SA" sz="4000"/>
              <a:t/>
            </a:r>
            <a:br>
              <a:rPr lang="ar-SA" sz="4000"/>
            </a:br>
            <a:r>
              <a:rPr lang="ar-SA" sz="4000"/>
              <a:t/>
            </a:r>
            <a:br>
              <a:rPr lang="ar-SA" sz="4000"/>
            </a:br>
            <a:endParaRPr lang="en-US" sz="4000"/>
          </a:p>
        </p:txBody>
      </p:sp>
      <p:sp>
        <p:nvSpPr>
          <p:cNvPr id="30723" name="Rectangle 3"/>
          <p:cNvSpPr>
            <a:spLocks noGrp="1" noChangeArrowheads="1"/>
          </p:cNvSpPr>
          <p:nvPr>
            <p:ph type="body" idx="1"/>
          </p:nvPr>
        </p:nvSpPr>
        <p:spPr>
          <a:xfrm>
            <a:off x="250825" y="1412875"/>
            <a:ext cx="8229600" cy="4525963"/>
          </a:xfrm>
        </p:spPr>
        <p:txBody>
          <a:bodyPr/>
          <a:lstStyle/>
          <a:p>
            <a:endParaRPr lang="en-US"/>
          </a:p>
        </p:txBody>
      </p:sp>
      <p:pic>
        <p:nvPicPr>
          <p:cNvPr id="30724" name="Picture 4" descr="28538"/>
          <p:cNvPicPr>
            <a:picLocks noChangeAspect="1" noChangeArrowheads="1"/>
          </p:cNvPicPr>
          <p:nvPr/>
        </p:nvPicPr>
        <p:blipFill>
          <a:blip r:embed="rId3"/>
          <a:srcRect/>
          <a:stretch>
            <a:fillRect/>
          </a:stretch>
        </p:blipFill>
        <p:spPr bwMode="auto">
          <a:xfrm>
            <a:off x="684213" y="2492375"/>
            <a:ext cx="2911475" cy="3643313"/>
          </a:xfrm>
          <a:prstGeom prst="rect">
            <a:avLst/>
          </a:prstGeom>
          <a:noFill/>
        </p:spPr>
      </p:pic>
      <p:pic>
        <p:nvPicPr>
          <p:cNvPr id="30725" name="Picture 5" descr="1--"/>
          <p:cNvPicPr>
            <a:picLocks noChangeAspect="1" noChangeArrowheads="1"/>
          </p:cNvPicPr>
          <p:nvPr/>
        </p:nvPicPr>
        <p:blipFill>
          <a:blip r:embed="rId4"/>
          <a:srcRect/>
          <a:stretch>
            <a:fillRect/>
          </a:stretch>
        </p:blipFill>
        <p:spPr bwMode="auto">
          <a:xfrm>
            <a:off x="3995738" y="3068638"/>
            <a:ext cx="2106612" cy="2808287"/>
          </a:xfrm>
          <a:prstGeom prst="rect">
            <a:avLst/>
          </a:prstGeom>
          <a:noFill/>
        </p:spPr>
      </p:pic>
      <p:pic>
        <p:nvPicPr>
          <p:cNvPr id="30726" name="Picture 6" descr="1---"/>
          <p:cNvPicPr>
            <a:picLocks noChangeAspect="1" noChangeArrowheads="1"/>
          </p:cNvPicPr>
          <p:nvPr/>
        </p:nvPicPr>
        <p:blipFill>
          <a:blip r:embed="rId5"/>
          <a:srcRect/>
          <a:stretch>
            <a:fillRect/>
          </a:stretch>
        </p:blipFill>
        <p:spPr bwMode="auto">
          <a:xfrm>
            <a:off x="6156325" y="3429000"/>
            <a:ext cx="2519363" cy="219868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0722"/>
                                        </p:tgtEl>
                                        <p:attrNameLst>
                                          <p:attrName>style.visibility</p:attrName>
                                        </p:attrNameLst>
                                      </p:cBhvr>
                                      <p:to>
                                        <p:strVal val="visible"/>
                                      </p:to>
                                    </p:set>
                                    <p:animEffect transition="in" filter="dissolve">
                                      <p:cBhvr>
                                        <p:cTn id="7" dur="500"/>
                                        <p:tgtEl>
                                          <p:spTgt spid="3072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nodePh="1">
                                  <p:stCondLst>
                                    <p:cond delay="0"/>
                                  </p:stCondLst>
                                  <p:endCondLst>
                                    <p:cond evt="begin" delay="0">
                                      <p:tn val="10"/>
                                    </p:cond>
                                  </p:endCondLst>
                                  <p:childTnLst>
                                    <p:set>
                                      <p:cBhvr>
                                        <p:cTn id="11" dur="1" fill="hold">
                                          <p:stCondLst>
                                            <p:cond delay="0"/>
                                          </p:stCondLst>
                                        </p:cTn>
                                        <p:tgtEl>
                                          <p:spTgt spid="30723">
                                            <p:txEl>
                                              <p:pRg st="0" end="0"/>
                                            </p:txEl>
                                          </p:spTgt>
                                        </p:tgtEl>
                                        <p:attrNameLst>
                                          <p:attrName>style.visibility</p:attrName>
                                        </p:attrNameLst>
                                      </p:cBhvr>
                                      <p:to>
                                        <p:strVal val="visible"/>
                                      </p:to>
                                    </p:set>
                                    <p:animEffect transition="in" filter="dissolve">
                                      <p:cBhvr>
                                        <p:cTn id="12" dur="500"/>
                                        <p:tgtEl>
                                          <p:spTgt spid="3072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0724"/>
                                        </p:tgtEl>
                                        <p:attrNameLst>
                                          <p:attrName>style.visibility</p:attrName>
                                        </p:attrNameLst>
                                      </p:cBhvr>
                                      <p:to>
                                        <p:strVal val="visible"/>
                                      </p:to>
                                    </p:set>
                                    <p:anim calcmode="lin" valueType="num">
                                      <p:cBhvr additive="base">
                                        <p:cTn id="17" dur="500" fill="hold"/>
                                        <p:tgtEl>
                                          <p:spTgt spid="30724"/>
                                        </p:tgtEl>
                                        <p:attrNameLst>
                                          <p:attrName>ppt_x</p:attrName>
                                        </p:attrNameLst>
                                      </p:cBhvr>
                                      <p:tavLst>
                                        <p:tav tm="0">
                                          <p:val>
                                            <p:strVal val="#ppt_x"/>
                                          </p:val>
                                        </p:tav>
                                        <p:tav tm="100000">
                                          <p:val>
                                            <p:strVal val="#ppt_x"/>
                                          </p:val>
                                        </p:tav>
                                      </p:tavLst>
                                    </p:anim>
                                    <p:anim calcmode="lin" valueType="num">
                                      <p:cBhvr additive="base">
                                        <p:cTn id="18" dur="500" fill="hold"/>
                                        <p:tgtEl>
                                          <p:spTgt spid="30724"/>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1" presetClass="entr" presetSubtype="4" fill="hold" nodeType="clickEffect">
                                  <p:stCondLst>
                                    <p:cond delay="0"/>
                                  </p:stCondLst>
                                  <p:childTnLst>
                                    <p:set>
                                      <p:cBhvr>
                                        <p:cTn id="22" dur="1" fill="hold">
                                          <p:stCondLst>
                                            <p:cond delay="0"/>
                                          </p:stCondLst>
                                        </p:cTn>
                                        <p:tgtEl>
                                          <p:spTgt spid="30725"/>
                                        </p:tgtEl>
                                        <p:attrNameLst>
                                          <p:attrName>style.visibility</p:attrName>
                                        </p:attrNameLst>
                                      </p:cBhvr>
                                      <p:to>
                                        <p:strVal val="visible"/>
                                      </p:to>
                                    </p:set>
                                    <p:animEffect transition="in" filter="wheel(4)">
                                      <p:cBhvr>
                                        <p:cTn id="23" dur="2000"/>
                                        <p:tgtEl>
                                          <p:spTgt spid="30725"/>
                                        </p:tgtEl>
                                      </p:cBhvr>
                                    </p:animEffect>
                                  </p:childTnLst>
                                </p:cTn>
                              </p:par>
                            </p:childTnLst>
                          </p:cTn>
                        </p:par>
                      </p:childTnLst>
                    </p:cTn>
                  </p:par>
                  <p:par>
                    <p:cTn id="24" fill="hold">
                      <p:stCondLst>
                        <p:cond delay="indefinite"/>
                      </p:stCondLst>
                      <p:childTnLst>
                        <p:par>
                          <p:cTn id="25" fill="hold">
                            <p:stCondLst>
                              <p:cond delay="0"/>
                            </p:stCondLst>
                            <p:childTnLst>
                              <p:par>
                                <p:cTn id="26" presetID="18" presetClass="entr" presetSubtype="12" fill="hold" nodeType="clickEffect">
                                  <p:stCondLst>
                                    <p:cond delay="0"/>
                                  </p:stCondLst>
                                  <p:childTnLst>
                                    <p:set>
                                      <p:cBhvr>
                                        <p:cTn id="27" dur="1" fill="hold">
                                          <p:stCondLst>
                                            <p:cond delay="0"/>
                                          </p:stCondLst>
                                        </p:cTn>
                                        <p:tgtEl>
                                          <p:spTgt spid="30726"/>
                                        </p:tgtEl>
                                        <p:attrNameLst>
                                          <p:attrName>style.visibility</p:attrName>
                                        </p:attrNameLst>
                                      </p:cBhvr>
                                      <p:to>
                                        <p:strVal val="visible"/>
                                      </p:to>
                                    </p:set>
                                    <p:animEffect transition="in" filter="strips(downLeft)">
                                      <p:cBhvr>
                                        <p:cTn id="28" dur="500"/>
                                        <p:tgtEl>
                                          <p:spTgt spid="307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2" grpId="0"/>
      <p:bldP spid="30723" grpId="0" build="p"/>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r>
              <a:rPr lang="ar-SA" sz="2400"/>
              <a:t>2</a:t>
            </a:r>
            <a:br>
              <a:rPr lang="ar-SA" sz="2400"/>
            </a:br>
            <a:r>
              <a:rPr lang="ar-SA" sz="2400"/>
              <a:t/>
            </a:r>
            <a:br>
              <a:rPr lang="ar-SA" sz="2400"/>
            </a:br>
            <a:r>
              <a:rPr lang="ar-SA" sz="2400"/>
              <a:t/>
            </a:r>
            <a:br>
              <a:rPr lang="ar-SA" sz="2400"/>
            </a:br>
            <a:r>
              <a:rPr lang="ar-SA" sz="2400"/>
              <a:t/>
            </a:r>
            <a:br>
              <a:rPr lang="ar-SA" sz="2400"/>
            </a:br>
            <a:r>
              <a:rPr lang="ar-SA" sz="2400">
                <a:solidFill>
                  <a:srgbClr val="9966FF"/>
                </a:solidFill>
              </a:rPr>
              <a:t>2- الوشم ويوجد منه أشكال عديدة تُرسم على مختلف أجزاء الجسم وتكون على أشكال الشياطين ولهم أشكال معينة وعلى الرقبة نجمة وعلى الرأس رقم 666 وهم كما يدعون رقم الشيطان</a:t>
            </a:r>
            <a:br>
              <a:rPr lang="ar-SA" sz="2400">
                <a:solidFill>
                  <a:srgbClr val="9966FF"/>
                </a:solidFill>
              </a:rPr>
            </a:br>
            <a:r>
              <a:rPr lang="ar-SA" sz="2400">
                <a:solidFill>
                  <a:srgbClr val="9966FF"/>
                </a:solidFill>
              </a:rPr>
              <a:t/>
            </a:r>
            <a:br>
              <a:rPr lang="ar-SA" sz="2400">
                <a:solidFill>
                  <a:srgbClr val="9966FF"/>
                </a:solidFill>
              </a:rPr>
            </a:br>
            <a:r>
              <a:rPr lang="ar-SA" sz="2400">
                <a:solidFill>
                  <a:srgbClr val="9966FF"/>
                </a:solidFill>
              </a:rPr>
              <a:t/>
            </a:r>
            <a:br>
              <a:rPr lang="ar-SA" sz="2400">
                <a:solidFill>
                  <a:srgbClr val="9966FF"/>
                </a:solidFill>
              </a:rPr>
            </a:br>
            <a:r>
              <a:rPr lang="ar-SA" sz="2400"/>
              <a:t/>
            </a:r>
            <a:br>
              <a:rPr lang="ar-SA" sz="2400"/>
            </a:br>
            <a:r>
              <a:rPr lang="ar-SA" sz="2400"/>
              <a:t/>
            </a:r>
            <a:br>
              <a:rPr lang="ar-SA" sz="2400"/>
            </a:br>
            <a:endParaRPr lang="en-US" sz="2400"/>
          </a:p>
        </p:txBody>
      </p:sp>
      <p:sp>
        <p:nvSpPr>
          <p:cNvPr id="36867" name="Rectangle 3"/>
          <p:cNvSpPr>
            <a:spLocks noGrp="1" noChangeArrowheads="1"/>
          </p:cNvSpPr>
          <p:nvPr>
            <p:ph type="body" idx="1"/>
          </p:nvPr>
        </p:nvSpPr>
        <p:spPr/>
        <p:txBody>
          <a:bodyPr/>
          <a:lstStyle/>
          <a:p>
            <a:pPr>
              <a:buFontTx/>
              <a:buNone/>
            </a:pPr>
            <a:r>
              <a:rPr lang="ar-SA" sz="2400">
                <a:solidFill>
                  <a:srgbClr val="9966FF"/>
                </a:solidFill>
              </a:rPr>
              <a:t/>
            </a:r>
            <a:br>
              <a:rPr lang="ar-SA" sz="2400">
                <a:solidFill>
                  <a:srgbClr val="9966FF"/>
                </a:solidFill>
              </a:rPr>
            </a:br>
            <a:endParaRPr lang="ar-SA" sz="2400">
              <a:solidFill>
                <a:srgbClr val="9966FF"/>
              </a:solidFill>
            </a:endParaRPr>
          </a:p>
          <a:p>
            <a:pPr>
              <a:buFontTx/>
              <a:buNone/>
            </a:pPr>
            <a:endParaRPr lang="ar-SA" sz="2400">
              <a:solidFill>
                <a:srgbClr val="9966FF"/>
              </a:solidFill>
            </a:endParaRPr>
          </a:p>
          <a:p>
            <a:pPr>
              <a:buFontTx/>
              <a:buNone/>
            </a:pPr>
            <a:endParaRPr lang="ar-SA" sz="2400">
              <a:solidFill>
                <a:srgbClr val="9966FF"/>
              </a:solidFill>
            </a:endParaRPr>
          </a:p>
          <a:p>
            <a:pPr>
              <a:buFontTx/>
              <a:buNone/>
            </a:pPr>
            <a:endParaRPr lang="ar-SA" sz="2400">
              <a:solidFill>
                <a:srgbClr val="9966FF"/>
              </a:solidFill>
            </a:endParaRPr>
          </a:p>
          <a:p>
            <a:pPr>
              <a:buFontTx/>
              <a:buNone/>
            </a:pPr>
            <a:endParaRPr lang="ar-SA" sz="2400">
              <a:solidFill>
                <a:srgbClr val="9966FF"/>
              </a:solidFill>
            </a:endParaRPr>
          </a:p>
          <a:p>
            <a:pPr>
              <a:buFontTx/>
              <a:buNone/>
            </a:pPr>
            <a:endParaRPr lang="ar-SA" sz="2400">
              <a:solidFill>
                <a:srgbClr val="9966FF"/>
              </a:solidFill>
            </a:endParaRPr>
          </a:p>
          <a:p>
            <a:pPr>
              <a:buFontTx/>
              <a:buNone/>
            </a:pPr>
            <a:r>
              <a:rPr lang="ar-SA" sz="2400">
                <a:solidFill>
                  <a:srgbClr val="9966FF"/>
                </a:solidFill>
              </a:rPr>
              <a:t>3- فصوص وأقراط وسلاسل ذات أشكال معينة يرتدونها وغيرها الكثير .</a:t>
            </a:r>
            <a:endParaRPr lang="en-US" sz="2400">
              <a:solidFill>
                <a:srgbClr val="9966FF"/>
              </a:solidFill>
            </a:endParaRPr>
          </a:p>
        </p:txBody>
      </p:sp>
      <p:pic>
        <p:nvPicPr>
          <p:cNvPr id="36868" name="Picture 4" descr="1----"/>
          <p:cNvPicPr>
            <a:picLocks noChangeAspect="1" noChangeArrowheads="1"/>
          </p:cNvPicPr>
          <p:nvPr/>
        </p:nvPicPr>
        <p:blipFill>
          <a:blip r:embed="rId3"/>
          <a:srcRect/>
          <a:stretch>
            <a:fillRect/>
          </a:stretch>
        </p:blipFill>
        <p:spPr bwMode="auto">
          <a:xfrm>
            <a:off x="1979613" y="5157788"/>
            <a:ext cx="5472112" cy="1533525"/>
          </a:xfrm>
          <a:prstGeom prst="rect">
            <a:avLst/>
          </a:prstGeom>
          <a:noFill/>
        </p:spPr>
      </p:pic>
      <p:pic>
        <p:nvPicPr>
          <p:cNvPr id="36869" name="Picture 5" descr="1----------"/>
          <p:cNvPicPr>
            <a:picLocks noChangeAspect="1" noChangeArrowheads="1"/>
          </p:cNvPicPr>
          <p:nvPr/>
        </p:nvPicPr>
        <p:blipFill>
          <a:blip r:embed="rId4"/>
          <a:srcRect/>
          <a:stretch>
            <a:fillRect/>
          </a:stretch>
        </p:blipFill>
        <p:spPr bwMode="auto">
          <a:xfrm>
            <a:off x="179388" y="1268413"/>
            <a:ext cx="2349500" cy="3168650"/>
          </a:xfrm>
          <a:prstGeom prst="rect">
            <a:avLst/>
          </a:prstGeom>
          <a:noFill/>
        </p:spPr>
      </p:pic>
      <p:pic>
        <p:nvPicPr>
          <p:cNvPr id="36870" name="Picture 6" descr="1--------"/>
          <p:cNvPicPr>
            <a:picLocks noChangeAspect="1" noChangeArrowheads="1"/>
          </p:cNvPicPr>
          <p:nvPr/>
        </p:nvPicPr>
        <p:blipFill>
          <a:blip r:embed="rId5"/>
          <a:srcRect/>
          <a:stretch>
            <a:fillRect/>
          </a:stretch>
        </p:blipFill>
        <p:spPr bwMode="auto">
          <a:xfrm>
            <a:off x="2843213" y="1196975"/>
            <a:ext cx="2476500" cy="3240088"/>
          </a:xfrm>
          <a:prstGeom prst="rect">
            <a:avLst/>
          </a:prstGeom>
          <a:noFill/>
        </p:spPr>
      </p:pic>
      <p:pic>
        <p:nvPicPr>
          <p:cNvPr id="36871" name="Picture 7" descr="1------"/>
          <p:cNvPicPr>
            <a:picLocks noChangeAspect="1" noChangeArrowheads="1"/>
          </p:cNvPicPr>
          <p:nvPr/>
        </p:nvPicPr>
        <p:blipFill>
          <a:blip r:embed="rId6"/>
          <a:srcRect/>
          <a:stretch>
            <a:fillRect/>
          </a:stretch>
        </p:blipFill>
        <p:spPr bwMode="auto">
          <a:xfrm>
            <a:off x="5867400" y="2924175"/>
            <a:ext cx="2881313" cy="1655763"/>
          </a:xfrm>
          <a:prstGeom prst="rect">
            <a:avLst/>
          </a:prstGeom>
          <a:noFill/>
        </p:spPr>
      </p:pic>
      <p:pic>
        <p:nvPicPr>
          <p:cNvPr id="36872" name="Picture 8" descr="070215_666_tattoo"/>
          <p:cNvPicPr>
            <a:picLocks noChangeAspect="1" noChangeArrowheads="1"/>
          </p:cNvPicPr>
          <p:nvPr/>
        </p:nvPicPr>
        <p:blipFill>
          <a:blip r:embed="rId7"/>
          <a:srcRect/>
          <a:stretch>
            <a:fillRect/>
          </a:stretch>
        </p:blipFill>
        <p:spPr bwMode="auto">
          <a:xfrm>
            <a:off x="5867400" y="1052513"/>
            <a:ext cx="2916238" cy="1833562"/>
          </a:xfrm>
          <a:prstGeom prst="rect">
            <a:avLst/>
          </a:prstGeom>
          <a:noFill/>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withEffect">
                                  <p:stCondLst>
                                    <p:cond delay="0"/>
                                  </p:stCondLst>
                                  <p:childTnLst>
                                    <p:set>
                                      <p:cBhvr>
                                        <p:cTn id="6" dur="1" fill="hold">
                                          <p:stCondLst>
                                            <p:cond delay="0"/>
                                          </p:stCondLst>
                                        </p:cTn>
                                        <p:tgtEl>
                                          <p:spTgt spid="36866"/>
                                        </p:tgtEl>
                                        <p:attrNameLst>
                                          <p:attrName>style.visibility</p:attrName>
                                        </p:attrNameLst>
                                      </p:cBhvr>
                                      <p:to>
                                        <p:strVal val="visible"/>
                                      </p:to>
                                    </p:set>
                                    <p:anim calcmode="lin" valueType="num">
                                      <p:cBhvr>
                                        <p:cTn id="7" dur="1000" fill="hold"/>
                                        <p:tgtEl>
                                          <p:spTgt spid="36866"/>
                                        </p:tgtEl>
                                        <p:attrNameLst>
                                          <p:attrName>ppt_x</p:attrName>
                                        </p:attrNameLst>
                                      </p:cBhvr>
                                      <p:tavLst>
                                        <p:tav tm="0">
                                          <p:val>
                                            <p:strVal val="#ppt_x-.2"/>
                                          </p:val>
                                        </p:tav>
                                        <p:tav tm="100000">
                                          <p:val>
                                            <p:strVal val="#ppt_x"/>
                                          </p:val>
                                        </p:tav>
                                      </p:tavLst>
                                    </p:anim>
                                    <p:anim calcmode="lin" valueType="num">
                                      <p:cBhvr>
                                        <p:cTn id="8" dur="1000" fill="hold"/>
                                        <p:tgtEl>
                                          <p:spTgt spid="36866"/>
                                        </p:tgtEl>
                                        <p:attrNameLst>
                                          <p:attrName>ppt_y</p:attrName>
                                        </p:attrNameLst>
                                      </p:cBhvr>
                                      <p:tavLst>
                                        <p:tav tm="0">
                                          <p:val>
                                            <p:strVal val="#ppt_y"/>
                                          </p:val>
                                        </p:tav>
                                        <p:tav tm="100000">
                                          <p:val>
                                            <p:strVal val="#ppt_y"/>
                                          </p:val>
                                        </p:tav>
                                      </p:tavLst>
                                    </p:anim>
                                    <p:animEffect transition="in" filter="wipe(right)" prLst="gradientSize: 0.1">
                                      <p:cBhvr>
                                        <p:cTn id="9" dur="1000"/>
                                        <p:tgtEl>
                                          <p:spTgt spid="36866"/>
                                        </p:tgtEl>
                                      </p:cBhvr>
                                    </p:animEffect>
                                  </p:childTnLst>
                                </p:cTn>
                              </p:par>
                            </p:childTnLst>
                          </p:cTn>
                        </p:par>
                      </p:childTnLst>
                    </p:cTn>
                  </p:par>
                  <p:par>
                    <p:cTn id="10" fill="hold">
                      <p:stCondLst>
                        <p:cond delay="indefinite"/>
                      </p:stCondLst>
                      <p:childTnLst>
                        <p:par>
                          <p:cTn id="11" fill="hold">
                            <p:stCondLst>
                              <p:cond delay="0"/>
                            </p:stCondLst>
                            <p:childTnLst>
                              <p:par>
                                <p:cTn id="12" presetID="44" presetClass="entr" presetSubtype="0" fill="hold" grpId="0" nodeType="clickEffect">
                                  <p:stCondLst>
                                    <p:cond delay="0"/>
                                  </p:stCondLst>
                                  <p:childTnLst>
                                    <p:set>
                                      <p:cBhvr>
                                        <p:cTn id="13" dur="1" fill="hold">
                                          <p:stCondLst>
                                            <p:cond delay="0"/>
                                          </p:stCondLst>
                                        </p:cTn>
                                        <p:tgtEl>
                                          <p:spTgt spid="36867">
                                            <p:txEl>
                                              <p:pRg st="0" end="0"/>
                                            </p:txEl>
                                          </p:spTgt>
                                        </p:tgtEl>
                                        <p:attrNameLst>
                                          <p:attrName>style.visibility</p:attrName>
                                        </p:attrNameLst>
                                      </p:cBhvr>
                                      <p:to>
                                        <p:strVal val="visible"/>
                                      </p:to>
                                    </p:set>
                                    <p:animEffect transition="in" filter="fade">
                                      <p:cBhvr>
                                        <p:cTn id="14" dur="500"/>
                                        <p:tgtEl>
                                          <p:spTgt spid="36867">
                                            <p:txEl>
                                              <p:pRg st="0" end="0"/>
                                            </p:txEl>
                                          </p:spTgt>
                                        </p:tgtEl>
                                      </p:cBhvr>
                                    </p:animEffect>
                                    <p:anim calcmode="lin" valueType="num">
                                      <p:cBhvr>
                                        <p:cTn id="15" dur="500" fill="hold"/>
                                        <p:tgtEl>
                                          <p:spTgt spid="36867">
                                            <p:txEl>
                                              <p:pRg st="0" end="0"/>
                                            </p:txEl>
                                          </p:spTgt>
                                        </p:tgtEl>
                                        <p:attrNameLst>
                                          <p:attrName>ppt_x</p:attrName>
                                        </p:attrNameLst>
                                      </p:cBhvr>
                                      <p:tavLst>
                                        <p:tav tm="0">
                                          <p:val>
                                            <p:strVal val="#ppt_x"/>
                                          </p:val>
                                        </p:tav>
                                        <p:tav tm="100000">
                                          <p:val>
                                            <p:strVal val="#ppt_x"/>
                                          </p:val>
                                        </p:tav>
                                      </p:tavLst>
                                    </p:anim>
                                    <p:anim calcmode="lin" valueType="num">
                                      <p:cBhvr>
                                        <p:cTn id="16" dur="500" fill="hold"/>
                                        <p:tgtEl>
                                          <p:spTgt spid="36867">
                                            <p:txEl>
                                              <p:pRg st="0" end="0"/>
                                            </p:txEl>
                                          </p:spTgt>
                                        </p:tgtEl>
                                        <p:attrNameLst>
                                          <p:attrName>ppt_y</p:attrName>
                                        </p:attrNameLst>
                                      </p:cBhvr>
                                      <p:tavLst>
                                        <p:tav tm="0">
                                          <p:val>
                                            <p:strVal val="#ppt_y+.05"/>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4" presetClass="entr" presetSubtype="0" fill="hold" grpId="0" nodeType="clickEffect">
                                  <p:stCondLst>
                                    <p:cond delay="0"/>
                                  </p:stCondLst>
                                  <p:childTnLst>
                                    <p:set>
                                      <p:cBhvr>
                                        <p:cTn id="20" dur="1" fill="hold">
                                          <p:stCondLst>
                                            <p:cond delay="0"/>
                                          </p:stCondLst>
                                        </p:cTn>
                                        <p:tgtEl>
                                          <p:spTgt spid="36867">
                                            <p:txEl>
                                              <p:pRg st="6" end="6"/>
                                            </p:txEl>
                                          </p:spTgt>
                                        </p:tgtEl>
                                        <p:attrNameLst>
                                          <p:attrName>style.visibility</p:attrName>
                                        </p:attrNameLst>
                                      </p:cBhvr>
                                      <p:to>
                                        <p:strVal val="visible"/>
                                      </p:to>
                                    </p:set>
                                    <p:animEffect transition="in" filter="fade">
                                      <p:cBhvr>
                                        <p:cTn id="21" dur="500"/>
                                        <p:tgtEl>
                                          <p:spTgt spid="36867">
                                            <p:txEl>
                                              <p:pRg st="6" end="6"/>
                                            </p:txEl>
                                          </p:spTgt>
                                        </p:tgtEl>
                                      </p:cBhvr>
                                    </p:animEffect>
                                    <p:anim calcmode="lin" valueType="num">
                                      <p:cBhvr>
                                        <p:cTn id="22" dur="500" fill="hold"/>
                                        <p:tgtEl>
                                          <p:spTgt spid="36867">
                                            <p:txEl>
                                              <p:pRg st="6" end="6"/>
                                            </p:txEl>
                                          </p:spTgt>
                                        </p:tgtEl>
                                        <p:attrNameLst>
                                          <p:attrName>ppt_x</p:attrName>
                                        </p:attrNameLst>
                                      </p:cBhvr>
                                      <p:tavLst>
                                        <p:tav tm="0">
                                          <p:val>
                                            <p:strVal val="#ppt_x"/>
                                          </p:val>
                                        </p:tav>
                                        <p:tav tm="100000">
                                          <p:val>
                                            <p:strVal val="#ppt_x"/>
                                          </p:val>
                                        </p:tav>
                                      </p:tavLst>
                                    </p:anim>
                                    <p:anim calcmode="lin" valueType="num">
                                      <p:cBhvr>
                                        <p:cTn id="23" dur="500" fill="hold"/>
                                        <p:tgtEl>
                                          <p:spTgt spid="36867">
                                            <p:txEl>
                                              <p:pRg st="6" end="6"/>
                                            </p:txEl>
                                          </p:spTgt>
                                        </p:tgtEl>
                                        <p:attrNameLst>
                                          <p:attrName>ppt_y</p:attrName>
                                        </p:attrNameLst>
                                      </p:cBhvr>
                                      <p:tavLst>
                                        <p:tav tm="0">
                                          <p:val>
                                            <p:strVal val="#ppt_y+.05"/>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5" presetClass="entr" presetSubtype="10" fill="hold" nodeType="clickEffect">
                                  <p:stCondLst>
                                    <p:cond delay="0"/>
                                  </p:stCondLst>
                                  <p:childTnLst>
                                    <p:set>
                                      <p:cBhvr>
                                        <p:cTn id="27" dur="1" fill="hold">
                                          <p:stCondLst>
                                            <p:cond delay="0"/>
                                          </p:stCondLst>
                                        </p:cTn>
                                        <p:tgtEl>
                                          <p:spTgt spid="36869"/>
                                        </p:tgtEl>
                                        <p:attrNameLst>
                                          <p:attrName>style.visibility</p:attrName>
                                        </p:attrNameLst>
                                      </p:cBhvr>
                                      <p:to>
                                        <p:strVal val="visible"/>
                                      </p:to>
                                    </p:set>
                                    <p:animEffect transition="in" filter="checkerboard(across)">
                                      <p:cBhvr>
                                        <p:cTn id="28" dur="500"/>
                                        <p:tgtEl>
                                          <p:spTgt spid="36869"/>
                                        </p:tgtEl>
                                      </p:cBhvr>
                                    </p:animEffect>
                                  </p:childTnLst>
                                </p:cTn>
                              </p:par>
                            </p:childTnLst>
                          </p:cTn>
                        </p:par>
                      </p:childTnLst>
                    </p:cTn>
                  </p:par>
                  <p:par>
                    <p:cTn id="29" fill="hold">
                      <p:stCondLst>
                        <p:cond delay="indefinite"/>
                      </p:stCondLst>
                      <p:childTnLst>
                        <p:par>
                          <p:cTn id="30" fill="hold">
                            <p:stCondLst>
                              <p:cond delay="0"/>
                            </p:stCondLst>
                            <p:childTnLst>
                              <p:par>
                                <p:cTn id="31" presetID="3" presetClass="entr" presetSubtype="10" fill="hold" nodeType="clickEffect">
                                  <p:stCondLst>
                                    <p:cond delay="0"/>
                                  </p:stCondLst>
                                  <p:childTnLst>
                                    <p:set>
                                      <p:cBhvr>
                                        <p:cTn id="32" dur="1" fill="hold">
                                          <p:stCondLst>
                                            <p:cond delay="0"/>
                                          </p:stCondLst>
                                        </p:cTn>
                                        <p:tgtEl>
                                          <p:spTgt spid="36870"/>
                                        </p:tgtEl>
                                        <p:attrNameLst>
                                          <p:attrName>style.visibility</p:attrName>
                                        </p:attrNameLst>
                                      </p:cBhvr>
                                      <p:to>
                                        <p:strVal val="visible"/>
                                      </p:to>
                                    </p:set>
                                    <p:animEffect transition="in" filter="blinds(horizontal)">
                                      <p:cBhvr>
                                        <p:cTn id="33" dur="500"/>
                                        <p:tgtEl>
                                          <p:spTgt spid="36870"/>
                                        </p:tgtEl>
                                      </p:cBhvr>
                                    </p:animEffect>
                                  </p:childTnLst>
                                </p:cTn>
                              </p:par>
                            </p:childTnLst>
                          </p:cTn>
                        </p:par>
                      </p:childTnLst>
                    </p:cTn>
                  </p:par>
                  <p:par>
                    <p:cTn id="34" fill="hold">
                      <p:stCondLst>
                        <p:cond delay="indefinite"/>
                      </p:stCondLst>
                      <p:childTnLst>
                        <p:par>
                          <p:cTn id="35" fill="hold">
                            <p:stCondLst>
                              <p:cond delay="0"/>
                            </p:stCondLst>
                            <p:childTnLst>
                              <p:par>
                                <p:cTn id="36" presetID="18" presetClass="entr" presetSubtype="12" fill="hold" nodeType="clickEffect">
                                  <p:stCondLst>
                                    <p:cond delay="0"/>
                                  </p:stCondLst>
                                  <p:childTnLst>
                                    <p:set>
                                      <p:cBhvr>
                                        <p:cTn id="37" dur="1" fill="hold">
                                          <p:stCondLst>
                                            <p:cond delay="0"/>
                                          </p:stCondLst>
                                        </p:cTn>
                                        <p:tgtEl>
                                          <p:spTgt spid="36872"/>
                                        </p:tgtEl>
                                        <p:attrNameLst>
                                          <p:attrName>style.visibility</p:attrName>
                                        </p:attrNameLst>
                                      </p:cBhvr>
                                      <p:to>
                                        <p:strVal val="visible"/>
                                      </p:to>
                                    </p:set>
                                    <p:animEffect transition="in" filter="strips(downLeft)">
                                      <p:cBhvr>
                                        <p:cTn id="38" dur="500"/>
                                        <p:tgtEl>
                                          <p:spTgt spid="36872"/>
                                        </p:tgtEl>
                                      </p:cBhvr>
                                    </p:animEffect>
                                  </p:childTnLst>
                                </p:cTn>
                              </p:par>
                            </p:childTnLst>
                          </p:cTn>
                        </p:par>
                      </p:childTnLst>
                    </p:cTn>
                  </p:par>
                  <p:par>
                    <p:cTn id="39" fill="hold">
                      <p:stCondLst>
                        <p:cond delay="indefinite"/>
                      </p:stCondLst>
                      <p:childTnLst>
                        <p:par>
                          <p:cTn id="40" fill="hold">
                            <p:stCondLst>
                              <p:cond delay="0"/>
                            </p:stCondLst>
                            <p:childTnLst>
                              <p:par>
                                <p:cTn id="41" presetID="24" presetClass="entr" presetSubtype="0" fill="hold" nodeType="clickEffect">
                                  <p:stCondLst>
                                    <p:cond delay="0"/>
                                  </p:stCondLst>
                                  <p:childTnLst>
                                    <p:set>
                                      <p:cBhvr>
                                        <p:cTn id="42" dur="1" fill="hold">
                                          <p:stCondLst>
                                            <p:cond delay="0"/>
                                          </p:stCondLst>
                                        </p:cTn>
                                        <p:tgtEl>
                                          <p:spTgt spid="36871"/>
                                        </p:tgtEl>
                                        <p:attrNameLst>
                                          <p:attrName>style.visibility</p:attrName>
                                        </p:attrNameLst>
                                      </p:cBhvr>
                                      <p:to>
                                        <p:strVal val="visible"/>
                                      </p:to>
                                    </p:set>
                                    <p:anim to="" calcmode="lin" valueType="num">
                                      <p:cBhvr>
                                        <p:cTn id="43" dur="1" fill="hold"/>
                                        <p:tgtEl>
                                          <p:spTgt spid="36871"/>
                                        </p:tgtEl>
                                        <p:attrNameLst>
                                          <p:attrName/>
                                        </p:attrNameLst>
                                      </p:cBhvr>
                                    </p:anim>
                                  </p:childTnLst>
                                </p:cTn>
                              </p:par>
                            </p:childTnLst>
                          </p:cTn>
                        </p:par>
                      </p:childTnLst>
                    </p:cTn>
                  </p:par>
                  <p:par>
                    <p:cTn id="44" fill="hold">
                      <p:stCondLst>
                        <p:cond delay="indefinite"/>
                      </p:stCondLst>
                      <p:childTnLst>
                        <p:par>
                          <p:cTn id="45" fill="hold">
                            <p:stCondLst>
                              <p:cond delay="0"/>
                            </p:stCondLst>
                            <p:childTnLst>
                              <p:par>
                                <p:cTn id="46" presetID="3" presetClass="entr" presetSubtype="10" fill="hold" nodeType="clickEffect">
                                  <p:stCondLst>
                                    <p:cond delay="0"/>
                                  </p:stCondLst>
                                  <p:childTnLst>
                                    <p:set>
                                      <p:cBhvr>
                                        <p:cTn id="47" dur="1" fill="hold">
                                          <p:stCondLst>
                                            <p:cond delay="0"/>
                                          </p:stCondLst>
                                        </p:cTn>
                                        <p:tgtEl>
                                          <p:spTgt spid="36868"/>
                                        </p:tgtEl>
                                        <p:attrNameLst>
                                          <p:attrName>style.visibility</p:attrName>
                                        </p:attrNameLst>
                                      </p:cBhvr>
                                      <p:to>
                                        <p:strVal val="visible"/>
                                      </p:to>
                                    </p:set>
                                    <p:animEffect transition="in" filter="blinds(horizontal)">
                                      <p:cBhvr>
                                        <p:cTn id="48" dur="500"/>
                                        <p:tgtEl>
                                          <p:spTgt spid="368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6" grpId="0"/>
      <p:bldP spid="36867" grpId="0" build="p"/>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r>
              <a:rPr lang="ar-SA" sz="2000"/>
              <a:t/>
            </a:r>
            <a:br>
              <a:rPr lang="ar-SA" sz="2000"/>
            </a:br>
            <a:r>
              <a:rPr lang="ar-SA" sz="2000"/>
              <a:t/>
            </a:r>
            <a:br>
              <a:rPr lang="ar-SA" sz="2000"/>
            </a:br>
            <a:r>
              <a:rPr lang="ar-SA" sz="2000"/>
              <a:t/>
            </a:r>
            <a:br>
              <a:rPr lang="ar-SA" sz="2000"/>
            </a:br>
            <a:r>
              <a:rPr lang="ar-SA" sz="2000"/>
              <a:t/>
            </a:r>
            <a:br>
              <a:rPr lang="ar-SA" sz="2000"/>
            </a:br>
            <a:r>
              <a:rPr lang="ar-SA" sz="2000"/>
              <a:t/>
            </a:r>
            <a:br>
              <a:rPr lang="ar-SA" sz="2000"/>
            </a:br>
            <a:r>
              <a:rPr lang="ar-SA" sz="2000"/>
              <a:t/>
            </a:r>
            <a:br>
              <a:rPr lang="ar-SA" sz="2000"/>
            </a:br>
            <a:r>
              <a:rPr lang="ar-SA" sz="2000"/>
              <a:t/>
            </a:r>
            <a:br>
              <a:rPr lang="ar-SA" sz="2000"/>
            </a:br>
            <a:r>
              <a:rPr lang="ar-SA" sz="2000"/>
              <a:t/>
            </a:r>
            <a:br>
              <a:rPr lang="ar-SA" sz="2000"/>
            </a:br>
            <a:r>
              <a:rPr lang="ar-SA" sz="2000"/>
              <a:t/>
            </a:r>
            <a:br>
              <a:rPr lang="ar-SA" sz="2000"/>
            </a:br>
            <a:r>
              <a:rPr lang="ar-SA" sz="2000"/>
              <a:t/>
            </a:r>
            <a:br>
              <a:rPr lang="ar-SA" sz="2000"/>
            </a:br>
            <a:r>
              <a:rPr lang="ar-SA" sz="2000"/>
              <a:t/>
            </a:r>
            <a:br>
              <a:rPr lang="ar-SA" sz="2000"/>
            </a:br>
            <a:r>
              <a:rPr lang="ar-SA" sz="2000" i="1" u="sng">
                <a:solidFill>
                  <a:srgbClr val="FF0000"/>
                </a:solidFill>
              </a:rPr>
              <a:t>مانوع الموسيقى الخاصة بهم والتي يحبون سماعها ؟</a:t>
            </a:r>
            <a:br>
              <a:rPr lang="ar-SA" sz="2000" i="1" u="sng">
                <a:solidFill>
                  <a:srgbClr val="FF0000"/>
                </a:solidFill>
              </a:rPr>
            </a:br>
            <a:r>
              <a:rPr lang="ar-SA" sz="2000">
                <a:solidFill>
                  <a:srgbClr val="9966FF"/>
                </a:solidFill>
              </a:rPr>
              <a:t>موسيقى الهافي ميتل ( البلاك ميتال ) وهي صنف صاخب ومثير للجدل من موسيقى الروك</a:t>
            </a:r>
            <a:br>
              <a:rPr lang="ar-SA" sz="2000">
                <a:solidFill>
                  <a:srgbClr val="9966FF"/>
                </a:solidFill>
              </a:rPr>
            </a:br>
            <a:r>
              <a:rPr lang="ar-SA" sz="2000">
                <a:solidFill>
                  <a:srgbClr val="9966FF"/>
                </a:solidFill>
              </a:rPr>
              <a:t>وكذلك موسيقى الهارد روك </a:t>
            </a:r>
            <a:br>
              <a:rPr lang="ar-SA" sz="2000">
                <a:solidFill>
                  <a:srgbClr val="9966FF"/>
                </a:solidFill>
              </a:rPr>
            </a:br>
            <a:r>
              <a:rPr lang="ar-SA" sz="2000">
                <a:solidFill>
                  <a:srgbClr val="9966FF"/>
                </a:solidFill>
              </a:rPr>
              <a:t>وهم مع حرصهم على اختيار نوع من الموسيقى ذات الصخب العالي التي تصم الآذان</a:t>
            </a:r>
            <a:br>
              <a:rPr lang="ar-SA" sz="2000">
                <a:solidFill>
                  <a:srgbClr val="9966FF"/>
                </a:solidFill>
              </a:rPr>
            </a:br>
            <a:r>
              <a:rPr lang="ar-SA" sz="2000">
                <a:solidFill>
                  <a:srgbClr val="9966FF"/>
                </a:solidFill>
              </a:rPr>
              <a:t>يحرصون على خلطها بأغانٍ تنشر أفكارهم وتدعوا إليها </a:t>
            </a:r>
            <a:br>
              <a:rPr lang="ar-SA" sz="2000">
                <a:solidFill>
                  <a:srgbClr val="9966FF"/>
                </a:solidFill>
              </a:rPr>
            </a:br>
            <a:r>
              <a:rPr lang="ar-SA" sz="2000">
                <a:solidFill>
                  <a:srgbClr val="9966FF"/>
                </a:solidFill>
              </a:rPr>
              <a:t>واسمع إلى بعض ما يرددونه في أغانيهم لتعلم حجم الضلال الذي يمكن أن يصل إلى الناس من وراء هذا البلاء </a:t>
            </a:r>
            <a:br>
              <a:rPr lang="ar-SA" sz="2000">
                <a:solidFill>
                  <a:srgbClr val="9966FF"/>
                </a:solidFill>
              </a:rPr>
            </a:br>
            <a:r>
              <a:rPr lang="ar-SA" sz="2000">
                <a:solidFill>
                  <a:schemeClr val="folHlink"/>
                </a:solidFill>
              </a:rPr>
              <a:t>" أيها الشيطان ..... خذ روحي .... ويا غضب الإله دنسها بالخطيئة وباركها بالنار ... لا بد أن أموت ..... الانتحار ..... الانتحار .... لابد أن أموت</a:t>
            </a:r>
            <a:r>
              <a:rPr lang="ar-SA" sz="2000">
                <a:solidFill>
                  <a:srgbClr val="9966FF"/>
                </a:solidFill>
              </a:rPr>
              <a:t>“ </a:t>
            </a:r>
            <a:br>
              <a:rPr lang="ar-SA" sz="2000">
                <a:solidFill>
                  <a:srgbClr val="9966FF"/>
                </a:solidFill>
              </a:rPr>
            </a:br>
            <a:r>
              <a:rPr lang="ar-SA" sz="2000">
                <a:solidFill>
                  <a:srgbClr val="9966FF"/>
                </a:solidFill>
              </a:rPr>
              <a:t>هذه كلمات بعض الأغاني التي تغنى في حفل عام، وأمام عشرات الألوف من الشباب أكثرهم من المراهقين .</a:t>
            </a:r>
            <a:br>
              <a:rPr lang="ar-SA" sz="2000">
                <a:solidFill>
                  <a:srgbClr val="9966FF"/>
                </a:solidFill>
              </a:rPr>
            </a:br>
            <a:r>
              <a:rPr lang="ar-SA" sz="2000">
                <a:solidFill>
                  <a:srgbClr val="9966FF"/>
                </a:solidFill>
              </a:rPr>
              <a:t>والموسيقى عند عبدة الشيطان وسيلة لتعطيل الحواس البشرية، ونوع من أنواع التخدير العقلي، حتى تُقبل أفكارهم دون تمعن أو تفكر</a:t>
            </a:r>
            <a:br>
              <a:rPr lang="ar-SA" sz="2000">
                <a:solidFill>
                  <a:srgbClr val="9966FF"/>
                </a:solidFill>
              </a:rPr>
            </a:br>
            <a:r>
              <a:rPr lang="ar-SA" sz="1200"/>
              <a:t/>
            </a:r>
            <a:br>
              <a:rPr lang="ar-SA" sz="1200"/>
            </a:br>
            <a:r>
              <a:rPr lang="ar-SA" sz="1200"/>
              <a:t/>
            </a:r>
            <a:br>
              <a:rPr lang="ar-SA" sz="1200"/>
            </a:br>
            <a:endParaRPr lang="en-US" sz="1200"/>
          </a:p>
        </p:txBody>
      </p:sp>
      <p:sp>
        <p:nvSpPr>
          <p:cNvPr id="37891" name="Rectangle 3"/>
          <p:cNvSpPr>
            <a:spLocks noGrp="1" noChangeArrowheads="1"/>
          </p:cNvSpPr>
          <p:nvPr>
            <p:ph type="body" idx="1"/>
          </p:nvPr>
        </p:nvSpPr>
        <p:spPr/>
        <p:txBody>
          <a:bodyPr/>
          <a:lstStyle/>
          <a:p>
            <a:pPr>
              <a:buFontTx/>
              <a:buNone/>
            </a:pPr>
            <a:endParaRPr lang="en-US"/>
          </a:p>
        </p:txBody>
      </p:sp>
      <p:pic>
        <p:nvPicPr>
          <p:cNvPr id="37893" name="Picture 5" descr="1=-="/>
          <p:cNvPicPr>
            <a:picLocks noChangeAspect="1" noChangeArrowheads="1"/>
          </p:cNvPicPr>
          <p:nvPr/>
        </p:nvPicPr>
        <p:blipFill>
          <a:blip r:embed="rId3"/>
          <a:srcRect/>
          <a:stretch>
            <a:fillRect/>
          </a:stretch>
        </p:blipFill>
        <p:spPr bwMode="auto">
          <a:xfrm>
            <a:off x="2987675" y="4437063"/>
            <a:ext cx="3384550" cy="223202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7890"/>
                                        </p:tgtEl>
                                        <p:attrNameLst>
                                          <p:attrName>style.visibility</p:attrName>
                                        </p:attrNameLst>
                                      </p:cBhvr>
                                      <p:to>
                                        <p:strVal val="visible"/>
                                      </p:to>
                                    </p:set>
                                    <p:animEffect transition="in" filter="fade">
                                      <p:cBhvr>
                                        <p:cTn id="7" dur="2000"/>
                                        <p:tgtEl>
                                          <p:spTgt spid="3789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nodePh="1">
                                  <p:stCondLst>
                                    <p:cond delay="0"/>
                                  </p:stCondLst>
                                  <p:endCondLst>
                                    <p:cond evt="begin" delay="0">
                                      <p:tn val="10"/>
                                    </p:cond>
                                  </p:endCondLst>
                                  <p:childTnLst>
                                    <p:set>
                                      <p:cBhvr>
                                        <p:cTn id="11" dur="1" fill="hold">
                                          <p:stCondLst>
                                            <p:cond delay="0"/>
                                          </p:stCondLst>
                                        </p:cTn>
                                        <p:tgtEl>
                                          <p:spTgt spid="37891">
                                            <p:txEl>
                                              <p:pRg st="0" end="0"/>
                                            </p:txEl>
                                          </p:spTgt>
                                        </p:tgtEl>
                                        <p:attrNameLst>
                                          <p:attrName>style.visibility</p:attrName>
                                        </p:attrNameLst>
                                      </p:cBhvr>
                                      <p:to>
                                        <p:strVal val="visible"/>
                                      </p:to>
                                    </p:set>
                                    <p:animEffect transition="in" filter="fade">
                                      <p:cBhvr>
                                        <p:cTn id="12" dur="2000"/>
                                        <p:tgtEl>
                                          <p:spTgt spid="37891">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nodeType="clickEffect">
                                  <p:stCondLst>
                                    <p:cond delay="0"/>
                                  </p:stCondLst>
                                  <p:childTnLst>
                                    <p:set>
                                      <p:cBhvr>
                                        <p:cTn id="16" dur="1" fill="hold">
                                          <p:stCondLst>
                                            <p:cond delay="0"/>
                                          </p:stCondLst>
                                        </p:cTn>
                                        <p:tgtEl>
                                          <p:spTgt spid="37893"/>
                                        </p:tgtEl>
                                        <p:attrNameLst>
                                          <p:attrName>style.visibility</p:attrName>
                                        </p:attrNameLst>
                                      </p:cBhvr>
                                      <p:to>
                                        <p:strVal val="visible"/>
                                      </p:to>
                                    </p:set>
                                    <p:animEffect transition="in" filter="strips(downLeft)">
                                      <p:cBhvr>
                                        <p:cTn id="17" dur="500"/>
                                        <p:tgtEl>
                                          <p:spTgt spid="378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0" grpId="0"/>
      <p:bldP spid="37891" grpId="0" build="p"/>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r>
              <a:rPr lang="ar-SA" sz="2400"/>
              <a:t/>
            </a:r>
            <a:br>
              <a:rPr lang="ar-SA" sz="2400"/>
            </a:br>
            <a:r>
              <a:rPr lang="ar-SA" sz="2400"/>
              <a:t/>
            </a:r>
            <a:br>
              <a:rPr lang="ar-SA" sz="2400"/>
            </a:br>
            <a:r>
              <a:rPr lang="ar-SA" sz="2400"/>
              <a:t/>
            </a:r>
            <a:br>
              <a:rPr lang="ar-SA" sz="2400"/>
            </a:br>
            <a:r>
              <a:rPr lang="ar-SA" sz="2400"/>
              <a:t/>
            </a:r>
            <a:br>
              <a:rPr lang="ar-SA" sz="2400"/>
            </a:br>
            <a:r>
              <a:rPr lang="ar-SA" sz="2400"/>
              <a:t/>
            </a:r>
            <a:br>
              <a:rPr lang="ar-SA" sz="2400"/>
            </a:br>
            <a:r>
              <a:rPr lang="ar-SA" sz="2400"/>
              <a:t/>
            </a:r>
            <a:br>
              <a:rPr lang="ar-SA" sz="2400"/>
            </a:br>
            <a:r>
              <a:rPr lang="ar-SA" sz="2400"/>
              <a:t/>
            </a:r>
            <a:br>
              <a:rPr lang="ar-SA" sz="2400"/>
            </a:br>
            <a:r>
              <a:rPr lang="ar-SA" sz="2400"/>
              <a:t/>
            </a:r>
            <a:br>
              <a:rPr lang="ar-SA" sz="2400"/>
            </a:br>
            <a:r>
              <a:rPr lang="ar-SA" sz="2400" i="1" u="sng">
                <a:solidFill>
                  <a:srgbClr val="FF0000"/>
                </a:solidFill>
              </a:rPr>
              <a:t>مانوع ملابسهم ؟ ومامدى إرتباط اللون الأسود بهم ؟</a:t>
            </a:r>
            <a:br>
              <a:rPr lang="ar-SA" sz="2400" i="1" u="sng">
                <a:solidFill>
                  <a:srgbClr val="FF0000"/>
                </a:solidFill>
              </a:rPr>
            </a:br>
            <a:r>
              <a:rPr lang="ar-SA" sz="2400"/>
              <a:t/>
            </a:r>
            <a:br>
              <a:rPr lang="ar-SA" sz="2400"/>
            </a:br>
            <a:r>
              <a:rPr lang="ar-SA" sz="2400">
                <a:solidFill>
                  <a:srgbClr val="9966FF"/>
                </a:solidFill>
              </a:rPr>
              <a:t>هم من ثقبوا اذانهم وشفاههم وحواجبهم واسرتهم والسنتهم ووضعو فيها الاقراط </a:t>
            </a:r>
            <a:br>
              <a:rPr lang="ar-SA" sz="2400">
                <a:solidFill>
                  <a:srgbClr val="9966FF"/>
                </a:solidFill>
              </a:rPr>
            </a:br>
            <a:r>
              <a:rPr lang="ar-SA" sz="2400">
                <a:solidFill>
                  <a:srgbClr val="9966FF"/>
                </a:solidFill>
              </a:rPr>
              <a:t>ومن علامات الإناث عابدات الشيطان طلاء الأظافر والشفاه باللون الأسود</a:t>
            </a:r>
            <a:br>
              <a:rPr lang="ar-SA" sz="2400">
                <a:solidFill>
                  <a:srgbClr val="9966FF"/>
                </a:solidFill>
              </a:rPr>
            </a:br>
            <a:r>
              <a:rPr lang="ar-SA" sz="2400">
                <a:solidFill>
                  <a:srgbClr val="9966FF"/>
                </a:solidFill>
              </a:rPr>
              <a:t>وارتداء الملابس المطبوع عليها نقوش الشيطان والمقابر والموت</a:t>
            </a:r>
            <a:br>
              <a:rPr lang="ar-SA" sz="2400">
                <a:solidFill>
                  <a:srgbClr val="9966FF"/>
                </a:solidFill>
              </a:rPr>
            </a:br>
            <a:r>
              <a:rPr lang="ar-SA" sz="2400">
                <a:solidFill>
                  <a:srgbClr val="9966FF"/>
                </a:solidFill>
              </a:rPr>
              <a:t>والتزين بالحلي الفضية ذات الأشكال غير المألوفة التي تعبر عن أفكارهم </a:t>
            </a:r>
            <a:br>
              <a:rPr lang="ar-SA" sz="2400">
                <a:solidFill>
                  <a:srgbClr val="9966FF"/>
                </a:solidFill>
              </a:rPr>
            </a:br>
            <a:r>
              <a:rPr lang="ar-SA" sz="2400">
                <a:solidFill>
                  <a:srgbClr val="9966FF"/>
                </a:solidFill>
              </a:rPr>
              <a:t>مثل الجماجم ورؤوس الكباش ويخزن شرائط كاسيت مسجلاً عليها أغان فيها ازدراء للدين . </a:t>
            </a:r>
            <a:br>
              <a:rPr lang="ar-SA" sz="2400">
                <a:solidFill>
                  <a:srgbClr val="9966FF"/>
                </a:solidFill>
              </a:rPr>
            </a:br>
            <a:r>
              <a:rPr lang="ar-SA" sz="2400">
                <a:solidFill>
                  <a:srgbClr val="9966FF"/>
                </a:solidFill>
              </a:rPr>
              <a:t/>
            </a:r>
            <a:br>
              <a:rPr lang="ar-SA" sz="2400">
                <a:solidFill>
                  <a:srgbClr val="9966FF"/>
                </a:solidFill>
              </a:rPr>
            </a:br>
            <a:r>
              <a:rPr lang="ar-SA" sz="2400"/>
              <a:t/>
            </a:r>
            <a:br>
              <a:rPr lang="ar-SA" sz="2400"/>
            </a:br>
            <a:endParaRPr lang="en-US" sz="2400"/>
          </a:p>
        </p:txBody>
      </p:sp>
      <p:sp>
        <p:nvSpPr>
          <p:cNvPr id="39939" name="Rectangle 3"/>
          <p:cNvSpPr>
            <a:spLocks noGrp="1" noChangeArrowheads="1"/>
          </p:cNvSpPr>
          <p:nvPr>
            <p:ph type="body" idx="1"/>
          </p:nvPr>
        </p:nvSpPr>
        <p:spPr/>
        <p:txBody>
          <a:bodyPr/>
          <a:lstStyle/>
          <a:p>
            <a:endParaRPr lang="en-US"/>
          </a:p>
        </p:txBody>
      </p:sp>
      <p:pic>
        <p:nvPicPr>
          <p:cNvPr id="39940" name="Picture 4" descr="1-1--"/>
          <p:cNvPicPr>
            <a:picLocks noChangeAspect="1" noChangeArrowheads="1"/>
          </p:cNvPicPr>
          <p:nvPr/>
        </p:nvPicPr>
        <p:blipFill>
          <a:blip r:embed="rId3"/>
          <a:srcRect/>
          <a:stretch>
            <a:fillRect/>
          </a:stretch>
        </p:blipFill>
        <p:spPr bwMode="auto">
          <a:xfrm>
            <a:off x="250825" y="2997200"/>
            <a:ext cx="4105275" cy="3671888"/>
          </a:xfrm>
          <a:prstGeom prst="rect">
            <a:avLst/>
          </a:prstGeom>
          <a:noFill/>
        </p:spPr>
      </p:pic>
      <p:pic>
        <p:nvPicPr>
          <p:cNvPr id="39941" name="Picture 5" descr="1---------"/>
          <p:cNvPicPr>
            <a:picLocks noChangeAspect="1" noChangeArrowheads="1"/>
          </p:cNvPicPr>
          <p:nvPr/>
        </p:nvPicPr>
        <p:blipFill>
          <a:blip r:embed="rId4"/>
          <a:srcRect/>
          <a:stretch>
            <a:fillRect/>
          </a:stretch>
        </p:blipFill>
        <p:spPr bwMode="auto">
          <a:xfrm>
            <a:off x="5076825" y="2924175"/>
            <a:ext cx="3881438" cy="37465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9938"/>
                                        </p:tgtEl>
                                        <p:attrNameLst>
                                          <p:attrName>style.visibility</p:attrName>
                                        </p:attrNameLst>
                                      </p:cBhvr>
                                      <p:to>
                                        <p:strVal val="visible"/>
                                      </p:to>
                                    </p:set>
                                    <p:animEffect transition="in" filter="fade">
                                      <p:cBhvr>
                                        <p:cTn id="7" dur="2000"/>
                                        <p:tgtEl>
                                          <p:spTgt spid="3993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nodePh="1">
                                  <p:stCondLst>
                                    <p:cond delay="0"/>
                                  </p:stCondLst>
                                  <p:endCondLst>
                                    <p:cond evt="begin" delay="0">
                                      <p:tn val="10"/>
                                    </p:cond>
                                  </p:endCondLst>
                                  <p:childTnLst>
                                    <p:set>
                                      <p:cBhvr>
                                        <p:cTn id="11" dur="1" fill="hold">
                                          <p:stCondLst>
                                            <p:cond delay="0"/>
                                          </p:stCondLst>
                                        </p:cTn>
                                        <p:tgtEl>
                                          <p:spTgt spid="39939">
                                            <p:txEl>
                                              <p:pRg st="0" end="0"/>
                                            </p:txEl>
                                          </p:spTgt>
                                        </p:tgtEl>
                                        <p:attrNameLst>
                                          <p:attrName>style.visibility</p:attrName>
                                        </p:attrNameLst>
                                      </p:cBhvr>
                                      <p:to>
                                        <p:strVal val="visible"/>
                                      </p:to>
                                    </p:set>
                                    <p:animEffect transition="in" filter="fade">
                                      <p:cBhvr>
                                        <p:cTn id="12" dur="2000"/>
                                        <p:tgtEl>
                                          <p:spTgt spid="39939">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3" presetClass="entr" presetSubtype="16" fill="hold" nodeType="clickEffect">
                                  <p:stCondLst>
                                    <p:cond delay="0"/>
                                  </p:stCondLst>
                                  <p:childTnLst>
                                    <p:set>
                                      <p:cBhvr>
                                        <p:cTn id="16" dur="1" fill="hold">
                                          <p:stCondLst>
                                            <p:cond delay="0"/>
                                          </p:stCondLst>
                                        </p:cTn>
                                        <p:tgtEl>
                                          <p:spTgt spid="39940"/>
                                        </p:tgtEl>
                                        <p:attrNameLst>
                                          <p:attrName>style.visibility</p:attrName>
                                        </p:attrNameLst>
                                      </p:cBhvr>
                                      <p:to>
                                        <p:strVal val="visible"/>
                                      </p:to>
                                    </p:set>
                                    <p:animEffect transition="in" filter="plus(in)">
                                      <p:cBhvr>
                                        <p:cTn id="17" dur="2000"/>
                                        <p:tgtEl>
                                          <p:spTgt spid="39940"/>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39941"/>
                                        </p:tgtEl>
                                        <p:attrNameLst>
                                          <p:attrName>style.visibility</p:attrName>
                                        </p:attrNameLst>
                                      </p:cBhvr>
                                      <p:to>
                                        <p:strVal val="visible"/>
                                      </p:to>
                                    </p:set>
                                    <p:animEffect transition="in" filter="dissolve">
                                      <p:cBhvr>
                                        <p:cTn id="22" dur="500"/>
                                        <p:tgtEl>
                                          <p:spTgt spid="399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8" grpId="0"/>
      <p:bldP spid="39939" grpId="0" build="p"/>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r>
              <a:rPr lang="ar-SA" sz="2400"/>
              <a:t/>
            </a:r>
            <a:br>
              <a:rPr lang="ar-SA" sz="2400"/>
            </a:br>
            <a:r>
              <a:rPr lang="ar-SA" sz="2400"/>
              <a:t/>
            </a:r>
            <a:br>
              <a:rPr lang="ar-SA" sz="2400"/>
            </a:br>
            <a:r>
              <a:rPr lang="ar-SA" sz="2400"/>
              <a:t/>
            </a:r>
            <a:br>
              <a:rPr lang="ar-SA" sz="2400"/>
            </a:br>
            <a:r>
              <a:rPr lang="ar-SA" sz="2400"/>
              <a:t/>
            </a:r>
            <a:br>
              <a:rPr lang="ar-SA" sz="2400"/>
            </a:br>
            <a:r>
              <a:rPr lang="ar-SA" sz="2400"/>
              <a:t/>
            </a:r>
            <a:br>
              <a:rPr lang="ar-SA" sz="2400"/>
            </a:br>
            <a:r>
              <a:rPr lang="ar-SA" sz="2400"/>
              <a:t/>
            </a:r>
            <a:br>
              <a:rPr lang="ar-SA" sz="2400"/>
            </a:br>
            <a:r>
              <a:rPr lang="ar-SA" sz="2400"/>
              <a:t/>
            </a:r>
            <a:br>
              <a:rPr lang="ar-SA" sz="2400"/>
            </a:br>
            <a:r>
              <a:rPr lang="ar-SA" sz="2400"/>
              <a:t/>
            </a:r>
            <a:br>
              <a:rPr lang="ar-SA" sz="2400"/>
            </a:br>
            <a:r>
              <a:rPr lang="ar-SA" sz="2400"/>
              <a:t/>
            </a:r>
            <a:br>
              <a:rPr lang="ar-SA" sz="2400"/>
            </a:br>
            <a:r>
              <a:rPr lang="ar-SA" sz="2400"/>
              <a:t/>
            </a:r>
            <a:br>
              <a:rPr lang="ar-SA" sz="2400"/>
            </a:br>
            <a:r>
              <a:rPr lang="ar-SA" sz="2400"/>
              <a:t/>
            </a:r>
            <a:br>
              <a:rPr lang="ar-SA" sz="2400"/>
            </a:br>
            <a:r>
              <a:rPr lang="ar-SA" sz="2400"/>
              <a:t/>
            </a:r>
            <a:br>
              <a:rPr lang="ar-SA" sz="2400"/>
            </a:br>
            <a:r>
              <a:rPr lang="ar-SA" sz="2400"/>
              <a:t/>
            </a:r>
            <a:br>
              <a:rPr lang="ar-SA" sz="2400"/>
            </a:br>
            <a:r>
              <a:rPr lang="ar-SA" sz="2400"/>
              <a:t/>
            </a:r>
            <a:br>
              <a:rPr lang="ar-SA" sz="2400"/>
            </a:br>
            <a:r>
              <a:rPr lang="ar-SA" sz="2400"/>
              <a:t/>
            </a:r>
            <a:br>
              <a:rPr lang="ar-SA" sz="2400"/>
            </a:br>
            <a:r>
              <a:rPr lang="ar-SA" sz="2400"/>
              <a:t/>
            </a:r>
            <a:br>
              <a:rPr lang="ar-SA" sz="2400"/>
            </a:br>
            <a:r>
              <a:rPr lang="ar-SA" sz="2400"/>
              <a:t/>
            </a:r>
            <a:br>
              <a:rPr lang="ar-SA" sz="2400"/>
            </a:br>
            <a:r>
              <a:rPr lang="ar-SA" sz="2400" i="1" u="sng">
                <a:solidFill>
                  <a:srgbClr val="FF0000"/>
                </a:solidFill>
              </a:rPr>
              <a:t>ما هو حكم الاسلام على هذه الفئة؟</a:t>
            </a:r>
            <a:br>
              <a:rPr lang="ar-SA" sz="2400" i="1" u="sng">
                <a:solidFill>
                  <a:srgbClr val="FF0000"/>
                </a:solidFill>
              </a:rPr>
            </a:br>
            <a:r>
              <a:rPr lang="ar-SA" sz="2400"/>
              <a:t/>
            </a:r>
            <a:br>
              <a:rPr lang="ar-SA" sz="2400"/>
            </a:br>
            <a:r>
              <a:rPr lang="ar-SA" sz="2400">
                <a:solidFill>
                  <a:srgbClr val="9966FF"/>
                </a:solidFill>
              </a:rPr>
              <a:t>عابد الشيطان هو مرتد عن الدين </a:t>
            </a:r>
            <a:r>
              <a:rPr lang="ar-SA" sz="2400">
                <a:solidFill>
                  <a:srgbClr val="006699"/>
                </a:solidFill>
              </a:rPr>
              <a:t>مشرك</a:t>
            </a:r>
            <a:r>
              <a:rPr lang="ar-SA" sz="2400">
                <a:solidFill>
                  <a:srgbClr val="9966FF"/>
                </a:solidFill>
              </a:rPr>
              <a:t/>
            </a:r>
            <a:br>
              <a:rPr lang="ar-SA" sz="2400">
                <a:solidFill>
                  <a:srgbClr val="9966FF"/>
                </a:solidFill>
              </a:rPr>
            </a:br>
            <a:r>
              <a:rPr lang="ar-SA" sz="2400">
                <a:solidFill>
                  <a:srgbClr val="9966FF"/>
                </a:solidFill>
              </a:rPr>
              <a:t/>
            </a:r>
            <a:br>
              <a:rPr lang="ar-SA" sz="2400">
                <a:solidFill>
                  <a:srgbClr val="9966FF"/>
                </a:solidFill>
              </a:rPr>
            </a:br>
            <a:r>
              <a:rPr lang="ar-SA" sz="2400">
                <a:solidFill>
                  <a:srgbClr val="9966FF"/>
                </a:solidFill>
              </a:rPr>
              <a:t>فإنه يستتاب وان لم يتب وجب عليه </a:t>
            </a:r>
            <a:r>
              <a:rPr lang="ar-SA" sz="2400">
                <a:solidFill>
                  <a:srgbClr val="006699"/>
                </a:solidFill>
              </a:rPr>
              <a:t>حد الموت</a:t>
            </a:r>
            <a:r>
              <a:rPr lang="ar-SA" sz="2400">
                <a:solidFill>
                  <a:srgbClr val="9966FF"/>
                </a:solidFill>
              </a:rPr>
              <a:t/>
            </a:r>
            <a:br>
              <a:rPr lang="ar-SA" sz="2400">
                <a:solidFill>
                  <a:srgbClr val="9966FF"/>
                </a:solidFill>
              </a:rPr>
            </a:br>
            <a:r>
              <a:rPr lang="ar-SA" sz="2400">
                <a:solidFill>
                  <a:srgbClr val="9966FF"/>
                </a:solidFill>
              </a:rPr>
              <a:t/>
            </a:r>
            <a:br>
              <a:rPr lang="ar-SA" sz="2400">
                <a:solidFill>
                  <a:srgbClr val="9966FF"/>
                </a:solidFill>
              </a:rPr>
            </a:br>
            <a:r>
              <a:rPr lang="ar-SA" sz="2400">
                <a:solidFill>
                  <a:srgbClr val="9966FF"/>
                </a:solidFill>
              </a:rPr>
              <a:t>قال تعالى :</a:t>
            </a:r>
            <a:br>
              <a:rPr lang="ar-SA" sz="2400">
                <a:solidFill>
                  <a:srgbClr val="9966FF"/>
                </a:solidFill>
              </a:rPr>
            </a:br>
            <a:r>
              <a:rPr lang="ar-SA" sz="2400">
                <a:solidFill>
                  <a:srgbClr val="00CC00"/>
                </a:solidFill>
              </a:rPr>
              <a:t/>
            </a:r>
            <a:br>
              <a:rPr lang="ar-SA" sz="2400">
                <a:solidFill>
                  <a:srgbClr val="00CC00"/>
                </a:solidFill>
              </a:rPr>
            </a:br>
            <a:r>
              <a:rPr lang="ar-SA" sz="3600">
                <a:solidFill>
                  <a:srgbClr val="00CC00"/>
                </a:solidFill>
                <a:latin typeface="Arabic Typesetting" pitchFamily="66" charset="-78"/>
                <a:cs typeface="Arabic Typesetting" pitchFamily="66" charset="-78"/>
              </a:rPr>
              <a:t>"أَلَمْ أَعْهَدْ إِلَيْكُمْ يَا بَنِي آدَمَ أَنْ لا تَعْبُدُوا الشَّيْطَانَ إِنَّهُ لَكُمْ عَدُوٌّ مُبِينٌ"</a:t>
            </a:r>
            <a:br>
              <a:rPr lang="ar-SA" sz="3600">
                <a:solidFill>
                  <a:srgbClr val="00CC00"/>
                </a:solidFill>
                <a:latin typeface="Arabic Typesetting" pitchFamily="66" charset="-78"/>
                <a:cs typeface="Arabic Typesetting" pitchFamily="66" charset="-78"/>
              </a:rPr>
            </a:br>
            <a:r>
              <a:rPr lang="ar-SA" sz="3600">
                <a:solidFill>
                  <a:srgbClr val="00CC00"/>
                </a:solidFill>
                <a:latin typeface="Arabic Typesetting" pitchFamily="66" charset="-78"/>
                <a:cs typeface="Arabic Typesetting" pitchFamily="66" charset="-78"/>
              </a:rPr>
              <a:t/>
            </a:r>
            <a:br>
              <a:rPr lang="ar-SA" sz="3600">
                <a:solidFill>
                  <a:srgbClr val="00CC00"/>
                </a:solidFill>
                <a:latin typeface="Arabic Typesetting" pitchFamily="66" charset="-78"/>
                <a:cs typeface="Arabic Typesetting" pitchFamily="66" charset="-78"/>
              </a:rPr>
            </a:br>
            <a:r>
              <a:rPr lang="ar-SA" sz="3600">
                <a:solidFill>
                  <a:srgbClr val="00CC00"/>
                </a:solidFill>
                <a:latin typeface="Arabic Typesetting" pitchFamily="66" charset="-78"/>
                <a:cs typeface="Arabic Typesetting" pitchFamily="66" charset="-78"/>
              </a:rPr>
              <a:t>"إِنَّ اللّهَ لاَ يَغْفِرُ أَن يُشْرَكَ بِهِ وَيَغْفِرُ مَا دُونَ ذَلِكَ لِمَن يَشَاءُ وَمَن يُشْرِكْ بِاللّهِ فَقَدْ ضَلَّ ضَلاَلاً بَعِيداً"</a:t>
            </a:r>
            <a:br>
              <a:rPr lang="ar-SA" sz="3600">
                <a:solidFill>
                  <a:srgbClr val="00CC00"/>
                </a:solidFill>
                <a:latin typeface="Arabic Typesetting" pitchFamily="66" charset="-78"/>
                <a:cs typeface="Arabic Typesetting" pitchFamily="66" charset="-78"/>
              </a:rPr>
            </a:br>
            <a:r>
              <a:rPr lang="ar-SA" sz="4000"/>
              <a:t/>
            </a:r>
            <a:br>
              <a:rPr lang="ar-SA" sz="4000"/>
            </a:br>
            <a:r>
              <a:rPr lang="ar-SA" sz="4000"/>
              <a:t/>
            </a:r>
            <a:br>
              <a:rPr lang="ar-SA" sz="4000"/>
            </a:br>
            <a:endParaRPr lang="en-US" sz="4000"/>
          </a:p>
        </p:txBody>
      </p:sp>
      <p:sp>
        <p:nvSpPr>
          <p:cNvPr id="40963" name="Rectangle 3"/>
          <p:cNvSpPr>
            <a:spLocks noGrp="1" noChangeArrowheads="1"/>
          </p:cNvSpPr>
          <p:nvPr>
            <p:ph type="body" idx="1"/>
          </p:nvPr>
        </p:nvSpPr>
        <p:spPr/>
        <p:txBody>
          <a:bodyPr/>
          <a:lstStyle/>
          <a:p>
            <a:pPr>
              <a:buFontTx/>
              <a:buNone/>
            </a:pPr>
            <a:endParaRPr lang="en-US"/>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1" presetClass="entr" presetSubtype="0" fill="hold" grpId="0" nodeType="withEffect">
                                  <p:stCondLst>
                                    <p:cond delay="0"/>
                                  </p:stCondLst>
                                  <p:childTnLst>
                                    <p:set>
                                      <p:cBhvr>
                                        <p:cTn id="6" dur="1" fill="hold">
                                          <p:stCondLst>
                                            <p:cond delay="0"/>
                                          </p:stCondLst>
                                        </p:cTn>
                                        <p:tgtEl>
                                          <p:spTgt spid="40962"/>
                                        </p:tgtEl>
                                        <p:attrNameLst>
                                          <p:attrName>style.visibility</p:attrName>
                                        </p:attrNameLst>
                                      </p:cBhvr>
                                      <p:to>
                                        <p:strVal val="visible"/>
                                      </p:to>
                                    </p:set>
                                    <p:animEffect transition="in" filter="fade">
                                      <p:cBhvr>
                                        <p:cTn id="7" dur="768" decel="100000"/>
                                        <p:tgtEl>
                                          <p:spTgt spid="40962"/>
                                        </p:tgtEl>
                                      </p:cBhvr>
                                    </p:animEffect>
                                    <p:animScale>
                                      <p:cBhvr>
                                        <p:cTn id="8" dur="768" decel="100000"/>
                                        <p:tgtEl>
                                          <p:spTgt spid="40962"/>
                                        </p:tgtEl>
                                      </p:cBhvr>
                                      <p:from x="10000" y="10000"/>
                                      <p:to x="200000" y="450000"/>
                                    </p:animScale>
                                    <p:animScale>
                                      <p:cBhvr>
                                        <p:cTn id="9" dur="1230" accel="100000" fill="hold">
                                          <p:stCondLst>
                                            <p:cond delay="768"/>
                                          </p:stCondLst>
                                        </p:cTn>
                                        <p:tgtEl>
                                          <p:spTgt spid="40962"/>
                                        </p:tgtEl>
                                      </p:cBhvr>
                                      <p:from x="200000" y="450000"/>
                                      <p:to x="100000" y="100000"/>
                                    </p:animScale>
                                    <p:set>
                                      <p:cBhvr>
                                        <p:cTn id="10" dur="768" fill="hold"/>
                                        <p:tgtEl>
                                          <p:spTgt spid="40962"/>
                                        </p:tgtEl>
                                        <p:attrNameLst>
                                          <p:attrName>ppt_x</p:attrName>
                                        </p:attrNameLst>
                                      </p:cBhvr>
                                      <p:to>
                                        <p:strVal val="(0.5)"/>
                                      </p:to>
                                    </p:set>
                                    <p:anim from="(0.5)" to="(#ppt_x)" calcmode="lin" valueType="num">
                                      <p:cBhvr>
                                        <p:cTn id="11" dur="1230" accel="100000" fill="hold">
                                          <p:stCondLst>
                                            <p:cond delay="768"/>
                                          </p:stCondLst>
                                        </p:cTn>
                                        <p:tgtEl>
                                          <p:spTgt spid="40962"/>
                                        </p:tgtEl>
                                        <p:attrNameLst>
                                          <p:attrName>ppt_x</p:attrName>
                                        </p:attrNameLst>
                                      </p:cBhvr>
                                    </p:anim>
                                    <p:set>
                                      <p:cBhvr>
                                        <p:cTn id="12" dur="768" fill="hold"/>
                                        <p:tgtEl>
                                          <p:spTgt spid="40962"/>
                                        </p:tgtEl>
                                        <p:attrNameLst>
                                          <p:attrName>ppt_y</p:attrName>
                                        </p:attrNameLst>
                                      </p:cBhvr>
                                      <p:to>
                                        <p:strVal val="(#ppt_y+0.4)"/>
                                      </p:to>
                                    </p:set>
                                    <p:anim from="(#ppt_y+0.4)" to="(#ppt_y)" calcmode="lin" valueType="num">
                                      <p:cBhvr>
                                        <p:cTn id="13" dur="1230" accel="100000" fill="hold">
                                          <p:stCondLst>
                                            <p:cond delay="768"/>
                                          </p:stCondLst>
                                        </p:cTn>
                                        <p:tgtEl>
                                          <p:spTgt spid="40962"/>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53" presetClass="entr" presetSubtype="0" fill="hold" grpId="0" nodeType="clickEffect" nodePh="1">
                                  <p:stCondLst>
                                    <p:cond delay="0"/>
                                  </p:stCondLst>
                                  <p:endCondLst>
                                    <p:cond evt="begin" delay="0">
                                      <p:tn val="16"/>
                                    </p:cond>
                                  </p:endCondLst>
                                  <p:childTnLst>
                                    <p:set>
                                      <p:cBhvr>
                                        <p:cTn id="17" dur="1" fill="hold">
                                          <p:stCondLst>
                                            <p:cond delay="0"/>
                                          </p:stCondLst>
                                        </p:cTn>
                                        <p:tgtEl>
                                          <p:spTgt spid="40963">
                                            <p:txEl>
                                              <p:pRg st="0" end="0"/>
                                            </p:txEl>
                                          </p:spTgt>
                                        </p:tgtEl>
                                        <p:attrNameLst>
                                          <p:attrName>style.visibility</p:attrName>
                                        </p:attrNameLst>
                                      </p:cBhvr>
                                      <p:to>
                                        <p:strVal val="visible"/>
                                      </p:to>
                                    </p:set>
                                    <p:anim calcmode="lin" valueType="num">
                                      <p:cBhvr>
                                        <p:cTn id="18" dur="500" fill="hold"/>
                                        <p:tgtEl>
                                          <p:spTgt spid="40963">
                                            <p:txEl>
                                              <p:pRg st="0" end="0"/>
                                            </p:txEl>
                                          </p:spTgt>
                                        </p:tgtEl>
                                        <p:attrNameLst>
                                          <p:attrName>ppt_w</p:attrName>
                                        </p:attrNameLst>
                                      </p:cBhvr>
                                      <p:tavLst>
                                        <p:tav tm="0">
                                          <p:val>
                                            <p:fltVal val="0"/>
                                          </p:val>
                                        </p:tav>
                                        <p:tav tm="100000">
                                          <p:val>
                                            <p:strVal val="#ppt_w"/>
                                          </p:val>
                                        </p:tav>
                                      </p:tavLst>
                                    </p:anim>
                                    <p:anim calcmode="lin" valueType="num">
                                      <p:cBhvr>
                                        <p:cTn id="19" dur="500" fill="hold"/>
                                        <p:tgtEl>
                                          <p:spTgt spid="40963">
                                            <p:txEl>
                                              <p:pRg st="0" end="0"/>
                                            </p:txEl>
                                          </p:spTgt>
                                        </p:tgtEl>
                                        <p:attrNameLst>
                                          <p:attrName>ppt_h</p:attrName>
                                        </p:attrNameLst>
                                      </p:cBhvr>
                                      <p:tavLst>
                                        <p:tav tm="0">
                                          <p:val>
                                            <p:fltVal val="0"/>
                                          </p:val>
                                        </p:tav>
                                        <p:tav tm="100000">
                                          <p:val>
                                            <p:strVal val="#ppt_h"/>
                                          </p:val>
                                        </p:tav>
                                      </p:tavLst>
                                    </p:anim>
                                    <p:animEffect transition="in" filter="fade">
                                      <p:cBhvr>
                                        <p:cTn id="20" dur="500"/>
                                        <p:tgtEl>
                                          <p:spTgt spid="4096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2" grpId="0"/>
      <p:bldP spid="40963" grpId="0" build="p"/>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457200" y="0"/>
            <a:ext cx="8229600" cy="1268413"/>
          </a:xfrm>
        </p:spPr>
        <p:txBody>
          <a:bodyPr/>
          <a:lstStyle/>
          <a:p>
            <a:r>
              <a:rPr lang="ar-SA">
                <a:solidFill>
                  <a:srgbClr val="006699"/>
                </a:solidFill>
              </a:rPr>
              <a:t>... ثانياً ..</a:t>
            </a:r>
            <a:endParaRPr lang="en-US">
              <a:solidFill>
                <a:srgbClr val="006699"/>
              </a:solidFill>
            </a:endParaRPr>
          </a:p>
        </p:txBody>
      </p:sp>
      <p:sp>
        <p:nvSpPr>
          <p:cNvPr id="41987" name="Rectangle 3"/>
          <p:cNvSpPr>
            <a:spLocks noGrp="1" noChangeArrowheads="1"/>
          </p:cNvSpPr>
          <p:nvPr>
            <p:ph type="body" idx="1"/>
          </p:nvPr>
        </p:nvSpPr>
        <p:spPr>
          <a:xfrm>
            <a:off x="457200" y="1196975"/>
            <a:ext cx="8229600" cy="4929188"/>
          </a:xfrm>
        </p:spPr>
        <p:txBody>
          <a:bodyPr/>
          <a:lstStyle/>
          <a:p>
            <a:pPr>
              <a:buFontTx/>
              <a:buNone/>
            </a:pPr>
            <a:r>
              <a:rPr lang="ar-SA" sz="6600">
                <a:solidFill>
                  <a:srgbClr val="9966FF"/>
                </a:solidFill>
              </a:rPr>
              <a:t>             الإيمو...</a:t>
            </a:r>
            <a:endParaRPr lang="en-US" sz="6600">
              <a:solidFill>
                <a:srgbClr val="9966FF"/>
              </a:solidFill>
            </a:endParaRPr>
          </a:p>
        </p:txBody>
      </p:sp>
      <p:pic>
        <p:nvPicPr>
          <p:cNvPr id="41989" name="Picture 5" descr="1--1-1--"/>
          <p:cNvPicPr>
            <a:picLocks noChangeAspect="1" noChangeArrowheads="1"/>
          </p:cNvPicPr>
          <p:nvPr/>
        </p:nvPicPr>
        <p:blipFill>
          <a:blip r:embed="rId3"/>
          <a:srcRect/>
          <a:stretch>
            <a:fillRect/>
          </a:stretch>
        </p:blipFill>
        <p:spPr bwMode="auto">
          <a:xfrm>
            <a:off x="1042988" y="2276475"/>
            <a:ext cx="7058025" cy="428625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41986"/>
                                        </p:tgtEl>
                                        <p:attrNameLst>
                                          <p:attrName>style.visibility</p:attrName>
                                        </p:attrNameLst>
                                      </p:cBhvr>
                                      <p:to>
                                        <p:strVal val="visible"/>
                                      </p:to>
                                    </p:set>
                                    <p:animEffect transition="in" filter="dissolve">
                                      <p:cBhvr>
                                        <p:cTn id="7" dur="500"/>
                                        <p:tgtEl>
                                          <p:spTgt spid="41986"/>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41987">
                                            <p:txEl>
                                              <p:pRg st="0" end="0"/>
                                            </p:txEl>
                                          </p:spTgt>
                                        </p:tgtEl>
                                        <p:attrNameLst>
                                          <p:attrName>style.visibility</p:attrName>
                                        </p:attrNameLst>
                                      </p:cBhvr>
                                      <p:to>
                                        <p:strVal val="visible"/>
                                      </p:to>
                                    </p:set>
                                    <p:animEffect transition="in" filter="dissolve">
                                      <p:cBhvr>
                                        <p:cTn id="12" dur="500"/>
                                        <p:tgtEl>
                                          <p:spTgt spid="41987">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41989"/>
                                        </p:tgtEl>
                                        <p:attrNameLst>
                                          <p:attrName>style.visibility</p:attrName>
                                        </p:attrNameLst>
                                      </p:cBhvr>
                                      <p:to>
                                        <p:strVal val="visible"/>
                                      </p:to>
                                    </p:set>
                                    <p:animEffect transition="in" filter="box(in)">
                                      <p:cBhvr>
                                        <p:cTn id="17" dur="500"/>
                                        <p:tgtEl>
                                          <p:spTgt spid="419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6" grpId="0"/>
      <p:bldP spid="41987" grpId="0" build="p"/>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r>
              <a:rPr lang="ar-SA" sz="1800"/>
              <a:t/>
            </a:r>
            <a:br>
              <a:rPr lang="ar-SA" sz="1800"/>
            </a:br>
            <a:r>
              <a:rPr lang="ar-SA" sz="1800"/>
              <a:t/>
            </a:r>
            <a:br>
              <a:rPr lang="ar-SA" sz="1800"/>
            </a:br>
            <a:r>
              <a:rPr lang="ar-SA" sz="1800"/>
              <a:t/>
            </a:r>
            <a:br>
              <a:rPr lang="ar-SA" sz="1800"/>
            </a:br>
            <a:r>
              <a:rPr lang="ar-SA" sz="1800"/>
              <a:t/>
            </a:r>
            <a:br>
              <a:rPr lang="ar-SA" sz="1800"/>
            </a:br>
            <a:r>
              <a:rPr lang="ar-SA" sz="1800"/>
              <a:t/>
            </a:r>
            <a:br>
              <a:rPr lang="ar-SA" sz="1800"/>
            </a:br>
            <a:r>
              <a:rPr lang="ar-SA" sz="1800"/>
              <a:t/>
            </a:r>
            <a:br>
              <a:rPr lang="ar-SA" sz="1800"/>
            </a:br>
            <a:r>
              <a:rPr lang="ar-SA" sz="1800"/>
              <a:t/>
            </a:r>
            <a:br>
              <a:rPr lang="ar-SA" sz="1800"/>
            </a:br>
            <a:r>
              <a:rPr lang="ar-SA" sz="1800"/>
              <a:t/>
            </a:r>
            <a:br>
              <a:rPr lang="ar-SA" sz="1800"/>
            </a:br>
            <a:r>
              <a:rPr lang="ar-SA" sz="1800"/>
              <a:t/>
            </a:r>
            <a:br>
              <a:rPr lang="ar-SA" sz="1800"/>
            </a:br>
            <a:r>
              <a:rPr lang="ar-SA" sz="1800"/>
              <a:t/>
            </a:r>
            <a:br>
              <a:rPr lang="ar-SA" sz="1800"/>
            </a:br>
            <a:r>
              <a:rPr lang="ar-SA" sz="1800"/>
              <a:t/>
            </a:r>
            <a:br>
              <a:rPr lang="ar-SA" sz="1800"/>
            </a:br>
            <a:r>
              <a:rPr lang="ar-SA" sz="1800"/>
              <a:t/>
            </a:r>
            <a:br>
              <a:rPr lang="ar-SA" sz="1800"/>
            </a:br>
            <a:r>
              <a:rPr lang="ar-SA" sz="1800"/>
              <a:t/>
            </a:r>
            <a:br>
              <a:rPr lang="ar-SA" sz="1800"/>
            </a:br>
            <a:r>
              <a:rPr lang="ar-SA" sz="1800"/>
              <a:t/>
            </a:r>
            <a:br>
              <a:rPr lang="ar-SA" sz="1800"/>
            </a:br>
            <a:r>
              <a:rPr lang="ar-SA" sz="1800"/>
              <a:t/>
            </a:r>
            <a:br>
              <a:rPr lang="ar-SA" sz="1800"/>
            </a:br>
            <a:r>
              <a:rPr lang="ar-SA" sz="1800"/>
              <a:t/>
            </a:r>
            <a:br>
              <a:rPr lang="ar-SA" sz="1800"/>
            </a:br>
            <a:r>
              <a:rPr lang="ar-SA" sz="1800"/>
              <a:t/>
            </a:r>
            <a:br>
              <a:rPr lang="ar-SA" sz="1800"/>
            </a:br>
            <a:r>
              <a:rPr lang="ar-SA" sz="1800"/>
              <a:t/>
            </a:r>
            <a:br>
              <a:rPr lang="ar-SA" sz="1800"/>
            </a:br>
            <a:r>
              <a:rPr lang="ar-SA" sz="1800"/>
              <a:t/>
            </a:r>
            <a:br>
              <a:rPr lang="ar-SA" sz="1800"/>
            </a:br>
            <a:r>
              <a:rPr lang="ar-SA" sz="1800"/>
              <a:t/>
            </a:r>
            <a:br>
              <a:rPr lang="ar-SA" sz="1800"/>
            </a:br>
            <a:r>
              <a:rPr lang="ar-SA" sz="1800"/>
              <a:t/>
            </a:r>
            <a:br>
              <a:rPr lang="ar-SA" sz="1800"/>
            </a:br>
            <a:r>
              <a:rPr lang="ar-SA" sz="1800"/>
              <a:t/>
            </a:r>
            <a:br>
              <a:rPr lang="ar-SA" sz="1800"/>
            </a:br>
            <a:r>
              <a:rPr lang="ar-SA" sz="1800"/>
              <a:t/>
            </a:r>
            <a:br>
              <a:rPr lang="ar-SA" sz="1800"/>
            </a:br>
            <a:r>
              <a:rPr lang="ar-SA" sz="1800"/>
              <a:t/>
            </a:r>
            <a:br>
              <a:rPr lang="ar-SA" sz="1800"/>
            </a:br>
            <a:r>
              <a:rPr lang="ar-SA" sz="1800"/>
              <a:t/>
            </a:r>
            <a:br>
              <a:rPr lang="ar-SA" sz="1800"/>
            </a:br>
            <a:r>
              <a:rPr lang="ar-SA" sz="2400" i="1" u="sng">
                <a:solidFill>
                  <a:srgbClr val="FF0000"/>
                </a:solidFill>
              </a:rPr>
              <a:t>ما هي ثقافة الإيمو ؟</a:t>
            </a:r>
            <a:r>
              <a:rPr lang="ar-SA" sz="2400" i="1" u="sng"/>
              <a:t/>
            </a:r>
            <a:br>
              <a:rPr lang="ar-SA" sz="2400" i="1" u="sng"/>
            </a:br>
            <a:r>
              <a:rPr lang="ar-SA" sz="2400"/>
              <a:t/>
            </a:r>
            <a:br>
              <a:rPr lang="ar-SA" sz="2400"/>
            </a:br>
            <a:r>
              <a:rPr lang="ar-SA" sz="2400">
                <a:solidFill>
                  <a:srgbClr val="9966FF"/>
                </a:solidFill>
              </a:rPr>
              <a:t>هذه الثقافة يتبعها العديد من المراهقين، في أمريكا الشمالية عادة، كوسيلة للتعبير </a:t>
            </a:r>
            <a:br>
              <a:rPr lang="ar-SA" sz="2400">
                <a:solidFill>
                  <a:srgbClr val="9966FF"/>
                </a:solidFill>
              </a:rPr>
            </a:br>
            <a:r>
              <a:rPr lang="ar-SA" sz="2400">
                <a:solidFill>
                  <a:srgbClr val="9966FF"/>
                </a:solidFill>
              </a:rPr>
              <a:t>عن مشاعرهم، وهي ليست عادة أوظاهرة خطيرة </a:t>
            </a:r>
            <a:br>
              <a:rPr lang="ar-SA" sz="2400">
                <a:solidFill>
                  <a:srgbClr val="9966FF"/>
                </a:solidFill>
              </a:rPr>
            </a:br>
            <a:r>
              <a:rPr lang="ar-SA" sz="2400">
                <a:solidFill>
                  <a:srgbClr val="9966FF"/>
                </a:solidFill>
              </a:rPr>
              <a:t>و انما هي مجرد مرحلة يمر بها المراهق ثم يفيق منها..</a:t>
            </a:r>
            <a:br>
              <a:rPr lang="ar-SA" sz="2400">
                <a:solidFill>
                  <a:srgbClr val="9966FF"/>
                </a:solidFill>
              </a:rPr>
            </a:br>
            <a:r>
              <a:rPr lang="ar-SA" sz="2400">
                <a:solidFill>
                  <a:srgbClr val="9966FF"/>
                </a:solidFill>
              </a:rPr>
              <a:t>هؤلاء أناس طبيعيون جدا وإجتماعيون.. على عكس مايقولهـ الغيـــر </a:t>
            </a:r>
            <a:br>
              <a:rPr lang="ar-SA" sz="2400">
                <a:solidFill>
                  <a:srgbClr val="9966FF"/>
                </a:solidFill>
              </a:rPr>
            </a:br>
            <a:r>
              <a:rPr lang="ar-SA" sz="2400">
                <a:solidFill>
                  <a:srgbClr val="9966FF"/>
                </a:solidFill>
              </a:rPr>
              <a:t>ويعتبرون من أكثر الناس فكاهة، إلا أنهم حساسون أكثر من اللازم ,,</a:t>
            </a:r>
            <a:br>
              <a:rPr lang="ar-SA" sz="2400">
                <a:solidFill>
                  <a:srgbClr val="9966FF"/>
                </a:solidFill>
              </a:rPr>
            </a:br>
            <a:r>
              <a:rPr lang="ar-SA" sz="2400">
                <a:solidFill>
                  <a:srgbClr val="9966FF"/>
                </a:solidFill>
              </a:rPr>
              <a:t>فقد إشتهر عنهم كتابة الأشعار الحزينة منها , و يعيشون حياتهم في حزن دائم </a:t>
            </a:r>
            <a:br>
              <a:rPr lang="ar-SA" sz="2400">
                <a:solidFill>
                  <a:srgbClr val="9966FF"/>
                </a:solidFill>
              </a:rPr>
            </a:br>
            <a:r>
              <a:rPr lang="ar-SA" sz="2400">
                <a:solidFill>
                  <a:srgbClr val="9966FF"/>
                </a:solidFill>
              </a:rPr>
              <a:t>امـــــا البعض منهم ...</a:t>
            </a:r>
            <a:br>
              <a:rPr lang="ar-SA" sz="2400">
                <a:solidFill>
                  <a:srgbClr val="9966FF"/>
                </a:solidFill>
              </a:rPr>
            </a:br>
            <a:r>
              <a:rPr lang="ar-SA" sz="2400">
                <a:solidFill>
                  <a:srgbClr val="9966FF"/>
                </a:solidFill>
              </a:rPr>
              <a:t>يكونون في العادة متشائمين أويضخمون جدا من المشاكل الصغيرة التي تحدث في حياتهم ..</a:t>
            </a:r>
            <a:br>
              <a:rPr lang="ar-SA" sz="2400">
                <a:solidFill>
                  <a:srgbClr val="9966FF"/>
                </a:solidFill>
              </a:rPr>
            </a:br>
            <a:r>
              <a:rPr lang="ar-SA" sz="2400">
                <a:solidFill>
                  <a:srgbClr val="9966FF"/>
                </a:solidFill>
              </a:rPr>
              <a:t>حتى لو كانت بسيطــة ,,</a:t>
            </a:r>
            <a:br>
              <a:rPr lang="ar-SA" sz="2400">
                <a:solidFill>
                  <a:srgbClr val="9966FF"/>
                </a:solidFill>
              </a:rPr>
            </a:br>
            <a:r>
              <a:rPr lang="ar-SA" sz="2400">
                <a:solidFill>
                  <a:srgbClr val="9966FF"/>
                </a:solidFill>
              </a:rPr>
              <a:t/>
            </a:r>
            <a:br>
              <a:rPr lang="ar-SA" sz="2400">
                <a:solidFill>
                  <a:srgbClr val="9966FF"/>
                </a:solidFill>
              </a:rPr>
            </a:br>
            <a:r>
              <a:rPr lang="ar-SA" sz="2400" i="1" u="sng">
                <a:solidFill>
                  <a:srgbClr val="FF0000"/>
                </a:solidFill>
              </a:rPr>
              <a:t>كيف يعيشون ؟</a:t>
            </a:r>
            <a:br>
              <a:rPr lang="ar-SA" sz="2400" i="1" u="sng">
                <a:solidFill>
                  <a:srgbClr val="FF0000"/>
                </a:solidFill>
              </a:rPr>
            </a:br>
            <a:r>
              <a:rPr lang="ar-SA" sz="2400">
                <a:solidFill>
                  <a:srgbClr val="9966FF"/>
                </a:solidFill>
              </a:rPr>
              <a:t/>
            </a:r>
            <a:br>
              <a:rPr lang="ar-SA" sz="2400">
                <a:solidFill>
                  <a:srgbClr val="9966FF"/>
                </a:solidFill>
              </a:rPr>
            </a:br>
            <a:r>
              <a:rPr lang="ar-SA" sz="2400">
                <a:solidFill>
                  <a:srgbClr val="9966FF"/>
                </a:solidFill>
              </a:rPr>
              <a:t>يتسكع الإيمو في شوارع المدن الغربية (ليلاً)، بمفرده أو بصحبة أحد أفراد جماعته، بوجه كئيب. غالباً ما تراه باكياً</a:t>
            </a:r>
            <a:br>
              <a:rPr lang="ar-SA" sz="2400">
                <a:solidFill>
                  <a:srgbClr val="9966FF"/>
                </a:solidFill>
              </a:rPr>
            </a:br>
            <a:r>
              <a:rPr lang="ar-SA" sz="4000"/>
              <a:t/>
            </a:r>
            <a:br>
              <a:rPr lang="ar-SA" sz="4000"/>
            </a:br>
            <a:r>
              <a:rPr lang="ar-SA" sz="4000"/>
              <a:t/>
            </a:r>
            <a:br>
              <a:rPr lang="ar-SA" sz="4000"/>
            </a:br>
            <a:endParaRPr lang="en-US" sz="4000"/>
          </a:p>
        </p:txBody>
      </p:sp>
      <p:sp>
        <p:nvSpPr>
          <p:cNvPr id="43012" name="Rectangle 4"/>
          <p:cNvSpPr>
            <a:spLocks noGrp="1" noChangeArrowheads="1"/>
          </p:cNvSpPr>
          <p:nvPr>
            <p:ph type="body" idx="1"/>
          </p:nvPr>
        </p:nvSpPr>
        <p:spPr/>
        <p:txBody>
          <a:bodyPr/>
          <a:lstStyle/>
          <a:p>
            <a:pPr>
              <a:buFontTx/>
              <a:buNone/>
            </a:pP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43010"/>
                                        </p:tgtEl>
                                        <p:attrNameLst>
                                          <p:attrName>style.visibility</p:attrName>
                                        </p:attrNameLst>
                                      </p:cBhvr>
                                      <p:to>
                                        <p:strVal val="visible"/>
                                      </p:to>
                                    </p:set>
                                    <p:animEffect transition="in" filter="dissolve">
                                      <p:cBhvr>
                                        <p:cTn id="7" dur="500"/>
                                        <p:tgtEl>
                                          <p:spTgt spid="43010"/>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nodePh="1">
                                  <p:stCondLst>
                                    <p:cond delay="0"/>
                                  </p:stCondLst>
                                  <p:endCondLst>
                                    <p:cond evt="begin" delay="0">
                                      <p:tn val="10"/>
                                    </p:cond>
                                  </p:endCondLst>
                                  <p:childTnLst>
                                    <p:set>
                                      <p:cBhvr>
                                        <p:cTn id="11" dur="1" fill="hold">
                                          <p:stCondLst>
                                            <p:cond delay="0"/>
                                          </p:stCondLst>
                                        </p:cTn>
                                        <p:tgtEl>
                                          <p:spTgt spid="43012">
                                            <p:txEl>
                                              <p:pRg st="0" end="0"/>
                                            </p:txEl>
                                          </p:spTgt>
                                        </p:tgtEl>
                                        <p:attrNameLst>
                                          <p:attrName>style.visibility</p:attrName>
                                        </p:attrNameLst>
                                      </p:cBhvr>
                                      <p:to>
                                        <p:strVal val="visible"/>
                                      </p:to>
                                    </p:set>
                                    <p:animEffect transition="in" filter="dissolve">
                                      <p:cBhvr>
                                        <p:cTn id="12" dur="500"/>
                                        <p:tgtEl>
                                          <p:spTgt spid="430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0" grpId="0"/>
      <p:bldP spid="43012" grpId="0" build="p"/>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r>
              <a:rPr lang="ar-SA" sz="2000"/>
              <a:t/>
            </a:r>
            <a:br>
              <a:rPr lang="ar-SA" sz="2000"/>
            </a:br>
            <a:r>
              <a:rPr lang="ar-SA" sz="2000"/>
              <a:t/>
            </a:r>
            <a:br>
              <a:rPr lang="ar-SA" sz="2000"/>
            </a:br>
            <a:r>
              <a:rPr lang="ar-SA" sz="2000"/>
              <a:t/>
            </a:r>
            <a:br>
              <a:rPr lang="ar-SA" sz="2000"/>
            </a:br>
            <a:r>
              <a:rPr lang="ar-SA" sz="2000"/>
              <a:t/>
            </a:r>
            <a:br>
              <a:rPr lang="ar-SA" sz="2000"/>
            </a:br>
            <a:r>
              <a:rPr lang="ar-SA" sz="2000"/>
              <a:t/>
            </a:r>
            <a:br>
              <a:rPr lang="ar-SA" sz="2000"/>
            </a:br>
            <a:r>
              <a:rPr lang="ar-SA" sz="2000"/>
              <a:t/>
            </a:r>
            <a:br>
              <a:rPr lang="ar-SA" sz="2000"/>
            </a:br>
            <a:r>
              <a:rPr lang="ar-SA" sz="2000"/>
              <a:t/>
            </a:r>
            <a:br>
              <a:rPr lang="ar-SA" sz="2000"/>
            </a:br>
            <a:r>
              <a:rPr lang="ar-SA" sz="2000"/>
              <a:t/>
            </a:r>
            <a:br>
              <a:rPr lang="ar-SA" sz="2000"/>
            </a:br>
            <a:r>
              <a:rPr lang="ar-SA" sz="2000"/>
              <a:t/>
            </a:r>
            <a:br>
              <a:rPr lang="ar-SA" sz="2000"/>
            </a:br>
            <a:r>
              <a:rPr lang="ar-SA" sz="2000"/>
              <a:t/>
            </a:r>
            <a:br>
              <a:rPr lang="ar-SA" sz="2000"/>
            </a:br>
            <a:r>
              <a:rPr lang="ar-SA" sz="2000" i="1" u="sng">
                <a:solidFill>
                  <a:srgbClr val="FF0000"/>
                </a:solidFill>
              </a:rPr>
              <a:t>كيف يبدو مظهرهم العام ؟</a:t>
            </a:r>
            <a:br>
              <a:rPr lang="ar-SA" sz="2000" i="1" u="sng">
                <a:solidFill>
                  <a:srgbClr val="FF0000"/>
                </a:solidFill>
              </a:rPr>
            </a:br>
            <a:r>
              <a:rPr lang="ar-SA" sz="2000"/>
              <a:t/>
            </a:r>
            <a:br>
              <a:rPr lang="ar-SA" sz="2000"/>
            </a:br>
            <a:r>
              <a:rPr lang="ar-SA" sz="2000">
                <a:solidFill>
                  <a:srgbClr val="9966FF"/>
                </a:solidFill>
              </a:rPr>
              <a:t>من مميزات مظهر إيمو أنه يصعب التفريق بين الإيمو الفتاة والإيمو الصبي</a:t>
            </a:r>
            <a:br>
              <a:rPr lang="ar-SA" sz="2000">
                <a:solidFill>
                  <a:srgbClr val="9966FF"/>
                </a:solidFill>
              </a:rPr>
            </a:br>
            <a:r>
              <a:rPr lang="ar-SA" sz="2000">
                <a:solidFill>
                  <a:srgbClr val="9966FF"/>
                </a:solidFill>
              </a:rPr>
              <a:t>فكلهم </a:t>
            </a:r>
            <a:r>
              <a:rPr lang="en-US" sz="2000">
                <a:solidFill>
                  <a:srgbClr val="9966FF"/>
                </a:solidFill>
              </a:rPr>
              <a:t>Emo-kids</a:t>
            </a:r>
            <a:r>
              <a:rPr lang="ar-SA" sz="2000">
                <a:solidFill>
                  <a:srgbClr val="9966FF"/>
                </a:solidFill>
              </a:rPr>
              <a:t> ولا يفرقون بين الجنسين</a:t>
            </a:r>
            <a:br>
              <a:rPr lang="ar-SA" sz="2000">
                <a:solidFill>
                  <a:srgbClr val="9966FF"/>
                </a:solidFill>
              </a:rPr>
            </a:br>
            <a:r>
              <a:rPr lang="ar-SA" sz="2000">
                <a:solidFill>
                  <a:srgbClr val="9966FF"/>
                </a:solidFill>
              </a:rPr>
              <a:t>يتميزون كذلك باللونين الأسود والزهري، وتخطيط أسود حول العيون، لتظهر كبيرة (كما في أفلام الأنيمي)</a:t>
            </a:r>
            <a:br>
              <a:rPr lang="ar-SA" sz="2000">
                <a:solidFill>
                  <a:srgbClr val="9966FF"/>
                </a:solidFill>
              </a:rPr>
            </a:br>
            <a:r>
              <a:rPr lang="ar-SA" sz="2000">
                <a:solidFill>
                  <a:srgbClr val="9966FF"/>
                </a:solidFill>
              </a:rPr>
              <a:t>الشعر الأسود، الذي ينساب على طرفي الرأس بموديل آسيوي حديث. ومن الخلف غالباً ما يُثبّت في الهواء. وقد يحتوي على خصلات مختلفة اللون.</a:t>
            </a:r>
            <a:br>
              <a:rPr lang="ar-SA" sz="2000">
                <a:solidFill>
                  <a:srgbClr val="9966FF"/>
                </a:solidFill>
              </a:rPr>
            </a:br>
            <a:endParaRPr lang="en-US" sz="2000">
              <a:solidFill>
                <a:srgbClr val="9966FF"/>
              </a:solidFill>
            </a:endParaRPr>
          </a:p>
        </p:txBody>
      </p:sp>
      <p:sp>
        <p:nvSpPr>
          <p:cNvPr id="44035" name="Rectangle 3"/>
          <p:cNvSpPr>
            <a:spLocks noGrp="1" noChangeArrowheads="1"/>
          </p:cNvSpPr>
          <p:nvPr>
            <p:ph type="body" idx="1"/>
          </p:nvPr>
        </p:nvSpPr>
        <p:spPr/>
        <p:txBody>
          <a:bodyPr/>
          <a:lstStyle/>
          <a:p>
            <a:pPr>
              <a:buFontTx/>
              <a:buNone/>
            </a:pPr>
            <a:endParaRPr lang="en-US"/>
          </a:p>
        </p:txBody>
      </p:sp>
      <p:pic>
        <p:nvPicPr>
          <p:cNvPr id="44036" name="Picture 4" descr="1--1---1"/>
          <p:cNvPicPr>
            <a:picLocks noChangeAspect="1" noChangeArrowheads="1"/>
          </p:cNvPicPr>
          <p:nvPr/>
        </p:nvPicPr>
        <p:blipFill>
          <a:blip r:embed="rId3"/>
          <a:srcRect/>
          <a:stretch>
            <a:fillRect/>
          </a:stretch>
        </p:blipFill>
        <p:spPr bwMode="auto">
          <a:xfrm>
            <a:off x="179388" y="3284538"/>
            <a:ext cx="1566862" cy="2520950"/>
          </a:xfrm>
          <a:prstGeom prst="rect">
            <a:avLst/>
          </a:prstGeom>
          <a:noFill/>
        </p:spPr>
      </p:pic>
      <p:pic>
        <p:nvPicPr>
          <p:cNvPr id="44037" name="Picture 5" descr="1-1-----1"/>
          <p:cNvPicPr>
            <a:picLocks noChangeAspect="1" noChangeArrowheads="1"/>
          </p:cNvPicPr>
          <p:nvPr/>
        </p:nvPicPr>
        <p:blipFill>
          <a:blip r:embed="rId4"/>
          <a:srcRect/>
          <a:stretch>
            <a:fillRect/>
          </a:stretch>
        </p:blipFill>
        <p:spPr bwMode="auto">
          <a:xfrm>
            <a:off x="1835150" y="3716338"/>
            <a:ext cx="1860550" cy="2784475"/>
          </a:xfrm>
          <a:prstGeom prst="rect">
            <a:avLst/>
          </a:prstGeom>
          <a:noFill/>
        </p:spPr>
      </p:pic>
      <p:pic>
        <p:nvPicPr>
          <p:cNvPr id="44038" name="Picture 6" descr="1----1---1--"/>
          <p:cNvPicPr>
            <a:picLocks noChangeAspect="1" noChangeArrowheads="1"/>
          </p:cNvPicPr>
          <p:nvPr/>
        </p:nvPicPr>
        <p:blipFill>
          <a:blip r:embed="rId5"/>
          <a:srcRect/>
          <a:stretch>
            <a:fillRect/>
          </a:stretch>
        </p:blipFill>
        <p:spPr bwMode="auto">
          <a:xfrm>
            <a:off x="3851275" y="3716338"/>
            <a:ext cx="1787525" cy="2736850"/>
          </a:xfrm>
          <a:prstGeom prst="rect">
            <a:avLst/>
          </a:prstGeom>
          <a:noFill/>
        </p:spPr>
      </p:pic>
      <p:pic>
        <p:nvPicPr>
          <p:cNvPr id="44039" name="Picture 7" descr="1---1----1"/>
          <p:cNvPicPr>
            <a:picLocks noChangeAspect="1" noChangeArrowheads="1"/>
          </p:cNvPicPr>
          <p:nvPr/>
        </p:nvPicPr>
        <p:blipFill>
          <a:blip r:embed="rId6"/>
          <a:srcRect/>
          <a:stretch>
            <a:fillRect/>
          </a:stretch>
        </p:blipFill>
        <p:spPr bwMode="auto">
          <a:xfrm>
            <a:off x="5724525" y="3716338"/>
            <a:ext cx="1620838" cy="2736850"/>
          </a:xfrm>
          <a:prstGeom prst="rect">
            <a:avLst/>
          </a:prstGeom>
          <a:noFill/>
        </p:spPr>
      </p:pic>
      <p:pic>
        <p:nvPicPr>
          <p:cNvPr id="44040" name="Picture 8" descr="1--1---1-"/>
          <p:cNvPicPr>
            <a:picLocks noChangeAspect="1" noChangeArrowheads="1"/>
          </p:cNvPicPr>
          <p:nvPr/>
        </p:nvPicPr>
        <p:blipFill>
          <a:blip r:embed="rId7"/>
          <a:srcRect/>
          <a:stretch>
            <a:fillRect/>
          </a:stretch>
        </p:blipFill>
        <p:spPr bwMode="auto">
          <a:xfrm>
            <a:off x="7380288" y="3284538"/>
            <a:ext cx="1619250" cy="2808287"/>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grpId="0" nodeType="withEffect">
                                  <p:stCondLst>
                                    <p:cond delay="0"/>
                                  </p:stCondLst>
                                  <p:childTnLst>
                                    <p:animEffect transition="out" filter="fade">
                                      <p:cBhvr>
                                        <p:cTn id="6" dur="500"/>
                                        <p:tgtEl>
                                          <p:spTgt spid="44034"/>
                                        </p:tgtEl>
                                      </p:cBhvr>
                                    </p:animEffect>
                                    <p:animScale>
                                      <p:cBhvr>
                                        <p:cTn id="7" dur="250" autoRev="1" fill="hold"/>
                                        <p:tgtEl>
                                          <p:spTgt spid="44034"/>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44036"/>
                                        </p:tgtEl>
                                        <p:attrNameLst>
                                          <p:attrName>style.visibility</p:attrName>
                                        </p:attrNameLst>
                                      </p:cBhvr>
                                      <p:to>
                                        <p:strVal val="visible"/>
                                      </p:to>
                                    </p:set>
                                    <p:animEffect transition="in" filter="dissolve">
                                      <p:cBhvr>
                                        <p:cTn id="12" dur="500"/>
                                        <p:tgtEl>
                                          <p:spTgt spid="44036"/>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nodeType="clickEffect">
                                  <p:stCondLst>
                                    <p:cond delay="0"/>
                                  </p:stCondLst>
                                  <p:childTnLst>
                                    <p:set>
                                      <p:cBhvr>
                                        <p:cTn id="16" dur="1" fill="hold">
                                          <p:stCondLst>
                                            <p:cond delay="0"/>
                                          </p:stCondLst>
                                        </p:cTn>
                                        <p:tgtEl>
                                          <p:spTgt spid="44037"/>
                                        </p:tgtEl>
                                        <p:attrNameLst>
                                          <p:attrName>style.visibility</p:attrName>
                                        </p:attrNameLst>
                                      </p:cBhvr>
                                      <p:to>
                                        <p:strVal val="visible"/>
                                      </p:to>
                                    </p:set>
                                    <p:animEffect transition="in" filter="strips(downLeft)">
                                      <p:cBhvr>
                                        <p:cTn id="17" dur="500"/>
                                        <p:tgtEl>
                                          <p:spTgt spid="44037"/>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44038"/>
                                        </p:tgtEl>
                                        <p:attrNameLst>
                                          <p:attrName>style.visibility</p:attrName>
                                        </p:attrNameLst>
                                      </p:cBhvr>
                                      <p:to>
                                        <p:strVal val="visible"/>
                                      </p:to>
                                    </p:set>
                                    <p:animEffect transition="in" filter="dissolve">
                                      <p:cBhvr>
                                        <p:cTn id="22" dur="500"/>
                                        <p:tgtEl>
                                          <p:spTgt spid="44038"/>
                                        </p:tgtEl>
                                      </p:cBhvr>
                                    </p:animEffect>
                                  </p:childTnLst>
                                </p:cTn>
                              </p:par>
                            </p:childTnLst>
                          </p:cTn>
                        </p:par>
                      </p:childTnLst>
                    </p:cTn>
                  </p:par>
                  <p:par>
                    <p:cTn id="23" fill="hold">
                      <p:stCondLst>
                        <p:cond delay="indefinite"/>
                      </p:stCondLst>
                      <p:childTnLst>
                        <p:par>
                          <p:cTn id="24" fill="hold">
                            <p:stCondLst>
                              <p:cond delay="0"/>
                            </p:stCondLst>
                            <p:childTnLst>
                              <p:par>
                                <p:cTn id="25" presetID="21" presetClass="entr" presetSubtype="4" fill="hold" nodeType="clickEffect">
                                  <p:stCondLst>
                                    <p:cond delay="0"/>
                                  </p:stCondLst>
                                  <p:childTnLst>
                                    <p:set>
                                      <p:cBhvr>
                                        <p:cTn id="26" dur="1" fill="hold">
                                          <p:stCondLst>
                                            <p:cond delay="0"/>
                                          </p:stCondLst>
                                        </p:cTn>
                                        <p:tgtEl>
                                          <p:spTgt spid="44039"/>
                                        </p:tgtEl>
                                        <p:attrNameLst>
                                          <p:attrName>style.visibility</p:attrName>
                                        </p:attrNameLst>
                                      </p:cBhvr>
                                      <p:to>
                                        <p:strVal val="visible"/>
                                      </p:to>
                                    </p:set>
                                    <p:animEffect transition="in" filter="wheel(4)">
                                      <p:cBhvr>
                                        <p:cTn id="27" dur="2000"/>
                                        <p:tgtEl>
                                          <p:spTgt spid="44039"/>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nodeType="clickEffect">
                                  <p:stCondLst>
                                    <p:cond delay="0"/>
                                  </p:stCondLst>
                                  <p:childTnLst>
                                    <p:set>
                                      <p:cBhvr>
                                        <p:cTn id="31" dur="1" fill="hold">
                                          <p:stCondLst>
                                            <p:cond delay="0"/>
                                          </p:stCondLst>
                                        </p:cTn>
                                        <p:tgtEl>
                                          <p:spTgt spid="44040"/>
                                        </p:tgtEl>
                                        <p:attrNameLst>
                                          <p:attrName>style.visibility</p:attrName>
                                        </p:attrNameLst>
                                      </p:cBhvr>
                                      <p:to>
                                        <p:strVal val="visible"/>
                                      </p:to>
                                    </p:set>
                                    <p:animEffect transition="in" filter="randombar(horizontal)">
                                      <p:cBhvr>
                                        <p:cTn id="32" dur="500"/>
                                        <p:tgtEl>
                                          <p:spTgt spid="440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4" grpId="0"/>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r>
              <a:rPr lang="ar-SA" sz="2000"/>
              <a:t/>
            </a:r>
            <a:br>
              <a:rPr lang="ar-SA" sz="2000"/>
            </a:br>
            <a:r>
              <a:rPr lang="ar-SA" sz="2000"/>
              <a:t/>
            </a:r>
            <a:br>
              <a:rPr lang="ar-SA" sz="2000"/>
            </a:br>
            <a:r>
              <a:rPr lang="ar-SA" sz="2000"/>
              <a:t/>
            </a:r>
            <a:br>
              <a:rPr lang="ar-SA" sz="2000"/>
            </a:br>
            <a:r>
              <a:rPr lang="ar-SA" sz="2000"/>
              <a:t/>
            </a:r>
            <a:br>
              <a:rPr lang="ar-SA" sz="2000"/>
            </a:br>
            <a:r>
              <a:rPr lang="ar-SA" sz="2000"/>
              <a:t/>
            </a:r>
            <a:br>
              <a:rPr lang="ar-SA" sz="2000"/>
            </a:br>
            <a:r>
              <a:rPr lang="ar-SA" sz="2000"/>
              <a:t/>
            </a:r>
            <a:br>
              <a:rPr lang="ar-SA" sz="2000"/>
            </a:br>
            <a:r>
              <a:rPr lang="ar-SA" sz="2000"/>
              <a:t/>
            </a:r>
            <a:br>
              <a:rPr lang="ar-SA" sz="2000"/>
            </a:br>
            <a:r>
              <a:rPr lang="ar-SA" sz="2000"/>
              <a:t/>
            </a:r>
            <a:br>
              <a:rPr lang="ar-SA" sz="2000"/>
            </a:br>
            <a:r>
              <a:rPr lang="ar-SA" sz="2000" i="1" u="sng">
                <a:solidFill>
                  <a:srgbClr val="FF0000"/>
                </a:solidFill>
              </a:rPr>
              <a:t>ماهي موسيقى الايمو ؟</a:t>
            </a:r>
            <a:br>
              <a:rPr lang="ar-SA" sz="2000" i="1" u="sng">
                <a:solidFill>
                  <a:srgbClr val="FF0000"/>
                </a:solidFill>
              </a:rPr>
            </a:br>
            <a:r>
              <a:rPr lang="ar-SA" sz="2000"/>
              <a:t/>
            </a:r>
            <a:br>
              <a:rPr lang="ar-SA" sz="2000"/>
            </a:br>
            <a:r>
              <a:rPr lang="ar-SA" sz="2000">
                <a:solidFill>
                  <a:srgbClr val="9966FF"/>
                </a:solidFill>
              </a:rPr>
              <a:t>نوع من أنواع الموسيقى، الذي ينتمي إلى الروك والميتال</a:t>
            </a:r>
            <a:br>
              <a:rPr lang="ar-SA" sz="2000">
                <a:solidFill>
                  <a:srgbClr val="9966FF"/>
                </a:solidFill>
              </a:rPr>
            </a:br>
            <a:r>
              <a:rPr lang="ar-SA" sz="2000">
                <a:solidFill>
                  <a:srgbClr val="9966FF"/>
                </a:solidFill>
              </a:rPr>
              <a:t>و تتحدث حول الألم والحزن وكلماتها الحساسه</a:t>
            </a:r>
            <a:br>
              <a:rPr lang="ar-SA" sz="2000">
                <a:solidFill>
                  <a:srgbClr val="9966FF"/>
                </a:solidFill>
              </a:rPr>
            </a:br>
            <a:r>
              <a:rPr lang="ar-SA" sz="2000">
                <a:solidFill>
                  <a:srgbClr val="9966FF"/>
                </a:solidFill>
              </a:rPr>
              <a:t>و قد لاقى العديد من الإنتقاد نظرا لإفتقاره إلى اللحن الغنائي </a:t>
            </a:r>
            <a:r>
              <a:rPr lang="ar-SA" sz="2000"/>
              <a:t/>
            </a:r>
            <a:br>
              <a:rPr lang="ar-SA" sz="2000"/>
            </a:br>
            <a:r>
              <a:rPr lang="ar-SA" sz="2000" i="1" u="sng">
                <a:solidFill>
                  <a:srgbClr val="FF0000"/>
                </a:solidFill>
              </a:rPr>
              <a:t>ماذا يلبـسون ؟</a:t>
            </a:r>
            <a:br>
              <a:rPr lang="ar-SA" sz="2000" i="1" u="sng">
                <a:solidFill>
                  <a:srgbClr val="FF0000"/>
                </a:solidFill>
              </a:rPr>
            </a:br>
            <a:r>
              <a:rPr lang="ar-SA" sz="2000">
                <a:solidFill>
                  <a:srgbClr val="9966FF"/>
                </a:solidFill>
              </a:rPr>
              <a:t/>
            </a:r>
            <a:br>
              <a:rPr lang="ar-SA" sz="2000">
                <a:solidFill>
                  <a:srgbClr val="9966FF"/>
                </a:solidFill>
              </a:rPr>
            </a:br>
            <a:r>
              <a:rPr lang="ar-SA" sz="2000">
                <a:solidFill>
                  <a:srgbClr val="9966FF"/>
                </a:solidFill>
              </a:rPr>
              <a:t>الجينز الضيّق والقميص الضيّق يحمل علامة الإيمو أو أحد شعارات فرق الروك-إيمو</a:t>
            </a:r>
            <a:br>
              <a:rPr lang="ar-SA" sz="2000">
                <a:solidFill>
                  <a:srgbClr val="9966FF"/>
                </a:solidFill>
              </a:rPr>
            </a:br>
            <a:r>
              <a:rPr lang="ar-SA" sz="2000">
                <a:solidFill>
                  <a:srgbClr val="9966FF"/>
                </a:solidFill>
              </a:rPr>
              <a:t>غالباً ما يكون أسوداً ذو مربعات بيضاء وعلامات زهرية, وكذلك الجاكيتات ذات الزر السفلي الوحيد المزرور</a:t>
            </a:r>
            <a:br>
              <a:rPr lang="ar-SA" sz="2000">
                <a:solidFill>
                  <a:srgbClr val="9966FF"/>
                </a:solidFill>
              </a:rPr>
            </a:br>
            <a:r>
              <a:rPr lang="ar-SA" sz="2000">
                <a:solidFill>
                  <a:srgbClr val="9966FF"/>
                </a:solidFill>
              </a:rPr>
              <a:t>الحلق في كافة أعضاء الجسد, الكثير من الأساور. والنظارة ذات الأطراف العريضة السوداء</a:t>
            </a:r>
            <a:br>
              <a:rPr lang="ar-SA" sz="2000">
                <a:solidFill>
                  <a:srgbClr val="9966FF"/>
                </a:solidFill>
              </a:rPr>
            </a:br>
            <a:r>
              <a:rPr lang="ar-SA" sz="2000"/>
              <a:t/>
            </a:r>
            <a:br>
              <a:rPr lang="ar-SA" sz="2000"/>
            </a:br>
            <a:endParaRPr lang="en-US" sz="2000"/>
          </a:p>
        </p:txBody>
      </p:sp>
      <p:sp>
        <p:nvSpPr>
          <p:cNvPr id="45059" name="Rectangle 3"/>
          <p:cNvSpPr>
            <a:spLocks noGrp="1" noChangeArrowheads="1"/>
          </p:cNvSpPr>
          <p:nvPr>
            <p:ph type="body" idx="1"/>
          </p:nvPr>
        </p:nvSpPr>
        <p:spPr/>
        <p:txBody>
          <a:bodyPr/>
          <a:lstStyle/>
          <a:p>
            <a:endParaRPr lang="en-US"/>
          </a:p>
        </p:txBody>
      </p:sp>
      <p:pic>
        <p:nvPicPr>
          <p:cNvPr id="45060" name="Picture 4" descr="1--1--1-1-"/>
          <p:cNvPicPr>
            <a:picLocks noChangeAspect="1" noChangeArrowheads="1"/>
          </p:cNvPicPr>
          <p:nvPr/>
        </p:nvPicPr>
        <p:blipFill>
          <a:blip r:embed="rId3"/>
          <a:srcRect/>
          <a:stretch>
            <a:fillRect/>
          </a:stretch>
        </p:blipFill>
        <p:spPr bwMode="auto">
          <a:xfrm>
            <a:off x="1187450" y="3500438"/>
            <a:ext cx="4000500" cy="3213100"/>
          </a:xfrm>
          <a:prstGeom prst="rect">
            <a:avLst/>
          </a:prstGeom>
          <a:noFill/>
        </p:spPr>
      </p:pic>
      <p:pic>
        <p:nvPicPr>
          <p:cNvPr id="45061" name="Picture 5" descr="1====="/>
          <p:cNvPicPr>
            <a:picLocks noChangeAspect="1" noChangeArrowheads="1"/>
          </p:cNvPicPr>
          <p:nvPr/>
        </p:nvPicPr>
        <p:blipFill>
          <a:blip r:embed="rId4"/>
          <a:srcRect/>
          <a:stretch>
            <a:fillRect/>
          </a:stretch>
        </p:blipFill>
        <p:spPr bwMode="auto">
          <a:xfrm>
            <a:off x="5651500" y="3429000"/>
            <a:ext cx="3168650" cy="324167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45058"/>
                                        </p:tgtEl>
                                        <p:attrNameLst>
                                          <p:attrName>style.visibility</p:attrName>
                                        </p:attrNameLst>
                                      </p:cBhvr>
                                      <p:to>
                                        <p:strVal val="visible"/>
                                      </p:to>
                                    </p:set>
                                    <p:animEffect transition="in" filter="dissolve">
                                      <p:cBhvr>
                                        <p:cTn id="7" dur="500"/>
                                        <p:tgtEl>
                                          <p:spTgt spid="45058"/>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nodePh="1">
                                  <p:stCondLst>
                                    <p:cond delay="0"/>
                                  </p:stCondLst>
                                  <p:endCondLst>
                                    <p:cond evt="begin" delay="0">
                                      <p:tn val="10"/>
                                    </p:cond>
                                  </p:endCondLst>
                                  <p:childTnLst>
                                    <p:set>
                                      <p:cBhvr>
                                        <p:cTn id="11" dur="1" fill="hold">
                                          <p:stCondLst>
                                            <p:cond delay="0"/>
                                          </p:stCondLst>
                                        </p:cTn>
                                        <p:tgtEl>
                                          <p:spTgt spid="45059">
                                            <p:txEl>
                                              <p:pRg st="0" end="0"/>
                                            </p:txEl>
                                          </p:spTgt>
                                        </p:tgtEl>
                                        <p:attrNameLst>
                                          <p:attrName>style.visibility</p:attrName>
                                        </p:attrNameLst>
                                      </p:cBhvr>
                                      <p:to>
                                        <p:strVal val="visible"/>
                                      </p:to>
                                    </p:set>
                                    <p:animEffect transition="in" filter="dissolve">
                                      <p:cBhvr>
                                        <p:cTn id="12" dur="500"/>
                                        <p:tgtEl>
                                          <p:spTgt spid="45059">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45060"/>
                                        </p:tgtEl>
                                        <p:attrNameLst>
                                          <p:attrName>style.visibility</p:attrName>
                                        </p:attrNameLst>
                                      </p:cBhvr>
                                      <p:to>
                                        <p:strVal val="visible"/>
                                      </p:to>
                                    </p:set>
                                    <p:animEffect transition="in" filter="box(in)">
                                      <p:cBhvr>
                                        <p:cTn id="17" dur="500"/>
                                        <p:tgtEl>
                                          <p:spTgt spid="45060"/>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nodeType="clickEffect">
                                  <p:stCondLst>
                                    <p:cond delay="0"/>
                                  </p:stCondLst>
                                  <p:childTnLst>
                                    <p:set>
                                      <p:cBhvr>
                                        <p:cTn id="21" dur="1" fill="hold">
                                          <p:stCondLst>
                                            <p:cond delay="0"/>
                                          </p:stCondLst>
                                        </p:cTn>
                                        <p:tgtEl>
                                          <p:spTgt spid="45061"/>
                                        </p:tgtEl>
                                        <p:attrNameLst>
                                          <p:attrName>style.visibility</p:attrName>
                                        </p:attrNameLst>
                                      </p:cBhvr>
                                      <p:to>
                                        <p:strVal val="visible"/>
                                      </p:to>
                                    </p:set>
                                    <p:animEffect transition="in" filter="checkerboard(across)">
                                      <p:cBhvr>
                                        <p:cTn id="22" dur="500"/>
                                        <p:tgtEl>
                                          <p:spTgt spid="450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58" grpId="0"/>
      <p:bldP spid="45059"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r>
              <a:rPr lang="ar-SA" sz="2400"/>
              <a:t/>
            </a:r>
            <a:br>
              <a:rPr lang="ar-SA" sz="2400"/>
            </a:br>
            <a:r>
              <a:rPr lang="ar-SA" sz="2400"/>
              <a:t/>
            </a:r>
            <a:br>
              <a:rPr lang="ar-SA" sz="2400"/>
            </a:br>
            <a:r>
              <a:rPr lang="ar-SA" sz="2400"/>
              <a:t/>
            </a:r>
            <a:br>
              <a:rPr lang="ar-SA" sz="2400"/>
            </a:br>
            <a:r>
              <a:rPr lang="ar-SA" sz="2400"/>
              <a:t/>
            </a:r>
            <a:br>
              <a:rPr lang="ar-SA" sz="2400"/>
            </a:br>
            <a:r>
              <a:rPr lang="ar-SA" sz="2400"/>
              <a:t/>
            </a:r>
            <a:br>
              <a:rPr lang="ar-SA" sz="2400"/>
            </a:br>
            <a:r>
              <a:rPr lang="ar-SA" sz="2400"/>
              <a:t/>
            </a:r>
            <a:br>
              <a:rPr lang="ar-SA" sz="2400"/>
            </a:br>
            <a:r>
              <a:rPr lang="ar-SA" sz="2400"/>
              <a:t/>
            </a:r>
            <a:br>
              <a:rPr lang="ar-SA" sz="2400"/>
            </a:br>
            <a:r>
              <a:rPr lang="ar-SA" sz="2400"/>
              <a:t/>
            </a:r>
            <a:br>
              <a:rPr lang="ar-SA" sz="2400"/>
            </a:br>
            <a:r>
              <a:rPr lang="ar-SA" sz="2400"/>
              <a:t/>
            </a:r>
            <a:br>
              <a:rPr lang="ar-SA" sz="2400"/>
            </a:br>
            <a:r>
              <a:rPr lang="ar-SA" sz="2400" i="1" u="sng">
                <a:solidFill>
                  <a:srgbClr val="FF0000"/>
                </a:solidFill>
              </a:rPr>
              <a:t>يوجــد من يعتقد ان الايمو تنتمي لعبدة الشياطين ؟!</a:t>
            </a:r>
            <a:br>
              <a:rPr lang="ar-SA" sz="2400" i="1" u="sng">
                <a:solidFill>
                  <a:srgbClr val="FF0000"/>
                </a:solidFill>
              </a:rPr>
            </a:br>
            <a:r>
              <a:rPr lang="ar-SA" sz="2400"/>
              <a:t/>
            </a:r>
            <a:br>
              <a:rPr lang="ar-SA" sz="2400"/>
            </a:br>
            <a:r>
              <a:rPr lang="ar-SA" sz="2400">
                <a:solidFill>
                  <a:srgbClr val="9966FF"/>
                </a:solidFill>
              </a:rPr>
              <a:t>فهذا غير صحيح اطلاقا انما .. الايمو ليس لهمــ ديانه محددة و اي شي من هذا</a:t>
            </a:r>
            <a:br>
              <a:rPr lang="ar-SA" sz="2400">
                <a:solidFill>
                  <a:srgbClr val="9966FF"/>
                </a:solidFill>
              </a:rPr>
            </a:br>
            <a:r>
              <a:rPr lang="ar-SA" sz="2400">
                <a:solidFill>
                  <a:srgbClr val="9966FF"/>
                </a:solidFill>
              </a:rPr>
              <a:t/>
            </a:r>
            <a:br>
              <a:rPr lang="ar-SA" sz="2400">
                <a:solidFill>
                  <a:srgbClr val="9966FF"/>
                </a:solidFill>
              </a:rPr>
            </a:br>
            <a:r>
              <a:rPr lang="ar-SA" sz="2400">
                <a:solidFill>
                  <a:srgbClr val="9966FF"/>
                </a:solidFill>
              </a:rPr>
              <a:t>فالايمو همــ من يعانون من الإضطرابات أو الميول للانتحار</a:t>
            </a:r>
            <a:br>
              <a:rPr lang="ar-SA" sz="2400">
                <a:solidFill>
                  <a:srgbClr val="9966FF"/>
                </a:solidFill>
              </a:rPr>
            </a:br>
            <a:r>
              <a:rPr lang="ar-SA" sz="2400">
                <a:solidFill>
                  <a:srgbClr val="9966FF"/>
                </a:solidFill>
              </a:rPr>
              <a:t/>
            </a:r>
            <a:br>
              <a:rPr lang="ar-SA" sz="2400">
                <a:solidFill>
                  <a:srgbClr val="9966FF"/>
                </a:solidFill>
              </a:rPr>
            </a:br>
            <a:r>
              <a:rPr lang="ar-SA" sz="2400">
                <a:solidFill>
                  <a:srgbClr val="9966FF"/>
                </a:solidFill>
              </a:rPr>
              <a:t>فشخص يستمع لموسيقى الإيمو، ويلبس ملابس عادية ذات ألوان فاقعة , ويعيش حياة رغيدة </a:t>
            </a:r>
            <a:br>
              <a:rPr lang="ar-SA" sz="2400">
                <a:solidFill>
                  <a:srgbClr val="9966FF"/>
                </a:solidFill>
              </a:rPr>
            </a:br>
            <a:r>
              <a:rPr lang="ar-SA" sz="2400">
                <a:solidFill>
                  <a:srgbClr val="9966FF"/>
                </a:solidFill>
              </a:rPr>
              <a:t/>
            </a:r>
            <a:br>
              <a:rPr lang="ar-SA" sz="2400">
                <a:solidFill>
                  <a:srgbClr val="9966FF"/>
                </a:solidFill>
              </a:rPr>
            </a:br>
            <a:r>
              <a:rPr lang="ar-SA" sz="2400">
                <a:solidFill>
                  <a:srgbClr val="9966FF"/>
                </a:solidFill>
              </a:rPr>
              <a:t>تنطبق عليه صفة إيمو، لأنه يشارك جزءا من هذا الثقافة الثانوية.</a:t>
            </a:r>
            <a:r>
              <a:rPr lang="ar-SA" sz="4000"/>
              <a:t> </a:t>
            </a:r>
            <a:endParaRPr lang="en-US" sz="4000"/>
          </a:p>
        </p:txBody>
      </p:sp>
      <p:sp>
        <p:nvSpPr>
          <p:cNvPr id="46083" name="Rectangle 3"/>
          <p:cNvSpPr>
            <a:spLocks noGrp="1" noChangeArrowheads="1"/>
          </p:cNvSpPr>
          <p:nvPr>
            <p:ph type="body" idx="1"/>
          </p:nvPr>
        </p:nvSpPr>
        <p:spPr/>
        <p:txBody>
          <a:bodyPr/>
          <a:lstStyle/>
          <a:p>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8" name="Rectangle 4"/>
          <p:cNvSpPr>
            <a:spLocks noGrp="1" noChangeArrowheads="1"/>
          </p:cNvSpPr>
          <p:nvPr>
            <p:ph type="title"/>
          </p:nvPr>
        </p:nvSpPr>
        <p:spPr>
          <a:xfrm>
            <a:off x="468313" y="188913"/>
            <a:ext cx="8229600" cy="5832475"/>
          </a:xfrm>
        </p:spPr>
        <p:txBody>
          <a:bodyPr/>
          <a:lstStyle/>
          <a:p>
            <a:r>
              <a:rPr lang="ar-SA" sz="3200">
                <a:solidFill>
                  <a:srgbClr val="CC0066"/>
                </a:solidFill>
              </a:rPr>
              <a:t>كثير من المشاكل والأحداث تحصل في مجتمعنا العربي </a:t>
            </a:r>
            <a:br>
              <a:rPr lang="ar-SA" sz="3200">
                <a:solidFill>
                  <a:srgbClr val="CC0066"/>
                </a:solidFill>
              </a:rPr>
            </a:br>
            <a:r>
              <a:rPr lang="ar-SA" sz="3200">
                <a:solidFill>
                  <a:srgbClr val="CC0066"/>
                </a:solidFill>
              </a:rPr>
              <a:t>وأشكال وألوان البدع تنتشر بيننا في مختلف الفئات العمريه خاصة بين المراهقين ..</a:t>
            </a:r>
            <a:br>
              <a:rPr lang="ar-SA" sz="3200">
                <a:solidFill>
                  <a:srgbClr val="CC0066"/>
                </a:solidFill>
              </a:rPr>
            </a:br>
            <a:r>
              <a:rPr lang="ar-SA" sz="3200">
                <a:solidFill>
                  <a:srgbClr val="CC0066"/>
                </a:solidFill>
              </a:rPr>
              <a:t>في البداية لانصدق أنها موجودة بيننا</a:t>
            </a:r>
            <a:br>
              <a:rPr lang="ar-SA" sz="3200">
                <a:solidFill>
                  <a:srgbClr val="CC0066"/>
                </a:solidFill>
              </a:rPr>
            </a:br>
            <a:r>
              <a:rPr lang="ar-SA" sz="3200">
                <a:solidFill>
                  <a:srgbClr val="CC0066"/>
                </a:solidFill>
              </a:rPr>
              <a:t>لكن لاتلبث أن تنتشر بيننا بسرعة</a:t>
            </a:r>
            <a:br>
              <a:rPr lang="ar-SA" sz="3200">
                <a:solidFill>
                  <a:srgbClr val="CC0066"/>
                </a:solidFill>
              </a:rPr>
            </a:br>
            <a:r>
              <a:rPr lang="ar-SA" sz="3200">
                <a:solidFill>
                  <a:srgbClr val="CC0066"/>
                </a:solidFill>
              </a:rPr>
              <a:t>إما عن طريق الكلمات الغريبة</a:t>
            </a:r>
            <a:br>
              <a:rPr lang="ar-SA" sz="3200">
                <a:solidFill>
                  <a:srgbClr val="CC0066"/>
                </a:solidFill>
              </a:rPr>
            </a:br>
            <a:r>
              <a:rPr lang="ar-SA" sz="3200">
                <a:solidFill>
                  <a:srgbClr val="CC0066"/>
                </a:solidFill>
              </a:rPr>
              <a:t>أو المظاهر والعادات المقززة</a:t>
            </a:r>
            <a:br>
              <a:rPr lang="ar-SA" sz="3200">
                <a:solidFill>
                  <a:srgbClr val="CC0066"/>
                </a:solidFill>
              </a:rPr>
            </a:br>
            <a:r>
              <a:rPr lang="ar-SA" sz="3200">
                <a:solidFill>
                  <a:srgbClr val="CC0066"/>
                </a:solidFill>
              </a:rPr>
              <a:t>والتي قد يفعلها البعض بجهل منهم بأصلها ومعناها</a:t>
            </a:r>
            <a:r>
              <a:rPr lang="ar-SA" sz="3200"/>
              <a:t/>
            </a:r>
            <a:br>
              <a:rPr lang="ar-SA" sz="3200"/>
            </a:br>
            <a:r>
              <a:rPr lang="ar-SA" sz="1200"/>
              <a:t/>
            </a:r>
            <a:br>
              <a:rPr lang="ar-SA" sz="1200"/>
            </a:br>
            <a:r>
              <a:rPr lang="ar-SA" sz="1200"/>
              <a:t/>
            </a:r>
            <a:br>
              <a:rPr lang="ar-SA" sz="1200"/>
            </a:br>
            <a:r>
              <a:rPr lang="ar-SA" sz="4000"/>
              <a:t/>
            </a:r>
            <a:br>
              <a:rPr lang="ar-SA" sz="4000"/>
            </a:br>
            <a:endParaRPr lang="en-US" sz="4000"/>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endParaRPr lang="en-US"/>
          </a:p>
        </p:txBody>
      </p:sp>
      <p:sp>
        <p:nvSpPr>
          <p:cNvPr id="47107" name="Rectangle 3"/>
          <p:cNvSpPr>
            <a:spLocks noGrp="1" noChangeArrowheads="1"/>
          </p:cNvSpPr>
          <p:nvPr>
            <p:ph type="body" idx="1"/>
          </p:nvPr>
        </p:nvSpPr>
        <p:spPr/>
        <p:txBody>
          <a:bodyPr/>
          <a:lstStyle/>
          <a:p>
            <a:endParaRPr lang="en-US"/>
          </a:p>
        </p:txBody>
      </p:sp>
      <p:pic>
        <p:nvPicPr>
          <p:cNvPr id="47108" name="Picture 4" descr="1=====1==="/>
          <p:cNvPicPr>
            <a:picLocks noChangeAspect="1" noChangeArrowheads="1"/>
          </p:cNvPicPr>
          <p:nvPr/>
        </p:nvPicPr>
        <p:blipFill>
          <a:blip r:embed="rId3"/>
          <a:srcRect/>
          <a:stretch>
            <a:fillRect/>
          </a:stretch>
        </p:blipFill>
        <p:spPr bwMode="auto">
          <a:xfrm>
            <a:off x="581025" y="200025"/>
            <a:ext cx="7981950" cy="645795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47108"/>
                                        </p:tgtEl>
                                        <p:attrNameLst>
                                          <p:attrName>style.visibility</p:attrName>
                                        </p:attrNameLst>
                                      </p:cBhvr>
                                      <p:to>
                                        <p:strVal val="visible"/>
                                      </p:to>
                                    </p:set>
                                    <p:anim to="" calcmode="lin" valueType="num">
                                      <p:cBhvr>
                                        <p:cTn id="7" dur="1" fill="hold"/>
                                        <p:tgtEl>
                                          <p:spTgt spid="47108"/>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endParaRPr lang="en-US"/>
          </a:p>
        </p:txBody>
      </p:sp>
      <p:sp>
        <p:nvSpPr>
          <p:cNvPr id="48131" name="Rectangle 3"/>
          <p:cNvSpPr>
            <a:spLocks noGrp="1" noChangeArrowheads="1"/>
          </p:cNvSpPr>
          <p:nvPr>
            <p:ph type="body" idx="1"/>
          </p:nvPr>
        </p:nvSpPr>
        <p:spPr/>
        <p:txBody>
          <a:bodyPr/>
          <a:lstStyle/>
          <a:p>
            <a:endParaRPr lang="en-US"/>
          </a:p>
        </p:txBody>
      </p:sp>
      <p:pic>
        <p:nvPicPr>
          <p:cNvPr id="48132" name="Picture 4" descr="1---1--1--1"/>
          <p:cNvPicPr>
            <a:picLocks noChangeAspect="1" noChangeArrowheads="1"/>
          </p:cNvPicPr>
          <p:nvPr/>
        </p:nvPicPr>
        <p:blipFill>
          <a:blip r:embed="rId3"/>
          <a:srcRect/>
          <a:stretch>
            <a:fillRect/>
          </a:stretch>
        </p:blipFill>
        <p:spPr bwMode="auto">
          <a:xfrm>
            <a:off x="576263" y="188913"/>
            <a:ext cx="7991475" cy="6450012"/>
          </a:xfrm>
          <a:prstGeom prst="rect">
            <a:avLst/>
          </a:prstGeo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pPr algn="r"/>
            <a:r>
              <a:rPr lang="ar-SA"/>
              <a:t>                 </a:t>
            </a:r>
            <a:r>
              <a:rPr lang="ar-SA" sz="4800">
                <a:solidFill>
                  <a:srgbClr val="000099"/>
                </a:solidFill>
              </a:rPr>
              <a:t>... ثالثاً ...</a:t>
            </a:r>
            <a:endParaRPr lang="en-US" sz="4800">
              <a:solidFill>
                <a:srgbClr val="000099"/>
              </a:solidFill>
            </a:endParaRPr>
          </a:p>
        </p:txBody>
      </p:sp>
      <p:sp>
        <p:nvSpPr>
          <p:cNvPr id="49155" name="Rectangle 3"/>
          <p:cNvSpPr>
            <a:spLocks noGrp="1" noChangeArrowheads="1"/>
          </p:cNvSpPr>
          <p:nvPr>
            <p:ph type="body" idx="1"/>
          </p:nvPr>
        </p:nvSpPr>
        <p:spPr/>
        <p:txBody>
          <a:bodyPr/>
          <a:lstStyle/>
          <a:p>
            <a:pPr>
              <a:buFontTx/>
              <a:buNone/>
            </a:pPr>
            <a:r>
              <a:rPr lang="ar-SA"/>
              <a:t>                   </a:t>
            </a:r>
            <a:r>
              <a:rPr lang="ar-SA" sz="4400">
                <a:solidFill>
                  <a:srgbClr val="9966FF"/>
                </a:solidFill>
              </a:rPr>
              <a:t>ماركة البلاي بوي</a:t>
            </a:r>
            <a:endParaRPr lang="en-US" sz="4400">
              <a:solidFill>
                <a:srgbClr val="9966FF"/>
              </a:solidFill>
            </a:endParaRPr>
          </a:p>
        </p:txBody>
      </p:sp>
      <p:pic>
        <p:nvPicPr>
          <p:cNvPr id="49156" name="Picture 4" descr="1--1-1-1--"/>
          <p:cNvPicPr>
            <a:picLocks noChangeAspect="1" noChangeArrowheads="1"/>
          </p:cNvPicPr>
          <p:nvPr/>
        </p:nvPicPr>
        <p:blipFill>
          <a:blip r:embed="rId3"/>
          <a:srcRect/>
          <a:stretch>
            <a:fillRect/>
          </a:stretch>
        </p:blipFill>
        <p:spPr bwMode="auto">
          <a:xfrm>
            <a:off x="2771775" y="2708275"/>
            <a:ext cx="4392613" cy="360045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iterate type="lt">
                                    <p:tmPct val="10000"/>
                                  </p:iterate>
                                  <p:childTnLst>
                                    <p:set>
                                      <p:cBhvr>
                                        <p:cTn id="6" dur="1" fill="hold">
                                          <p:stCondLst>
                                            <p:cond delay="0"/>
                                          </p:stCondLst>
                                        </p:cTn>
                                        <p:tgtEl>
                                          <p:spTgt spid="49154"/>
                                        </p:tgtEl>
                                        <p:attrNameLst>
                                          <p:attrName>style.visibility</p:attrName>
                                        </p:attrNameLst>
                                      </p:cBhvr>
                                      <p:to>
                                        <p:strVal val="visible"/>
                                      </p:to>
                                    </p:set>
                                    <p:animEffect transition="in" filter="fade">
                                      <p:cBhvr>
                                        <p:cTn id="7" dur="1000">
                                          <p:stCondLst>
                                            <p:cond delay="0"/>
                                          </p:stCondLst>
                                        </p:cTn>
                                        <p:tgtEl>
                                          <p:spTgt spid="4915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iterate type="lt">
                                    <p:tmPct val="10000"/>
                                  </p:iterate>
                                  <p:childTnLst>
                                    <p:set>
                                      <p:cBhvr>
                                        <p:cTn id="11" dur="1" fill="hold">
                                          <p:stCondLst>
                                            <p:cond delay="0"/>
                                          </p:stCondLst>
                                        </p:cTn>
                                        <p:tgtEl>
                                          <p:spTgt spid="49155">
                                            <p:txEl>
                                              <p:pRg st="0" end="0"/>
                                            </p:txEl>
                                          </p:spTgt>
                                        </p:tgtEl>
                                        <p:attrNameLst>
                                          <p:attrName>style.visibility</p:attrName>
                                        </p:attrNameLst>
                                      </p:cBhvr>
                                      <p:to>
                                        <p:strVal val="visible"/>
                                      </p:to>
                                    </p:set>
                                    <p:animEffect transition="in" filter="fade">
                                      <p:cBhvr>
                                        <p:cTn id="12" dur="500">
                                          <p:stCondLst>
                                            <p:cond delay="0"/>
                                          </p:stCondLst>
                                        </p:cTn>
                                        <p:tgtEl>
                                          <p:spTgt spid="4915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nodeType="clickEffect">
                                  <p:stCondLst>
                                    <p:cond delay="0"/>
                                  </p:stCondLst>
                                  <p:childTnLst>
                                    <p:set>
                                      <p:cBhvr>
                                        <p:cTn id="16" dur="1" fill="hold">
                                          <p:stCondLst>
                                            <p:cond delay="0"/>
                                          </p:stCondLst>
                                        </p:cTn>
                                        <p:tgtEl>
                                          <p:spTgt spid="49156"/>
                                        </p:tgtEl>
                                        <p:attrNameLst>
                                          <p:attrName>style.visibility</p:attrName>
                                        </p:attrNameLst>
                                      </p:cBhvr>
                                      <p:to>
                                        <p:strVal val="visible"/>
                                      </p:to>
                                    </p:set>
                                    <p:anim to="" calcmode="lin" valueType="num">
                                      <p:cBhvr>
                                        <p:cTn id="17" dur="1" fill="hold"/>
                                        <p:tgtEl>
                                          <p:spTgt spid="49156"/>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4" grpId="0"/>
      <p:bldP spid="49155" grpId="0" build="p"/>
    </p:bld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r>
              <a:rPr lang="ar-SA" sz="2400" i="1" u="sng">
                <a:solidFill>
                  <a:srgbClr val="FF0000"/>
                </a:solidFill>
              </a:rPr>
              <a:t>ماذا تعرفين عن منتجات هذه الشركة ؟</a:t>
            </a:r>
            <a:r>
              <a:rPr lang="ar-SA"/>
              <a:t> </a:t>
            </a:r>
            <a:endParaRPr lang="en-US"/>
          </a:p>
        </p:txBody>
      </p:sp>
      <p:sp>
        <p:nvSpPr>
          <p:cNvPr id="50179" name="Rectangle 3"/>
          <p:cNvSpPr>
            <a:spLocks noGrp="1" noChangeArrowheads="1"/>
          </p:cNvSpPr>
          <p:nvPr>
            <p:ph type="body" idx="1"/>
          </p:nvPr>
        </p:nvSpPr>
        <p:spPr/>
        <p:txBody>
          <a:bodyPr/>
          <a:lstStyle/>
          <a:p>
            <a:endParaRPr lang="en-US"/>
          </a:p>
        </p:txBody>
      </p:sp>
      <p:pic>
        <p:nvPicPr>
          <p:cNvPr id="50180" name="Picture 4" descr="1--1--1-1--1"/>
          <p:cNvPicPr>
            <a:picLocks noChangeAspect="1" noChangeArrowheads="1"/>
          </p:cNvPicPr>
          <p:nvPr/>
        </p:nvPicPr>
        <p:blipFill>
          <a:blip r:embed="rId3"/>
          <a:srcRect/>
          <a:stretch>
            <a:fillRect/>
          </a:stretch>
        </p:blipFill>
        <p:spPr bwMode="auto">
          <a:xfrm>
            <a:off x="539750" y="1557338"/>
            <a:ext cx="4192588" cy="4608512"/>
          </a:xfrm>
          <a:prstGeom prst="rect">
            <a:avLst/>
          </a:prstGeom>
          <a:noFill/>
        </p:spPr>
      </p:pic>
      <p:pic>
        <p:nvPicPr>
          <p:cNvPr id="50181" name="Picture 5" descr="1-1--1-1-1-1"/>
          <p:cNvPicPr>
            <a:picLocks noChangeAspect="1" noChangeArrowheads="1"/>
          </p:cNvPicPr>
          <p:nvPr/>
        </p:nvPicPr>
        <p:blipFill>
          <a:blip r:embed="rId4"/>
          <a:srcRect/>
          <a:stretch>
            <a:fillRect/>
          </a:stretch>
        </p:blipFill>
        <p:spPr bwMode="auto">
          <a:xfrm>
            <a:off x="5435600" y="1412875"/>
            <a:ext cx="2305050" cy="2305050"/>
          </a:xfrm>
          <a:prstGeom prst="rect">
            <a:avLst/>
          </a:prstGeom>
          <a:noFill/>
        </p:spPr>
      </p:pic>
      <p:pic>
        <p:nvPicPr>
          <p:cNvPr id="50182" name="Picture 6" descr="1--1-1-1-1-"/>
          <p:cNvPicPr>
            <a:picLocks noChangeAspect="1" noChangeArrowheads="1"/>
          </p:cNvPicPr>
          <p:nvPr/>
        </p:nvPicPr>
        <p:blipFill>
          <a:blip r:embed="rId5"/>
          <a:srcRect/>
          <a:stretch>
            <a:fillRect/>
          </a:stretch>
        </p:blipFill>
        <p:spPr bwMode="auto">
          <a:xfrm>
            <a:off x="5292725" y="3933825"/>
            <a:ext cx="2462213" cy="2635250"/>
          </a:xfrm>
          <a:prstGeom prst="rect">
            <a:avLst/>
          </a:prstGeom>
          <a:noFill/>
        </p:spPr>
      </p:pic>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withEffect">
                                  <p:stCondLst>
                                    <p:cond delay="0"/>
                                  </p:stCondLst>
                                  <p:childTnLst>
                                    <p:set>
                                      <p:cBhvr>
                                        <p:cTn id="6" dur="1" fill="hold">
                                          <p:stCondLst>
                                            <p:cond delay="0"/>
                                          </p:stCondLst>
                                        </p:cTn>
                                        <p:tgtEl>
                                          <p:spTgt spid="50178"/>
                                        </p:tgtEl>
                                        <p:attrNameLst>
                                          <p:attrName>style.visibility</p:attrName>
                                        </p:attrNameLst>
                                      </p:cBhvr>
                                      <p:to>
                                        <p:strVal val="visible"/>
                                      </p:to>
                                    </p:set>
                                    <p:anim calcmode="lin" valueType="num">
                                      <p:cBhvr>
                                        <p:cTn id="7" dur="1000" fill="hold"/>
                                        <p:tgtEl>
                                          <p:spTgt spid="50178"/>
                                        </p:tgtEl>
                                        <p:attrNameLst>
                                          <p:attrName>ppt_w</p:attrName>
                                        </p:attrNameLst>
                                      </p:cBhvr>
                                      <p:tavLst>
                                        <p:tav tm="0">
                                          <p:val>
                                            <p:strVal val="#ppt_w+.3"/>
                                          </p:val>
                                        </p:tav>
                                        <p:tav tm="100000">
                                          <p:val>
                                            <p:strVal val="#ppt_w"/>
                                          </p:val>
                                        </p:tav>
                                      </p:tavLst>
                                    </p:anim>
                                    <p:anim calcmode="lin" valueType="num">
                                      <p:cBhvr>
                                        <p:cTn id="8" dur="1000" fill="hold"/>
                                        <p:tgtEl>
                                          <p:spTgt spid="50178"/>
                                        </p:tgtEl>
                                        <p:attrNameLst>
                                          <p:attrName>ppt_h</p:attrName>
                                        </p:attrNameLst>
                                      </p:cBhvr>
                                      <p:tavLst>
                                        <p:tav tm="0">
                                          <p:val>
                                            <p:strVal val="#ppt_h"/>
                                          </p:val>
                                        </p:tav>
                                        <p:tav tm="100000">
                                          <p:val>
                                            <p:strVal val="#ppt_h"/>
                                          </p:val>
                                        </p:tav>
                                      </p:tavLst>
                                    </p:anim>
                                    <p:animEffect transition="in" filter="fade">
                                      <p:cBhvr>
                                        <p:cTn id="9" dur="1000"/>
                                        <p:tgtEl>
                                          <p:spTgt spid="50178"/>
                                        </p:tgtEl>
                                      </p:cBhvr>
                                    </p:animEffect>
                                  </p:childTnLst>
                                </p:cTn>
                              </p:par>
                            </p:childTnLst>
                          </p:cTn>
                        </p:par>
                      </p:childTnLst>
                    </p:cTn>
                  </p:par>
                  <p:par>
                    <p:cTn id="10" fill="hold">
                      <p:stCondLst>
                        <p:cond delay="indefinite"/>
                      </p:stCondLst>
                      <p:childTnLst>
                        <p:par>
                          <p:cTn id="11" fill="hold">
                            <p:stCondLst>
                              <p:cond delay="0"/>
                            </p:stCondLst>
                            <p:childTnLst>
                              <p:par>
                                <p:cTn id="12" presetID="50" presetClass="entr" presetSubtype="0" decel="100000" fill="hold" grpId="0" nodeType="clickEffect" nodePh="1">
                                  <p:stCondLst>
                                    <p:cond delay="0"/>
                                  </p:stCondLst>
                                  <p:endCondLst>
                                    <p:cond evt="begin" delay="0">
                                      <p:tn val="12"/>
                                    </p:cond>
                                  </p:endCondLst>
                                  <p:childTnLst>
                                    <p:set>
                                      <p:cBhvr>
                                        <p:cTn id="13" dur="1" fill="hold">
                                          <p:stCondLst>
                                            <p:cond delay="0"/>
                                          </p:stCondLst>
                                        </p:cTn>
                                        <p:tgtEl>
                                          <p:spTgt spid="50179">
                                            <p:txEl>
                                              <p:pRg st="0" end="0"/>
                                            </p:txEl>
                                          </p:spTgt>
                                        </p:tgtEl>
                                        <p:attrNameLst>
                                          <p:attrName>style.visibility</p:attrName>
                                        </p:attrNameLst>
                                      </p:cBhvr>
                                      <p:to>
                                        <p:strVal val="visible"/>
                                      </p:to>
                                    </p:set>
                                    <p:anim calcmode="lin" valueType="num">
                                      <p:cBhvr>
                                        <p:cTn id="14" dur="1000" fill="hold"/>
                                        <p:tgtEl>
                                          <p:spTgt spid="50179">
                                            <p:txEl>
                                              <p:pRg st="0" end="0"/>
                                            </p:txEl>
                                          </p:spTgt>
                                        </p:tgtEl>
                                        <p:attrNameLst>
                                          <p:attrName>ppt_w</p:attrName>
                                        </p:attrNameLst>
                                      </p:cBhvr>
                                      <p:tavLst>
                                        <p:tav tm="0">
                                          <p:val>
                                            <p:strVal val="#ppt_w+.3"/>
                                          </p:val>
                                        </p:tav>
                                        <p:tav tm="100000">
                                          <p:val>
                                            <p:strVal val="#ppt_w"/>
                                          </p:val>
                                        </p:tav>
                                      </p:tavLst>
                                    </p:anim>
                                    <p:anim calcmode="lin" valueType="num">
                                      <p:cBhvr>
                                        <p:cTn id="15" dur="1000" fill="hold"/>
                                        <p:tgtEl>
                                          <p:spTgt spid="50179">
                                            <p:txEl>
                                              <p:pRg st="0" end="0"/>
                                            </p:txEl>
                                          </p:spTgt>
                                        </p:tgtEl>
                                        <p:attrNameLst>
                                          <p:attrName>ppt_h</p:attrName>
                                        </p:attrNameLst>
                                      </p:cBhvr>
                                      <p:tavLst>
                                        <p:tav tm="0">
                                          <p:val>
                                            <p:strVal val="#ppt_h"/>
                                          </p:val>
                                        </p:tav>
                                        <p:tav tm="100000">
                                          <p:val>
                                            <p:strVal val="#ppt_h"/>
                                          </p:val>
                                        </p:tav>
                                      </p:tavLst>
                                    </p:anim>
                                    <p:animEffect transition="in" filter="fade">
                                      <p:cBhvr>
                                        <p:cTn id="16" dur="1000"/>
                                        <p:tgtEl>
                                          <p:spTgt spid="50179">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9" presetClass="entr" presetSubtype="0" fill="hold" nodeType="clickEffect">
                                  <p:stCondLst>
                                    <p:cond delay="0"/>
                                  </p:stCondLst>
                                  <p:childTnLst>
                                    <p:set>
                                      <p:cBhvr>
                                        <p:cTn id="20" dur="1" fill="hold">
                                          <p:stCondLst>
                                            <p:cond delay="0"/>
                                          </p:stCondLst>
                                        </p:cTn>
                                        <p:tgtEl>
                                          <p:spTgt spid="50180"/>
                                        </p:tgtEl>
                                        <p:attrNameLst>
                                          <p:attrName>style.visibility</p:attrName>
                                        </p:attrNameLst>
                                      </p:cBhvr>
                                      <p:to>
                                        <p:strVal val="visible"/>
                                      </p:to>
                                    </p:set>
                                    <p:animEffect transition="in" filter="dissolve">
                                      <p:cBhvr>
                                        <p:cTn id="21" dur="500"/>
                                        <p:tgtEl>
                                          <p:spTgt spid="50180"/>
                                        </p:tgtEl>
                                      </p:cBhvr>
                                    </p:animEffect>
                                  </p:childTnLst>
                                </p:cTn>
                              </p:par>
                            </p:childTnLst>
                          </p:cTn>
                        </p:par>
                      </p:childTnLst>
                    </p:cTn>
                  </p:par>
                  <p:par>
                    <p:cTn id="22" fill="hold">
                      <p:stCondLst>
                        <p:cond delay="indefinite"/>
                      </p:stCondLst>
                      <p:childTnLst>
                        <p:par>
                          <p:cTn id="23" fill="hold">
                            <p:stCondLst>
                              <p:cond delay="0"/>
                            </p:stCondLst>
                            <p:childTnLst>
                              <p:par>
                                <p:cTn id="24" presetID="24" presetClass="entr" presetSubtype="0" fill="hold" nodeType="clickEffect">
                                  <p:stCondLst>
                                    <p:cond delay="0"/>
                                  </p:stCondLst>
                                  <p:childTnLst>
                                    <p:set>
                                      <p:cBhvr>
                                        <p:cTn id="25" dur="1" fill="hold">
                                          <p:stCondLst>
                                            <p:cond delay="0"/>
                                          </p:stCondLst>
                                        </p:cTn>
                                        <p:tgtEl>
                                          <p:spTgt spid="50181"/>
                                        </p:tgtEl>
                                        <p:attrNameLst>
                                          <p:attrName>style.visibility</p:attrName>
                                        </p:attrNameLst>
                                      </p:cBhvr>
                                      <p:to>
                                        <p:strVal val="visible"/>
                                      </p:to>
                                    </p:set>
                                    <p:anim to="" calcmode="lin" valueType="num">
                                      <p:cBhvr>
                                        <p:cTn id="26" dur="1" fill="hold"/>
                                        <p:tgtEl>
                                          <p:spTgt spid="50181"/>
                                        </p:tgtEl>
                                        <p:attrNameLst>
                                          <p:attrName/>
                                        </p:attrNameLst>
                                      </p:cBhvr>
                                    </p:anim>
                                  </p:childTnLst>
                                </p:cTn>
                              </p:par>
                            </p:childTnLst>
                          </p:cTn>
                        </p:par>
                      </p:childTnLst>
                    </p:cTn>
                  </p:par>
                  <p:par>
                    <p:cTn id="27" fill="hold">
                      <p:stCondLst>
                        <p:cond delay="indefinite"/>
                      </p:stCondLst>
                      <p:childTnLst>
                        <p:par>
                          <p:cTn id="28" fill="hold">
                            <p:stCondLst>
                              <p:cond delay="0"/>
                            </p:stCondLst>
                            <p:childTnLst>
                              <p:par>
                                <p:cTn id="29" presetID="18" presetClass="entr" presetSubtype="12" fill="hold" nodeType="clickEffect">
                                  <p:stCondLst>
                                    <p:cond delay="0"/>
                                  </p:stCondLst>
                                  <p:childTnLst>
                                    <p:set>
                                      <p:cBhvr>
                                        <p:cTn id="30" dur="1" fill="hold">
                                          <p:stCondLst>
                                            <p:cond delay="0"/>
                                          </p:stCondLst>
                                        </p:cTn>
                                        <p:tgtEl>
                                          <p:spTgt spid="50182"/>
                                        </p:tgtEl>
                                        <p:attrNameLst>
                                          <p:attrName>style.visibility</p:attrName>
                                        </p:attrNameLst>
                                      </p:cBhvr>
                                      <p:to>
                                        <p:strVal val="visible"/>
                                      </p:to>
                                    </p:set>
                                    <p:animEffect transition="in" filter="strips(downLeft)">
                                      <p:cBhvr>
                                        <p:cTn id="31" dur="500"/>
                                        <p:tgtEl>
                                          <p:spTgt spid="501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78" grpId="0"/>
      <p:bldP spid="50179"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r>
              <a:rPr lang="ar-SA" sz="2800">
                <a:solidFill>
                  <a:srgbClr val="9966FF"/>
                </a:solidFill>
              </a:rPr>
              <a:t>پلاي بوي أو الفتى اللعوب , مجلة إباحية أمريكية أسسها هيو هيفنر </a:t>
            </a:r>
            <a:r>
              <a:rPr lang="en-US" sz="2800">
                <a:solidFill>
                  <a:srgbClr val="9966FF"/>
                </a:solidFill>
              </a:rPr>
              <a:t>Hugh Hefner</a:t>
            </a:r>
            <a:r>
              <a:rPr lang="ar-SA" sz="2800">
                <a:solidFill>
                  <a:srgbClr val="9966FF"/>
                </a:solidFill>
              </a:rPr>
              <a:t/>
            </a:r>
            <a:br>
              <a:rPr lang="ar-SA" sz="2800">
                <a:solidFill>
                  <a:srgbClr val="9966FF"/>
                </a:solidFill>
              </a:rPr>
            </a:br>
            <a:endParaRPr lang="en-US" sz="2800">
              <a:solidFill>
                <a:srgbClr val="9966FF"/>
              </a:solidFill>
            </a:endParaRPr>
          </a:p>
        </p:txBody>
      </p:sp>
      <p:sp>
        <p:nvSpPr>
          <p:cNvPr id="51203" name="Rectangle 3"/>
          <p:cNvSpPr>
            <a:spLocks noGrp="1" noChangeArrowheads="1"/>
          </p:cNvSpPr>
          <p:nvPr>
            <p:ph type="body" idx="1"/>
          </p:nvPr>
        </p:nvSpPr>
        <p:spPr>
          <a:xfrm>
            <a:off x="457200" y="4221163"/>
            <a:ext cx="8229600" cy="1905000"/>
          </a:xfrm>
        </p:spPr>
        <p:txBody>
          <a:bodyPr/>
          <a:lstStyle/>
          <a:p>
            <a:pPr>
              <a:lnSpc>
                <a:spcPct val="80000"/>
              </a:lnSpc>
              <a:buFontTx/>
              <a:buNone/>
            </a:pPr>
            <a:endParaRPr lang="en-US" sz="1600"/>
          </a:p>
          <a:p>
            <a:pPr>
              <a:lnSpc>
                <a:spcPct val="80000"/>
              </a:lnSpc>
              <a:buFontTx/>
              <a:buNone/>
            </a:pPr>
            <a:endParaRPr lang="en-US" sz="1600"/>
          </a:p>
          <a:p>
            <a:pPr>
              <a:lnSpc>
                <a:spcPct val="80000"/>
              </a:lnSpc>
              <a:buFontTx/>
              <a:buNone/>
            </a:pPr>
            <a:endParaRPr lang="en-US" sz="1600"/>
          </a:p>
          <a:p>
            <a:pPr>
              <a:lnSpc>
                <a:spcPct val="80000"/>
              </a:lnSpc>
              <a:buFontTx/>
              <a:buNone/>
            </a:pPr>
            <a:endParaRPr lang="en-US" sz="1600"/>
          </a:p>
          <a:p>
            <a:pPr>
              <a:lnSpc>
                <a:spcPct val="80000"/>
              </a:lnSpc>
              <a:buFontTx/>
              <a:buNone/>
            </a:pPr>
            <a:endParaRPr lang="en-US" sz="1600"/>
          </a:p>
          <a:p>
            <a:pPr>
              <a:lnSpc>
                <a:spcPct val="80000"/>
              </a:lnSpc>
              <a:buFontTx/>
              <a:buNone/>
            </a:pPr>
            <a:endParaRPr lang="en-US" sz="1600"/>
          </a:p>
          <a:p>
            <a:pPr>
              <a:lnSpc>
                <a:spcPct val="80000"/>
              </a:lnSpc>
              <a:buFontTx/>
              <a:buNone/>
            </a:pPr>
            <a:endParaRPr lang="en-US" sz="1600"/>
          </a:p>
        </p:txBody>
      </p:sp>
      <p:pic>
        <p:nvPicPr>
          <p:cNvPr id="51204" name="Picture 4" descr="1-1--1-1-1-"/>
          <p:cNvPicPr>
            <a:picLocks noChangeAspect="1" noChangeArrowheads="1"/>
          </p:cNvPicPr>
          <p:nvPr/>
        </p:nvPicPr>
        <p:blipFill>
          <a:blip r:embed="rId3"/>
          <a:srcRect/>
          <a:stretch>
            <a:fillRect/>
          </a:stretch>
        </p:blipFill>
        <p:spPr bwMode="auto">
          <a:xfrm>
            <a:off x="2627313" y="1196975"/>
            <a:ext cx="3744912" cy="2865438"/>
          </a:xfrm>
          <a:prstGeom prst="rect">
            <a:avLst/>
          </a:prstGeom>
          <a:noFill/>
        </p:spPr>
      </p:pic>
      <p:sp>
        <p:nvSpPr>
          <p:cNvPr id="51205" name="Rectangle 5"/>
          <p:cNvSpPr>
            <a:spLocks noChangeArrowheads="1"/>
          </p:cNvSpPr>
          <p:nvPr/>
        </p:nvSpPr>
        <p:spPr bwMode="auto">
          <a:xfrm>
            <a:off x="347663" y="4279900"/>
            <a:ext cx="8450262" cy="1616075"/>
          </a:xfrm>
          <a:prstGeom prst="rect">
            <a:avLst/>
          </a:prstGeom>
          <a:noFill/>
          <a:ln w="9525">
            <a:noFill/>
            <a:miter lim="800000"/>
            <a:headEnd/>
            <a:tailEnd/>
          </a:ln>
          <a:effectLst/>
        </p:spPr>
        <p:txBody>
          <a:bodyPr anchor="ctr">
            <a:spAutoFit/>
          </a:bodyPr>
          <a:lstStyle/>
          <a:p>
            <a:r>
              <a:rPr lang="ar-SA" sz="2000">
                <a:solidFill>
                  <a:srgbClr val="9966FF"/>
                </a:solidFill>
              </a:rPr>
              <a:t>صدر العدد الأول منها في عام 1953م</a:t>
            </a:r>
            <a:br>
              <a:rPr lang="ar-SA" sz="2000">
                <a:solidFill>
                  <a:srgbClr val="9966FF"/>
                </a:solidFill>
              </a:rPr>
            </a:br>
            <a:r>
              <a:rPr lang="ar-SA" sz="2000">
                <a:solidFill>
                  <a:srgbClr val="9966FF"/>
                </a:solidFill>
              </a:rPr>
              <a:t>و تعتبر من أكبر المجلات الإباحية توزيعا في العالم</a:t>
            </a:r>
            <a:br>
              <a:rPr lang="ar-SA" sz="2000">
                <a:solidFill>
                  <a:srgbClr val="9966FF"/>
                </a:solidFill>
              </a:rPr>
            </a:br>
            <a:r>
              <a:rPr lang="ar-SA" sz="2000">
                <a:solidFill>
                  <a:srgbClr val="9966FF"/>
                </a:solidFill>
              </a:rPr>
              <a:t>وتصدر الآن في اكثر من دولة ..!</a:t>
            </a:r>
            <a:br>
              <a:rPr lang="ar-SA" sz="2000">
                <a:solidFill>
                  <a:srgbClr val="9966FF"/>
                </a:solidFill>
              </a:rPr>
            </a:br>
            <a:r>
              <a:rPr lang="ar-SA" sz="2000">
                <a:solidFill>
                  <a:srgbClr val="9966FF"/>
                </a:solidFill>
              </a:rPr>
              <a:t>والنسبة الأكبر لمبيعاتها هي للترويج عن نواديها والأفلام الإباحيه بشكل رسمي وتبيع منتجاتها لدعم نشاطها الأساسي</a:t>
            </a:r>
            <a:r>
              <a:rPr lang="ar-SA"/>
              <a:t>.</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a:xfrm>
            <a:off x="468313" y="260350"/>
            <a:ext cx="8229600" cy="1143000"/>
          </a:xfrm>
        </p:spPr>
        <p:txBody>
          <a:bodyPr/>
          <a:lstStyle/>
          <a:p>
            <a:r>
              <a:rPr lang="ar-SA" sz="2800" i="1" u="sng">
                <a:solidFill>
                  <a:srgbClr val="FF0000"/>
                </a:solidFill>
              </a:rPr>
              <a:t>صدورها في بلاد المسلمين !</a:t>
            </a:r>
            <a:endParaRPr lang="en-US" sz="2800" i="1" u="sng">
              <a:solidFill>
                <a:srgbClr val="FF0000"/>
              </a:solidFill>
            </a:endParaRPr>
          </a:p>
        </p:txBody>
      </p:sp>
      <p:sp>
        <p:nvSpPr>
          <p:cNvPr id="52227" name="Rectangle 3"/>
          <p:cNvSpPr>
            <a:spLocks noGrp="1" noChangeArrowheads="1"/>
          </p:cNvSpPr>
          <p:nvPr>
            <p:ph type="body" idx="1"/>
          </p:nvPr>
        </p:nvSpPr>
        <p:spPr/>
        <p:txBody>
          <a:bodyPr/>
          <a:lstStyle/>
          <a:p>
            <a:pPr>
              <a:lnSpc>
                <a:spcPct val="90000"/>
              </a:lnSpc>
              <a:buFontTx/>
              <a:buNone/>
            </a:pPr>
            <a:r>
              <a:rPr lang="ar-SA" sz="2800" b="1">
                <a:solidFill>
                  <a:srgbClr val="9966FF"/>
                </a:solidFill>
              </a:rPr>
              <a:t> * </a:t>
            </a:r>
            <a:r>
              <a:rPr lang="ar-SA" sz="2800" b="1">
                <a:solidFill>
                  <a:srgbClr val="00CC00"/>
                </a:solidFill>
              </a:rPr>
              <a:t>پلاي بوي في إندونيسيا.</a:t>
            </a:r>
          </a:p>
          <a:p>
            <a:pPr>
              <a:lnSpc>
                <a:spcPct val="90000"/>
              </a:lnSpc>
              <a:buFontTx/>
              <a:buNone/>
            </a:pPr>
            <a:r>
              <a:rPr lang="ar-SA" sz="2800">
                <a:solidFill>
                  <a:srgbClr val="9966FF"/>
                </a:solidFill>
              </a:rPr>
              <a:t>صدرت النسخة الإندونيسية من بلاي بوي في 7 أبريل2006 ولاقت إحتجاجات كثيرة من المسلمين هناك خصوصا أنها صدرت يوم </a:t>
            </a:r>
            <a:r>
              <a:rPr lang="ar-SA" sz="2800">
                <a:solidFill>
                  <a:srgbClr val="9966FF"/>
                </a:solidFill>
                <a:hlinkClick r:id="rId3" tooltip="الجمعة"/>
              </a:rPr>
              <a:t>الجمعة</a:t>
            </a:r>
            <a:r>
              <a:rPr lang="ar-SA" sz="2800">
                <a:solidFill>
                  <a:srgbClr val="9966FF"/>
                </a:solidFill>
              </a:rPr>
              <a:t> استفزازا لمشاعر المسلمين, وقد تعهدت جبهة المدافعين عن الإسلام بسحب أعداد المجلة من السوق بالقوة، وفي 12 أبريل2006 ألقى مئات من المحتجين المسلمين الحجارة على مكاتب الناشر في جاكارتا، مجبرين الشركة على إخلاء مقرها ونقله من جاكارتا إلى بالي ذات الأغلبية الهندوسية وتم أيضاً تبنيعها في مقاطعة بالي .</a:t>
            </a:r>
            <a:endParaRPr lang="en-US" sz="2800">
              <a:solidFill>
                <a:srgbClr val="9966FF"/>
              </a:solidFill>
            </a:endParaRPr>
          </a:p>
        </p:txBody>
      </p:sp>
      <p:pic>
        <p:nvPicPr>
          <p:cNvPr id="52228" name="Picture 4" descr="1-1--1-1-1-1111"/>
          <p:cNvPicPr>
            <a:picLocks noChangeAspect="1" noChangeArrowheads="1"/>
          </p:cNvPicPr>
          <p:nvPr/>
        </p:nvPicPr>
        <p:blipFill>
          <a:blip r:embed="rId4"/>
          <a:srcRect/>
          <a:stretch>
            <a:fillRect/>
          </a:stretch>
        </p:blipFill>
        <p:spPr bwMode="auto">
          <a:xfrm>
            <a:off x="2987675" y="4797425"/>
            <a:ext cx="2809875" cy="1895475"/>
          </a:xfrm>
          <a:prstGeom prst="rect">
            <a:avLst/>
          </a:prstGeom>
          <a:noFill/>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withEffect">
                                  <p:stCondLst>
                                    <p:cond delay="0"/>
                                  </p:stCondLst>
                                  <p:childTnLst>
                                    <p:set>
                                      <p:cBhvr>
                                        <p:cTn id="6" dur="1" fill="hold">
                                          <p:stCondLst>
                                            <p:cond delay="0"/>
                                          </p:stCondLst>
                                        </p:cTn>
                                        <p:tgtEl>
                                          <p:spTgt spid="52226"/>
                                        </p:tgtEl>
                                        <p:attrNameLst>
                                          <p:attrName>style.visibility</p:attrName>
                                        </p:attrNameLst>
                                      </p:cBhvr>
                                      <p:to>
                                        <p:strVal val="visible"/>
                                      </p:to>
                                    </p:set>
                                    <p:anim calcmode="lin" valueType="num">
                                      <p:cBhvr>
                                        <p:cTn id="7" dur="1000" fill="hold"/>
                                        <p:tgtEl>
                                          <p:spTgt spid="52226"/>
                                        </p:tgtEl>
                                        <p:attrNameLst>
                                          <p:attrName>ppt_x</p:attrName>
                                        </p:attrNameLst>
                                      </p:cBhvr>
                                      <p:tavLst>
                                        <p:tav tm="0">
                                          <p:val>
                                            <p:strVal val="#ppt_x-.2"/>
                                          </p:val>
                                        </p:tav>
                                        <p:tav tm="100000">
                                          <p:val>
                                            <p:strVal val="#ppt_x"/>
                                          </p:val>
                                        </p:tav>
                                      </p:tavLst>
                                    </p:anim>
                                    <p:anim calcmode="lin" valueType="num">
                                      <p:cBhvr>
                                        <p:cTn id="8" dur="1000" fill="hold"/>
                                        <p:tgtEl>
                                          <p:spTgt spid="52226"/>
                                        </p:tgtEl>
                                        <p:attrNameLst>
                                          <p:attrName>ppt_y</p:attrName>
                                        </p:attrNameLst>
                                      </p:cBhvr>
                                      <p:tavLst>
                                        <p:tav tm="0">
                                          <p:val>
                                            <p:strVal val="#ppt_y"/>
                                          </p:val>
                                        </p:tav>
                                        <p:tav tm="100000">
                                          <p:val>
                                            <p:strVal val="#ppt_y"/>
                                          </p:val>
                                        </p:tav>
                                      </p:tavLst>
                                    </p:anim>
                                    <p:animEffect transition="in" filter="wipe(right)" prLst="gradientSize: 0.1">
                                      <p:cBhvr>
                                        <p:cTn id="9" dur="1000"/>
                                        <p:tgtEl>
                                          <p:spTgt spid="52226"/>
                                        </p:tgtEl>
                                      </p:cBhvr>
                                    </p:animEffect>
                                  </p:childTnLst>
                                </p:cTn>
                              </p:par>
                            </p:childTnLst>
                          </p:cTn>
                        </p:par>
                      </p:childTnLst>
                    </p:cTn>
                  </p:par>
                  <p:par>
                    <p:cTn id="10" fill="hold">
                      <p:stCondLst>
                        <p:cond delay="indefinite"/>
                      </p:stCondLst>
                      <p:childTnLst>
                        <p:par>
                          <p:cTn id="11" fill="hold">
                            <p:stCondLst>
                              <p:cond delay="0"/>
                            </p:stCondLst>
                            <p:childTnLst>
                              <p:par>
                                <p:cTn id="12" presetID="44" presetClass="entr" presetSubtype="0" fill="hold" grpId="0" nodeType="clickEffect">
                                  <p:stCondLst>
                                    <p:cond delay="0"/>
                                  </p:stCondLst>
                                  <p:childTnLst>
                                    <p:set>
                                      <p:cBhvr>
                                        <p:cTn id="13" dur="1" fill="hold">
                                          <p:stCondLst>
                                            <p:cond delay="0"/>
                                          </p:stCondLst>
                                        </p:cTn>
                                        <p:tgtEl>
                                          <p:spTgt spid="52227">
                                            <p:txEl>
                                              <p:pRg st="0" end="0"/>
                                            </p:txEl>
                                          </p:spTgt>
                                        </p:tgtEl>
                                        <p:attrNameLst>
                                          <p:attrName>style.visibility</p:attrName>
                                        </p:attrNameLst>
                                      </p:cBhvr>
                                      <p:to>
                                        <p:strVal val="visible"/>
                                      </p:to>
                                    </p:set>
                                    <p:animEffect transition="in" filter="fade">
                                      <p:cBhvr>
                                        <p:cTn id="14" dur="500"/>
                                        <p:tgtEl>
                                          <p:spTgt spid="52227">
                                            <p:txEl>
                                              <p:pRg st="0" end="0"/>
                                            </p:txEl>
                                          </p:spTgt>
                                        </p:tgtEl>
                                      </p:cBhvr>
                                    </p:animEffect>
                                    <p:anim calcmode="lin" valueType="num">
                                      <p:cBhvr>
                                        <p:cTn id="15" dur="500" fill="hold"/>
                                        <p:tgtEl>
                                          <p:spTgt spid="52227">
                                            <p:txEl>
                                              <p:pRg st="0" end="0"/>
                                            </p:txEl>
                                          </p:spTgt>
                                        </p:tgtEl>
                                        <p:attrNameLst>
                                          <p:attrName>ppt_x</p:attrName>
                                        </p:attrNameLst>
                                      </p:cBhvr>
                                      <p:tavLst>
                                        <p:tav tm="0">
                                          <p:val>
                                            <p:strVal val="#ppt_x"/>
                                          </p:val>
                                        </p:tav>
                                        <p:tav tm="100000">
                                          <p:val>
                                            <p:strVal val="#ppt_x"/>
                                          </p:val>
                                        </p:tav>
                                      </p:tavLst>
                                    </p:anim>
                                    <p:anim calcmode="lin" valueType="num">
                                      <p:cBhvr>
                                        <p:cTn id="16" dur="500" fill="hold"/>
                                        <p:tgtEl>
                                          <p:spTgt spid="52227">
                                            <p:txEl>
                                              <p:pRg st="0" end="0"/>
                                            </p:txEl>
                                          </p:spTgt>
                                        </p:tgtEl>
                                        <p:attrNameLst>
                                          <p:attrName>ppt_y</p:attrName>
                                        </p:attrNameLst>
                                      </p:cBhvr>
                                      <p:tavLst>
                                        <p:tav tm="0">
                                          <p:val>
                                            <p:strVal val="#ppt_y+.05"/>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4" presetClass="entr" presetSubtype="0" fill="hold" grpId="0" nodeType="clickEffect">
                                  <p:stCondLst>
                                    <p:cond delay="0"/>
                                  </p:stCondLst>
                                  <p:childTnLst>
                                    <p:set>
                                      <p:cBhvr>
                                        <p:cTn id="20" dur="1" fill="hold">
                                          <p:stCondLst>
                                            <p:cond delay="0"/>
                                          </p:stCondLst>
                                        </p:cTn>
                                        <p:tgtEl>
                                          <p:spTgt spid="52227">
                                            <p:txEl>
                                              <p:pRg st="1" end="1"/>
                                            </p:txEl>
                                          </p:spTgt>
                                        </p:tgtEl>
                                        <p:attrNameLst>
                                          <p:attrName>style.visibility</p:attrName>
                                        </p:attrNameLst>
                                      </p:cBhvr>
                                      <p:to>
                                        <p:strVal val="visible"/>
                                      </p:to>
                                    </p:set>
                                    <p:animEffect transition="in" filter="fade">
                                      <p:cBhvr>
                                        <p:cTn id="21" dur="500"/>
                                        <p:tgtEl>
                                          <p:spTgt spid="52227">
                                            <p:txEl>
                                              <p:pRg st="1" end="1"/>
                                            </p:txEl>
                                          </p:spTgt>
                                        </p:tgtEl>
                                      </p:cBhvr>
                                    </p:animEffect>
                                    <p:anim calcmode="lin" valueType="num">
                                      <p:cBhvr>
                                        <p:cTn id="22" dur="500" fill="hold"/>
                                        <p:tgtEl>
                                          <p:spTgt spid="52227">
                                            <p:txEl>
                                              <p:pRg st="1" end="1"/>
                                            </p:txEl>
                                          </p:spTgt>
                                        </p:tgtEl>
                                        <p:attrNameLst>
                                          <p:attrName>ppt_x</p:attrName>
                                        </p:attrNameLst>
                                      </p:cBhvr>
                                      <p:tavLst>
                                        <p:tav tm="0">
                                          <p:val>
                                            <p:strVal val="#ppt_x"/>
                                          </p:val>
                                        </p:tav>
                                        <p:tav tm="100000">
                                          <p:val>
                                            <p:strVal val="#ppt_x"/>
                                          </p:val>
                                        </p:tav>
                                      </p:tavLst>
                                    </p:anim>
                                    <p:anim calcmode="lin" valueType="num">
                                      <p:cBhvr>
                                        <p:cTn id="23" dur="500" fill="hold"/>
                                        <p:tgtEl>
                                          <p:spTgt spid="52227">
                                            <p:txEl>
                                              <p:pRg st="1" end="1"/>
                                            </p:txEl>
                                          </p:spTgt>
                                        </p:tgtEl>
                                        <p:attrNameLst>
                                          <p:attrName>ppt_y</p:attrName>
                                        </p:attrNameLst>
                                      </p:cBhvr>
                                      <p:tavLst>
                                        <p:tav tm="0">
                                          <p:val>
                                            <p:strVal val="#ppt_y+.05"/>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14" presetClass="entr" presetSubtype="10" fill="hold" nodeType="clickEffect">
                                  <p:stCondLst>
                                    <p:cond delay="0"/>
                                  </p:stCondLst>
                                  <p:childTnLst>
                                    <p:set>
                                      <p:cBhvr>
                                        <p:cTn id="27" dur="1" fill="hold">
                                          <p:stCondLst>
                                            <p:cond delay="0"/>
                                          </p:stCondLst>
                                        </p:cTn>
                                        <p:tgtEl>
                                          <p:spTgt spid="52228"/>
                                        </p:tgtEl>
                                        <p:attrNameLst>
                                          <p:attrName>style.visibility</p:attrName>
                                        </p:attrNameLst>
                                      </p:cBhvr>
                                      <p:to>
                                        <p:strVal val="visible"/>
                                      </p:to>
                                    </p:set>
                                    <p:animEffect transition="in" filter="randombar(horizontal)">
                                      <p:cBhvr>
                                        <p:cTn id="28" dur="500"/>
                                        <p:tgtEl>
                                          <p:spTgt spid="522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6" grpId="0"/>
      <p:bldP spid="52227" grpId="0" build="p"/>
    </p:bld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a:xfrm>
            <a:off x="457200" y="115888"/>
            <a:ext cx="8229600" cy="1009650"/>
          </a:xfrm>
        </p:spPr>
        <p:txBody>
          <a:bodyPr/>
          <a:lstStyle/>
          <a:p>
            <a:r>
              <a:rPr lang="ar-SA">
                <a:solidFill>
                  <a:srgbClr val="FF0066"/>
                </a:solidFill>
              </a:rPr>
              <a:t>ختاماً ..,</a:t>
            </a:r>
            <a:endParaRPr lang="en-US">
              <a:solidFill>
                <a:srgbClr val="FF0066"/>
              </a:solidFill>
            </a:endParaRPr>
          </a:p>
        </p:txBody>
      </p:sp>
      <p:sp>
        <p:nvSpPr>
          <p:cNvPr id="53251" name="Rectangle 3"/>
          <p:cNvSpPr>
            <a:spLocks noGrp="1" noChangeArrowheads="1"/>
          </p:cNvSpPr>
          <p:nvPr>
            <p:ph type="body" idx="1"/>
          </p:nvPr>
        </p:nvSpPr>
        <p:spPr>
          <a:xfrm>
            <a:off x="457200" y="836613"/>
            <a:ext cx="8229600" cy="5289550"/>
          </a:xfrm>
        </p:spPr>
        <p:txBody>
          <a:bodyPr/>
          <a:lstStyle/>
          <a:p>
            <a:pPr>
              <a:lnSpc>
                <a:spcPct val="80000"/>
              </a:lnSpc>
              <a:buFontTx/>
              <a:buNone/>
            </a:pPr>
            <a:r>
              <a:rPr lang="ar-SA" sz="2000" b="1">
                <a:solidFill>
                  <a:srgbClr val="800080"/>
                </a:solidFill>
              </a:rPr>
              <a:t>من هنا يأتي دورنا كمسلمين في تعميق مفهوم تلك الديانات والموضات الدخيله وتغيير تلك الأفكار الغريبه على عقول شبابنا بالحكمة والموعظه الحسنه ,,</a:t>
            </a:r>
          </a:p>
          <a:p>
            <a:pPr>
              <a:lnSpc>
                <a:spcPct val="80000"/>
              </a:lnSpc>
              <a:buFontTx/>
              <a:buNone/>
            </a:pPr>
            <a:r>
              <a:rPr lang="ar-SA" sz="2000" b="1">
                <a:solidFill>
                  <a:srgbClr val="800080"/>
                </a:solidFill>
              </a:rPr>
              <a:t>قال تعالى</a:t>
            </a:r>
            <a:r>
              <a:rPr lang="ar-SA" sz="2000" b="1">
                <a:solidFill>
                  <a:srgbClr val="6600CC"/>
                </a:solidFill>
              </a:rPr>
              <a:t> :</a:t>
            </a:r>
            <a:r>
              <a:rPr lang="en-US" sz="2000" b="1"/>
              <a:t> }</a:t>
            </a:r>
            <a:r>
              <a:rPr lang="ar-SA" sz="2000" b="1">
                <a:solidFill>
                  <a:srgbClr val="00CC00"/>
                </a:solidFill>
                <a:latin typeface="Arabic Typesetting" pitchFamily="66" charset="-78"/>
                <a:cs typeface="Arabic Typesetting" pitchFamily="66" charset="-78"/>
              </a:rPr>
              <a:t>وَلَوْ كُنتَ فَظّاً غَلِيظَ الْقَلْبِ لاَنفَضُّواْ مِنْ حَوْلِكَ</a:t>
            </a:r>
            <a:r>
              <a:rPr lang="en-US" sz="2000" b="1"/>
              <a:t>{ </a:t>
            </a:r>
          </a:p>
          <a:p>
            <a:pPr>
              <a:lnSpc>
                <a:spcPct val="80000"/>
              </a:lnSpc>
              <a:buFontTx/>
              <a:buNone/>
            </a:pPr>
            <a:endParaRPr lang="ar-SA" sz="2000" b="1"/>
          </a:p>
          <a:p>
            <a:pPr algn="ctr">
              <a:lnSpc>
                <a:spcPct val="80000"/>
              </a:lnSpc>
              <a:buFontTx/>
              <a:buNone/>
            </a:pPr>
            <a:r>
              <a:rPr lang="ar-SA" sz="2000" b="1">
                <a:solidFill>
                  <a:srgbClr val="800080"/>
                </a:solidFill>
              </a:rPr>
              <a:t>وقوله:</a:t>
            </a:r>
            <a:r>
              <a:rPr lang="en-US" sz="2000" b="1">
                <a:solidFill>
                  <a:srgbClr val="800080"/>
                </a:solidFill>
              </a:rPr>
              <a:t> }</a:t>
            </a:r>
            <a:r>
              <a:rPr lang="ar-SA" sz="2000" b="1">
                <a:solidFill>
                  <a:srgbClr val="00CC00"/>
                </a:solidFill>
                <a:latin typeface="Arabic Typesetting" pitchFamily="66" charset="-78"/>
                <a:cs typeface="Arabic Typesetting" pitchFamily="66" charset="-78"/>
              </a:rPr>
              <a:t>ادْعُ إِلِى سَبِيلِ رَبِّكَ بِالْحِكْمَةِ وَالْمَوْعِظَةِ الْحَسَنَةِ وَجَادِلْهُم بِالَّتِي هِيَ أَحْسَنُ إِنَّ رَبَّكَ هُوَ أَعْلَمُ بِمَن ضَلَّ عَن سَبِيلِهِ وَهُوَ أَعْلَمُ بِالْمُهْتَدِينَ</a:t>
            </a:r>
            <a:r>
              <a:rPr lang="en-US" sz="2000" b="1"/>
              <a:t>{ </a:t>
            </a:r>
            <a:r>
              <a:rPr lang="ar-SA" sz="2000" b="1"/>
              <a:t/>
            </a:r>
            <a:br>
              <a:rPr lang="ar-SA" sz="2000" b="1"/>
            </a:br>
            <a:endParaRPr lang="ar-SA" sz="2000" b="1"/>
          </a:p>
          <a:p>
            <a:pPr algn="ctr">
              <a:lnSpc>
                <a:spcPct val="80000"/>
              </a:lnSpc>
              <a:buFontTx/>
              <a:buNone/>
            </a:pPr>
            <a:r>
              <a:rPr lang="ar-SA" sz="2000" b="1"/>
              <a:t> </a:t>
            </a:r>
          </a:p>
          <a:p>
            <a:pPr algn="ctr">
              <a:lnSpc>
                <a:spcPct val="80000"/>
              </a:lnSpc>
              <a:buFontTx/>
              <a:buNone/>
            </a:pPr>
            <a:r>
              <a:rPr lang="ar-SA" sz="2000" b="1">
                <a:solidFill>
                  <a:srgbClr val="800080"/>
                </a:solidFill>
              </a:rPr>
              <a:t>نرجو أن نكون قد أصبنا فيما كتبنا </a:t>
            </a:r>
            <a:br>
              <a:rPr lang="ar-SA" sz="2000" b="1">
                <a:solidFill>
                  <a:srgbClr val="800080"/>
                </a:solidFill>
              </a:rPr>
            </a:br>
            <a:r>
              <a:rPr lang="ar-SA" sz="2000" b="1">
                <a:solidFill>
                  <a:srgbClr val="800080"/>
                </a:solidFill>
              </a:rPr>
              <a:t>وأسأل الله ان يرينا وإياكم الحق حقا ويرزقنا إتباعه </a:t>
            </a:r>
            <a:br>
              <a:rPr lang="ar-SA" sz="2000" b="1">
                <a:solidFill>
                  <a:srgbClr val="800080"/>
                </a:solidFill>
              </a:rPr>
            </a:br>
            <a:r>
              <a:rPr lang="ar-SA" sz="2000" b="1">
                <a:solidFill>
                  <a:srgbClr val="800080"/>
                </a:solidFill>
              </a:rPr>
              <a:t>ويرينا الباطل باطلا ويرزقنا اجتنابه </a:t>
            </a:r>
            <a:br>
              <a:rPr lang="ar-SA" sz="2000" b="1">
                <a:solidFill>
                  <a:srgbClr val="800080"/>
                </a:solidFill>
              </a:rPr>
            </a:br>
            <a:r>
              <a:rPr lang="ar-SA" sz="2000" b="1">
                <a:solidFill>
                  <a:srgbClr val="800080"/>
                </a:solidFill>
              </a:rPr>
              <a:t>وفقنا الله وإياكم لكل مافيه خير وصلاح لهذه الأمة</a:t>
            </a:r>
            <a:r>
              <a:rPr lang="ar-SA" sz="2000">
                <a:solidFill>
                  <a:srgbClr val="800080"/>
                </a:solidFill>
              </a:rPr>
              <a:t/>
            </a:r>
            <a:br>
              <a:rPr lang="ar-SA" sz="2000">
                <a:solidFill>
                  <a:srgbClr val="800080"/>
                </a:solidFill>
              </a:rPr>
            </a:br>
            <a:r>
              <a:rPr lang="ar-SA" sz="1800"/>
              <a:t/>
            </a:r>
            <a:br>
              <a:rPr lang="ar-SA" sz="1800"/>
            </a:br>
            <a:r>
              <a:rPr lang="ar-SA" sz="1800"/>
              <a:t/>
            </a:r>
            <a:br>
              <a:rPr lang="ar-SA" sz="1800"/>
            </a:br>
            <a:endParaRPr lang="ar-SA" sz="1800"/>
          </a:p>
          <a:p>
            <a:pPr algn="ctr">
              <a:lnSpc>
                <a:spcPct val="80000"/>
              </a:lnSpc>
              <a:buFontTx/>
              <a:buNone/>
            </a:pPr>
            <a:endParaRPr lang="ar-SA" sz="1800">
              <a:solidFill>
                <a:srgbClr val="CC0000"/>
              </a:solidFill>
            </a:endParaRPr>
          </a:p>
          <a:p>
            <a:pPr>
              <a:lnSpc>
                <a:spcPct val="80000"/>
              </a:lnSpc>
              <a:buFontTx/>
              <a:buNone/>
            </a:pPr>
            <a:r>
              <a:rPr lang="ar-SA" sz="1800">
                <a:solidFill>
                  <a:srgbClr val="CC0000"/>
                </a:solidFill>
              </a:rPr>
              <a:t>هديل الشريف </a:t>
            </a:r>
          </a:p>
          <a:p>
            <a:pPr>
              <a:lnSpc>
                <a:spcPct val="80000"/>
              </a:lnSpc>
              <a:buFontTx/>
              <a:buNone/>
            </a:pPr>
            <a:r>
              <a:rPr lang="ar-SA" sz="1800">
                <a:solidFill>
                  <a:srgbClr val="CC0000"/>
                </a:solidFill>
              </a:rPr>
              <a:t> عبير الحميّد</a:t>
            </a:r>
          </a:p>
          <a:p>
            <a:pPr algn="ctr">
              <a:lnSpc>
                <a:spcPct val="80000"/>
              </a:lnSpc>
              <a:buFontTx/>
              <a:buNone/>
            </a:pPr>
            <a:endParaRPr lang="ar-SA" sz="1800">
              <a:solidFill>
                <a:srgbClr val="CC0000"/>
              </a:solidFill>
            </a:endParaRPr>
          </a:p>
          <a:p>
            <a:pPr algn="ctr">
              <a:lnSpc>
                <a:spcPct val="80000"/>
              </a:lnSpc>
              <a:buFontTx/>
              <a:buNone/>
            </a:pPr>
            <a:endParaRPr lang="en-US" sz="1800"/>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3250"/>
                                        </p:tgtEl>
                                        <p:attrNameLst>
                                          <p:attrName>style.visibility</p:attrName>
                                        </p:attrNameLst>
                                      </p:cBhvr>
                                      <p:to>
                                        <p:strVal val="visible"/>
                                      </p:to>
                                    </p:set>
                                    <p:animEffect transition="in" filter="fade">
                                      <p:cBhvr>
                                        <p:cTn id="7" dur="2000"/>
                                        <p:tgtEl>
                                          <p:spTgt spid="5325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3251"/>
                                        </p:tgtEl>
                                        <p:attrNameLst>
                                          <p:attrName>style.visibility</p:attrName>
                                        </p:attrNameLst>
                                      </p:cBhvr>
                                      <p:to>
                                        <p:strVal val="visible"/>
                                      </p:to>
                                    </p:set>
                                    <p:animEffect transition="in" filter="fade">
                                      <p:cBhvr>
                                        <p:cTn id="10" dur="2000"/>
                                        <p:tgtEl>
                                          <p:spTgt spid="532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50" grpId="0"/>
      <p:bldP spid="53251"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idx="4294967295"/>
          </p:nvPr>
        </p:nvSpPr>
        <p:spPr>
          <a:xfrm>
            <a:off x="0" y="274638"/>
            <a:ext cx="8229600" cy="1143000"/>
          </a:xfrm>
        </p:spPr>
        <p:txBody>
          <a:bodyPr/>
          <a:lstStyle/>
          <a:p>
            <a:r>
              <a:rPr lang="ar-SA" sz="4000">
                <a:solidFill>
                  <a:srgbClr val="990099"/>
                </a:solidFill>
              </a:rPr>
              <a:t>سوف نتحدث عن ....</a:t>
            </a:r>
            <a:br>
              <a:rPr lang="ar-SA" sz="4000">
                <a:solidFill>
                  <a:srgbClr val="990099"/>
                </a:solidFill>
              </a:rPr>
            </a:br>
            <a:endParaRPr lang="en-US" sz="4000">
              <a:solidFill>
                <a:srgbClr val="990099"/>
              </a:solidFill>
            </a:endParaRPr>
          </a:p>
        </p:txBody>
      </p:sp>
      <p:sp>
        <p:nvSpPr>
          <p:cNvPr id="13315" name="Rectangle 3"/>
          <p:cNvSpPr>
            <a:spLocks noGrp="1" noChangeArrowheads="1"/>
          </p:cNvSpPr>
          <p:nvPr>
            <p:ph type="body" idx="4294967295"/>
          </p:nvPr>
        </p:nvSpPr>
        <p:spPr>
          <a:xfrm>
            <a:off x="0" y="1600200"/>
            <a:ext cx="8229600" cy="4525963"/>
          </a:xfrm>
        </p:spPr>
        <p:txBody>
          <a:bodyPr/>
          <a:lstStyle/>
          <a:p>
            <a:r>
              <a:rPr lang="ar-SA" b="1" i="1" u="sng">
                <a:solidFill>
                  <a:srgbClr val="FF3399"/>
                </a:solidFill>
                <a:effectLst>
                  <a:outerShdw blurRad="38100" dist="38100" dir="2700000" algn="tl">
                    <a:srgbClr val="C0C0C0"/>
                  </a:outerShdw>
                </a:effectLst>
              </a:rPr>
              <a:t>ستايل الروك(عبدة الشيطان) </a:t>
            </a:r>
          </a:p>
          <a:p>
            <a:endParaRPr lang="ar-SA" b="1" i="1" u="sng">
              <a:solidFill>
                <a:srgbClr val="FF3399"/>
              </a:solidFill>
              <a:effectLst>
                <a:outerShdw blurRad="38100" dist="38100" dir="2700000" algn="tl">
                  <a:srgbClr val="C0C0C0"/>
                </a:outerShdw>
              </a:effectLst>
            </a:endParaRPr>
          </a:p>
          <a:p>
            <a:r>
              <a:rPr lang="ar-SA" b="1" i="1" u="sng">
                <a:solidFill>
                  <a:srgbClr val="FF3399"/>
                </a:solidFill>
                <a:effectLst>
                  <a:outerShdw blurRad="38100" dist="38100" dir="2700000" algn="tl">
                    <a:srgbClr val="C0C0C0"/>
                  </a:outerShdw>
                </a:effectLst>
              </a:rPr>
              <a:t>ستايل الإيمو.</a:t>
            </a:r>
          </a:p>
          <a:p>
            <a:endParaRPr lang="ar-SA" b="1" i="1" u="sng">
              <a:solidFill>
                <a:srgbClr val="FF3399"/>
              </a:solidFill>
              <a:effectLst>
                <a:outerShdw blurRad="38100" dist="38100" dir="2700000" algn="tl">
                  <a:srgbClr val="C0C0C0"/>
                </a:outerShdw>
              </a:effectLst>
            </a:endParaRPr>
          </a:p>
          <a:p>
            <a:r>
              <a:rPr lang="ar-SA" b="1" i="1" u="sng">
                <a:solidFill>
                  <a:srgbClr val="FF3399"/>
                </a:solidFill>
                <a:effectLst>
                  <a:outerShdw blurRad="38100" dist="38100" dir="2700000" algn="tl">
                    <a:srgbClr val="C0C0C0"/>
                  </a:outerShdw>
                </a:effectLst>
              </a:rPr>
              <a:t>ماركة البلاي بوي.</a:t>
            </a:r>
            <a:endParaRPr lang="en-US" b="1" i="1" u="sng">
              <a:solidFill>
                <a:srgbClr val="FF3399"/>
              </a:solidFill>
              <a:effectLst>
                <a:outerShdw blurRad="38100" dist="38100" dir="2700000" algn="tl">
                  <a:srgbClr val="C0C0C0"/>
                </a:outerShdw>
              </a:effectLst>
            </a:endParaRP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ctrTitle"/>
          </p:nvPr>
        </p:nvSpPr>
        <p:spPr>
          <a:xfrm>
            <a:off x="685800" y="0"/>
            <a:ext cx="7772400" cy="1628775"/>
          </a:xfrm>
        </p:spPr>
        <p:txBody>
          <a:bodyPr/>
          <a:lstStyle/>
          <a:p>
            <a:r>
              <a:rPr lang="ar-SA">
                <a:solidFill>
                  <a:srgbClr val="006699"/>
                </a:solidFill>
              </a:rPr>
              <a:t> </a:t>
            </a:r>
            <a:r>
              <a:rPr lang="ar-SA" sz="4800" u="sng">
                <a:solidFill>
                  <a:srgbClr val="006699"/>
                </a:solidFill>
              </a:rPr>
              <a:t>... أولاً ...</a:t>
            </a:r>
            <a:endParaRPr lang="en-US" sz="4800" u="sng">
              <a:solidFill>
                <a:srgbClr val="006699"/>
              </a:solidFill>
            </a:endParaRPr>
          </a:p>
        </p:txBody>
      </p:sp>
      <p:sp>
        <p:nvSpPr>
          <p:cNvPr id="15364" name="Rectangle 4"/>
          <p:cNvSpPr>
            <a:spLocks noGrp="1" noChangeArrowheads="1"/>
          </p:cNvSpPr>
          <p:nvPr>
            <p:ph type="subTitle" idx="1"/>
          </p:nvPr>
        </p:nvSpPr>
        <p:spPr>
          <a:xfrm>
            <a:off x="1371600" y="1628775"/>
            <a:ext cx="6400800" cy="4010025"/>
          </a:xfrm>
        </p:spPr>
        <p:txBody>
          <a:bodyPr/>
          <a:lstStyle/>
          <a:p>
            <a:r>
              <a:rPr lang="en-US" i="1">
                <a:solidFill>
                  <a:srgbClr val="9966FF"/>
                </a:solidFill>
              </a:rPr>
              <a:t> </a:t>
            </a:r>
            <a:r>
              <a:rPr lang="en-US" sz="4400" b="1" i="1">
                <a:solidFill>
                  <a:srgbClr val="9966FF"/>
                </a:solidFill>
              </a:rPr>
              <a:t>}</a:t>
            </a:r>
            <a:r>
              <a:rPr lang="ar-SA" sz="4400" b="1" i="1">
                <a:solidFill>
                  <a:srgbClr val="9966FF"/>
                </a:solidFill>
              </a:rPr>
              <a:t>ستايل الروك (عبدة الشيطان)</a:t>
            </a:r>
            <a:r>
              <a:rPr lang="ar-SA" sz="4400" b="1">
                <a:solidFill>
                  <a:srgbClr val="9966FF"/>
                </a:solidFill>
              </a:rPr>
              <a:t> </a:t>
            </a:r>
            <a:r>
              <a:rPr lang="en-US" sz="4400" b="1">
                <a:solidFill>
                  <a:srgbClr val="9966FF"/>
                </a:solidFill>
              </a:rPr>
              <a:t>{</a:t>
            </a:r>
          </a:p>
          <a:p>
            <a:endParaRPr lang="en-US" sz="4400" b="1">
              <a:solidFill>
                <a:srgbClr val="9966FF"/>
              </a:solidFill>
            </a:endParaRPr>
          </a:p>
        </p:txBody>
      </p:sp>
      <p:pic>
        <p:nvPicPr>
          <p:cNvPr id="15365" name="Picture 5" descr="Rock"/>
          <p:cNvPicPr>
            <a:picLocks noChangeAspect="1" noChangeArrowheads="1"/>
          </p:cNvPicPr>
          <p:nvPr/>
        </p:nvPicPr>
        <p:blipFill>
          <a:blip r:embed="rId3"/>
          <a:srcRect/>
          <a:stretch>
            <a:fillRect/>
          </a:stretch>
        </p:blipFill>
        <p:spPr bwMode="auto">
          <a:xfrm>
            <a:off x="2124075" y="2492375"/>
            <a:ext cx="5111750" cy="403225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15365"/>
                                        </p:tgtEl>
                                        <p:attrNameLst>
                                          <p:attrName>style.visibility</p:attrName>
                                        </p:attrNameLst>
                                      </p:cBhvr>
                                      <p:to>
                                        <p:strVal val="visible"/>
                                      </p:to>
                                    </p:set>
                                    <p:anim to="" calcmode="lin" valueType="num">
                                      <p:cBhvr>
                                        <p:cTn id="7" dur="1" fill="hold"/>
                                        <p:tgtEl>
                                          <p:spTgt spid="15365"/>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8437" name="Rectangle 5"/>
          <p:cNvSpPr>
            <a:spLocks noGrp="1" noChangeArrowheads="1"/>
          </p:cNvSpPr>
          <p:nvPr>
            <p:ph type="title"/>
          </p:nvPr>
        </p:nvSpPr>
        <p:spPr>
          <a:xfrm>
            <a:off x="457200" y="274638"/>
            <a:ext cx="8229600" cy="5891212"/>
          </a:xfrm>
        </p:spPr>
        <p:txBody>
          <a:bodyPr/>
          <a:lstStyle/>
          <a:p>
            <a:r>
              <a:rPr lang="ar-SA"/>
              <a:t/>
            </a:r>
            <a:br>
              <a:rPr lang="ar-SA"/>
            </a:br>
            <a:endParaRPr lang="en-US"/>
          </a:p>
        </p:txBody>
      </p:sp>
      <p:sp>
        <p:nvSpPr>
          <p:cNvPr id="18436" name="Rectangle 4"/>
          <p:cNvSpPr>
            <a:spLocks noGrp="1" noChangeArrowheads="1"/>
          </p:cNvSpPr>
          <p:nvPr>
            <p:ph type="subTitle" idx="4294967295"/>
          </p:nvPr>
        </p:nvSpPr>
        <p:spPr>
          <a:xfrm>
            <a:off x="395288" y="476250"/>
            <a:ext cx="8135937" cy="5832475"/>
          </a:xfrm>
        </p:spPr>
        <p:txBody>
          <a:bodyPr/>
          <a:lstStyle/>
          <a:p>
            <a:pPr marL="0" indent="0" algn="ctr">
              <a:buFontTx/>
              <a:buNone/>
            </a:pPr>
            <a:endParaRPr lang="ar-SA"/>
          </a:p>
          <a:p>
            <a:pPr marL="0" indent="0" algn="ctr">
              <a:buFontTx/>
              <a:buNone/>
            </a:pPr>
            <a:r>
              <a:rPr lang="ar-SA"/>
              <a:t/>
            </a:r>
            <a:br>
              <a:rPr lang="ar-SA"/>
            </a:br>
            <a:endParaRPr lang="en-US"/>
          </a:p>
        </p:txBody>
      </p:sp>
      <p:sp>
        <p:nvSpPr>
          <p:cNvPr id="18438" name="Rectangle 6"/>
          <p:cNvSpPr>
            <a:spLocks noChangeArrowheads="1"/>
          </p:cNvSpPr>
          <p:nvPr/>
        </p:nvSpPr>
        <p:spPr bwMode="auto">
          <a:xfrm>
            <a:off x="395288" y="420688"/>
            <a:ext cx="8353425" cy="5794375"/>
          </a:xfrm>
          <a:prstGeom prst="rect">
            <a:avLst/>
          </a:prstGeom>
          <a:noFill/>
          <a:ln w="9525">
            <a:noFill/>
            <a:miter lim="800000"/>
            <a:headEnd/>
            <a:tailEnd/>
          </a:ln>
          <a:effectLst/>
        </p:spPr>
        <p:txBody>
          <a:bodyPr anchor="ctr">
            <a:spAutoFit/>
          </a:bodyPr>
          <a:lstStyle/>
          <a:p>
            <a:pPr algn="ctr"/>
            <a:r>
              <a:rPr lang="ar-SA"/>
              <a:t/>
            </a:r>
            <a:br>
              <a:rPr lang="ar-SA"/>
            </a:br>
            <a:endParaRPr lang="ar-SA" sz="2400"/>
          </a:p>
          <a:p>
            <a:pPr algn="ctr"/>
            <a:r>
              <a:rPr lang="ar-SA" sz="2800" i="1" u="sng">
                <a:solidFill>
                  <a:srgbClr val="FF0000"/>
                </a:solidFill>
              </a:rPr>
              <a:t>من هم عبدة الشيطان؟</a:t>
            </a:r>
          </a:p>
          <a:p>
            <a:pPr algn="ctr"/>
            <a:endParaRPr lang="ar-SA" sz="2800">
              <a:solidFill>
                <a:srgbClr val="3333CC"/>
              </a:solidFill>
            </a:endParaRPr>
          </a:p>
          <a:p>
            <a:pPr algn="ctr"/>
            <a:r>
              <a:rPr lang="ar-SA" sz="2800">
                <a:solidFill>
                  <a:srgbClr val="3333CC"/>
                </a:solidFill>
              </a:rPr>
              <a:t>فئة تعبد الشيطان وتتقرب له بكل معصية والعياذ بالله</a:t>
            </a:r>
          </a:p>
          <a:p>
            <a:pPr algn="ctr"/>
            <a:r>
              <a:rPr lang="ar-SA" sz="2800">
                <a:solidFill>
                  <a:srgbClr val="3333CC"/>
                </a:solidFill>
              </a:rPr>
              <a:t>و يقولون بأن إبليس هو خالق الكون بالأساس.</a:t>
            </a:r>
          </a:p>
          <a:p>
            <a:pPr algn="ctr"/>
            <a:r>
              <a:rPr lang="ar-SA" sz="2800"/>
              <a:t/>
            </a:r>
            <a:br>
              <a:rPr lang="ar-SA" sz="2800"/>
            </a:br>
            <a:endParaRPr lang="ar-SA" sz="2800"/>
          </a:p>
          <a:p>
            <a:pPr algn="ctr"/>
            <a:r>
              <a:rPr lang="ar-SA" sz="2800" i="1" u="sng">
                <a:solidFill>
                  <a:srgbClr val="FF0000"/>
                </a:solidFill>
              </a:rPr>
              <a:t>ما هي شروط الانضمام لهذه الفئة؟</a:t>
            </a:r>
          </a:p>
          <a:p>
            <a:pPr algn="ctr"/>
            <a:endParaRPr lang="ar-SA" sz="2800">
              <a:solidFill>
                <a:srgbClr val="FF0000"/>
              </a:solidFill>
            </a:endParaRPr>
          </a:p>
          <a:p>
            <a:pPr algn="ctr"/>
            <a:r>
              <a:rPr lang="ar-SA" sz="2800">
                <a:solidFill>
                  <a:srgbClr val="3333CC"/>
                </a:solidFill>
              </a:rPr>
              <a:t>تنفيذ شروط الجماعة </a:t>
            </a:r>
          </a:p>
          <a:p>
            <a:pPr algn="ctr"/>
            <a:r>
              <a:rPr lang="ar-SA" sz="2800">
                <a:solidFill>
                  <a:srgbClr val="3333CC"/>
                </a:solidFill>
              </a:rPr>
              <a:t>و من هذه الشروط غسل اليدين بالدماء و وضع الوشم و إعلان طاعة الشيطان.</a:t>
            </a:r>
            <a:r>
              <a:rPr lang="ar-SA" sz="2400"/>
              <a:t/>
            </a:r>
            <a:br>
              <a:rPr lang="ar-SA" sz="2400"/>
            </a:br>
            <a:endParaRPr lang="ar-SA" sz="240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withEffect">
                                  <p:stCondLst>
                                    <p:cond delay="0"/>
                                  </p:stCondLst>
                                  <p:childTnLst>
                                    <p:set>
                                      <p:cBhvr>
                                        <p:cTn id="6" dur="1" fill="hold">
                                          <p:stCondLst>
                                            <p:cond delay="0"/>
                                          </p:stCondLst>
                                        </p:cTn>
                                        <p:tgtEl>
                                          <p:spTgt spid="18437"/>
                                        </p:tgtEl>
                                        <p:attrNameLst>
                                          <p:attrName>style.visibility</p:attrName>
                                        </p:attrNameLst>
                                      </p:cBhvr>
                                      <p:to>
                                        <p:strVal val="visible"/>
                                      </p:to>
                                    </p:set>
                                    <p:anim calcmode="lin" valueType="num">
                                      <p:cBhvr>
                                        <p:cTn id="7" dur="1000" fill="hold"/>
                                        <p:tgtEl>
                                          <p:spTgt spid="18437"/>
                                        </p:tgtEl>
                                        <p:attrNameLst>
                                          <p:attrName>ppt_x</p:attrName>
                                        </p:attrNameLst>
                                      </p:cBhvr>
                                      <p:tavLst>
                                        <p:tav tm="0">
                                          <p:val>
                                            <p:strVal val="#ppt_x-.2"/>
                                          </p:val>
                                        </p:tav>
                                        <p:tav tm="100000">
                                          <p:val>
                                            <p:strVal val="#ppt_x"/>
                                          </p:val>
                                        </p:tav>
                                      </p:tavLst>
                                    </p:anim>
                                    <p:anim calcmode="lin" valueType="num">
                                      <p:cBhvr>
                                        <p:cTn id="8" dur="1000" fill="hold"/>
                                        <p:tgtEl>
                                          <p:spTgt spid="18437"/>
                                        </p:tgtEl>
                                        <p:attrNameLst>
                                          <p:attrName>ppt_y</p:attrName>
                                        </p:attrNameLst>
                                      </p:cBhvr>
                                      <p:tavLst>
                                        <p:tav tm="0">
                                          <p:val>
                                            <p:strVal val="#ppt_y"/>
                                          </p:val>
                                        </p:tav>
                                        <p:tav tm="100000">
                                          <p:val>
                                            <p:strVal val="#ppt_y"/>
                                          </p:val>
                                        </p:tav>
                                      </p:tavLst>
                                    </p:anim>
                                    <p:animEffect transition="in" filter="wipe(right)" prLst="gradientSize: 0.1">
                                      <p:cBhvr>
                                        <p:cTn id="9" dur="1000"/>
                                        <p:tgtEl>
                                          <p:spTgt spid="18437"/>
                                        </p:tgtEl>
                                      </p:cBhvr>
                                    </p:animEffect>
                                  </p:childTnLst>
                                </p:cTn>
                              </p:par>
                            </p:childTnLst>
                          </p:cTn>
                        </p:par>
                      </p:childTnLst>
                    </p:cTn>
                  </p:par>
                  <p:par>
                    <p:cTn id="10" fill="hold">
                      <p:stCondLst>
                        <p:cond delay="indefinite"/>
                      </p:stCondLst>
                      <p:childTnLst>
                        <p:par>
                          <p:cTn id="11" fill="hold">
                            <p:stCondLst>
                              <p:cond delay="0"/>
                            </p:stCondLst>
                            <p:childTnLst>
                              <p:par>
                                <p:cTn id="12" presetID="44" presetClass="entr" presetSubtype="0" fill="hold" grpId="0" nodeType="clickEffect">
                                  <p:stCondLst>
                                    <p:cond delay="0"/>
                                  </p:stCondLst>
                                  <p:childTnLst>
                                    <p:set>
                                      <p:cBhvr>
                                        <p:cTn id="13" dur="1" fill="hold">
                                          <p:stCondLst>
                                            <p:cond delay="0"/>
                                          </p:stCondLst>
                                        </p:cTn>
                                        <p:tgtEl>
                                          <p:spTgt spid="18436">
                                            <p:txEl>
                                              <p:pRg st="1" end="1"/>
                                            </p:txEl>
                                          </p:spTgt>
                                        </p:tgtEl>
                                        <p:attrNameLst>
                                          <p:attrName>style.visibility</p:attrName>
                                        </p:attrNameLst>
                                      </p:cBhvr>
                                      <p:to>
                                        <p:strVal val="visible"/>
                                      </p:to>
                                    </p:set>
                                    <p:animEffect transition="in" filter="fade">
                                      <p:cBhvr>
                                        <p:cTn id="14" dur="500"/>
                                        <p:tgtEl>
                                          <p:spTgt spid="18436">
                                            <p:txEl>
                                              <p:pRg st="1" end="1"/>
                                            </p:txEl>
                                          </p:spTgt>
                                        </p:tgtEl>
                                      </p:cBhvr>
                                    </p:animEffect>
                                    <p:anim calcmode="lin" valueType="num">
                                      <p:cBhvr>
                                        <p:cTn id="15" dur="500" fill="hold"/>
                                        <p:tgtEl>
                                          <p:spTgt spid="18436">
                                            <p:txEl>
                                              <p:pRg st="1" end="1"/>
                                            </p:txEl>
                                          </p:spTgt>
                                        </p:tgtEl>
                                        <p:attrNameLst>
                                          <p:attrName>ppt_x</p:attrName>
                                        </p:attrNameLst>
                                      </p:cBhvr>
                                      <p:tavLst>
                                        <p:tav tm="0">
                                          <p:val>
                                            <p:strVal val="#ppt_x"/>
                                          </p:val>
                                        </p:tav>
                                        <p:tav tm="100000">
                                          <p:val>
                                            <p:strVal val="#ppt_x"/>
                                          </p:val>
                                        </p:tav>
                                      </p:tavLst>
                                    </p:anim>
                                    <p:anim calcmode="lin" valueType="num">
                                      <p:cBhvr>
                                        <p:cTn id="16" dur="500" fill="hold"/>
                                        <p:tgtEl>
                                          <p:spTgt spid="18436">
                                            <p:txEl>
                                              <p:pRg st="1" end="1"/>
                                            </p:txEl>
                                          </p:spTgt>
                                        </p:tgtEl>
                                        <p:attrNameLst>
                                          <p:attrName>ppt_y</p:attrName>
                                        </p:attrNameLst>
                                      </p:cBhvr>
                                      <p:tavLst>
                                        <p:tav tm="0">
                                          <p:val>
                                            <p:strVal val="#ppt_y+.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7" grpId="0"/>
      <p:bldP spid="18436" grpId="0" build="p"/>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1509" name="Rectangle 5"/>
          <p:cNvSpPr>
            <a:spLocks noGrp="1" noChangeArrowheads="1"/>
          </p:cNvSpPr>
          <p:nvPr>
            <p:ph type="ctrTitle"/>
          </p:nvPr>
        </p:nvSpPr>
        <p:spPr>
          <a:xfrm>
            <a:off x="539750" y="0"/>
            <a:ext cx="7772400" cy="1268413"/>
          </a:xfrm>
        </p:spPr>
        <p:txBody>
          <a:bodyPr/>
          <a:lstStyle/>
          <a:p>
            <a:r>
              <a:rPr lang="ar-SA" sz="3200" i="1" u="sng">
                <a:solidFill>
                  <a:srgbClr val="FF0000"/>
                </a:solidFill>
              </a:rPr>
              <a:t>ماهي طقوسهم ؟</a:t>
            </a:r>
            <a:endParaRPr lang="en-US" sz="3200" i="1" u="sng">
              <a:solidFill>
                <a:srgbClr val="FF0000"/>
              </a:solidFill>
            </a:endParaRPr>
          </a:p>
        </p:txBody>
      </p:sp>
      <p:sp>
        <p:nvSpPr>
          <p:cNvPr id="21510" name="Rectangle 6"/>
          <p:cNvSpPr>
            <a:spLocks noGrp="1" noChangeArrowheads="1"/>
          </p:cNvSpPr>
          <p:nvPr>
            <p:ph type="subTitle" idx="1"/>
          </p:nvPr>
        </p:nvSpPr>
        <p:spPr>
          <a:xfrm>
            <a:off x="323850" y="1125538"/>
            <a:ext cx="8496300" cy="5543550"/>
          </a:xfrm>
        </p:spPr>
        <p:txBody>
          <a:bodyPr/>
          <a:lstStyle/>
          <a:p>
            <a:pPr algn="r">
              <a:lnSpc>
                <a:spcPct val="80000"/>
              </a:lnSpc>
            </a:pPr>
            <a:r>
              <a:rPr lang="ar-SA" sz="2800">
                <a:solidFill>
                  <a:srgbClr val="3333CC"/>
                </a:solidFill>
              </a:rPr>
              <a:t> طقوسهم في الغالب من بعد الساعة 12 في منتصف الليل </a:t>
            </a:r>
          </a:p>
          <a:p>
            <a:pPr algn="r">
              <a:lnSpc>
                <a:spcPct val="80000"/>
              </a:lnSpc>
            </a:pPr>
            <a:r>
              <a:rPr lang="ar-SA" sz="2800">
                <a:solidFill>
                  <a:srgbClr val="3333CC"/>
                </a:solidFill>
              </a:rPr>
              <a:t>و يختارون مكان مهجور أو في الصحراء و يستخدمون الموسيقى الصاخبة و الرقص طوال الليل </a:t>
            </a:r>
          </a:p>
          <a:p>
            <a:pPr algn="r">
              <a:lnSpc>
                <a:spcPct val="80000"/>
              </a:lnSpc>
            </a:pPr>
            <a:r>
              <a:rPr lang="ar-SA" sz="2800">
                <a:solidFill>
                  <a:srgbClr val="3333CC"/>
                </a:solidFill>
              </a:rPr>
              <a:t>حتى يقوم قائد الجماعة بإصدار التعليمات </a:t>
            </a:r>
          </a:p>
          <a:p>
            <a:pPr algn="r">
              <a:lnSpc>
                <a:spcPct val="80000"/>
              </a:lnSpc>
            </a:pPr>
            <a:r>
              <a:rPr lang="ar-SA" sz="2800">
                <a:solidFill>
                  <a:srgbClr val="3333CC"/>
                </a:solidFill>
              </a:rPr>
              <a:t>وعادة ما يذهبون نهاراً إلى المقابر ويقومون بالنبش والبحث عن جثث الموتى</a:t>
            </a:r>
          </a:p>
          <a:p>
            <a:pPr algn="r">
              <a:lnSpc>
                <a:spcPct val="80000"/>
              </a:lnSpc>
            </a:pPr>
            <a:r>
              <a:rPr lang="ar-SA" sz="2800">
                <a:solidFill>
                  <a:srgbClr val="3333CC"/>
                </a:solidFill>
              </a:rPr>
              <a:t>ويتراقص كبيرهم فوق الجثة التي يعثرون عليها ، وغالباً ما يفضلون الجثث حديثة الوفاة</a:t>
            </a:r>
          </a:p>
          <a:p>
            <a:pPr algn="r">
              <a:lnSpc>
                <a:spcPct val="80000"/>
              </a:lnSpc>
            </a:pPr>
            <a:r>
              <a:rPr lang="ar-SA" sz="2800">
                <a:solidFill>
                  <a:srgbClr val="3333CC"/>
                </a:solidFill>
              </a:rPr>
              <a:t>ويذبحون القطط باعتبار نفوسها من الشيطان ، ويشربون من دمائها ويلطخون أجسادهم ووجوههم بها</a:t>
            </a:r>
          </a:p>
          <a:p>
            <a:pPr algn="r">
              <a:lnSpc>
                <a:spcPct val="80000"/>
              </a:lnSpc>
            </a:pPr>
            <a:r>
              <a:rPr lang="ar-SA" sz="2800">
                <a:solidFill>
                  <a:srgbClr val="3333CC"/>
                </a:solidFill>
              </a:rPr>
              <a:t>ثم يذهبون إلى الصحراء ليعيشوا فيها أياما لا يضيئون شمعة وإنما يحيون في الظلام ، وعلامتهم بينهم رفع إصبعين رمز الشيطان ، وتلك الإشارة هي السلام فيما بينهم</a:t>
            </a:r>
            <a:r>
              <a:rPr lang="ar-SA" sz="2000">
                <a:solidFill>
                  <a:srgbClr val="9966FF"/>
                </a:solidFill>
              </a:rPr>
              <a:t> .</a:t>
            </a:r>
            <a:br>
              <a:rPr lang="ar-SA" sz="2000">
                <a:solidFill>
                  <a:srgbClr val="9966FF"/>
                </a:solidFill>
              </a:rPr>
            </a:br>
            <a:r>
              <a:rPr lang="ar-SA" sz="2000">
                <a:solidFill>
                  <a:srgbClr val="9966FF"/>
                </a:solidFill>
              </a:rPr>
              <a:t/>
            </a:r>
            <a:br>
              <a:rPr lang="ar-SA" sz="2000">
                <a:solidFill>
                  <a:srgbClr val="9966FF"/>
                </a:solidFill>
              </a:rPr>
            </a:br>
            <a:endParaRPr lang="en-US" sz="2000">
              <a:solidFill>
                <a:srgbClr val="9966FF"/>
              </a:solidFill>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1509"/>
                                        </p:tgtEl>
                                        <p:attrNameLst>
                                          <p:attrName>style.visibility</p:attrName>
                                        </p:attrNameLst>
                                      </p:cBhvr>
                                      <p:to>
                                        <p:strVal val="visible"/>
                                      </p:to>
                                    </p:set>
                                    <p:animEffect transition="in" filter="fade">
                                      <p:cBhvr>
                                        <p:cTn id="7" dur="2000"/>
                                        <p:tgtEl>
                                          <p:spTgt spid="2150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1510"/>
                                        </p:tgtEl>
                                        <p:attrNameLst>
                                          <p:attrName>style.visibility</p:attrName>
                                        </p:attrNameLst>
                                      </p:cBhvr>
                                      <p:to>
                                        <p:strVal val="visible"/>
                                      </p:to>
                                    </p:set>
                                    <p:animEffect transition="in" filter="fade">
                                      <p:cBhvr>
                                        <p:cTn id="10" dur="2000"/>
                                        <p:tgtEl>
                                          <p:spTgt spid="215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9" grpId="0"/>
      <p:bldP spid="21510"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endParaRPr lang="en-US"/>
          </a:p>
        </p:txBody>
      </p:sp>
      <p:sp>
        <p:nvSpPr>
          <p:cNvPr id="54275" name="Rectangle 3"/>
          <p:cNvSpPr>
            <a:spLocks noGrp="1" noChangeArrowheads="1"/>
          </p:cNvSpPr>
          <p:nvPr>
            <p:ph type="body" idx="1"/>
          </p:nvPr>
        </p:nvSpPr>
        <p:spPr/>
        <p:txBody>
          <a:bodyPr/>
          <a:lstStyle/>
          <a:p>
            <a:endParaRPr lang="en-US"/>
          </a:p>
        </p:txBody>
      </p:sp>
      <p:pic>
        <p:nvPicPr>
          <p:cNvPr id="54276" name="Picture 4" descr="1-1-1-1-1-1-1-"/>
          <p:cNvPicPr>
            <a:picLocks noChangeAspect="1" noChangeArrowheads="1"/>
          </p:cNvPicPr>
          <p:nvPr/>
        </p:nvPicPr>
        <p:blipFill>
          <a:blip r:embed="rId3"/>
          <a:srcRect/>
          <a:stretch>
            <a:fillRect/>
          </a:stretch>
        </p:blipFill>
        <p:spPr bwMode="auto">
          <a:xfrm>
            <a:off x="179388" y="2133600"/>
            <a:ext cx="3024187" cy="2206625"/>
          </a:xfrm>
          <a:prstGeom prst="rect">
            <a:avLst/>
          </a:prstGeom>
          <a:noFill/>
        </p:spPr>
      </p:pic>
      <p:pic>
        <p:nvPicPr>
          <p:cNvPr id="54277" name="Picture 5" descr="1-1-1-1-1-11"/>
          <p:cNvPicPr>
            <a:picLocks noChangeAspect="1" noChangeArrowheads="1"/>
          </p:cNvPicPr>
          <p:nvPr/>
        </p:nvPicPr>
        <p:blipFill>
          <a:blip r:embed="rId4"/>
          <a:srcRect/>
          <a:stretch>
            <a:fillRect/>
          </a:stretch>
        </p:blipFill>
        <p:spPr bwMode="auto">
          <a:xfrm>
            <a:off x="179388" y="188913"/>
            <a:ext cx="3024187" cy="1865312"/>
          </a:xfrm>
          <a:prstGeom prst="rect">
            <a:avLst/>
          </a:prstGeom>
          <a:noFill/>
        </p:spPr>
      </p:pic>
      <p:pic>
        <p:nvPicPr>
          <p:cNvPr id="54278" name="Picture 6" descr="1-1-1-111"/>
          <p:cNvPicPr>
            <a:picLocks noChangeAspect="1" noChangeArrowheads="1"/>
          </p:cNvPicPr>
          <p:nvPr/>
        </p:nvPicPr>
        <p:blipFill>
          <a:blip r:embed="rId5"/>
          <a:srcRect/>
          <a:stretch>
            <a:fillRect/>
          </a:stretch>
        </p:blipFill>
        <p:spPr bwMode="auto">
          <a:xfrm>
            <a:off x="179388" y="4437063"/>
            <a:ext cx="3024187" cy="2222500"/>
          </a:xfrm>
          <a:prstGeom prst="rect">
            <a:avLst/>
          </a:prstGeom>
          <a:noFill/>
        </p:spPr>
      </p:pic>
      <p:pic>
        <p:nvPicPr>
          <p:cNvPr id="54279" name="Picture 7" descr="1-1-1--1-1-1-1-1--1"/>
          <p:cNvPicPr>
            <a:picLocks noChangeAspect="1" noChangeArrowheads="1"/>
          </p:cNvPicPr>
          <p:nvPr/>
        </p:nvPicPr>
        <p:blipFill>
          <a:blip r:embed="rId6"/>
          <a:srcRect/>
          <a:stretch>
            <a:fillRect/>
          </a:stretch>
        </p:blipFill>
        <p:spPr bwMode="auto">
          <a:xfrm>
            <a:off x="3492500" y="260350"/>
            <a:ext cx="2676525" cy="3673475"/>
          </a:xfrm>
          <a:prstGeom prst="rect">
            <a:avLst/>
          </a:prstGeom>
          <a:noFill/>
        </p:spPr>
      </p:pic>
      <p:pic>
        <p:nvPicPr>
          <p:cNvPr id="54280" name="Picture 8" descr="1-1-1--1-1-1-1-1-1"/>
          <p:cNvPicPr>
            <a:picLocks noChangeAspect="1" noChangeArrowheads="1"/>
          </p:cNvPicPr>
          <p:nvPr/>
        </p:nvPicPr>
        <p:blipFill>
          <a:blip r:embed="rId7"/>
          <a:srcRect/>
          <a:stretch>
            <a:fillRect/>
          </a:stretch>
        </p:blipFill>
        <p:spPr bwMode="auto">
          <a:xfrm>
            <a:off x="6516688" y="4652963"/>
            <a:ext cx="2454275" cy="2036762"/>
          </a:xfrm>
          <a:prstGeom prst="rect">
            <a:avLst/>
          </a:prstGeom>
          <a:noFill/>
        </p:spPr>
      </p:pic>
      <p:pic>
        <p:nvPicPr>
          <p:cNvPr id="54281" name="Picture 9" descr="1-1--1-1"/>
          <p:cNvPicPr>
            <a:picLocks noChangeAspect="1" noChangeArrowheads="1"/>
          </p:cNvPicPr>
          <p:nvPr/>
        </p:nvPicPr>
        <p:blipFill>
          <a:blip r:embed="rId8"/>
          <a:srcRect/>
          <a:stretch>
            <a:fillRect/>
          </a:stretch>
        </p:blipFill>
        <p:spPr bwMode="auto">
          <a:xfrm>
            <a:off x="6516688" y="2492375"/>
            <a:ext cx="2422525" cy="2089150"/>
          </a:xfrm>
          <a:prstGeom prst="rect">
            <a:avLst/>
          </a:prstGeom>
          <a:noFill/>
        </p:spPr>
      </p:pic>
      <p:pic>
        <p:nvPicPr>
          <p:cNvPr id="54282" name="Picture 10" descr="1-1--1---1--1-"/>
          <p:cNvPicPr>
            <a:picLocks noChangeAspect="1" noChangeArrowheads="1"/>
          </p:cNvPicPr>
          <p:nvPr/>
        </p:nvPicPr>
        <p:blipFill>
          <a:blip r:embed="rId9"/>
          <a:srcRect/>
          <a:stretch>
            <a:fillRect/>
          </a:stretch>
        </p:blipFill>
        <p:spPr bwMode="auto">
          <a:xfrm>
            <a:off x="6588125" y="115888"/>
            <a:ext cx="2393950" cy="2289175"/>
          </a:xfrm>
          <a:prstGeom prst="rect">
            <a:avLst/>
          </a:prstGeom>
          <a:noFill/>
        </p:spPr>
      </p:pic>
      <p:pic>
        <p:nvPicPr>
          <p:cNvPr id="54283" name="Picture 11" descr="1-1--1-1-1-1-1-1-1"/>
          <p:cNvPicPr>
            <a:picLocks noChangeAspect="1" noChangeArrowheads="1"/>
          </p:cNvPicPr>
          <p:nvPr/>
        </p:nvPicPr>
        <p:blipFill>
          <a:blip r:embed="rId10"/>
          <a:srcRect/>
          <a:stretch>
            <a:fillRect/>
          </a:stretch>
        </p:blipFill>
        <p:spPr bwMode="auto">
          <a:xfrm>
            <a:off x="3348038" y="4437063"/>
            <a:ext cx="3024187" cy="222885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4277"/>
                                        </p:tgtEl>
                                        <p:attrNameLst>
                                          <p:attrName>style.visibility</p:attrName>
                                        </p:attrNameLst>
                                      </p:cBhvr>
                                      <p:to>
                                        <p:strVal val="visible"/>
                                      </p:to>
                                    </p:set>
                                    <p:animEffect transition="in" filter="blinds(horizontal)">
                                      <p:cBhvr>
                                        <p:cTn id="7" dur="500"/>
                                        <p:tgtEl>
                                          <p:spTgt spid="54277"/>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54276"/>
                                        </p:tgtEl>
                                        <p:attrNameLst>
                                          <p:attrName>style.visibility</p:attrName>
                                        </p:attrNameLst>
                                      </p:cBhvr>
                                      <p:to>
                                        <p:strVal val="visible"/>
                                      </p:to>
                                    </p:set>
                                    <p:animEffect transition="in" filter="checkerboard(across)">
                                      <p:cBhvr>
                                        <p:cTn id="12" dur="500"/>
                                        <p:tgtEl>
                                          <p:spTgt spid="54276"/>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nodeType="clickEffect">
                                  <p:stCondLst>
                                    <p:cond delay="0"/>
                                  </p:stCondLst>
                                  <p:childTnLst>
                                    <p:set>
                                      <p:cBhvr>
                                        <p:cTn id="16" dur="1" fill="hold">
                                          <p:stCondLst>
                                            <p:cond delay="0"/>
                                          </p:stCondLst>
                                        </p:cTn>
                                        <p:tgtEl>
                                          <p:spTgt spid="54278"/>
                                        </p:tgtEl>
                                        <p:attrNameLst>
                                          <p:attrName>style.visibility</p:attrName>
                                        </p:attrNameLst>
                                      </p:cBhvr>
                                      <p:to>
                                        <p:strVal val="visible"/>
                                      </p:to>
                                    </p:set>
                                    <p:animEffect transition="in" filter="strips(downLeft)">
                                      <p:cBhvr>
                                        <p:cTn id="17" dur="500"/>
                                        <p:tgtEl>
                                          <p:spTgt spid="54278"/>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54279"/>
                                        </p:tgtEl>
                                        <p:attrNameLst>
                                          <p:attrName>style.visibility</p:attrName>
                                        </p:attrNameLst>
                                      </p:cBhvr>
                                      <p:to>
                                        <p:strVal val="visible"/>
                                      </p:to>
                                    </p:set>
                                    <p:animEffect transition="in" filter="dissolve">
                                      <p:cBhvr>
                                        <p:cTn id="22" dur="500"/>
                                        <p:tgtEl>
                                          <p:spTgt spid="54279"/>
                                        </p:tgtEl>
                                      </p:cBhvr>
                                    </p:animEffect>
                                  </p:childTnLst>
                                </p:cTn>
                              </p:par>
                            </p:childTnLst>
                          </p:cTn>
                        </p:par>
                      </p:childTnLst>
                    </p:cTn>
                  </p:par>
                  <p:par>
                    <p:cTn id="23" fill="hold">
                      <p:stCondLst>
                        <p:cond delay="indefinite"/>
                      </p:stCondLst>
                      <p:childTnLst>
                        <p:par>
                          <p:cTn id="24" fill="hold">
                            <p:stCondLst>
                              <p:cond delay="0"/>
                            </p:stCondLst>
                            <p:childTnLst>
                              <p:par>
                                <p:cTn id="25" presetID="21" presetClass="entr" presetSubtype="4" fill="hold" nodeType="clickEffect">
                                  <p:stCondLst>
                                    <p:cond delay="0"/>
                                  </p:stCondLst>
                                  <p:childTnLst>
                                    <p:set>
                                      <p:cBhvr>
                                        <p:cTn id="26" dur="1" fill="hold">
                                          <p:stCondLst>
                                            <p:cond delay="0"/>
                                          </p:stCondLst>
                                        </p:cTn>
                                        <p:tgtEl>
                                          <p:spTgt spid="54283"/>
                                        </p:tgtEl>
                                        <p:attrNameLst>
                                          <p:attrName>style.visibility</p:attrName>
                                        </p:attrNameLst>
                                      </p:cBhvr>
                                      <p:to>
                                        <p:strVal val="visible"/>
                                      </p:to>
                                    </p:set>
                                    <p:animEffect transition="in" filter="wheel(4)">
                                      <p:cBhvr>
                                        <p:cTn id="27" dur="2000"/>
                                        <p:tgtEl>
                                          <p:spTgt spid="54283"/>
                                        </p:tgtEl>
                                      </p:cBhvr>
                                    </p:animEffect>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nodeType="clickEffect">
                                  <p:stCondLst>
                                    <p:cond delay="0"/>
                                  </p:stCondLst>
                                  <p:childTnLst>
                                    <p:set>
                                      <p:cBhvr>
                                        <p:cTn id="31" dur="1" fill="hold">
                                          <p:stCondLst>
                                            <p:cond delay="0"/>
                                          </p:stCondLst>
                                        </p:cTn>
                                        <p:tgtEl>
                                          <p:spTgt spid="54282"/>
                                        </p:tgtEl>
                                        <p:attrNameLst>
                                          <p:attrName>style.visibility</p:attrName>
                                        </p:attrNameLst>
                                      </p:cBhvr>
                                      <p:to>
                                        <p:strVal val="visible"/>
                                      </p:to>
                                    </p:set>
                                    <p:anim to="" calcmode="lin" valueType="num">
                                      <p:cBhvr>
                                        <p:cTn id="32" dur="1" fill="hold"/>
                                        <p:tgtEl>
                                          <p:spTgt spid="54282"/>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14" presetClass="entr" presetSubtype="10" fill="hold" nodeType="clickEffect">
                                  <p:stCondLst>
                                    <p:cond delay="0"/>
                                  </p:stCondLst>
                                  <p:childTnLst>
                                    <p:set>
                                      <p:cBhvr>
                                        <p:cTn id="36" dur="1" fill="hold">
                                          <p:stCondLst>
                                            <p:cond delay="0"/>
                                          </p:stCondLst>
                                        </p:cTn>
                                        <p:tgtEl>
                                          <p:spTgt spid="54281"/>
                                        </p:tgtEl>
                                        <p:attrNameLst>
                                          <p:attrName>style.visibility</p:attrName>
                                        </p:attrNameLst>
                                      </p:cBhvr>
                                      <p:to>
                                        <p:strVal val="visible"/>
                                      </p:to>
                                    </p:set>
                                    <p:animEffect transition="in" filter="randombar(horizontal)">
                                      <p:cBhvr>
                                        <p:cTn id="37" dur="500"/>
                                        <p:tgtEl>
                                          <p:spTgt spid="54281"/>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nodeType="clickEffect">
                                  <p:stCondLst>
                                    <p:cond delay="0"/>
                                  </p:stCondLst>
                                  <p:childTnLst>
                                    <p:set>
                                      <p:cBhvr>
                                        <p:cTn id="41" dur="1" fill="hold">
                                          <p:stCondLst>
                                            <p:cond delay="0"/>
                                          </p:stCondLst>
                                        </p:cTn>
                                        <p:tgtEl>
                                          <p:spTgt spid="54280"/>
                                        </p:tgtEl>
                                        <p:attrNameLst>
                                          <p:attrName>style.visibility</p:attrName>
                                        </p:attrNameLst>
                                      </p:cBhvr>
                                      <p:to>
                                        <p:strVal val="visible"/>
                                      </p:to>
                                    </p:set>
                                    <p:animEffect transition="in" filter="blinds(horizontal)">
                                      <p:cBhvr>
                                        <p:cTn id="42" dur="500"/>
                                        <p:tgtEl>
                                          <p:spTgt spid="542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4580" name="Rectangle 4"/>
          <p:cNvSpPr>
            <a:spLocks noGrp="1" noChangeArrowheads="1"/>
          </p:cNvSpPr>
          <p:nvPr>
            <p:ph type="ctrTitle"/>
          </p:nvPr>
        </p:nvSpPr>
        <p:spPr>
          <a:xfrm>
            <a:off x="611188" y="836613"/>
            <a:ext cx="7772400" cy="1470025"/>
          </a:xfrm>
        </p:spPr>
        <p:txBody>
          <a:bodyPr/>
          <a:lstStyle/>
          <a:p>
            <a:pPr algn="r"/>
            <a:r>
              <a:rPr lang="ar-SA" sz="1600"/>
              <a:t/>
            </a:r>
            <a:br>
              <a:rPr lang="ar-SA" sz="1600"/>
            </a:br>
            <a:r>
              <a:rPr lang="ar-SA" sz="1600"/>
              <a:t/>
            </a:r>
            <a:br>
              <a:rPr lang="ar-SA" sz="1600"/>
            </a:br>
            <a:r>
              <a:rPr lang="ar-SA" sz="1600"/>
              <a:t/>
            </a:r>
            <a:br>
              <a:rPr lang="ar-SA" sz="1600"/>
            </a:br>
            <a:r>
              <a:rPr lang="ar-SA" sz="1600"/>
              <a:t/>
            </a:r>
            <a:br>
              <a:rPr lang="ar-SA" sz="1600"/>
            </a:br>
            <a:r>
              <a:rPr lang="ar-SA" sz="1600"/>
              <a:t/>
            </a:r>
            <a:br>
              <a:rPr lang="ar-SA" sz="1600"/>
            </a:br>
            <a:r>
              <a:rPr lang="ar-SA" sz="1600"/>
              <a:t/>
            </a:r>
            <a:br>
              <a:rPr lang="ar-SA" sz="1600"/>
            </a:br>
            <a:r>
              <a:rPr lang="ar-SA" sz="1600"/>
              <a:t/>
            </a:r>
            <a:br>
              <a:rPr lang="ar-SA" sz="1600"/>
            </a:br>
            <a:r>
              <a:rPr lang="ar-SA" sz="1600"/>
              <a:t/>
            </a:r>
            <a:br>
              <a:rPr lang="ar-SA" sz="1600"/>
            </a:br>
            <a:r>
              <a:rPr lang="ar-SA" sz="1600"/>
              <a:t/>
            </a:r>
            <a:br>
              <a:rPr lang="ar-SA" sz="1600"/>
            </a:br>
            <a:r>
              <a:rPr lang="ar-SA" sz="1600"/>
              <a:t/>
            </a:r>
            <a:br>
              <a:rPr lang="ar-SA" sz="1600"/>
            </a:br>
            <a:r>
              <a:rPr lang="ar-SA" sz="1600"/>
              <a:t/>
            </a:r>
            <a:br>
              <a:rPr lang="ar-SA" sz="1600"/>
            </a:br>
            <a:r>
              <a:rPr lang="ar-SA" sz="1600"/>
              <a:t/>
            </a:r>
            <a:br>
              <a:rPr lang="ar-SA" sz="1600"/>
            </a:br>
            <a:r>
              <a:rPr lang="ar-SA" sz="1600"/>
              <a:t/>
            </a:r>
            <a:br>
              <a:rPr lang="ar-SA" sz="1600"/>
            </a:br>
            <a:r>
              <a:rPr lang="ar-SA" sz="1600"/>
              <a:t/>
            </a:r>
            <a:br>
              <a:rPr lang="ar-SA" sz="1600"/>
            </a:br>
            <a:r>
              <a:rPr lang="ar-SA" sz="1600"/>
              <a:t/>
            </a:r>
            <a:br>
              <a:rPr lang="ar-SA" sz="1600"/>
            </a:br>
            <a:r>
              <a:rPr lang="ar-SA" sz="1600"/>
              <a:t/>
            </a:r>
            <a:br>
              <a:rPr lang="ar-SA" sz="1600"/>
            </a:br>
            <a:r>
              <a:rPr lang="ar-SA" sz="1600"/>
              <a:t/>
            </a:r>
            <a:br>
              <a:rPr lang="ar-SA" sz="1600"/>
            </a:br>
            <a:r>
              <a:rPr lang="ar-SA" sz="1600"/>
              <a:t/>
            </a:r>
            <a:br>
              <a:rPr lang="ar-SA" sz="1600"/>
            </a:br>
            <a:r>
              <a:rPr lang="ar-SA" sz="1600"/>
              <a:t/>
            </a:r>
            <a:br>
              <a:rPr lang="ar-SA" sz="1600"/>
            </a:br>
            <a:r>
              <a:rPr lang="ar-SA" sz="1600"/>
              <a:t/>
            </a:r>
            <a:br>
              <a:rPr lang="ar-SA" sz="1600"/>
            </a:br>
            <a:r>
              <a:rPr lang="ar-SA" sz="1600"/>
              <a:t/>
            </a:r>
            <a:br>
              <a:rPr lang="ar-SA" sz="1600"/>
            </a:br>
            <a:r>
              <a:rPr lang="ar-SA" sz="1600"/>
              <a:t/>
            </a:r>
            <a:br>
              <a:rPr lang="ar-SA" sz="1600"/>
            </a:br>
            <a:r>
              <a:rPr lang="ar-SA" sz="1600"/>
              <a:t/>
            </a:r>
            <a:br>
              <a:rPr lang="ar-SA" sz="1600"/>
            </a:br>
            <a:r>
              <a:rPr lang="ar-SA" sz="1600"/>
              <a:t/>
            </a:r>
            <a:br>
              <a:rPr lang="ar-SA" sz="1600"/>
            </a:br>
            <a:r>
              <a:rPr lang="ar-SA" sz="1600"/>
              <a:t/>
            </a:r>
            <a:br>
              <a:rPr lang="ar-SA" sz="1600"/>
            </a:br>
            <a:r>
              <a:rPr lang="ar-SA" sz="1600"/>
              <a:t>                                                </a:t>
            </a:r>
            <a:r>
              <a:rPr lang="ar-SA" sz="2400" i="1" u="sng">
                <a:solidFill>
                  <a:srgbClr val="FF0000"/>
                </a:solidFill>
              </a:rPr>
              <a:t>كيف يتم جذبهم؟ </a:t>
            </a:r>
            <a:br>
              <a:rPr lang="ar-SA" sz="2400" i="1" u="sng">
                <a:solidFill>
                  <a:srgbClr val="FF0000"/>
                </a:solidFill>
              </a:rPr>
            </a:br>
            <a:r>
              <a:rPr lang="ar-SA" sz="2400" i="1" u="sng">
                <a:solidFill>
                  <a:srgbClr val="FF0000"/>
                </a:solidFill>
              </a:rPr>
              <a:t/>
            </a:r>
            <a:br>
              <a:rPr lang="ar-SA" sz="2400" i="1" u="sng">
                <a:solidFill>
                  <a:srgbClr val="FF0000"/>
                </a:solidFill>
              </a:rPr>
            </a:br>
            <a:r>
              <a:rPr lang="ar-SA" sz="2400">
                <a:solidFill>
                  <a:srgbClr val="3333CC"/>
                </a:solidFill>
              </a:rPr>
              <a:t>أولا : تقدم لهؤلاء الشباب دعاوى لحضور حفلات عامة أو خاصة وبالطبع لا تظهر كل أشكال ومظاهر العبادة الشيطانية في هذه الحفلات. </a:t>
            </a:r>
            <a:br>
              <a:rPr lang="ar-SA" sz="2400">
                <a:solidFill>
                  <a:srgbClr val="3333CC"/>
                </a:solidFill>
              </a:rPr>
            </a:br>
            <a:r>
              <a:rPr lang="ar-SA" sz="2400">
                <a:solidFill>
                  <a:srgbClr val="3333CC"/>
                </a:solidFill>
              </a:rPr>
              <a:t>ثانيا : يتم تقييم الأفراد الجدد وفرزهم وانتقاء المناسب منهم، ثم يتم التعارف عليهم وتعريفهم بالجماعة تدريجياً ، حتى يصبح العضو الجديد جاهزاً تماماً للانضمام الكلي للجماعة . </a:t>
            </a:r>
            <a:br>
              <a:rPr lang="ar-SA" sz="2400">
                <a:solidFill>
                  <a:srgbClr val="3333CC"/>
                </a:solidFill>
              </a:rPr>
            </a:br>
            <a:r>
              <a:rPr lang="ar-SA" sz="2400">
                <a:solidFill>
                  <a:srgbClr val="3333CC"/>
                </a:solidFill>
              </a:rPr>
              <a:t>ثالثا : بعد طقوس الانضمام تكشف الجماعة عن كل ممارساتها الشيطانية للعضو الجديد ، الذي يجد نفسه متورطاً تماماً مع الجماعة فلا يستطيع أن ينسلخ منها بعد ذلك . </a:t>
            </a:r>
            <a:br>
              <a:rPr lang="ar-SA" sz="2400">
                <a:solidFill>
                  <a:srgbClr val="3333CC"/>
                </a:solidFill>
              </a:rPr>
            </a:br>
            <a:r>
              <a:rPr lang="ar-SA" sz="2400">
                <a:solidFill>
                  <a:srgbClr val="3333CC"/>
                </a:solidFill>
              </a:rPr>
              <a:t/>
            </a:r>
            <a:br>
              <a:rPr lang="ar-SA" sz="2400">
                <a:solidFill>
                  <a:srgbClr val="3333CC"/>
                </a:solidFill>
              </a:rPr>
            </a:br>
            <a:endParaRPr lang="en-US" sz="2400">
              <a:solidFill>
                <a:srgbClr val="3333CC"/>
              </a:solidFill>
            </a:endParaRPr>
          </a:p>
        </p:txBody>
      </p:sp>
      <p:sp>
        <p:nvSpPr>
          <p:cNvPr id="24581" name="Rectangle 5"/>
          <p:cNvSpPr>
            <a:spLocks noGrp="1" noChangeArrowheads="1"/>
          </p:cNvSpPr>
          <p:nvPr>
            <p:ph type="subTitle" idx="1"/>
          </p:nvPr>
        </p:nvSpPr>
        <p:spPr>
          <a:xfrm>
            <a:off x="1403350" y="333375"/>
            <a:ext cx="6400800" cy="2735263"/>
          </a:xfrm>
        </p:spPr>
        <p:txBody>
          <a:bodyPr/>
          <a:lstStyle/>
          <a:p>
            <a:pPr>
              <a:lnSpc>
                <a:spcPct val="90000"/>
              </a:lnSpc>
            </a:pPr>
            <a:r>
              <a:rPr lang="ar-SA" sz="2400" i="1" u="sng">
                <a:solidFill>
                  <a:srgbClr val="FF0000"/>
                </a:solidFill>
              </a:rPr>
              <a:t>من المستهدفين للانضمام لهذه الجماعات</a:t>
            </a:r>
            <a:r>
              <a:rPr lang="ar-SA" i="1" u="sng">
                <a:solidFill>
                  <a:srgbClr val="FF0000"/>
                </a:solidFill>
              </a:rPr>
              <a:t>؟</a:t>
            </a:r>
          </a:p>
          <a:p>
            <a:pPr>
              <a:lnSpc>
                <a:spcPct val="90000"/>
              </a:lnSpc>
            </a:pPr>
            <a:r>
              <a:rPr lang="ar-SA" sz="2400"/>
              <a:t/>
            </a:r>
            <a:br>
              <a:rPr lang="ar-SA" sz="2400"/>
            </a:br>
            <a:r>
              <a:rPr lang="ar-SA" sz="2400"/>
              <a:t/>
            </a:r>
            <a:br>
              <a:rPr lang="ar-SA" sz="2400"/>
            </a:br>
            <a:r>
              <a:rPr lang="ar-SA" sz="2400">
                <a:solidFill>
                  <a:srgbClr val="3333CC"/>
                </a:solidFill>
              </a:rPr>
              <a:t>الشباب إلى الشيوخ رجال وسيدات</a:t>
            </a:r>
          </a:p>
          <a:p>
            <a:pPr>
              <a:lnSpc>
                <a:spcPct val="90000"/>
              </a:lnSpc>
            </a:pPr>
            <a:r>
              <a:rPr lang="ar-SA" sz="2400"/>
              <a:t/>
            </a:r>
            <a:br>
              <a:rPr lang="ar-SA" sz="2400"/>
            </a:br>
            <a:r>
              <a:rPr lang="ar-SA" sz="2400"/>
              <a:t/>
            </a:r>
            <a:br>
              <a:rPr lang="ar-SA" sz="2400"/>
            </a:br>
            <a:endParaRPr lang="ar-SA" sz="2400"/>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4580"/>
                                        </p:tgtEl>
                                        <p:attrNameLst>
                                          <p:attrName>style.visibility</p:attrName>
                                        </p:attrNameLst>
                                      </p:cBhvr>
                                      <p:to>
                                        <p:strVal val="visible"/>
                                      </p:to>
                                    </p:set>
                                    <p:animEffect transition="in" filter="fade">
                                      <p:cBhvr>
                                        <p:cTn id="7" dur="2000"/>
                                        <p:tgtEl>
                                          <p:spTgt spid="2458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4581"/>
                                        </p:tgtEl>
                                        <p:attrNameLst>
                                          <p:attrName>style.visibility</p:attrName>
                                        </p:attrNameLst>
                                      </p:cBhvr>
                                      <p:to>
                                        <p:strVal val="visible"/>
                                      </p:to>
                                    </p:set>
                                    <p:animEffect transition="in" filter="fade">
                                      <p:cBhvr>
                                        <p:cTn id="10" dur="2000"/>
                                        <p:tgtEl>
                                          <p:spTgt spid="245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80" grpId="0"/>
      <p:bldP spid="24581" grpId="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684213" y="908050"/>
            <a:ext cx="8002587" cy="3673475"/>
          </a:xfrm>
        </p:spPr>
        <p:txBody>
          <a:bodyPr/>
          <a:lstStyle/>
          <a:p>
            <a:r>
              <a:rPr lang="ar-SA" sz="2800" i="1" u="sng">
                <a:solidFill>
                  <a:srgbClr val="FF0000"/>
                </a:solidFill>
              </a:rPr>
              <a:t>كيف يكون الإشتراك في هذه الفئة؟</a:t>
            </a:r>
            <a:br>
              <a:rPr lang="ar-SA" sz="2800" i="1" u="sng">
                <a:solidFill>
                  <a:srgbClr val="FF0000"/>
                </a:solidFill>
              </a:rPr>
            </a:br>
            <a:r>
              <a:rPr lang="ar-SA" sz="2800"/>
              <a:t/>
            </a:r>
            <a:br>
              <a:rPr lang="ar-SA" sz="2800"/>
            </a:br>
            <a:r>
              <a:rPr lang="ar-SA" sz="2800">
                <a:solidFill>
                  <a:srgbClr val="9966FF"/>
                </a:solidFill>
              </a:rPr>
              <a:t>يطلب منه وضع وشم ليسهل التعرف عليه</a:t>
            </a:r>
            <a:br>
              <a:rPr lang="ar-SA" sz="2800">
                <a:solidFill>
                  <a:srgbClr val="9966FF"/>
                </a:solidFill>
              </a:rPr>
            </a:br>
            <a:r>
              <a:rPr lang="ar-SA" sz="2800">
                <a:solidFill>
                  <a:srgbClr val="9966FF"/>
                </a:solidFill>
              </a:rPr>
              <a:t>ثم يدخل غرفة التطهير</a:t>
            </a:r>
            <a:br>
              <a:rPr lang="ar-SA" sz="2800">
                <a:solidFill>
                  <a:srgbClr val="9966FF"/>
                </a:solidFill>
              </a:rPr>
            </a:br>
            <a:r>
              <a:rPr lang="ar-SA" sz="2800">
                <a:solidFill>
                  <a:srgbClr val="9966FF"/>
                </a:solidFill>
              </a:rPr>
              <a:t/>
            </a:r>
            <a:br>
              <a:rPr lang="ar-SA" sz="2800">
                <a:solidFill>
                  <a:srgbClr val="9966FF"/>
                </a:solidFill>
              </a:rPr>
            </a:br>
            <a:r>
              <a:rPr lang="ar-SA" sz="2800" i="1" u="sng">
                <a:solidFill>
                  <a:srgbClr val="FF0000"/>
                </a:solidFill>
              </a:rPr>
              <a:t>كيف يكون التطهير؟</a:t>
            </a:r>
            <a:br>
              <a:rPr lang="ar-SA" sz="2800" i="1" u="sng">
                <a:solidFill>
                  <a:srgbClr val="FF0000"/>
                </a:solidFill>
              </a:rPr>
            </a:br>
            <a:r>
              <a:rPr lang="ar-SA" sz="2800"/>
              <a:t/>
            </a:r>
            <a:br>
              <a:rPr lang="ar-SA" sz="2800"/>
            </a:br>
            <a:r>
              <a:rPr lang="ar-SA" sz="2800">
                <a:solidFill>
                  <a:srgbClr val="9966FF"/>
                </a:solidFill>
              </a:rPr>
              <a:t>الدفن لساعات</a:t>
            </a:r>
            <a:br>
              <a:rPr lang="ar-SA" sz="2800">
                <a:solidFill>
                  <a:srgbClr val="9966FF"/>
                </a:solidFill>
              </a:rPr>
            </a:br>
            <a:r>
              <a:rPr lang="ar-SA" sz="2800">
                <a:solidFill>
                  <a:srgbClr val="9966FF"/>
                </a:solidFill>
              </a:rPr>
              <a:t>أو ربط الجسد بشاش </a:t>
            </a:r>
            <a:br>
              <a:rPr lang="ar-SA" sz="2800">
                <a:solidFill>
                  <a:srgbClr val="9966FF"/>
                </a:solidFill>
              </a:rPr>
            </a:br>
            <a:r>
              <a:rPr lang="ar-SA" sz="2800">
                <a:solidFill>
                  <a:srgbClr val="9966FF"/>
                </a:solidFill>
              </a:rPr>
              <a:t>أو الجلد</a:t>
            </a:r>
            <a:br>
              <a:rPr lang="ar-SA" sz="2800">
                <a:solidFill>
                  <a:srgbClr val="9966FF"/>
                </a:solidFill>
              </a:rPr>
            </a:br>
            <a:r>
              <a:rPr lang="ar-SA" sz="2800">
                <a:solidFill>
                  <a:srgbClr val="9966FF"/>
                </a:solidFill>
              </a:rPr>
              <a:t>او الضرب</a:t>
            </a:r>
            <a:br>
              <a:rPr lang="ar-SA" sz="2800">
                <a:solidFill>
                  <a:srgbClr val="9966FF"/>
                </a:solidFill>
              </a:rPr>
            </a:br>
            <a:r>
              <a:rPr lang="ar-SA" sz="2800">
                <a:solidFill>
                  <a:srgbClr val="9966FF"/>
                </a:solidFill>
              </a:rPr>
              <a:t>وفي كثير من الاحيان يحدث وفاة لبعضهم</a:t>
            </a:r>
            <a:endParaRPr lang="en-US" sz="2800">
              <a:solidFill>
                <a:srgbClr val="9966FF"/>
              </a:solidFill>
            </a:endParaRPr>
          </a:p>
        </p:txBody>
      </p:sp>
      <p:sp>
        <p:nvSpPr>
          <p:cNvPr id="27651" name="Rectangle 3"/>
          <p:cNvSpPr>
            <a:spLocks noGrp="1" noChangeArrowheads="1"/>
          </p:cNvSpPr>
          <p:nvPr>
            <p:ph type="body" idx="1"/>
          </p:nvPr>
        </p:nvSpPr>
        <p:spPr>
          <a:xfrm>
            <a:off x="395288" y="1628775"/>
            <a:ext cx="8229600" cy="4525963"/>
          </a:xfrm>
        </p:spPr>
        <p:txBody>
          <a:bodyPr/>
          <a:lstStyle/>
          <a:p>
            <a:pPr>
              <a:buFontTx/>
              <a:buNone/>
            </a:pPr>
            <a:endParaRPr lang="en-US"/>
          </a:p>
        </p:txBody>
      </p:sp>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withEffect">
                                  <p:stCondLst>
                                    <p:cond delay="0"/>
                                  </p:stCondLst>
                                  <p:childTnLst>
                                    <p:set>
                                      <p:cBhvr>
                                        <p:cTn id="6" dur="1" fill="hold">
                                          <p:stCondLst>
                                            <p:cond delay="0"/>
                                          </p:stCondLst>
                                        </p:cTn>
                                        <p:tgtEl>
                                          <p:spTgt spid="27650"/>
                                        </p:tgtEl>
                                        <p:attrNameLst>
                                          <p:attrName>style.visibility</p:attrName>
                                        </p:attrNameLst>
                                      </p:cBhvr>
                                      <p:to>
                                        <p:strVal val="visible"/>
                                      </p:to>
                                    </p:set>
                                    <p:anim calcmode="lin" valueType="num">
                                      <p:cBhvr>
                                        <p:cTn id="7" dur="1000" fill="hold"/>
                                        <p:tgtEl>
                                          <p:spTgt spid="27650"/>
                                        </p:tgtEl>
                                        <p:attrNameLst>
                                          <p:attrName>ppt_w</p:attrName>
                                        </p:attrNameLst>
                                      </p:cBhvr>
                                      <p:tavLst>
                                        <p:tav tm="0">
                                          <p:val>
                                            <p:strVal val="#ppt_w+.3"/>
                                          </p:val>
                                        </p:tav>
                                        <p:tav tm="100000">
                                          <p:val>
                                            <p:strVal val="#ppt_w"/>
                                          </p:val>
                                        </p:tav>
                                      </p:tavLst>
                                    </p:anim>
                                    <p:anim calcmode="lin" valueType="num">
                                      <p:cBhvr>
                                        <p:cTn id="8" dur="1000" fill="hold"/>
                                        <p:tgtEl>
                                          <p:spTgt spid="27650"/>
                                        </p:tgtEl>
                                        <p:attrNameLst>
                                          <p:attrName>ppt_h</p:attrName>
                                        </p:attrNameLst>
                                      </p:cBhvr>
                                      <p:tavLst>
                                        <p:tav tm="0">
                                          <p:val>
                                            <p:strVal val="#ppt_h"/>
                                          </p:val>
                                        </p:tav>
                                        <p:tav tm="100000">
                                          <p:val>
                                            <p:strVal val="#ppt_h"/>
                                          </p:val>
                                        </p:tav>
                                      </p:tavLst>
                                    </p:anim>
                                    <p:animEffect transition="in" filter="fade">
                                      <p:cBhvr>
                                        <p:cTn id="9" dur="1000"/>
                                        <p:tgtEl>
                                          <p:spTgt spid="27650"/>
                                        </p:tgtEl>
                                      </p:cBhvr>
                                    </p:animEffect>
                                  </p:childTnLst>
                                </p:cTn>
                              </p:par>
                            </p:childTnLst>
                          </p:cTn>
                        </p:par>
                      </p:childTnLst>
                    </p:cTn>
                  </p:par>
                  <p:par>
                    <p:cTn id="10" fill="hold">
                      <p:stCondLst>
                        <p:cond delay="indefinite"/>
                      </p:stCondLst>
                      <p:childTnLst>
                        <p:par>
                          <p:cTn id="11" fill="hold">
                            <p:stCondLst>
                              <p:cond delay="0"/>
                            </p:stCondLst>
                            <p:childTnLst>
                              <p:par>
                                <p:cTn id="12" presetID="50" presetClass="entr" presetSubtype="0" decel="100000" fill="hold" grpId="0" nodeType="clickEffect" nodePh="1">
                                  <p:stCondLst>
                                    <p:cond delay="0"/>
                                  </p:stCondLst>
                                  <p:endCondLst>
                                    <p:cond evt="begin" delay="0">
                                      <p:tn val="12"/>
                                    </p:cond>
                                  </p:endCondLst>
                                  <p:childTnLst>
                                    <p:set>
                                      <p:cBhvr>
                                        <p:cTn id="13" dur="1" fill="hold">
                                          <p:stCondLst>
                                            <p:cond delay="0"/>
                                          </p:stCondLst>
                                        </p:cTn>
                                        <p:tgtEl>
                                          <p:spTgt spid="27651">
                                            <p:txEl>
                                              <p:pRg st="0" end="0"/>
                                            </p:txEl>
                                          </p:spTgt>
                                        </p:tgtEl>
                                        <p:attrNameLst>
                                          <p:attrName>style.visibility</p:attrName>
                                        </p:attrNameLst>
                                      </p:cBhvr>
                                      <p:to>
                                        <p:strVal val="visible"/>
                                      </p:to>
                                    </p:set>
                                    <p:anim calcmode="lin" valueType="num">
                                      <p:cBhvr>
                                        <p:cTn id="14" dur="1000" fill="hold"/>
                                        <p:tgtEl>
                                          <p:spTgt spid="27651">
                                            <p:txEl>
                                              <p:pRg st="0" end="0"/>
                                            </p:txEl>
                                          </p:spTgt>
                                        </p:tgtEl>
                                        <p:attrNameLst>
                                          <p:attrName>ppt_w</p:attrName>
                                        </p:attrNameLst>
                                      </p:cBhvr>
                                      <p:tavLst>
                                        <p:tav tm="0">
                                          <p:val>
                                            <p:strVal val="#ppt_w+.3"/>
                                          </p:val>
                                        </p:tav>
                                        <p:tav tm="100000">
                                          <p:val>
                                            <p:strVal val="#ppt_w"/>
                                          </p:val>
                                        </p:tav>
                                      </p:tavLst>
                                    </p:anim>
                                    <p:anim calcmode="lin" valueType="num">
                                      <p:cBhvr>
                                        <p:cTn id="15" dur="1000" fill="hold"/>
                                        <p:tgtEl>
                                          <p:spTgt spid="27651">
                                            <p:txEl>
                                              <p:pRg st="0" end="0"/>
                                            </p:txEl>
                                          </p:spTgt>
                                        </p:tgtEl>
                                        <p:attrNameLst>
                                          <p:attrName>ppt_h</p:attrName>
                                        </p:attrNameLst>
                                      </p:cBhvr>
                                      <p:tavLst>
                                        <p:tav tm="0">
                                          <p:val>
                                            <p:strVal val="#ppt_h"/>
                                          </p:val>
                                        </p:tav>
                                        <p:tav tm="100000">
                                          <p:val>
                                            <p:strVal val="#ppt_h"/>
                                          </p:val>
                                        </p:tav>
                                      </p:tavLst>
                                    </p:anim>
                                    <p:animEffect transition="in" filter="fade">
                                      <p:cBhvr>
                                        <p:cTn id="16" dur="1000"/>
                                        <p:tgtEl>
                                          <p:spTgt spid="2765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0" grpId="0"/>
      <p:bldP spid="27651" grpId="0" build="p"/>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
  <TotalTime>942</TotalTime>
  <Words>378</Words>
  <Application>Microsoft Office PowerPoint</Application>
  <PresentationFormat>عرض على الشاشة (3:4)‏</PresentationFormat>
  <Paragraphs>81</Paragraphs>
  <Slides>26</Slides>
  <Notes>0</Notes>
  <HiddenSlides>0</HiddenSlides>
  <MMClips>0</MMClips>
  <ScaleCrop>false</ScaleCrop>
  <HeadingPairs>
    <vt:vector size="6" baseType="variant">
      <vt:variant>
        <vt:lpstr>الخطوط المستخدمة</vt:lpstr>
      </vt:variant>
      <vt:variant>
        <vt:i4>2</vt:i4>
      </vt:variant>
      <vt:variant>
        <vt:lpstr>سمة</vt:lpstr>
      </vt:variant>
      <vt:variant>
        <vt:i4>1</vt:i4>
      </vt:variant>
      <vt:variant>
        <vt:lpstr>عناوين الشرائح</vt:lpstr>
      </vt:variant>
      <vt:variant>
        <vt:i4>26</vt:i4>
      </vt:variant>
    </vt:vector>
  </HeadingPairs>
  <TitlesOfParts>
    <vt:vector size="29" baseType="lpstr">
      <vt:lpstr>Arial</vt:lpstr>
      <vt:lpstr>Arabic Typesetting</vt:lpstr>
      <vt:lpstr>Default Design</vt:lpstr>
      <vt:lpstr> * بسم الله الرحمن الرحيم *</vt:lpstr>
      <vt:lpstr>كثير من المشاكل والأحداث تحصل في مجتمعنا العربي  وأشكال وألوان البدع تنتشر بيننا في مختلف الفئات العمريه خاصة بين المراهقين .. في البداية لانصدق أنها موجودة بيننا لكن لاتلبث أن تنتشر بيننا بسرعة إما عن طريق الكلمات الغريبة أو المظاهر والعادات المقززة والتي قد يفعلها البعض بجهل منهم بأصلها ومعناها    </vt:lpstr>
      <vt:lpstr>سوف نتحدث عن .... </vt:lpstr>
      <vt:lpstr> ... أولاً ...</vt:lpstr>
      <vt:lpstr> </vt:lpstr>
      <vt:lpstr>ماهي طقوسهم ؟</vt:lpstr>
      <vt:lpstr>الشريحة 7</vt:lpstr>
      <vt:lpstr>                                                                         كيف يتم جذبهم؟   أولا : تقدم لهؤلاء الشباب دعاوى لحضور حفلات عامة أو خاصة وبالطبع لا تظهر كل أشكال ومظاهر العبادة الشيطانية في هذه الحفلات.  ثانيا : يتم تقييم الأفراد الجدد وفرزهم وانتقاء المناسب منهم، ثم يتم التعارف عليهم وتعريفهم بالجماعة تدريجياً ، حتى يصبح العضو الجديد جاهزاً تماماً للانضمام الكلي للجماعة .  ثالثا : بعد طقوس الانضمام تكشف الجماعة عن كل ممارساتها الشيطانية للعضو الجديد ، الذي يجد نفسه متورطاً تماماً مع الجماعة فلا يستطيع أن ينسلخ منها بعد ذلك .   </vt:lpstr>
      <vt:lpstr>كيف يكون الإشتراك في هذه الفئة؟  يطلب منه وضع وشم ليسهل التعرف عليه ثم يدخل غرفة التطهير  كيف يكون التطهير؟  الدفن لساعات أو ربط الجسد بشاش  أو الجلد او الضرب وفي كثير من الاحيان يحدث وفاة لبعضهم</vt:lpstr>
      <vt:lpstr>ما هي الإشارات والرموز التي تميز عبدة الشيطان منها؟   1-رموز وإيماءات جسدية باليد أو بأجزاء أُخرى في الجسم فمثلا يقوم عبدة الشيطان بتجميع اصابع يدهم لتبدو بشكلها كقرون الشيطان    </vt:lpstr>
      <vt:lpstr>2    2- الوشم ويوجد منه أشكال عديدة تُرسم على مختلف أجزاء الجسم وتكون على أشكال الشياطين ولهم أشكال معينة وعلى الرقبة نجمة وعلى الرأس رقم 666 وهم كما يدعون رقم الشيطان     </vt:lpstr>
      <vt:lpstr>           مانوع الموسيقى الخاصة بهم والتي يحبون سماعها ؟ موسيقى الهافي ميتل ( البلاك ميتال ) وهي صنف صاخب ومثير للجدل من موسيقى الروك وكذلك موسيقى الهارد روك  وهم مع حرصهم على اختيار نوع من الموسيقى ذات الصخب العالي التي تصم الآذان يحرصون على خلطها بأغانٍ تنشر أفكارهم وتدعوا إليها  واسمع إلى بعض ما يرددونه في أغانيهم لتعلم حجم الضلال الذي يمكن أن يصل إلى الناس من وراء هذا البلاء  " أيها الشيطان ..... خذ روحي .... ويا غضب الإله دنسها بالخطيئة وباركها بالنار ... لا بد أن أموت ..... الانتحار ..... الانتحار .... لابد أن أموت“  هذه كلمات بعض الأغاني التي تغنى في حفل عام، وأمام عشرات الألوف من الشباب أكثرهم من المراهقين . والموسيقى عند عبدة الشيطان وسيلة لتعطيل الحواس البشرية، ونوع من أنواع التخدير العقلي، حتى تُقبل أفكارهم دون تمعن أو تفكر   </vt:lpstr>
      <vt:lpstr>        مانوع ملابسهم ؟ ومامدى إرتباط اللون الأسود بهم ؟  هم من ثقبوا اذانهم وشفاههم وحواجبهم واسرتهم والسنتهم ووضعو فيها الاقراط  ومن علامات الإناث عابدات الشيطان طلاء الأظافر والشفاه باللون الأسود وارتداء الملابس المطبوع عليها نقوش الشيطان والمقابر والموت والتزين بالحلي الفضية ذات الأشكال غير المألوفة التي تعبر عن أفكارهم  مثل الجماجم ورؤوس الكباش ويخزن شرائط كاسيت مسجلاً عليها أغان فيها ازدراء للدين .    </vt:lpstr>
      <vt:lpstr>                 ما هو حكم الاسلام على هذه الفئة؟  عابد الشيطان هو مرتد عن الدين مشرك  فإنه يستتاب وان لم يتب وجب عليه حد الموت  قال تعالى :  "أَلَمْ أَعْهَدْ إِلَيْكُمْ يَا بَنِي آدَمَ أَنْ لا تَعْبُدُوا الشَّيْطَانَ إِنَّهُ لَكُمْ عَدُوٌّ مُبِينٌ"  "إِنَّ اللّهَ لاَ يَغْفِرُ أَن يُشْرَكَ بِهِ وَيَغْفِرُ مَا دُونَ ذَلِكَ لِمَن يَشَاءُ وَمَن يُشْرِكْ بِاللّهِ فَقَدْ ضَلَّ ضَلاَلاً بَعِيداً"   </vt:lpstr>
      <vt:lpstr>... ثانياً ..</vt:lpstr>
      <vt:lpstr>                         ما هي ثقافة الإيمو ؟  هذه الثقافة يتبعها العديد من المراهقين، في أمريكا الشمالية عادة، كوسيلة للتعبير  عن مشاعرهم، وهي ليست عادة أوظاهرة خطيرة  و انما هي مجرد مرحلة يمر بها المراهق ثم يفيق منها.. هؤلاء أناس طبيعيون جدا وإجتماعيون.. على عكس مايقولهـ الغيـــر  ويعتبرون من أكثر الناس فكاهة، إلا أنهم حساسون أكثر من اللازم ,, فقد إشتهر عنهم كتابة الأشعار الحزينة منها , و يعيشون حياتهم في حزن دائم  امـــــا البعض منهم ... يكونون في العادة متشائمين أويضخمون جدا من المشاكل الصغيرة التي تحدث في حياتهم .. حتى لو كانت بسيطــة ,,  كيف يعيشون ؟  يتسكع الإيمو في شوارع المدن الغربية (ليلاً)، بمفرده أو بصحبة أحد أفراد جماعته، بوجه كئيب. غالباً ما تراه باكياً   </vt:lpstr>
      <vt:lpstr>          كيف يبدو مظهرهم العام ؟  من مميزات مظهر إيمو أنه يصعب التفريق بين الإيمو الفتاة والإيمو الصبي فكلهم Emo-kids ولا يفرقون بين الجنسين يتميزون كذلك باللونين الأسود والزهري، وتخطيط أسود حول العيون، لتظهر كبيرة (كما في أفلام الأنيمي) الشعر الأسود، الذي ينساب على طرفي الرأس بموديل آسيوي حديث. ومن الخلف غالباً ما يُثبّت في الهواء. وقد يحتوي على خصلات مختلفة اللون. </vt:lpstr>
      <vt:lpstr>        ماهي موسيقى الايمو ؟  نوع من أنواع الموسيقى، الذي ينتمي إلى الروك والميتال و تتحدث حول الألم والحزن وكلماتها الحساسه و قد لاقى العديد من الإنتقاد نظرا لإفتقاره إلى اللحن الغنائي  ماذا يلبـسون ؟  الجينز الضيّق والقميص الضيّق يحمل علامة الإيمو أو أحد شعارات فرق الروك-إيمو غالباً ما يكون أسوداً ذو مربعات بيضاء وعلامات زهرية, وكذلك الجاكيتات ذات الزر السفلي الوحيد المزرور الحلق في كافة أعضاء الجسد, الكثير من الأساور. والنظارة ذات الأطراف العريضة السوداء  </vt:lpstr>
      <vt:lpstr>         يوجــد من يعتقد ان الايمو تنتمي لعبدة الشياطين ؟!  فهذا غير صحيح اطلاقا انما .. الايمو ليس لهمــ ديانه محددة و اي شي من هذا  فالايمو همــ من يعانون من الإضطرابات أو الميول للانتحار  فشخص يستمع لموسيقى الإيمو، ويلبس ملابس عادية ذات ألوان فاقعة , ويعيش حياة رغيدة   تنطبق عليه صفة إيمو، لأنه يشارك جزءا من هذا الثقافة الثانوية. </vt:lpstr>
      <vt:lpstr>الشريحة 20</vt:lpstr>
      <vt:lpstr>الشريحة 21</vt:lpstr>
      <vt:lpstr>                 ... ثالثاً ...</vt:lpstr>
      <vt:lpstr>ماذا تعرفين عن منتجات هذه الشركة ؟ </vt:lpstr>
      <vt:lpstr>پلاي بوي أو الفتى اللعوب , مجلة إباحية أمريكية أسسها هيو هيفنر Hugh Hefner </vt:lpstr>
      <vt:lpstr>صدورها في بلاد المسلمين !</vt:lpstr>
      <vt:lpstr>ختاماً ..,</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 بسم الله الرحمن الرحيم *</dc:title>
  <dc:creator>DuLLy</dc:creator>
  <cp:lastModifiedBy>COMPUTER</cp:lastModifiedBy>
  <cp:revision>11</cp:revision>
  <dcterms:created xsi:type="dcterms:W3CDTF">2010-06-04T13:38:18Z</dcterms:created>
  <dcterms:modified xsi:type="dcterms:W3CDTF">2012-09-14T13:37:15Z</dcterms:modified>
</cp:coreProperties>
</file>