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61" r:id="rId5"/>
    <p:sldId id="262" r:id="rId6"/>
    <p:sldId id="258" r:id="rId7"/>
    <p:sldId id="260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59" d="100"/>
          <a:sy n="59" d="100"/>
        </p:scale>
        <p:origin x="-159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11DD30E-BB05-49D9-AF82-8AE9D265963C}" type="datetimeFigureOut">
              <a:rPr lang="ar-SA" smtClean="0"/>
              <a:pPr/>
              <a:t>27/11/31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DCD9746-A7CE-416C-9275-90B7923526B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هذه </a:t>
            </a:r>
            <a:r>
              <a:rPr lang="ar-SA" smtClean="0"/>
              <a:t>المحاضرة تدرس من </a:t>
            </a:r>
            <a:r>
              <a:rPr lang="ar-SA" dirty="0" err="1" smtClean="0"/>
              <a:t>الباوربوينت</a:t>
            </a:r>
            <a:r>
              <a:rPr lang="ar-SA" dirty="0" smtClean="0"/>
              <a:t> فقط 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D9746-A7CE-416C-9275-90B7923526B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F93B0-E3CF-4793-A38D-3814D20E2964}" type="datetime1">
              <a:rPr lang="ar-SA" smtClean="0"/>
              <a:pPr/>
              <a:t>27/11/31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7E1F-9AD8-409D-B644-910E9EA39B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23ECF-1006-408A-BF32-FF01F9D3D392}" type="datetime1">
              <a:rPr lang="ar-SA" smtClean="0"/>
              <a:pPr/>
              <a:t>27/11/31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7E1F-9AD8-409D-B644-910E9EA39B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59DDE-5A76-4959-ABCA-F55D73CEFAF3}" type="datetime1">
              <a:rPr lang="ar-SA" smtClean="0"/>
              <a:pPr/>
              <a:t>27/11/31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7E1F-9AD8-409D-B644-910E9EA39B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C07F-DA59-4E95-ACFE-8B52FF5CF865}" type="datetime1">
              <a:rPr lang="ar-SA" smtClean="0"/>
              <a:pPr/>
              <a:t>27/11/31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7E1F-9AD8-409D-B644-910E9EA39B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4A96-D304-4370-99AC-0043D3FCDFFC}" type="datetime1">
              <a:rPr lang="ar-SA" smtClean="0"/>
              <a:pPr/>
              <a:t>27/11/31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7E1F-9AD8-409D-B644-910E9EA39B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3C32-8B7C-43CC-B2CF-4F3E749CFA54}" type="datetime1">
              <a:rPr lang="ar-SA" smtClean="0"/>
              <a:pPr/>
              <a:t>27/11/31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7E1F-9AD8-409D-B644-910E9EA39B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83D8-BB36-4ED8-B7FD-5E0C609A336A}" type="datetime1">
              <a:rPr lang="ar-SA" smtClean="0"/>
              <a:pPr/>
              <a:t>27/11/31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7E1F-9AD8-409D-B644-910E9EA39B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56C5-50B6-436B-BFCD-0A5808C626F0}" type="datetime1">
              <a:rPr lang="ar-SA" smtClean="0"/>
              <a:pPr/>
              <a:t>27/11/31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7E1F-9AD8-409D-B644-910E9EA39B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23BDF-0C1F-4CC3-B146-BEB75F332904}" type="datetime1">
              <a:rPr lang="ar-SA" smtClean="0"/>
              <a:pPr/>
              <a:t>27/11/31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7E1F-9AD8-409D-B644-910E9EA39B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8585B-6BB9-4C8C-B5B2-587BE91A27C4}" type="datetime1">
              <a:rPr lang="ar-SA" smtClean="0"/>
              <a:pPr/>
              <a:t>27/11/31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7E1F-9AD8-409D-B644-910E9EA39B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C7E6C-C0C6-4C62-97EB-9226459E7074}" type="datetime1">
              <a:rPr lang="ar-SA" smtClean="0"/>
              <a:pPr/>
              <a:t>27/11/31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6D27E1F-9AD8-409D-B644-910E9EA39B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3FE778-1FB9-4549-A53E-8C5576D147AD}" type="datetime1">
              <a:rPr lang="ar-SA" smtClean="0"/>
              <a:pPr/>
              <a:t>27/11/31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D27E1F-9AD8-409D-B644-910E9EA39BE0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تجارب ناجحة في عالم منشآت الأعمال</a:t>
            </a:r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7E1F-9AD8-409D-B644-910E9EA39BE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تجربة الكويت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ar-SA" dirty="0" smtClean="0"/>
              <a:t>بذلت الكويت العديد من الجهود لدعم المشاريع الصغيرة منها :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ar-SA" dirty="0" smtClean="0"/>
              <a:t>إنشاء الشركة الكويتية لتقوية المنشآت الصغيرة عام1997م حيث مولت 51مشروع حتى عام 2002م 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ar-SA" dirty="0" smtClean="0"/>
              <a:t>إنشاء محفظة مالية عام1998م لدى بنك الكويت الصناعي بقيمة 50 مليون دينار ولمدة 20عام لدعم تمويل النشاط الحرفي والمشاريع الصغيرة الكويتية .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7E1F-9AD8-409D-B644-910E9EA39BE0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التجربة اليابانية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ar-SA" sz="3200" dirty="0" smtClean="0"/>
              <a:t>تعريف المنشآت الصغيرة يعتمد على معيارين :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ar-SA" sz="3200" dirty="0" smtClean="0"/>
              <a:t>عدد العمال : لا يقل عن 5ولايزيد عن 20عامل 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ar-SA" sz="3200" dirty="0" smtClean="0"/>
              <a:t>رأس المال المستثمر : أن لا يزيد المال المستثمر 250ألف دولار .</a:t>
            </a:r>
            <a:endParaRPr lang="ar-SA" sz="32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7E1F-9AD8-409D-B644-910E9EA39BE0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سياسات دعم المشاريع الصغيرة في اليابان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ar-SA" dirty="0" smtClean="0"/>
              <a:t>الإعفاءات الضريبية 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ar-SA" dirty="0" smtClean="0"/>
              <a:t>وجود جهات داعمة مالياً وفنياً بالإضافة إلى تشجيع المشاريع  للدخول لعالم الأعمال 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ar-SA" dirty="0" smtClean="0"/>
              <a:t>وجود 15مؤسسة تقدم الدعم الائتماني مثل مؤسسة</a:t>
            </a:r>
            <a:r>
              <a:rPr lang="en-US" dirty="0" smtClean="0"/>
              <a:t>MITI</a:t>
            </a:r>
            <a:r>
              <a:rPr lang="ar-SA" dirty="0" smtClean="0"/>
              <a:t> .</a:t>
            </a:r>
            <a:endParaRPr lang="en-US" dirty="0" smtClean="0"/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ar-SA" dirty="0" smtClean="0"/>
              <a:t>وجود أنظمة ومؤسسات تحمي المشاريع الصغيرة من الإفلاس .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7E1F-9AD8-409D-B644-910E9EA39BE0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التجربة الأمريكية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343604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ar-SA" sz="2800" dirty="0" smtClean="0"/>
              <a:t>منذ الخمسينات الميلادية والولايات المتحدة الأمريكية تدعم وتشجع المنشآت الصغيرة من خلال تبني عدد من البرامج والخطط الاستراتيجية .</a:t>
            </a:r>
            <a:endParaRPr lang="ar-SA" sz="28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7E1F-9AD8-409D-B644-910E9EA39BE0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سياسات دعم المشاريع الصغيرة في أمريكا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ar-SA" dirty="0" smtClean="0"/>
              <a:t>إنشاء ” الإدارة الاتحادية للمنشآت الصغيرة ” عام 1953م والتي تهتم بتنفيذ السياسة القومية لإقامة وتنمية وحماية المنشآت الصغيرة 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ar-SA" dirty="0" smtClean="0"/>
              <a:t>منح إعفاءات ضريبية تصل إلى 20% 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ar-SA" dirty="0" smtClean="0"/>
              <a:t>إنشاء العديد من المنظمات الحكومية التي تضم فريق من المتخصصين وتهتم بتقديم الاستشارات والتدريب مثل </a:t>
            </a:r>
            <a:r>
              <a:rPr lang="en-US" dirty="0" smtClean="0"/>
              <a:t>SBDC</a:t>
            </a:r>
            <a:r>
              <a:rPr lang="ar-SA" dirty="0" smtClean="0"/>
              <a:t> .</a:t>
            </a:r>
            <a:endParaRPr lang="en-US" dirty="0" smtClean="0"/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ar-SA" dirty="0" smtClean="0"/>
              <a:t>إنشاء برنامج في وزارة التجارة لتشجيع زيادة المنشآت الصغيرة في التجارة الإلكترونية .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7E1F-9AD8-409D-B644-910E9EA39BE0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التجربة الهندية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ar-SA" sz="3200" dirty="0" smtClean="0"/>
              <a:t>تؤمن الهند بأهمية دعم المشاريع الصغيرة ، وأن ذلك سينعكس إيجاباً على الاقتصاد بالهند ؛ لذا قامت بوضع عدد من السياسات الكفيلة بزيادة مساهمة هذه المشاريع في تحقيق التنمية في البلاد .</a:t>
            </a:r>
            <a:endParaRPr lang="ar-SA" sz="32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7E1F-9AD8-409D-B644-910E9EA39BE0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سياسات دعم المشاريع الصغيرة في الهند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00000"/>
              </a:lnSpc>
              <a:buFont typeface="Wingdings" pitchFamily="2" charset="2"/>
              <a:buChar char="q"/>
            </a:pPr>
            <a:r>
              <a:rPr lang="ar-SA" sz="3200" dirty="0" smtClean="0"/>
              <a:t>توفير البنية الأساسية من مياه وكهرباء واتصالات .</a:t>
            </a:r>
          </a:p>
          <a:p>
            <a:pPr algn="ctr">
              <a:lnSpc>
                <a:spcPct val="200000"/>
              </a:lnSpc>
              <a:buFont typeface="Wingdings" pitchFamily="2" charset="2"/>
              <a:buChar char="q"/>
            </a:pPr>
            <a:r>
              <a:rPr lang="ar-SA" sz="3200" dirty="0" smtClean="0"/>
              <a:t>منح امتيازات وتراخيص وإعفاءات ضريبية للمشروعات الصغيرة .</a:t>
            </a:r>
          </a:p>
          <a:p>
            <a:pPr algn="ctr">
              <a:lnSpc>
                <a:spcPct val="200000"/>
              </a:lnSpc>
              <a:buFont typeface="Wingdings" pitchFamily="2" charset="2"/>
              <a:buChar char="q"/>
            </a:pPr>
            <a:r>
              <a:rPr lang="ar-SA" sz="3200" dirty="0" smtClean="0"/>
              <a:t>العمل على جذب المنشآت الصغيرة من خلال الحوافز .</a:t>
            </a:r>
            <a:endParaRPr lang="ar-SA" sz="32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7E1F-9AD8-409D-B644-910E9EA39BE0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/>
              <a:t>تجربة مصر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ar-SA" sz="2800" dirty="0" smtClean="0"/>
              <a:t>توفر المشاريع الصغيرة فرص عمل لثلثي قوة العمل في مصر . وقد دفع ذلك الجمهورية إلى بذل العديد من الجهود لدعم هذا القطاع .</a:t>
            </a:r>
            <a:endParaRPr lang="ar-SA" sz="28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7E1F-9AD8-409D-B644-910E9EA39BE0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سياسات دعم المشاريع الصغيرة في مصر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ar-SA" dirty="0" smtClean="0"/>
              <a:t> مساهمة بنك التنمية الصناعية بدعم الصناعات الحرفية والصغيرة من خلال برامج التمويل الميسرة 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ar-SA" dirty="0" smtClean="0"/>
              <a:t> تقديم برنامج ضمان بنسبة 50% من الائتمان المصرفي للمنشآت الصغيرة بواسطة شركة ضمان مخاطر الائتمان المصرفي 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ar-SA" dirty="0" smtClean="0"/>
              <a:t> أسس مجموعة من أساتذة جامعة حلوان جمعية تشجيع الصناعات الصغيرة </a:t>
            </a:r>
          </a:p>
          <a:p>
            <a:pPr>
              <a:lnSpc>
                <a:spcPct val="150000"/>
              </a:lnSpc>
              <a:buNone/>
            </a:pPr>
            <a:r>
              <a:rPr lang="ar-SA" dirty="0" smtClean="0"/>
              <a:t>للخريجين تعمل على تقديم الدعم المادي والمعنوي لهؤلاء الخريجين .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أ- ليلى الهاشم   مادة - تأسيس وتطوير منشآت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7E1F-9AD8-409D-B644-910E9EA39BE0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FB1DF9DF455F4FA64DA149E8CDE755" ma:contentTypeVersion="0" ma:contentTypeDescription="Create a new document." ma:contentTypeScope="" ma:versionID="bfbff06b18d6d35235970eda1abdb13d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AB0DEA6D-3F85-4314-BF88-7E4BDA961353}"/>
</file>

<file path=customXml/itemProps2.xml><?xml version="1.0" encoding="utf-8"?>
<ds:datastoreItem xmlns:ds="http://schemas.openxmlformats.org/officeDocument/2006/customXml" ds:itemID="{8FC74CE7-41C0-41E8-9E78-624F2AE9C0CB}"/>
</file>

<file path=customXml/itemProps3.xml><?xml version="1.0" encoding="utf-8"?>
<ds:datastoreItem xmlns:ds="http://schemas.openxmlformats.org/officeDocument/2006/customXml" ds:itemID="{2D823003-3BCF-4CD4-8FAF-D543AE95E170}"/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225</TotalTime>
  <Words>460</Words>
  <Application>Microsoft Office PowerPoint</Application>
  <PresentationFormat>عرض على الشاشة (3:4)‏</PresentationFormat>
  <Paragraphs>56</Paragraphs>
  <Slides>10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تدفق</vt:lpstr>
      <vt:lpstr>تجارب ناجحة في عالم منشآت الأعمال</vt:lpstr>
      <vt:lpstr>التجربة اليابانية</vt:lpstr>
      <vt:lpstr>سياسات دعم المشاريع الصغيرة في اليابان</vt:lpstr>
      <vt:lpstr>التجربة الأمريكية</vt:lpstr>
      <vt:lpstr>سياسات دعم المشاريع الصغيرة في أمريكا</vt:lpstr>
      <vt:lpstr>التجربة الهندية</vt:lpstr>
      <vt:lpstr>سياسات دعم المشاريع الصغيرة في الهند</vt:lpstr>
      <vt:lpstr>تجربة مصر</vt:lpstr>
      <vt:lpstr>سياسات دعم المشاريع الصغيرة في مصر</vt:lpstr>
      <vt:lpstr>تجربة الكويت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تجارب ناجحة في عالم منشآت الأعمال</dc:title>
  <dc:creator>user</dc:creator>
  <cp:lastModifiedBy>DELL</cp:lastModifiedBy>
  <cp:revision>24</cp:revision>
  <dcterms:created xsi:type="dcterms:W3CDTF">2010-11-03T06:21:57Z</dcterms:created>
  <dcterms:modified xsi:type="dcterms:W3CDTF">2010-11-03T20:09:31Z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0x0101006FFB1DF9DF455F4FA64DA149E8CDE755</vt:lpwstr>
  </property>
</Properties>
</file>