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62" r:id="rId3"/>
    <p:sldId id="263" r:id="rId4"/>
    <p:sldId id="265" r:id="rId5"/>
    <p:sldId id="266" r:id="rId6"/>
    <p:sldId id="267" r:id="rId7"/>
    <p:sldId id="257" r:id="rId8"/>
    <p:sldId id="258" r:id="rId9"/>
    <p:sldId id="259" r:id="rId10"/>
    <p:sldId id="260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46" d="100"/>
          <a:sy n="46" d="100"/>
        </p:scale>
        <p:origin x="-20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5" name="عنوان فرعي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1" name="عنصر نائب للتاريخ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38906A-CADF-4D43-A6F5-1DC565779C1C}" type="datetimeFigureOut">
              <a:rPr lang="ar-SA"/>
              <a:pPr/>
              <a:t>25/11/34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150979-29FD-4F83-A2A1-29578BC7E155}" type="slidenum">
              <a:rPr lang="ar-SA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95044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59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22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52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96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282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439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223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مستطيل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F4E7ED"/>
                </a:solidFill>
              </a:rPr>
              <a:pPr/>
              <a:t>25/11/34</a:t>
            </a:fld>
            <a:endParaRPr lang="ar-SA">
              <a:solidFill>
                <a:srgbClr val="F4E7ED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4E7ED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F4E7ED"/>
                </a:solidFill>
              </a:rPr>
              <a:pPr/>
              <a:t>‹#›</a:t>
            </a:fld>
            <a:endParaRPr lang="ar-SA">
              <a:solidFill>
                <a:srgbClr val="F4E7ED"/>
              </a:solidFill>
            </a:endParaRPr>
          </a:p>
        </p:txBody>
      </p:sp>
      <p:sp>
        <p:nvSpPr>
          <p:cNvPr id="10" name="عنصر نائب للصورة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80035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946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40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25/11/34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عنصر نائب للعنوان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1" name="عنصر نائب للنص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7" name="عنصر نائب للتاريخ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38906A-CADF-4D43-A6F5-1DC565779C1C}" type="datetimeFigureOut">
              <a:rPr lang="ar-SA" smtClean="0">
                <a:solidFill>
                  <a:srgbClr val="B13F9A"/>
                </a:solidFill>
              </a:rPr>
              <a:pPr/>
              <a:t>25/11/34</a:t>
            </a:fld>
            <a:endParaRPr lang="ar-SA">
              <a:solidFill>
                <a:srgbClr val="B13F9A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>
              <a:solidFill>
                <a:srgbClr val="B13F9A"/>
              </a:solidFill>
            </a:endParaRPr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150979-29FD-4F83-A2A1-29578BC7E155}" type="slidenum">
              <a:rPr lang="ar-SA" smtClean="0">
                <a:solidFill>
                  <a:srgbClr val="B13F9A"/>
                </a:solidFill>
              </a:rPr>
              <a:pPr/>
              <a:t>‹#›</a:t>
            </a:fld>
            <a:endParaRPr lang="ar-SA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8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بسم الله الرحمن الرحيم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(ماده اسس في الخدمة الاجتماعية )</a:t>
            </a:r>
            <a:br>
              <a:rPr lang="ar-SA" dirty="0" smtClean="0"/>
            </a:br>
            <a: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الأستاذة  ريم الاحمدي</a:t>
            </a:r>
            <a:br>
              <a:rPr lang="ar-S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المحاضرة الثالثة عشر»13»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31381"/>
            <a:ext cx="149383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46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err="1" smtClean="0"/>
              <a:t>استفسارتكم</a:t>
            </a:r>
            <a:r>
              <a:rPr lang="ar-SA" dirty="0" smtClean="0"/>
              <a:t> </a:t>
            </a: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8895">
            <a:off x="2267744" y="2276872"/>
            <a:ext cx="3655913" cy="31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64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ar-SA" dirty="0" smtClean="0">
                <a:solidFill>
                  <a:srgbClr val="8064A2">
                    <a:lumMod val="75000"/>
                  </a:srgbClr>
                </a:solidFill>
              </a:rPr>
              <a:t>((البحث المقرر للمادة الاسس في الخدمة الاجتماعية ))</a:t>
            </a:r>
            <a:br>
              <a:rPr lang="ar-SA" dirty="0" smtClean="0">
                <a:solidFill>
                  <a:srgbClr val="8064A2">
                    <a:lumMod val="75000"/>
                  </a:srgbClr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/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>في مجالات الخدمة الاجتماعية الباب الثاني</a:t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 smtClean="0">
                <a:solidFill>
                  <a:prstClr val="black"/>
                </a:solidFill>
              </a:rPr>
              <a:t>يبدئ من صفحه 137..</a:t>
            </a:r>
            <a:br>
              <a:rPr lang="ar-SA" dirty="0" smtClean="0">
                <a:solidFill>
                  <a:prstClr val="black"/>
                </a:solidFill>
              </a:rPr>
            </a:br>
            <a:r>
              <a:rPr lang="ar-SA" dirty="0">
                <a:latin typeface="Times New Roman"/>
                <a:ea typeface="Times New Roman"/>
                <a:cs typeface="Simplified Arabic"/>
              </a:rPr>
              <a:t>بحث مقدم عن إحدى مجالات الخدمة الاجتماعية 10 </a:t>
            </a:r>
            <a:r>
              <a:rPr lang="ar-SA" dirty="0" smtClean="0">
                <a:latin typeface="Times New Roman"/>
                <a:ea typeface="Times New Roman"/>
                <a:cs typeface="Simplified Arabic"/>
              </a:rPr>
              <a:t>درجات.</a:t>
            </a:r>
            <a:br>
              <a:rPr lang="ar-SA" dirty="0" smtClean="0">
                <a:latin typeface="Times New Roman"/>
                <a:ea typeface="Times New Roman"/>
                <a:cs typeface="Simplified Arabic"/>
              </a:rPr>
            </a:br>
            <a:r>
              <a:rPr lang="ar-SA" dirty="0" smtClean="0">
                <a:latin typeface="Times New Roman"/>
                <a:ea typeface="Times New Roman"/>
                <a:cs typeface="Simplified Arabic"/>
              </a:rPr>
              <a:t>5 درجات ورقي و5 عرض بوربوينت</a:t>
            </a:r>
            <a:r>
              <a:rPr lang="en-US" sz="4000" dirty="0">
                <a:ea typeface="Calibri"/>
                <a:cs typeface="Arial"/>
              </a:rPr>
              <a:t/>
            </a:r>
            <a:br>
              <a:rPr lang="en-US" sz="4000" dirty="0">
                <a:ea typeface="Calibri"/>
                <a:cs typeface="Arial"/>
              </a:rPr>
            </a:b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739" y="1499970"/>
            <a:ext cx="1152128" cy="797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89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496" y="764704"/>
            <a:ext cx="8064896" cy="5904656"/>
          </a:xfrm>
        </p:spPr>
        <p:txBody>
          <a:bodyPr>
            <a:normAutofit fontScale="90000"/>
          </a:bodyPr>
          <a:lstStyle/>
          <a:p>
            <a:pPr lvl="0">
              <a:spcBef>
                <a:spcPts val="600"/>
              </a:spcBef>
            </a:pP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1- تقسيم الى مجموعات صغيره متساوية</a:t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مثل (مجموعه 1تحتوي على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3طالبات مختارات)ستكون 16 مجموعه..</a:t>
            </a: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2-الاختيارللموضوع يتم حسب المواعيد</a:t>
            </a:r>
            <a:b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أ-مجال الاحداث(مجموعه1 )</a:t>
            </a:r>
            <a:r>
              <a:rPr lang="ar-SA" sz="1800" cap="none" dirty="0">
                <a:ln>
                  <a:noFill/>
                </a:ln>
                <a:solidFill>
                  <a:srgbClr val="DE6C36">
                    <a:lumMod val="75000"/>
                  </a:srgbClr>
                </a:solidFill>
                <a:latin typeface="Calibri"/>
                <a:cs typeface="Times New Roman"/>
              </a:rPr>
              <a:t>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ب-مجال المدرسية(مجموعه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2)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ج-مجال الطبي النفسي( مجموعه 3)</a:t>
            </a:r>
            <a:r>
              <a:rPr lang="ar-SA" sz="3200" cap="none" dirty="0">
                <a:ln>
                  <a:noFill/>
                </a:ln>
                <a:solidFill>
                  <a:srgbClr val="FFC000"/>
                </a:solidFill>
                <a:latin typeface="Calibri"/>
                <a:cs typeface="Times New Roman"/>
              </a:rPr>
              <a:t> 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د- مجال ذوي الاحتياجات الخاصة »المعاقين»(مجموعه 4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)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هـ- مجال رعاية الاسرة والطفولة(مجموعه 5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)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و-مجال رعاية الشباب (مجموعه 6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)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ك-مجال رعاية كبار السن (مجموعه 7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)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/>
            </a:r>
            <a:b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</a:b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ل-مجال رعاية الموهوبين(مجموعه 8</a:t>
            </a:r>
            <a:r>
              <a:rPr lang="ar-SA" sz="32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n-ea"/>
                <a:cs typeface="Times New Roman"/>
              </a:rPr>
              <a:t>)</a:t>
            </a:r>
            <a:r>
              <a:rPr lang="ar-SA" sz="500" b="0" cap="none" dirty="0">
                <a:ln>
                  <a:noFill/>
                </a:ln>
                <a:solidFill>
                  <a:prstClr val="black"/>
                </a:solidFill>
                <a:ea typeface="+mn-ea"/>
              </a:rPr>
              <a:t/>
            </a:r>
            <a:br>
              <a:rPr lang="ar-SA" sz="500" b="0" cap="none" dirty="0">
                <a:ln>
                  <a:noFill/>
                </a:ln>
                <a:solidFill>
                  <a:prstClr val="black"/>
                </a:solidFill>
                <a:ea typeface="+mn-ea"/>
              </a:rPr>
            </a:br>
            <a:endParaRPr lang="ar-SA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43608" y="260648"/>
            <a:ext cx="6255488" cy="743507"/>
          </a:xfrm>
        </p:spPr>
        <p:txBody>
          <a:bodyPr>
            <a:normAutofit fontScale="77500" lnSpcReduction="20000"/>
          </a:bodyPr>
          <a:lstStyle/>
          <a:p>
            <a:r>
              <a:rPr lang="ar-SA" sz="4400" b="1" u="sng" dirty="0">
                <a:solidFill>
                  <a:srgbClr val="FF0000"/>
                </a:solidFill>
                <a:latin typeface="Calibri"/>
                <a:ea typeface="+mj-ea"/>
                <a:cs typeface="Times New Roman"/>
              </a:rPr>
              <a:t>التعليمات التالية يجب الالتزام بها</a:t>
            </a:r>
            <a:r>
              <a:rPr lang="ar-SA" sz="4400" b="1" u="sng" dirty="0"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4400" b="1" u="sng" dirty="0"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520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6926752" cy="3923264"/>
          </a:xfrm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4000" dirty="0">
                <a:latin typeface="Calibri"/>
                <a:ea typeface="Calibri"/>
                <a:cs typeface="Arial"/>
              </a:rPr>
              <a:t/>
            </a:r>
            <a:br>
              <a:rPr lang="en-US" sz="4000" dirty="0">
                <a:latin typeface="Calibri"/>
                <a:ea typeface="Calibri"/>
                <a:cs typeface="Arial"/>
              </a:rPr>
            </a:b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226920" cy="542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9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7632848" cy="633670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1-صفحه الغلاف..</a:t>
            </a:r>
            <a:b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يجب ان تحتوي على عنوان البحث –اسم الطالبات – السنه –الارقام الجامعية –استاذه المادة-شعار الجامعة – الكلية – والقسم</a:t>
            </a:r>
            <a:b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48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2- فهرس </a:t>
            </a:r>
            <a:r>
              <a:rPr lang="ar-SA" sz="4800" b="0" cap="none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>المحتويات</a:t>
            </a:r>
            <a:br>
              <a:rPr lang="ar-SA" sz="4800" b="0" cap="none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يمكن ان تضيف الطالبة الى العرض بعض العروض التمثيلية المناسبة للموضوع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وتثريه</a:t>
            </a:r>
            <a:b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او صور وحقائق واثباتات ونسب ضمن </a:t>
            </a:r>
            <a:r>
              <a:rPr lang="ar-SA" sz="3600" b="0" cap="none" dirty="0" smtClean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العرض</a:t>
            </a: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/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- يكون التقديم (بحث ورقي وعرض ملخص عن </a:t>
            </a:r>
            <a:b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</a:br>
            <a:r>
              <a:rPr lang="ar-SA" sz="3600" b="0" cap="none" dirty="0">
                <a:ln>
                  <a:noFill/>
                </a:ln>
                <a:solidFill>
                  <a:prstClr val="black"/>
                </a:solidFill>
                <a:latin typeface="Calibri"/>
                <a:ea typeface="+mj-ea"/>
                <a:cs typeface="Times New Roman"/>
              </a:rPr>
              <a:t>البحث ).</a:t>
            </a:r>
            <a:r>
              <a:rPr lang="ar-SA" sz="44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  <a:t/>
            </a:r>
            <a:br>
              <a:rPr lang="ar-SA" sz="4400" b="0" cap="none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latin typeface="Calibri"/>
                <a:cs typeface="Times New Roman"/>
              </a:rPr>
            </a:b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1225426" cy="65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813" y="2840039"/>
            <a:ext cx="522163" cy="418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230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صفحة الغلاف: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980728"/>
            <a:ext cx="7992888" cy="5688632"/>
          </a:xfrm>
        </p:spPr>
        <p:txBody>
          <a:bodyPr>
            <a:normAutofit/>
          </a:bodyPr>
          <a:lstStyle/>
          <a:p>
            <a:r>
              <a:rPr lang="ar-SA" sz="1600" dirty="0" err="1" smtClean="0"/>
              <a:t>المملكه</a:t>
            </a:r>
            <a:r>
              <a:rPr lang="ar-SA" sz="1600" dirty="0" smtClean="0"/>
              <a:t> </a:t>
            </a:r>
            <a:r>
              <a:rPr lang="ar-SA" sz="1600" dirty="0" err="1" smtClean="0"/>
              <a:t>العربيه</a:t>
            </a:r>
            <a:r>
              <a:rPr lang="ar-SA" sz="1600" dirty="0" smtClean="0"/>
              <a:t> </a:t>
            </a:r>
            <a:r>
              <a:rPr lang="ar-SA" sz="1600" dirty="0" err="1" smtClean="0"/>
              <a:t>السعوديه</a:t>
            </a:r>
            <a:endParaRPr lang="ar-SA" sz="1600" dirty="0" smtClean="0"/>
          </a:p>
          <a:p>
            <a:r>
              <a:rPr lang="ar-SA" sz="1600" dirty="0" smtClean="0"/>
              <a:t>وزارة التعليم العالي</a:t>
            </a:r>
          </a:p>
          <a:p>
            <a:r>
              <a:rPr lang="ar-SA" sz="1600" dirty="0" smtClean="0"/>
              <a:t>جامعه الملك سعود </a:t>
            </a:r>
          </a:p>
          <a:p>
            <a:r>
              <a:rPr lang="ar-SA" sz="1600" dirty="0" smtClean="0"/>
              <a:t>كلية </a:t>
            </a:r>
            <a:r>
              <a:rPr lang="ar-SA" sz="1600" dirty="0" err="1" smtClean="0"/>
              <a:t>الاداب</a:t>
            </a:r>
            <a:endParaRPr lang="ar-SA" sz="1600" dirty="0" smtClean="0"/>
          </a:p>
          <a:p>
            <a:r>
              <a:rPr lang="ar-SA" sz="1600" dirty="0" smtClean="0"/>
              <a:t>قسم الدراسات </a:t>
            </a:r>
            <a:r>
              <a:rPr lang="ar-SA" sz="1600" dirty="0" err="1" smtClean="0"/>
              <a:t>الاجتماعيه</a:t>
            </a:r>
            <a:r>
              <a:rPr lang="ar-SA" sz="1600" dirty="0" smtClean="0"/>
              <a:t> </a:t>
            </a:r>
          </a:p>
          <a:p>
            <a:endParaRPr lang="ar-SA" sz="3200" dirty="0"/>
          </a:p>
          <a:p>
            <a:pPr algn="ctr"/>
            <a:r>
              <a:rPr lang="ar-SA" sz="2800" dirty="0" smtClean="0"/>
              <a:t>(عنوان البحث)</a:t>
            </a:r>
          </a:p>
          <a:p>
            <a:pPr algn="ctr"/>
            <a:r>
              <a:rPr lang="ar-SA" sz="1800" dirty="0" smtClean="0"/>
              <a:t>(دور الخدمة الاجتماعية في مجال.....)</a:t>
            </a:r>
          </a:p>
          <a:p>
            <a:pPr algn="ctr"/>
            <a:r>
              <a:rPr lang="ar-SA" sz="2800" dirty="0" smtClean="0"/>
              <a:t>اسم المعدات للبحث والرقم الجامعي</a:t>
            </a:r>
          </a:p>
          <a:p>
            <a:pPr marL="0" indent="0" algn="ctr">
              <a:buNone/>
            </a:pPr>
            <a:r>
              <a:rPr lang="ar-SA" sz="1400" dirty="0" smtClean="0"/>
              <a:t>*.....  *.....</a:t>
            </a:r>
          </a:p>
          <a:p>
            <a:pPr marL="0" indent="0" algn="ctr">
              <a:buNone/>
            </a:pPr>
            <a:r>
              <a:rPr lang="ar-SA" sz="1400" dirty="0" smtClean="0"/>
              <a:t>*.....  *......</a:t>
            </a:r>
          </a:p>
          <a:p>
            <a:pPr marL="0" indent="0" algn="ctr">
              <a:buNone/>
            </a:pPr>
            <a:r>
              <a:rPr lang="ar-SA" sz="1400" dirty="0" err="1" smtClean="0"/>
              <a:t>الشعبه</a:t>
            </a:r>
            <a:r>
              <a:rPr lang="ar-SA" sz="1400" dirty="0" smtClean="0"/>
              <a:t> (....)</a:t>
            </a:r>
          </a:p>
          <a:p>
            <a:pPr algn="ctr"/>
            <a:r>
              <a:rPr lang="ar-SA" sz="2800" dirty="0" smtClean="0"/>
              <a:t>اسم استاذه المقرر</a:t>
            </a:r>
          </a:p>
          <a:p>
            <a:pPr algn="ctr"/>
            <a:r>
              <a:rPr lang="ar-SA" sz="2800" dirty="0" smtClean="0"/>
              <a:t>الفصل الدراسي الثاني»</a:t>
            </a:r>
            <a:r>
              <a:rPr lang="ar-SA" sz="1600" dirty="0" smtClean="0"/>
              <a:t>1433-1434هـ</a:t>
            </a:r>
            <a:endParaRPr lang="ar-SA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1503610" cy="150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763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 fontScale="90000"/>
          </a:bodyPr>
          <a:lstStyle/>
          <a:p>
            <a:pPr algn="ctr"/>
            <a:r>
              <a:rPr lang="ar-SA" u="sng" dirty="0" smtClean="0">
                <a:solidFill>
                  <a:schemeClr val="tx2">
                    <a:lumMod val="50000"/>
                  </a:schemeClr>
                </a:solidFill>
              </a:rPr>
              <a:t>الفهرس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3520440" cy="457200"/>
          </a:xfrm>
        </p:spPr>
        <p:txBody>
          <a:bodyPr/>
          <a:lstStyle/>
          <a:p>
            <a:r>
              <a:rPr lang="ar-SA" dirty="0" smtClean="0"/>
              <a:t>رقم </a:t>
            </a:r>
            <a:r>
              <a:rPr lang="ar-SA" dirty="0" err="1" smtClean="0"/>
              <a:t>الصفحه</a:t>
            </a:r>
            <a:endParaRPr lang="ar-SA" dirty="0"/>
          </a:p>
        </p:txBody>
      </p:sp>
      <p:sp>
        <p:nvSpPr>
          <p:cNvPr id="7" name="عنصر نائب للنص 6"/>
          <p:cNvSpPr>
            <a:spLocks noGrp="1"/>
          </p:cNvSpPr>
          <p:nvPr>
            <p:ph type="body" sz="half" idx="3"/>
          </p:nvPr>
        </p:nvSpPr>
        <p:spPr>
          <a:xfrm>
            <a:off x="4355976" y="1268760"/>
            <a:ext cx="3520440" cy="457200"/>
          </a:xfrm>
        </p:spPr>
        <p:txBody>
          <a:bodyPr/>
          <a:lstStyle/>
          <a:p>
            <a:r>
              <a:rPr lang="ar-SA" dirty="0" smtClean="0"/>
              <a:t>الموضوع</a:t>
            </a:r>
            <a:endParaRPr lang="ar-SA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ar-SA" dirty="0" smtClean="0"/>
              <a:t>1</a:t>
            </a:r>
          </a:p>
          <a:p>
            <a:r>
              <a:rPr lang="ar-SA" dirty="0" smtClean="0"/>
              <a:t>4</a:t>
            </a:r>
          </a:p>
          <a:p>
            <a:r>
              <a:rPr lang="ar-SA" dirty="0" smtClean="0"/>
              <a:t>6</a:t>
            </a:r>
          </a:p>
          <a:p>
            <a:r>
              <a:rPr lang="ar-SA" dirty="0" smtClean="0"/>
              <a:t>7-8</a:t>
            </a:r>
          </a:p>
          <a:p>
            <a:r>
              <a:rPr lang="ar-SA" dirty="0" smtClean="0"/>
              <a:t>9-11</a:t>
            </a:r>
          </a:p>
          <a:p>
            <a:r>
              <a:rPr lang="ar-SA" dirty="0" smtClean="0"/>
              <a:t>12</a:t>
            </a:r>
          </a:p>
          <a:p>
            <a:endParaRPr lang="ar-SA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dirty="0" smtClean="0"/>
          </a:p>
          <a:p>
            <a:r>
              <a:rPr lang="ar-SA" dirty="0" smtClean="0"/>
              <a:t>مقدمه</a:t>
            </a:r>
          </a:p>
          <a:p>
            <a:r>
              <a:rPr lang="ar-SA" dirty="0" smtClean="0"/>
              <a:t>التعاريف </a:t>
            </a:r>
          </a:p>
          <a:p>
            <a:r>
              <a:rPr lang="ar-SA" dirty="0" smtClean="0"/>
              <a:t>النشاءة</a:t>
            </a:r>
          </a:p>
          <a:p>
            <a:r>
              <a:rPr lang="ar-SA" dirty="0"/>
              <a:t> </a:t>
            </a:r>
            <a:r>
              <a:rPr lang="ar-SA" dirty="0" smtClean="0"/>
              <a:t>فلسفه </a:t>
            </a:r>
            <a:r>
              <a:rPr lang="ar-SA" dirty="0" err="1" smtClean="0"/>
              <a:t>والاهميه</a:t>
            </a:r>
            <a:endParaRPr lang="ar-SA" dirty="0" smtClean="0"/>
          </a:p>
          <a:p>
            <a:r>
              <a:rPr lang="ar-SA" dirty="0"/>
              <a:t> </a:t>
            </a:r>
            <a:r>
              <a:rPr lang="ar-SA" dirty="0" smtClean="0"/>
              <a:t>الاهداف </a:t>
            </a:r>
          </a:p>
          <a:p>
            <a:r>
              <a:rPr lang="ar-SA" dirty="0" smtClean="0"/>
              <a:t>الخصائص او العوامل</a:t>
            </a:r>
          </a:p>
          <a:p>
            <a:r>
              <a:rPr lang="ar-SA" dirty="0" smtClean="0"/>
              <a:t>المجال في الخليج</a:t>
            </a:r>
          </a:p>
          <a:p>
            <a:r>
              <a:rPr lang="ar-SA" dirty="0" smtClean="0"/>
              <a:t>دوره الخدمة الاجتماعية في المجال</a:t>
            </a:r>
          </a:p>
          <a:p>
            <a:r>
              <a:rPr lang="ar-SA" dirty="0" smtClean="0"/>
              <a:t>الخاتمة</a:t>
            </a:r>
          </a:p>
          <a:p>
            <a:r>
              <a:rPr lang="ar-SA" dirty="0" smtClean="0"/>
              <a:t>المراجع		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340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طريقه </a:t>
            </a:r>
            <a:r>
              <a:rPr lang="ar-SA" dirty="0" err="1" smtClean="0">
                <a:solidFill>
                  <a:schemeClr val="tx2">
                    <a:lumMod val="50000"/>
                  </a:schemeClr>
                </a:solidFill>
              </a:rPr>
              <a:t>الكتابه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504" y="1124744"/>
            <a:ext cx="7992888" cy="5616624"/>
          </a:xfrm>
        </p:spPr>
        <p:txBody>
          <a:bodyPr>
            <a:normAutofit/>
          </a:bodyPr>
          <a:lstStyle/>
          <a:p>
            <a:pPr lvl="3"/>
            <a:r>
              <a:rPr lang="ar-SA" sz="2600" dirty="0" smtClean="0"/>
              <a:t>«مسافه بادئه «قبل الكتابة</a:t>
            </a:r>
            <a:endParaRPr lang="ar-SA" sz="2600" dirty="0"/>
          </a:p>
          <a:p>
            <a:pPr marL="777240" lvl="3" indent="0">
              <a:buNone/>
            </a:pPr>
            <a:r>
              <a:rPr lang="ar-SA" sz="2600" dirty="0" smtClean="0"/>
              <a:t>نوع الخط للعنوان 16  ام للنصوص 14 </a:t>
            </a:r>
            <a:r>
              <a:rPr lang="en-US" sz="2600" dirty="0" err="1" smtClean="0"/>
              <a:t>sim</a:t>
            </a:r>
            <a:r>
              <a:rPr lang="en-US" sz="2600" dirty="0" smtClean="0"/>
              <a:t> B</a:t>
            </a:r>
          </a:p>
          <a:p>
            <a:pPr marL="777240" lvl="3" indent="0">
              <a:buNone/>
            </a:pPr>
            <a:r>
              <a:rPr lang="ar-SA" sz="2600" b="1" u="sng" dirty="0" smtClean="0"/>
              <a:t>طريقه التوثيق:-</a:t>
            </a:r>
          </a:p>
          <a:p>
            <a:pPr marL="777240" lvl="3" indent="0">
              <a:buNone/>
            </a:pPr>
            <a:r>
              <a:rPr lang="ar-SA" sz="2600" dirty="0" smtClean="0"/>
              <a:t>مثل.....  </a:t>
            </a:r>
            <a:r>
              <a:rPr lang="ar-SA" sz="2600" b="1" dirty="0" smtClean="0"/>
              <a:t>( الدامغ, 2000مـ : 16)</a:t>
            </a:r>
          </a:p>
          <a:p>
            <a:pPr marL="777240" lvl="3" indent="0">
              <a:buNone/>
            </a:pPr>
            <a:r>
              <a:rPr lang="ar-SA" sz="2600" dirty="0" smtClean="0"/>
              <a:t>(اسم المؤلف, تاريخ النشر :  رقم الصفحة)</a:t>
            </a:r>
          </a:p>
          <a:p>
            <a:pPr marL="777240" lvl="3" indent="0">
              <a:buNone/>
            </a:pPr>
            <a:endParaRPr lang="en-US" sz="2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86238"/>
            <a:ext cx="22129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51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923112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المراجع </a:t>
            </a:r>
            <a:endParaRPr lang="ar-SA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836712"/>
            <a:ext cx="78488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200" b="1" u="sng" dirty="0" smtClean="0"/>
              <a:t>مراجع كل طالبه تكتب من </a:t>
            </a:r>
          </a:p>
          <a:p>
            <a:r>
              <a:rPr lang="ar-SA" sz="3200" dirty="0" smtClean="0"/>
              <a:t>كتب علمية</a:t>
            </a:r>
          </a:p>
          <a:p>
            <a:r>
              <a:rPr lang="ar-SA" sz="3200" dirty="0" smtClean="0"/>
              <a:t>مقالات علمية</a:t>
            </a:r>
          </a:p>
          <a:p>
            <a:r>
              <a:rPr lang="ar-SA" sz="3200" dirty="0" smtClean="0"/>
              <a:t>مواقع الإلكترونية موثوقة</a:t>
            </a:r>
          </a:p>
          <a:p>
            <a:r>
              <a:rPr lang="ar-SA" sz="3200" dirty="0" smtClean="0"/>
              <a:t>مجلات علمية</a:t>
            </a:r>
          </a:p>
          <a:p>
            <a:r>
              <a:rPr lang="ar-SA" sz="3200" dirty="0" smtClean="0"/>
              <a:t>كتب الإلكترونية</a:t>
            </a:r>
          </a:p>
          <a:p>
            <a:pPr marL="0" indent="0">
              <a:buNone/>
            </a:pPr>
            <a:endParaRPr lang="ar-SA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02" y="1412776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69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وافر">
  <a:themeElements>
    <a:clrScheme name="واف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واف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واف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160</Words>
  <Application>Microsoft Office PowerPoint</Application>
  <PresentationFormat>عرض على الشاشة (3:4)‏</PresentationFormat>
  <Paragraphs>55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سمة Office</vt:lpstr>
      <vt:lpstr>وافر</vt:lpstr>
      <vt:lpstr>بسم الله الرحمن الرحيم   (ماده اسس في الخدمة الاجتماعية ) الأستاذة  ريم الاحمدي      المحاضرة الثالثة عشر»13»</vt:lpstr>
      <vt:lpstr>((البحث المقرر للمادة الاسس في الخدمة الاجتماعية ))  في مجالات الخدمة الاجتماعية الباب الثاني يبدئ من صفحه 137.. بحث مقدم عن إحدى مجالات الخدمة الاجتماعية 10 درجات. 5 درجات ورقي و5 عرض بوربوينت </vt:lpstr>
      <vt:lpstr>1- تقسيم الى مجموعات صغيره متساوية مثل (مجموعه 1تحتوي على 3طالبات مختارات)ستكون 16 مجموعه.. 2-الاختيارللموضوع يتم حسب المواعيد أ-مجال الاحداث(مجموعه1 )  ب-مجال المدرسية(مجموعه 2) ج-مجال الطبي النفسي( مجموعه 3)  د- مجال ذوي الاحتياجات الخاصة »المعاقين»(مجموعه 4) هـ- مجال رعاية الاسرة والطفولة(مجموعه 5) و-مجال رعاية الشباب (مجموعه 6) ك-مجال رعاية كبار السن (مجموعه 7) ل-مجال رعاية الموهوبين(مجموعه 8) </vt:lpstr>
      <vt:lpstr> </vt:lpstr>
      <vt:lpstr>1-صفحه الغلاف.. يجب ان تحتوي على عنوان البحث –اسم الطالبات – السنه –الارقام الجامعية –استاذه المادة-شعار الجامعة – الكلية – والقسم 2- فهرس المحتويات يمكن ان تضيف الطالبة الى العرض بعض العروض التمثيلية المناسبة للموضوع وتثريه  او صور وحقائق واثباتات ونسب ضمن العرض - يكون التقديم (بحث ورقي وعرض ملخص عن  البحث ). </vt:lpstr>
      <vt:lpstr>صفحة الغلاف:</vt:lpstr>
      <vt:lpstr>الفهرس</vt:lpstr>
      <vt:lpstr>طريقه الكتابه</vt:lpstr>
      <vt:lpstr>المراجع </vt:lpstr>
      <vt:lpstr>استفسارتكم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Reem</dc:creator>
  <cp:lastModifiedBy>Reem</cp:lastModifiedBy>
  <cp:revision>23</cp:revision>
  <dcterms:created xsi:type="dcterms:W3CDTF">2013-03-05T18:03:44Z</dcterms:created>
  <dcterms:modified xsi:type="dcterms:W3CDTF">2013-09-29T16:59:46Z</dcterms:modified>
</cp:coreProperties>
</file>