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8" r:id="rId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C0E1E-F1C1-4AAF-B849-D8C9B7E7FC45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FF3CE-68E2-47C7-BB21-43EE366D459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C0E1E-F1C1-4AAF-B849-D8C9B7E7FC45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FF3CE-68E2-47C7-BB21-43EE366D459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C0E1E-F1C1-4AAF-B849-D8C9B7E7FC45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FF3CE-68E2-47C7-BB21-43EE366D459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C0E1E-F1C1-4AAF-B849-D8C9B7E7FC45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FF3CE-68E2-47C7-BB21-43EE366D459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C0E1E-F1C1-4AAF-B849-D8C9B7E7FC45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FF3CE-68E2-47C7-BB21-43EE366D459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C0E1E-F1C1-4AAF-B849-D8C9B7E7FC45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FF3CE-68E2-47C7-BB21-43EE366D459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C0E1E-F1C1-4AAF-B849-D8C9B7E7FC45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FF3CE-68E2-47C7-BB21-43EE366D459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C0E1E-F1C1-4AAF-B849-D8C9B7E7FC45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FF3CE-68E2-47C7-BB21-43EE366D459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C0E1E-F1C1-4AAF-B849-D8C9B7E7FC45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FF3CE-68E2-47C7-BB21-43EE366D459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C0E1E-F1C1-4AAF-B849-D8C9B7E7FC45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FF3CE-68E2-47C7-BB21-43EE366D459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C0E1E-F1C1-4AAF-B849-D8C9B7E7FC45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FF3CE-68E2-47C7-BB21-43EE366D459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6C0E1E-F1C1-4AAF-B849-D8C9B7E7FC45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CFF3CE-68E2-47C7-BB21-43EE366D4594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1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 smtClean="0"/>
              <a:t>قم بإضافة شريحة جديدة بعد هذه الشريحة على أن تكون من نوع </a:t>
            </a:r>
            <a:r>
              <a:rPr lang="ar-SA" dirty="0" smtClean="0"/>
              <a:t>”</a:t>
            </a:r>
            <a:r>
              <a:rPr lang="ar-SA" dirty="0" smtClean="0"/>
              <a:t>عنوان فقط</a:t>
            </a:r>
            <a:r>
              <a:rPr lang="ar-SA" dirty="0" smtClean="0"/>
              <a:t>“</a:t>
            </a:r>
            <a:endParaRPr lang="ar-S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2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18</Words>
  <Application>Microsoft Office PowerPoint</Application>
  <PresentationFormat>عرض على الشاشة (3:4)‏</PresentationFormat>
  <Paragraphs>3</Paragraphs>
  <Slides>2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</vt:i4>
      </vt:variant>
    </vt:vector>
  </HeadingPairs>
  <TitlesOfParts>
    <vt:vector size="3" baseType="lpstr">
      <vt:lpstr>سمة Office</vt:lpstr>
      <vt:lpstr>1</vt:lpstr>
      <vt:lpstr>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</dc:title>
  <dc:creator>Nasser</dc:creator>
  <cp:lastModifiedBy>user</cp:lastModifiedBy>
  <cp:revision>2</cp:revision>
  <dcterms:created xsi:type="dcterms:W3CDTF">2011-12-19T04:56:55Z</dcterms:created>
  <dcterms:modified xsi:type="dcterms:W3CDTF">2006-02-22T03:29:17Z</dcterms:modified>
</cp:coreProperties>
</file>