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D54E39-2212-4B66-98DE-544F1A1B166F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8B196BC-5917-407E-B690-86061DAD151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87624" y="431366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onotype Koufi" pitchFamily="2" charset="-78"/>
              </a:rPr>
              <a:t>مفهوم النشاط الأهلي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 rot="10800000" flipV="1">
            <a:off x="1331640" y="1372726"/>
            <a:ext cx="712879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يشير النشاط الأهلي إلى مجموع الجهود التي يقوم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بها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أفراد أو جماعات أو تنظيمات من المجتمع بهدف تحقيق أهداف محدده وتقديم خدمات سواء كانت عينية أو خدمية (استشارات، توجيه ، إرشاد....الخ) بدون أن يكون هناك أهداف مادية أو ربحية لممارسة النشاط</a:t>
            </a:r>
            <a:endParaRPr lang="en-US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أمثلة: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جمعيات خيرية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جماعات تطوعية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مؤسسات خيرية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مراكز خيرية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59</Words>
  <Application>Microsoft Office PowerPoint</Application>
  <PresentationFormat>عرض على الشاشة (3:4)‏</PresentationFormat>
  <Paragraphs>7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انقلاب</vt:lpstr>
      <vt:lpstr>الشريحة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3</cp:revision>
  <dcterms:created xsi:type="dcterms:W3CDTF">2012-01-25T16:31:07Z</dcterms:created>
  <dcterms:modified xsi:type="dcterms:W3CDTF">2012-01-25T16:54:59Z</dcterms:modified>
</cp:coreProperties>
</file>