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B542A-142A-482E-83C6-CAB8DAF87D82}" type="datetimeFigureOut">
              <a:rPr lang="ar-SA" smtClean="0"/>
              <a:pPr/>
              <a:t>24/01/1427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93E94-35EE-4DA2-B7D3-910BAECC6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الشريحة </a:t>
            </a:r>
            <a:r>
              <a:rPr lang="ar-SA" dirty="0" smtClean="0"/>
              <a:t>الثالثة: </a:t>
            </a:r>
            <a:r>
              <a:rPr lang="ar-SA" dirty="0" smtClean="0"/>
              <a:t>يوجد نص </a:t>
            </a:r>
            <a:r>
              <a:rPr lang="ar-SA" dirty="0" smtClean="0"/>
              <a:t>”من أنت“ </a:t>
            </a:r>
            <a:r>
              <a:rPr lang="ar-SA" dirty="0" smtClean="0"/>
              <a:t>وقد وضع له تأثير، قم بحذف هذا التأثير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428097" y="2967335"/>
            <a:ext cx="1827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من أنت</a:t>
            </a:r>
            <a:endParaRPr lang="ar-SA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</Words>
  <Application>Microsoft Office PowerPoint</Application>
  <PresentationFormat>عرض على الشاشة (3:4)‏</PresentationFormat>
  <Paragraphs>2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في الشريحة الثالثة: يوجد نص ”من أنت“ وقد وضع له تأثير، قم بحذف هذا التأثير</vt:lpstr>
      <vt:lpstr>الشريحة 2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في الشريحة التالية: يوجد نص ”لا تنسى ذكر الله“ وقد وضع له تأثير، قم بحذف هذا التأثير</dc:title>
  <dc:creator>Nasser</dc:creator>
  <cp:lastModifiedBy>user</cp:lastModifiedBy>
  <cp:revision>3</cp:revision>
  <dcterms:created xsi:type="dcterms:W3CDTF">2011-12-19T06:21:00Z</dcterms:created>
  <dcterms:modified xsi:type="dcterms:W3CDTF">2006-02-22T03:25:07Z</dcterms:modified>
</cp:coreProperties>
</file>