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72" r:id="rId15"/>
    <p:sldId id="273" r:id="rId16"/>
    <p:sldId id="274" r:id="rId17"/>
    <p:sldId id="275" r:id="rId18"/>
    <p:sldId id="276" r:id="rId19"/>
    <p:sldId id="277" r:id="rId20"/>
    <p:sldId id="278" r:id="rId21"/>
    <p:sldId id="279" r:id="rId22"/>
    <p:sldId id="280" r:id="rId23"/>
    <p:sldId id="281" r:id="rId2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4" d="100"/>
          <a:sy n="64" d="100"/>
        </p:scale>
        <p:origin x="-1308"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C1044C4-83AA-4E4B-85A1-0EAA2B83A95D}"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pPr rtl="1"/>
          <a:endParaRPr lang="ar-SA"/>
        </a:p>
      </dgm:t>
    </dgm:pt>
    <dgm:pt modelId="{9BD188E9-26E7-40A2-B4EA-2CF0774941D4}">
      <dgm:prSet phldrT="[نص]"/>
      <dgm:spPr/>
      <dgm:t>
        <a:bodyPr/>
        <a:lstStyle/>
        <a:p>
          <a:pPr rtl="1"/>
          <a:r>
            <a:rPr lang="ar-SA" dirty="0" smtClean="0"/>
            <a:t>تحليل الأسواق المالية </a:t>
          </a:r>
          <a:endParaRPr lang="ar-SA" dirty="0"/>
        </a:p>
      </dgm:t>
    </dgm:pt>
    <dgm:pt modelId="{89C1AAA9-1396-439E-90F2-8819A74EDE2A}" type="parTrans" cxnId="{52FC8F34-E4C8-4108-9034-FFC573C6A89F}">
      <dgm:prSet/>
      <dgm:spPr/>
      <dgm:t>
        <a:bodyPr/>
        <a:lstStyle/>
        <a:p>
          <a:pPr rtl="1"/>
          <a:endParaRPr lang="ar-SA"/>
        </a:p>
      </dgm:t>
    </dgm:pt>
    <dgm:pt modelId="{35FDA69A-AD02-4EFC-A5EC-CC838578F759}" type="sibTrans" cxnId="{52FC8F34-E4C8-4108-9034-FFC573C6A89F}">
      <dgm:prSet/>
      <dgm:spPr/>
      <dgm:t>
        <a:bodyPr/>
        <a:lstStyle/>
        <a:p>
          <a:pPr rtl="1"/>
          <a:endParaRPr lang="ar-SA"/>
        </a:p>
      </dgm:t>
    </dgm:pt>
    <dgm:pt modelId="{C9156718-EFA4-456E-98D4-F703FFD97859}">
      <dgm:prSet phldrT="[نص]"/>
      <dgm:spPr/>
      <dgm:t>
        <a:bodyPr/>
        <a:lstStyle/>
        <a:p>
          <a:pPr rtl="1"/>
          <a:r>
            <a:rPr lang="ar-SA" dirty="0" smtClean="0"/>
            <a:t>تحليل أساسي</a:t>
          </a:r>
          <a:endParaRPr lang="ar-SA" dirty="0"/>
        </a:p>
      </dgm:t>
    </dgm:pt>
    <dgm:pt modelId="{30376D93-5B0B-43CB-ADA7-7EA606804913}" type="parTrans" cxnId="{16001BEC-C3CC-4209-8145-82376FF68F71}">
      <dgm:prSet/>
      <dgm:spPr/>
      <dgm:t>
        <a:bodyPr/>
        <a:lstStyle/>
        <a:p>
          <a:pPr rtl="1"/>
          <a:endParaRPr lang="ar-SA"/>
        </a:p>
      </dgm:t>
    </dgm:pt>
    <dgm:pt modelId="{5516E425-5B6D-49D4-9CAC-6A0F19F81D81}" type="sibTrans" cxnId="{16001BEC-C3CC-4209-8145-82376FF68F71}">
      <dgm:prSet/>
      <dgm:spPr/>
      <dgm:t>
        <a:bodyPr/>
        <a:lstStyle/>
        <a:p>
          <a:pPr rtl="1"/>
          <a:endParaRPr lang="ar-SA"/>
        </a:p>
      </dgm:t>
    </dgm:pt>
    <dgm:pt modelId="{3D85B31F-A185-4F13-8E0C-C6AB78148BA7}">
      <dgm:prSet phldrT="[نص]"/>
      <dgm:spPr/>
      <dgm:t>
        <a:bodyPr/>
        <a:lstStyle/>
        <a:p>
          <a:pPr rtl="1"/>
          <a:r>
            <a:rPr lang="ar-SA" dirty="0" smtClean="0"/>
            <a:t>تحليل جزئي</a:t>
          </a:r>
          <a:endParaRPr lang="ar-SA" dirty="0"/>
        </a:p>
      </dgm:t>
    </dgm:pt>
    <dgm:pt modelId="{046F9897-F70F-4FA6-88D8-95AA88DC9666}" type="parTrans" cxnId="{0670CC75-510C-4B15-B6AD-A75B48AA88F9}">
      <dgm:prSet/>
      <dgm:spPr/>
      <dgm:t>
        <a:bodyPr/>
        <a:lstStyle/>
        <a:p>
          <a:pPr rtl="1"/>
          <a:endParaRPr lang="ar-SA"/>
        </a:p>
      </dgm:t>
    </dgm:pt>
    <dgm:pt modelId="{F3FC631C-A1D0-4459-B334-A375920CC8A9}" type="sibTrans" cxnId="{0670CC75-510C-4B15-B6AD-A75B48AA88F9}">
      <dgm:prSet/>
      <dgm:spPr/>
      <dgm:t>
        <a:bodyPr/>
        <a:lstStyle/>
        <a:p>
          <a:pPr rtl="1"/>
          <a:endParaRPr lang="ar-SA"/>
        </a:p>
      </dgm:t>
    </dgm:pt>
    <dgm:pt modelId="{B5CBEF99-6AF8-4493-BD91-F917098EC491}">
      <dgm:prSet phldrT="[نص]"/>
      <dgm:spPr/>
      <dgm:t>
        <a:bodyPr/>
        <a:lstStyle/>
        <a:p>
          <a:pPr rtl="1"/>
          <a:r>
            <a:rPr lang="ar-SA" dirty="0" smtClean="0"/>
            <a:t>تحليل كلي </a:t>
          </a:r>
          <a:endParaRPr lang="ar-SA" dirty="0"/>
        </a:p>
      </dgm:t>
    </dgm:pt>
    <dgm:pt modelId="{F1A5F9CB-6911-4189-A3BC-E3D37DD47B54}" type="parTrans" cxnId="{6DF8BCEA-E638-43CB-A594-117FA2EE1C6A}">
      <dgm:prSet/>
      <dgm:spPr/>
      <dgm:t>
        <a:bodyPr/>
        <a:lstStyle/>
        <a:p>
          <a:pPr rtl="1"/>
          <a:endParaRPr lang="ar-SA"/>
        </a:p>
      </dgm:t>
    </dgm:pt>
    <dgm:pt modelId="{A3733DB9-FC81-4BD7-99EC-9AF324776F89}" type="sibTrans" cxnId="{6DF8BCEA-E638-43CB-A594-117FA2EE1C6A}">
      <dgm:prSet/>
      <dgm:spPr/>
      <dgm:t>
        <a:bodyPr/>
        <a:lstStyle/>
        <a:p>
          <a:pPr rtl="1"/>
          <a:endParaRPr lang="ar-SA"/>
        </a:p>
      </dgm:t>
    </dgm:pt>
    <dgm:pt modelId="{30131C1B-B573-494B-9272-CB0F7A194A99}">
      <dgm:prSet phldrT="[نص]"/>
      <dgm:spPr/>
      <dgm:t>
        <a:bodyPr/>
        <a:lstStyle/>
        <a:p>
          <a:pPr rtl="1"/>
          <a:r>
            <a:rPr lang="ar-SA" dirty="0" smtClean="0"/>
            <a:t>تحليل فني </a:t>
          </a:r>
          <a:endParaRPr lang="ar-SA" dirty="0"/>
        </a:p>
      </dgm:t>
    </dgm:pt>
    <dgm:pt modelId="{A22625BD-18BB-46B2-81C5-A2441DC70047}" type="parTrans" cxnId="{D6F7A4AA-1190-4165-8A09-4D3EAA483314}">
      <dgm:prSet/>
      <dgm:spPr/>
      <dgm:t>
        <a:bodyPr/>
        <a:lstStyle/>
        <a:p>
          <a:pPr rtl="1"/>
          <a:endParaRPr lang="ar-SA"/>
        </a:p>
      </dgm:t>
    </dgm:pt>
    <dgm:pt modelId="{24513C20-7DE0-44B8-8226-637688F13EA5}" type="sibTrans" cxnId="{D6F7A4AA-1190-4165-8A09-4D3EAA483314}">
      <dgm:prSet/>
      <dgm:spPr/>
      <dgm:t>
        <a:bodyPr/>
        <a:lstStyle/>
        <a:p>
          <a:pPr rtl="1"/>
          <a:endParaRPr lang="ar-SA"/>
        </a:p>
      </dgm:t>
    </dgm:pt>
    <dgm:pt modelId="{B6885454-82FC-43BE-9E77-CC236EDB7FF4}">
      <dgm:prSet phldrT="[نص]"/>
      <dgm:spPr/>
      <dgm:t>
        <a:bodyPr/>
        <a:lstStyle/>
        <a:p>
          <a:pPr rtl="1"/>
          <a:r>
            <a:rPr lang="ar-SA" dirty="0" smtClean="0"/>
            <a:t>التوقع الفني </a:t>
          </a:r>
          <a:endParaRPr lang="ar-SA" dirty="0"/>
        </a:p>
      </dgm:t>
    </dgm:pt>
    <dgm:pt modelId="{36EF7842-E358-47E4-841C-B165F35F686F}" type="parTrans" cxnId="{A7D44AA2-C095-4839-9E78-7D808562FED0}">
      <dgm:prSet/>
      <dgm:spPr/>
      <dgm:t>
        <a:bodyPr/>
        <a:lstStyle/>
        <a:p>
          <a:pPr rtl="1"/>
          <a:endParaRPr lang="ar-SA"/>
        </a:p>
      </dgm:t>
    </dgm:pt>
    <dgm:pt modelId="{AB868332-B5E7-4615-9C19-5F0A753E38FC}" type="sibTrans" cxnId="{A7D44AA2-C095-4839-9E78-7D808562FED0}">
      <dgm:prSet/>
      <dgm:spPr/>
      <dgm:t>
        <a:bodyPr/>
        <a:lstStyle/>
        <a:p>
          <a:pPr rtl="1"/>
          <a:endParaRPr lang="ar-SA"/>
        </a:p>
      </dgm:t>
    </dgm:pt>
    <dgm:pt modelId="{6633D19A-8A0E-43A6-B5CA-DF4FD3E41B28}">
      <dgm:prSet/>
      <dgm:spPr/>
      <dgm:t>
        <a:bodyPr/>
        <a:lstStyle/>
        <a:p>
          <a:pPr rtl="1"/>
          <a:r>
            <a:rPr lang="ar-SA" dirty="0" smtClean="0"/>
            <a:t>المؤشرات الفنية </a:t>
          </a:r>
          <a:endParaRPr lang="ar-SA" dirty="0"/>
        </a:p>
      </dgm:t>
    </dgm:pt>
    <dgm:pt modelId="{4BA0077C-C076-41F4-8FB6-C8D1620B3087}" type="parTrans" cxnId="{2431FBE2-1379-4712-BB10-B540B262857E}">
      <dgm:prSet/>
      <dgm:spPr/>
      <dgm:t>
        <a:bodyPr/>
        <a:lstStyle/>
        <a:p>
          <a:pPr rtl="1"/>
          <a:endParaRPr lang="ar-SA"/>
        </a:p>
      </dgm:t>
    </dgm:pt>
    <dgm:pt modelId="{F07AD2D3-C48D-4566-81B2-CAE93230C8CF}" type="sibTrans" cxnId="{2431FBE2-1379-4712-BB10-B540B262857E}">
      <dgm:prSet/>
      <dgm:spPr/>
      <dgm:t>
        <a:bodyPr/>
        <a:lstStyle/>
        <a:p>
          <a:pPr rtl="1"/>
          <a:endParaRPr lang="ar-SA"/>
        </a:p>
      </dgm:t>
    </dgm:pt>
    <dgm:pt modelId="{767E3BEA-7AB5-4EEA-AF7B-098C11500C89}">
      <dgm:prSet/>
      <dgm:spPr/>
      <dgm:t>
        <a:bodyPr/>
        <a:lstStyle/>
        <a:p>
          <a:pPr rtl="1"/>
          <a:r>
            <a:rPr lang="ar-SA" dirty="0" smtClean="0"/>
            <a:t>الاقتصاد الكلي</a:t>
          </a:r>
        </a:p>
        <a:p>
          <a:pPr rtl="1"/>
          <a:r>
            <a:rPr lang="ar-SA" dirty="0" smtClean="0"/>
            <a:t>الوطني</a:t>
          </a:r>
          <a:endParaRPr lang="ar-SA" dirty="0"/>
        </a:p>
      </dgm:t>
    </dgm:pt>
    <dgm:pt modelId="{69E77901-07E9-4F2E-A28B-AF88E06C26C3}" type="parTrans" cxnId="{0E47DC9E-C803-4ADB-B9CB-606CAE306A16}">
      <dgm:prSet/>
      <dgm:spPr/>
      <dgm:t>
        <a:bodyPr/>
        <a:lstStyle/>
        <a:p>
          <a:pPr rtl="1"/>
          <a:endParaRPr lang="ar-SA"/>
        </a:p>
      </dgm:t>
    </dgm:pt>
    <dgm:pt modelId="{866CFBC0-F007-4F51-A7B2-EF969AFD4091}" type="sibTrans" cxnId="{0E47DC9E-C803-4ADB-B9CB-606CAE306A16}">
      <dgm:prSet/>
      <dgm:spPr/>
      <dgm:t>
        <a:bodyPr/>
        <a:lstStyle/>
        <a:p>
          <a:pPr rtl="1"/>
          <a:endParaRPr lang="ar-SA"/>
        </a:p>
      </dgm:t>
    </dgm:pt>
    <dgm:pt modelId="{4C61C8A1-A23C-4A19-A427-E92F8FADF550}">
      <dgm:prSet/>
      <dgm:spPr/>
      <dgm:t>
        <a:bodyPr/>
        <a:lstStyle/>
        <a:p>
          <a:pPr rtl="1"/>
          <a:r>
            <a:rPr lang="ar-SA" dirty="0" smtClean="0"/>
            <a:t>القطاع المقصود</a:t>
          </a:r>
          <a:endParaRPr lang="ar-SA" dirty="0"/>
        </a:p>
      </dgm:t>
    </dgm:pt>
    <dgm:pt modelId="{B3F7949D-F88F-4CD9-BECF-15FED9BE6412}" type="parTrans" cxnId="{7A8B7044-61FC-493B-9E51-87674B7CF7D9}">
      <dgm:prSet/>
      <dgm:spPr/>
    </dgm:pt>
    <dgm:pt modelId="{A9F56584-D658-4F0A-8D0B-B368B3EBE051}" type="sibTrans" cxnId="{7A8B7044-61FC-493B-9E51-87674B7CF7D9}">
      <dgm:prSet/>
      <dgm:spPr/>
    </dgm:pt>
    <dgm:pt modelId="{AC70CB80-6173-4C88-A4A2-A4552FF27221}">
      <dgm:prSet/>
      <dgm:spPr/>
      <dgm:t>
        <a:bodyPr/>
        <a:lstStyle/>
        <a:p>
          <a:pPr rtl="1"/>
          <a:r>
            <a:rPr lang="ar-SA" dirty="0" smtClean="0"/>
            <a:t>القيمة الدفترية+ التدفق النقدي + العائد على السهم</a:t>
          </a:r>
          <a:endParaRPr lang="ar-SA" dirty="0"/>
        </a:p>
      </dgm:t>
    </dgm:pt>
    <dgm:pt modelId="{5B8B84CC-A75A-4BF1-BD6F-97D654041C9B}" type="parTrans" cxnId="{B4F07F44-58D7-4A5F-849B-6A223834A507}">
      <dgm:prSet/>
      <dgm:spPr/>
    </dgm:pt>
    <dgm:pt modelId="{3ADCAD7B-A642-4257-9CE5-9D7BDE13BD91}" type="sibTrans" cxnId="{B4F07F44-58D7-4A5F-849B-6A223834A507}">
      <dgm:prSet/>
      <dgm:spPr/>
    </dgm:pt>
    <dgm:pt modelId="{E61245F3-62BB-4D53-8DBA-286982A2B936}" type="pres">
      <dgm:prSet presAssocID="{0C1044C4-83AA-4E4B-85A1-0EAA2B83A95D}" presName="hierChild1" presStyleCnt="0">
        <dgm:presLayoutVars>
          <dgm:chPref val="1"/>
          <dgm:dir/>
          <dgm:animOne val="branch"/>
          <dgm:animLvl val="lvl"/>
          <dgm:resizeHandles/>
        </dgm:presLayoutVars>
      </dgm:prSet>
      <dgm:spPr/>
      <dgm:t>
        <a:bodyPr/>
        <a:lstStyle/>
        <a:p>
          <a:pPr rtl="1"/>
          <a:endParaRPr lang="ar-SA"/>
        </a:p>
      </dgm:t>
    </dgm:pt>
    <dgm:pt modelId="{C604A96E-D786-4E99-BBB1-9D3762684DDB}" type="pres">
      <dgm:prSet presAssocID="{9BD188E9-26E7-40A2-B4EA-2CF0774941D4}" presName="hierRoot1" presStyleCnt="0"/>
      <dgm:spPr/>
    </dgm:pt>
    <dgm:pt modelId="{14CE96AE-3424-47CD-9B59-C72E226F4DB9}" type="pres">
      <dgm:prSet presAssocID="{9BD188E9-26E7-40A2-B4EA-2CF0774941D4}" presName="composite" presStyleCnt="0"/>
      <dgm:spPr/>
    </dgm:pt>
    <dgm:pt modelId="{CF0C6C2F-41BD-439C-B37C-6ABBEB9C6EDC}" type="pres">
      <dgm:prSet presAssocID="{9BD188E9-26E7-40A2-B4EA-2CF0774941D4}" presName="background" presStyleLbl="node0" presStyleIdx="0" presStyleCnt="1"/>
      <dgm:spPr/>
    </dgm:pt>
    <dgm:pt modelId="{495EBFA4-4CCD-41D4-A6B6-B28005A74F72}" type="pres">
      <dgm:prSet presAssocID="{9BD188E9-26E7-40A2-B4EA-2CF0774941D4}" presName="text" presStyleLbl="fgAcc0" presStyleIdx="0" presStyleCnt="1">
        <dgm:presLayoutVars>
          <dgm:chPref val="3"/>
        </dgm:presLayoutVars>
      </dgm:prSet>
      <dgm:spPr/>
      <dgm:t>
        <a:bodyPr/>
        <a:lstStyle/>
        <a:p>
          <a:pPr rtl="1"/>
          <a:endParaRPr lang="ar-SA"/>
        </a:p>
      </dgm:t>
    </dgm:pt>
    <dgm:pt modelId="{D97D24B5-5EDE-485C-9114-263EC3E28FCA}" type="pres">
      <dgm:prSet presAssocID="{9BD188E9-26E7-40A2-B4EA-2CF0774941D4}" presName="hierChild2" presStyleCnt="0"/>
      <dgm:spPr/>
    </dgm:pt>
    <dgm:pt modelId="{B0A824C5-5A36-4D92-8F35-BC6143CE1932}" type="pres">
      <dgm:prSet presAssocID="{30376D93-5B0B-43CB-ADA7-7EA606804913}" presName="Name10" presStyleLbl="parChTrans1D2" presStyleIdx="0" presStyleCnt="2"/>
      <dgm:spPr/>
      <dgm:t>
        <a:bodyPr/>
        <a:lstStyle/>
        <a:p>
          <a:pPr rtl="1"/>
          <a:endParaRPr lang="ar-SA"/>
        </a:p>
      </dgm:t>
    </dgm:pt>
    <dgm:pt modelId="{3B654530-0FCE-4CEE-87FC-74EBCE7E91C9}" type="pres">
      <dgm:prSet presAssocID="{C9156718-EFA4-456E-98D4-F703FFD97859}" presName="hierRoot2" presStyleCnt="0"/>
      <dgm:spPr/>
    </dgm:pt>
    <dgm:pt modelId="{73DBBF01-6D98-4F6E-BEFB-94C172AA568F}" type="pres">
      <dgm:prSet presAssocID="{C9156718-EFA4-456E-98D4-F703FFD97859}" presName="composite2" presStyleCnt="0"/>
      <dgm:spPr/>
    </dgm:pt>
    <dgm:pt modelId="{5D20CE26-7314-4E3D-B8DD-E30803BB61B6}" type="pres">
      <dgm:prSet presAssocID="{C9156718-EFA4-456E-98D4-F703FFD97859}" presName="background2" presStyleLbl="node2" presStyleIdx="0" presStyleCnt="2"/>
      <dgm:spPr/>
    </dgm:pt>
    <dgm:pt modelId="{B034BCCC-B3C2-4F5F-8661-8E92747FC814}" type="pres">
      <dgm:prSet presAssocID="{C9156718-EFA4-456E-98D4-F703FFD97859}" presName="text2" presStyleLbl="fgAcc2" presStyleIdx="0" presStyleCnt="2">
        <dgm:presLayoutVars>
          <dgm:chPref val="3"/>
        </dgm:presLayoutVars>
      </dgm:prSet>
      <dgm:spPr/>
      <dgm:t>
        <a:bodyPr/>
        <a:lstStyle/>
        <a:p>
          <a:pPr rtl="1"/>
          <a:endParaRPr lang="ar-SA"/>
        </a:p>
      </dgm:t>
    </dgm:pt>
    <dgm:pt modelId="{6AC27B09-B63B-4DE2-8534-C0C60B982114}" type="pres">
      <dgm:prSet presAssocID="{C9156718-EFA4-456E-98D4-F703FFD97859}" presName="hierChild3" presStyleCnt="0"/>
      <dgm:spPr/>
    </dgm:pt>
    <dgm:pt modelId="{1973E69F-AF51-4F04-9BFC-28E7627C7933}" type="pres">
      <dgm:prSet presAssocID="{046F9897-F70F-4FA6-88D8-95AA88DC9666}" presName="Name17" presStyleLbl="parChTrans1D3" presStyleIdx="0" presStyleCnt="4"/>
      <dgm:spPr/>
      <dgm:t>
        <a:bodyPr/>
        <a:lstStyle/>
        <a:p>
          <a:pPr rtl="1"/>
          <a:endParaRPr lang="ar-SA"/>
        </a:p>
      </dgm:t>
    </dgm:pt>
    <dgm:pt modelId="{B44CC137-8688-4EE8-A892-34FAD0B0D7A9}" type="pres">
      <dgm:prSet presAssocID="{3D85B31F-A185-4F13-8E0C-C6AB78148BA7}" presName="hierRoot3" presStyleCnt="0"/>
      <dgm:spPr/>
    </dgm:pt>
    <dgm:pt modelId="{FE60589B-D6BC-4FEC-9DD5-1FE46C283827}" type="pres">
      <dgm:prSet presAssocID="{3D85B31F-A185-4F13-8E0C-C6AB78148BA7}" presName="composite3" presStyleCnt="0"/>
      <dgm:spPr/>
    </dgm:pt>
    <dgm:pt modelId="{0296C9F3-08B5-4197-B16F-4742B8A4B426}" type="pres">
      <dgm:prSet presAssocID="{3D85B31F-A185-4F13-8E0C-C6AB78148BA7}" presName="background3" presStyleLbl="node3" presStyleIdx="0" presStyleCnt="4"/>
      <dgm:spPr/>
    </dgm:pt>
    <dgm:pt modelId="{18953DA4-DFBE-4C14-A855-4F1DE0DB42AC}" type="pres">
      <dgm:prSet presAssocID="{3D85B31F-A185-4F13-8E0C-C6AB78148BA7}" presName="text3" presStyleLbl="fgAcc3" presStyleIdx="0" presStyleCnt="4">
        <dgm:presLayoutVars>
          <dgm:chPref val="3"/>
        </dgm:presLayoutVars>
      </dgm:prSet>
      <dgm:spPr/>
      <dgm:t>
        <a:bodyPr/>
        <a:lstStyle/>
        <a:p>
          <a:pPr rtl="1"/>
          <a:endParaRPr lang="ar-SA"/>
        </a:p>
      </dgm:t>
    </dgm:pt>
    <dgm:pt modelId="{2F8BFE53-ACC7-4A0C-852B-CD425F24F8B5}" type="pres">
      <dgm:prSet presAssocID="{3D85B31F-A185-4F13-8E0C-C6AB78148BA7}" presName="hierChild4" presStyleCnt="0"/>
      <dgm:spPr/>
    </dgm:pt>
    <dgm:pt modelId="{1BFCEB99-56A0-4099-B4A6-6CF5D4EA5CDF}" type="pres">
      <dgm:prSet presAssocID="{5B8B84CC-A75A-4BF1-BD6F-97D654041C9B}" presName="Name23" presStyleLbl="parChTrans1D4" presStyleIdx="0" presStyleCnt="3"/>
      <dgm:spPr/>
    </dgm:pt>
    <dgm:pt modelId="{EC89C64F-A53C-436F-9CBC-3C95D76DE91D}" type="pres">
      <dgm:prSet presAssocID="{AC70CB80-6173-4C88-A4A2-A4552FF27221}" presName="hierRoot4" presStyleCnt="0"/>
      <dgm:spPr/>
    </dgm:pt>
    <dgm:pt modelId="{821B74E2-4B8E-41C1-9756-2548B3B96493}" type="pres">
      <dgm:prSet presAssocID="{AC70CB80-6173-4C88-A4A2-A4552FF27221}" presName="composite4" presStyleCnt="0"/>
      <dgm:spPr/>
    </dgm:pt>
    <dgm:pt modelId="{13B4677C-98B8-43C8-9EF3-3857FB49A5F0}" type="pres">
      <dgm:prSet presAssocID="{AC70CB80-6173-4C88-A4A2-A4552FF27221}" presName="background4" presStyleLbl="node4" presStyleIdx="0" presStyleCnt="3"/>
      <dgm:spPr/>
    </dgm:pt>
    <dgm:pt modelId="{D11B1BAB-D1F1-4DEC-8B23-17D5879AC160}" type="pres">
      <dgm:prSet presAssocID="{AC70CB80-6173-4C88-A4A2-A4552FF27221}" presName="text4" presStyleLbl="fgAcc4" presStyleIdx="0" presStyleCnt="3">
        <dgm:presLayoutVars>
          <dgm:chPref val="3"/>
        </dgm:presLayoutVars>
      </dgm:prSet>
      <dgm:spPr/>
      <dgm:t>
        <a:bodyPr/>
        <a:lstStyle/>
        <a:p>
          <a:pPr rtl="1"/>
          <a:endParaRPr lang="ar-SA"/>
        </a:p>
      </dgm:t>
    </dgm:pt>
    <dgm:pt modelId="{7BE2D39C-7F47-4A96-AA85-5C7ABA3AEC62}" type="pres">
      <dgm:prSet presAssocID="{AC70CB80-6173-4C88-A4A2-A4552FF27221}" presName="hierChild5" presStyleCnt="0"/>
      <dgm:spPr/>
    </dgm:pt>
    <dgm:pt modelId="{F3ECA9CB-28F5-4ADE-B2EC-DE98A46285FA}" type="pres">
      <dgm:prSet presAssocID="{F1A5F9CB-6911-4189-A3BC-E3D37DD47B54}" presName="Name17" presStyleLbl="parChTrans1D3" presStyleIdx="1" presStyleCnt="4"/>
      <dgm:spPr/>
      <dgm:t>
        <a:bodyPr/>
        <a:lstStyle/>
        <a:p>
          <a:pPr rtl="1"/>
          <a:endParaRPr lang="ar-SA"/>
        </a:p>
      </dgm:t>
    </dgm:pt>
    <dgm:pt modelId="{54436720-073D-45E2-BE09-8B66B42EAA72}" type="pres">
      <dgm:prSet presAssocID="{B5CBEF99-6AF8-4493-BD91-F917098EC491}" presName="hierRoot3" presStyleCnt="0"/>
      <dgm:spPr/>
    </dgm:pt>
    <dgm:pt modelId="{F50CCC39-9ABB-44FB-9210-EAA7FD22D247}" type="pres">
      <dgm:prSet presAssocID="{B5CBEF99-6AF8-4493-BD91-F917098EC491}" presName="composite3" presStyleCnt="0"/>
      <dgm:spPr/>
    </dgm:pt>
    <dgm:pt modelId="{5A7727ED-3E02-402A-A73E-06D097C3E74A}" type="pres">
      <dgm:prSet presAssocID="{B5CBEF99-6AF8-4493-BD91-F917098EC491}" presName="background3" presStyleLbl="node3" presStyleIdx="1" presStyleCnt="4"/>
      <dgm:spPr/>
    </dgm:pt>
    <dgm:pt modelId="{1B992666-23E8-49BB-9012-31DEC591CDC4}" type="pres">
      <dgm:prSet presAssocID="{B5CBEF99-6AF8-4493-BD91-F917098EC491}" presName="text3" presStyleLbl="fgAcc3" presStyleIdx="1" presStyleCnt="4">
        <dgm:presLayoutVars>
          <dgm:chPref val="3"/>
        </dgm:presLayoutVars>
      </dgm:prSet>
      <dgm:spPr/>
      <dgm:t>
        <a:bodyPr/>
        <a:lstStyle/>
        <a:p>
          <a:pPr rtl="1"/>
          <a:endParaRPr lang="ar-SA"/>
        </a:p>
      </dgm:t>
    </dgm:pt>
    <dgm:pt modelId="{686D9957-8883-4D20-8BCC-281C593082F4}" type="pres">
      <dgm:prSet presAssocID="{B5CBEF99-6AF8-4493-BD91-F917098EC491}" presName="hierChild4" presStyleCnt="0"/>
      <dgm:spPr/>
    </dgm:pt>
    <dgm:pt modelId="{DFADD522-2FD1-4AAE-A094-3E946139B582}" type="pres">
      <dgm:prSet presAssocID="{69E77901-07E9-4F2E-A28B-AF88E06C26C3}" presName="Name23" presStyleLbl="parChTrans1D4" presStyleIdx="1" presStyleCnt="3"/>
      <dgm:spPr/>
      <dgm:t>
        <a:bodyPr/>
        <a:lstStyle/>
        <a:p>
          <a:pPr rtl="1"/>
          <a:endParaRPr lang="ar-SA"/>
        </a:p>
      </dgm:t>
    </dgm:pt>
    <dgm:pt modelId="{AAA1D02C-DF0B-4395-9705-F58A2A322C0D}" type="pres">
      <dgm:prSet presAssocID="{767E3BEA-7AB5-4EEA-AF7B-098C11500C89}" presName="hierRoot4" presStyleCnt="0"/>
      <dgm:spPr/>
    </dgm:pt>
    <dgm:pt modelId="{F67E6F74-A85F-421F-8B43-6ED287DA7673}" type="pres">
      <dgm:prSet presAssocID="{767E3BEA-7AB5-4EEA-AF7B-098C11500C89}" presName="composite4" presStyleCnt="0"/>
      <dgm:spPr/>
    </dgm:pt>
    <dgm:pt modelId="{C2E4FD98-9238-44F1-8D19-E371421BE0BE}" type="pres">
      <dgm:prSet presAssocID="{767E3BEA-7AB5-4EEA-AF7B-098C11500C89}" presName="background4" presStyleLbl="node4" presStyleIdx="1" presStyleCnt="3"/>
      <dgm:spPr/>
    </dgm:pt>
    <dgm:pt modelId="{1004D2A7-8AF3-4DE0-AF5D-26E537321657}" type="pres">
      <dgm:prSet presAssocID="{767E3BEA-7AB5-4EEA-AF7B-098C11500C89}" presName="text4" presStyleLbl="fgAcc4" presStyleIdx="1" presStyleCnt="3">
        <dgm:presLayoutVars>
          <dgm:chPref val="3"/>
        </dgm:presLayoutVars>
      </dgm:prSet>
      <dgm:spPr/>
      <dgm:t>
        <a:bodyPr/>
        <a:lstStyle/>
        <a:p>
          <a:pPr rtl="1"/>
          <a:endParaRPr lang="ar-SA"/>
        </a:p>
      </dgm:t>
    </dgm:pt>
    <dgm:pt modelId="{3C1EA8B2-BD30-4DFE-9160-23B6EE4628F9}" type="pres">
      <dgm:prSet presAssocID="{767E3BEA-7AB5-4EEA-AF7B-098C11500C89}" presName="hierChild5" presStyleCnt="0"/>
      <dgm:spPr/>
    </dgm:pt>
    <dgm:pt modelId="{BADD60C6-FBD0-4047-8659-4E77EE6F4676}" type="pres">
      <dgm:prSet presAssocID="{B3F7949D-F88F-4CD9-BECF-15FED9BE6412}" presName="Name23" presStyleLbl="parChTrans1D4" presStyleIdx="2" presStyleCnt="3"/>
      <dgm:spPr/>
    </dgm:pt>
    <dgm:pt modelId="{C24433F9-41E8-483C-9FAF-C13EBD8EBA62}" type="pres">
      <dgm:prSet presAssocID="{4C61C8A1-A23C-4A19-A427-E92F8FADF550}" presName="hierRoot4" presStyleCnt="0"/>
      <dgm:spPr/>
    </dgm:pt>
    <dgm:pt modelId="{127CC309-8522-43FB-89D0-764A5F0B91D4}" type="pres">
      <dgm:prSet presAssocID="{4C61C8A1-A23C-4A19-A427-E92F8FADF550}" presName="composite4" presStyleCnt="0"/>
      <dgm:spPr/>
    </dgm:pt>
    <dgm:pt modelId="{6F1AAD5D-C563-4CC3-BCD6-1DF5786B5A72}" type="pres">
      <dgm:prSet presAssocID="{4C61C8A1-A23C-4A19-A427-E92F8FADF550}" presName="background4" presStyleLbl="node4" presStyleIdx="2" presStyleCnt="3"/>
      <dgm:spPr/>
    </dgm:pt>
    <dgm:pt modelId="{8E791B29-6746-4201-BEA7-A6E86F2C700B}" type="pres">
      <dgm:prSet presAssocID="{4C61C8A1-A23C-4A19-A427-E92F8FADF550}" presName="text4" presStyleLbl="fgAcc4" presStyleIdx="2" presStyleCnt="3">
        <dgm:presLayoutVars>
          <dgm:chPref val="3"/>
        </dgm:presLayoutVars>
      </dgm:prSet>
      <dgm:spPr/>
      <dgm:t>
        <a:bodyPr/>
        <a:lstStyle/>
        <a:p>
          <a:pPr rtl="1"/>
          <a:endParaRPr lang="ar-SA"/>
        </a:p>
      </dgm:t>
    </dgm:pt>
    <dgm:pt modelId="{677872DF-0477-4BAD-ACF3-0B9F9F9816E3}" type="pres">
      <dgm:prSet presAssocID="{4C61C8A1-A23C-4A19-A427-E92F8FADF550}" presName="hierChild5" presStyleCnt="0"/>
      <dgm:spPr/>
    </dgm:pt>
    <dgm:pt modelId="{D7E8CB43-273C-4788-A19A-DC2C7034DE34}" type="pres">
      <dgm:prSet presAssocID="{A22625BD-18BB-46B2-81C5-A2441DC70047}" presName="Name10" presStyleLbl="parChTrans1D2" presStyleIdx="1" presStyleCnt="2"/>
      <dgm:spPr/>
      <dgm:t>
        <a:bodyPr/>
        <a:lstStyle/>
        <a:p>
          <a:pPr rtl="1"/>
          <a:endParaRPr lang="ar-SA"/>
        </a:p>
      </dgm:t>
    </dgm:pt>
    <dgm:pt modelId="{13A90F5C-81BF-44E8-8CEC-6151A74E17E2}" type="pres">
      <dgm:prSet presAssocID="{30131C1B-B573-494B-9272-CB0F7A194A99}" presName="hierRoot2" presStyleCnt="0"/>
      <dgm:spPr/>
    </dgm:pt>
    <dgm:pt modelId="{FECDE799-E163-4C74-BC75-6E99018BBC09}" type="pres">
      <dgm:prSet presAssocID="{30131C1B-B573-494B-9272-CB0F7A194A99}" presName="composite2" presStyleCnt="0"/>
      <dgm:spPr/>
    </dgm:pt>
    <dgm:pt modelId="{EC9A8C4E-39A7-4064-B412-E20FD3AE500E}" type="pres">
      <dgm:prSet presAssocID="{30131C1B-B573-494B-9272-CB0F7A194A99}" presName="background2" presStyleLbl="node2" presStyleIdx="1" presStyleCnt="2"/>
      <dgm:spPr/>
    </dgm:pt>
    <dgm:pt modelId="{EB7DBE9D-74BD-4883-A89F-F3EECFCE82FE}" type="pres">
      <dgm:prSet presAssocID="{30131C1B-B573-494B-9272-CB0F7A194A99}" presName="text2" presStyleLbl="fgAcc2" presStyleIdx="1" presStyleCnt="2">
        <dgm:presLayoutVars>
          <dgm:chPref val="3"/>
        </dgm:presLayoutVars>
      </dgm:prSet>
      <dgm:spPr/>
      <dgm:t>
        <a:bodyPr/>
        <a:lstStyle/>
        <a:p>
          <a:pPr rtl="1"/>
          <a:endParaRPr lang="ar-SA"/>
        </a:p>
      </dgm:t>
    </dgm:pt>
    <dgm:pt modelId="{BE4E1B18-C48A-41E9-882B-2EFD06684A5D}" type="pres">
      <dgm:prSet presAssocID="{30131C1B-B573-494B-9272-CB0F7A194A99}" presName="hierChild3" presStyleCnt="0"/>
      <dgm:spPr/>
    </dgm:pt>
    <dgm:pt modelId="{2D8D340A-E35E-46CF-8F47-86220C70BF0B}" type="pres">
      <dgm:prSet presAssocID="{36EF7842-E358-47E4-841C-B165F35F686F}" presName="Name17" presStyleLbl="parChTrans1D3" presStyleIdx="2" presStyleCnt="4"/>
      <dgm:spPr/>
      <dgm:t>
        <a:bodyPr/>
        <a:lstStyle/>
        <a:p>
          <a:pPr rtl="1"/>
          <a:endParaRPr lang="ar-SA"/>
        </a:p>
      </dgm:t>
    </dgm:pt>
    <dgm:pt modelId="{709553F2-2196-4337-AE3A-46DCA0680727}" type="pres">
      <dgm:prSet presAssocID="{B6885454-82FC-43BE-9E77-CC236EDB7FF4}" presName="hierRoot3" presStyleCnt="0"/>
      <dgm:spPr/>
    </dgm:pt>
    <dgm:pt modelId="{A018A821-0F70-4388-89C9-4209FFC1E36A}" type="pres">
      <dgm:prSet presAssocID="{B6885454-82FC-43BE-9E77-CC236EDB7FF4}" presName="composite3" presStyleCnt="0"/>
      <dgm:spPr/>
    </dgm:pt>
    <dgm:pt modelId="{654EC22B-54C5-4C74-879A-5EA938286309}" type="pres">
      <dgm:prSet presAssocID="{B6885454-82FC-43BE-9E77-CC236EDB7FF4}" presName="background3" presStyleLbl="node3" presStyleIdx="2" presStyleCnt="4"/>
      <dgm:spPr/>
    </dgm:pt>
    <dgm:pt modelId="{5B6BEC9E-565F-4A22-88C8-E2B5D98CF7DA}" type="pres">
      <dgm:prSet presAssocID="{B6885454-82FC-43BE-9E77-CC236EDB7FF4}" presName="text3" presStyleLbl="fgAcc3" presStyleIdx="2" presStyleCnt="4">
        <dgm:presLayoutVars>
          <dgm:chPref val="3"/>
        </dgm:presLayoutVars>
      </dgm:prSet>
      <dgm:spPr/>
      <dgm:t>
        <a:bodyPr/>
        <a:lstStyle/>
        <a:p>
          <a:pPr rtl="1"/>
          <a:endParaRPr lang="ar-SA"/>
        </a:p>
      </dgm:t>
    </dgm:pt>
    <dgm:pt modelId="{2D261A9C-21E3-419F-91CE-E60243BAFCBF}" type="pres">
      <dgm:prSet presAssocID="{B6885454-82FC-43BE-9E77-CC236EDB7FF4}" presName="hierChild4" presStyleCnt="0"/>
      <dgm:spPr/>
    </dgm:pt>
    <dgm:pt modelId="{DB4690E4-EFFF-4CDD-976A-669A9530B906}" type="pres">
      <dgm:prSet presAssocID="{4BA0077C-C076-41F4-8FB6-C8D1620B3087}" presName="Name17" presStyleLbl="parChTrans1D3" presStyleIdx="3" presStyleCnt="4"/>
      <dgm:spPr/>
      <dgm:t>
        <a:bodyPr/>
        <a:lstStyle/>
        <a:p>
          <a:pPr rtl="1"/>
          <a:endParaRPr lang="ar-SA"/>
        </a:p>
      </dgm:t>
    </dgm:pt>
    <dgm:pt modelId="{B16D39C1-83A0-42DE-AA03-4EDAA954657B}" type="pres">
      <dgm:prSet presAssocID="{6633D19A-8A0E-43A6-B5CA-DF4FD3E41B28}" presName="hierRoot3" presStyleCnt="0"/>
      <dgm:spPr/>
    </dgm:pt>
    <dgm:pt modelId="{3EB75FC6-F915-4429-9066-34447FCAE4BF}" type="pres">
      <dgm:prSet presAssocID="{6633D19A-8A0E-43A6-B5CA-DF4FD3E41B28}" presName="composite3" presStyleCnt="0"/>
      <dgm:spPr/>
    </dgm:pt>
    <dgm:pt modelId="{A53CCA11-D7DC-40C4-A7A3-791BDFA1DD68}" type="pres">
      <dgm:prSet presAssocID="{6633D19A-8A0E-43A6-B5CA-DF4FD3E41B28}" presName="background3" presStyleLbl="node3" presStyleIdx="3" presStyleCnt="4"/>
      <dgm:spPr/>
    </dgm:pt>
    <dgm:pt modelId="{A192A7E9-2A7E-4F96-9FBA-2979CB7B776A}" type="pres">
      <dgm:prSet presAssocID="{6633D19A-8A0E-43A6-B5CA-DF4FD3E41B28}" presName="text3" presStyleLbl="fgAcc3" presStyleIdx="3" presStyleCnt="4">
        <dgm:presLayoutVars>
          <dgm:chPref val="3"/>
        </dgm:presLayoutVars>
      </dgm:prSet>
      <dgm:spPr/>
      <dgm:t>
        <a:bodyPr/>
        <a:lstStyle/>
        <a:p>
          <a:pPr rtl="1"/>
          <a:endParaRPr lang="ar-SA"/>
        </a:p>
      </dgm:t>
    </dgm:pt>
    <dgm:pt modelId="{32486410-25DD-40D8-9DDF-61ED42CFD256}" type="pres">
      <dgm:prSet presAssocID="{6633D19A-8A0E-43A6-B5CA-DF4FD3E41B28}" presName="hierChild4" presStyleCnt="0"/>
      <dgm:spPr/>
    </dgm:pt>
  </dgm:ptLst>
  <dgm:cxnLst>
    <dgm:cxn modelId="{8FA8E7A5-DF46-4B41-AF66-289923AB27FB}" type="presOf" srcId="{F1A5F9CB-6911-4189-A3BC-E3D37DD47B54}" destId="{F3ECA9CB-28F5-4ADE-B2EC-DE98A46285FA}" srcOrd="0" destOrd="0" presId="urn:microsoft.com/office/officeart/2005/8/layout/hierarchy1"/>
    <dgm:cxn modelId="{9A405836-CFD6-4F3F-8F33-E1DA9CCDB69E}" type="presOf" srcId="{767E3BEA-7AB5-4EEA-AF7B-098C11500C89}" destId="{1004D2A7-8AF3-4DE0-AF5D-26E537321657}" srcOrd="0" destOrd="0" presId="urn:microsoft.com/office/officeart/2005/8/layout/hierarchy1"/>
    <dgm:cxn modelId="{A7D44AA2-C095-4839-9E78-7D808562FED0}" srcId="{30131C1B-B573-494B-9272-CB0F7A194A99}" destId="{B6885454-82FC-43BE-9E77-CC236EDB7FF4}" srcOrd="0" destOrd="0" parTransId="{36EF7842-E358-47E4-841C-B165F35F686F}" sibTransId="{AB868332-B5E7-4615-9C19-5F0A753E38FC}"/>
    <dgm:cxn modelId="{52FC8F34-E4C8-4108-9034-FFC573C6A89F}" srcId="{0C1044C4-83AA-4E4B-85A1-0EAA2B83A95D}" destId="{9BD188E9-26E7-40A2-B4EA-2CF0774941D4}" srcOrd="0" destOrd="0" parTransId="{89C1AAA9-1396-439E-90F2-8819A74EDE2A}" sibTransId="{35FDA69A-AD02-4EFC-A5EC-CC838578F759}"/>
    <dgm:cxn modelId="{BCD59E07-5CB2-4C51-BAB4-445478A3B74B}" type="presOf" srcId="{30131C1B-B573-494B-9272-CB0F7A194A99}" destId="{EB7DBE9D-74BD-4883-A89F-F3EECFCE82FE}" srcOrd="0" destOrd="0" presId="urn:microsoft.com/office/officeart/2005/8/layout/hierarchy1"/>
    <dgm:cxn modelId="{6DF8BCEA-E638-43CB-A594-117FA2EE1C6A}" srcId="{C9156718-EFA4-456E-98D4-F703FFD97859}" destId="{B5CBEF99-6AF8-4493-BD91-F917098EC491}" srcOrd="1" destOrd="0" parTransId="{F1A5F9CB-6911-4189-A3BC-E3D37DD47B54}" sibTransId="{A3733DB9-FC81-4BD7-99EC-9AF324776F89}"/>
    <dgm:cxn modelId="{4E513105-92AC-4F0D-B7D8-3C1EEFFC786F}" type="presOf" srcId="{5B8B84CC-A75A-4BF1-BD6F-97D654041C9B}" destId="{1BFCEB99-56A0-4099-B4A6-6CF5D4EA5CDF}" srcOrd="0" destOrd="0" presId="urn:microsoft.com/office/officeart/2005/8/layout/hierarchy1"/>
    <dgm:cxn modelId="{95B2F024-3540-4F3A-962B-490ADEEF7812}" type="presOf" srcId="{B3F7949D-F88F-4CD9-BECF-15FED9BE6412}" destId="{BADD60C6-FBD0-4047-8659-4E77EE6F4676}" srcOrd="0" destOrd="0" presId="urn:microsoft.com/office/officeart/2005/8/layout/hierarchy1"/>
    <dgm:cxn modelId="{B4F07F44-58D7-4A5F-849B-6A223834A507}" srcId="{3D85B31F-A185-4F13-8E0C-C6AB78148BA7}" destId="{AC70CB80-6173-4C88-A4A2-A4552FF27221}" srcOrd="0" destOrd="0" parTransId="{5B8B84CC-A75A-4BF1-BD6F-97D654041C9B}" sibTransId="{3ADCAD7B-A642-4257-9CE5-9D7BDE13BD91}"/>
    <dgm:cxn modelId="{0670CC75-510C-4B15-B6AD-A75B48AA88F9}" srcId="{C9156718-EFA4-456E-98D4-F703FFD97859}" destId="{3D85B31F-A185-4F13-8E0C-C6AB78148BA7}" srcOrd="0" destOrd="0" parTransId="{046F9897-F70F-4FA6-88D8-95AA88DC9666}" sibTransId="{F3FC631C-A1D0-4459-B334-A375920CC8A9}"/>
    <dgm:cxn modelId="{AEBACC5A-9001-402D-B523-5F7F3C0EB0EE}" type="presOf" srcId="{30376D93-5B0B-43CB-ADA7-7EA606804913}" destId="{B0A824C5-5A36-4D92-8F35-BC6143CE1932}" srcOrd="0" destOrd="0" presId="urn:microsoft.com/office/officeart/2005/8/layout/hierarchy1"/>
    <dgm:cxn modelId="{FCDCE17B-B9BD-4B56-9D40-00BF27525620}" type="presOf" srcId="{0C1044C4-83AA-4E4B-85A1-0EAA2B83A95D}" destId="{E61245F3-62BB-4D53-8DBA-286982A2B936}" srcOrd="0" destOrd="0" presId="urn:microsoft.com/office/officeart/2005/8/layout/hierarchy1"/>
    <dgm:cxn modelId="{0B5D032F-96F5-4664-85BF-F65D9C2636FA}" type="presOf" srcId="{046F9897-F70F-4FA6-88D8-95AA88DC9666}" destId="{1973E69F-AF51-4F04-9BFC-28E7627C7933}" srcOrd="0" destOrd="0" presId="urn:microsoft.com/office/officeart/2005/8/layout/hierarchy1"/>
    <dgm:cxn modelId="{7A8B7044-61FC-493B-9E51-87674B7CF7D9}" srcId="{B5CBEF99-6AF8-4493-BD91-F917098EC491}" destId="{4C61C8A1-A23C-4A19-A427-E92F8FADF550}" srcOrd="1" destOrd="0" parTransId="{B3F7949D-F88F-4CD9-BECF-15FED9BE6412}" sibTransId="{A9F56584-D658-4F0A-8D0B-B368B3EBE051}"/>
    <dgm:cxn modelId="{D6F7A4AA-1190-4165-8A09-4D3EAA483314}" srcId="{9BD188E9-26E7-40A2-B4EA-2CF0774941D4}" destId="{30131C1B-B573-494B-9272-CB0F7A194A99}" srcOrd="1" destOrd="0" parTransId="{A22625BD-18BB-46B2-81C5-A2441DC70047}" sibTransId="{24513C20-7DE0-44B8-8226-637688F13EA5}"/>
    <dgm:cxn modelId="{826768DA-8680-4F04-9527-6691939971A8}" type="presOf" srcId="{A22625BD-18BB-46B2-81C5-A2441DC70047}" destId="{D7E8CB43-273C-4788-A19A-DC2C7034DE34}" srcOrd="0" destOrd="0" presId="urn:microsoft.com/office/officeart/2005/8/layout/hierarchy1"/>
    <dgm:cxn modelId="{D2B7F7F0-2825-4D8A-8C4B-C79F8B2D9F24}" type="presOf" srcId="{36EF7842-E358-47E4-841C-B165F35F686F}" destId="{2D8D340A-E35E-46CF-8F47-86220C70BF0B}" srcOrd="0" destOrd="0" presId="urn:microsoft.com/office/officeart/2005/8/layout/hierarchy1"/>
    <dgm:cxn modelId="{8B468E08-E57B-45F5-8FA9-2E718B151171}" type="presOf" srcId="{4BA0077C-C076-41F4-8FB6-C8D1620B3087}" destId="{DB4690E4-EFFF-4CDD-976A-669A9530B906}" srcOrd="0" destOrd="0" presId="urn:microsoft.com/office/officeart/2005/8/layout/hierarchy1"/>
    <dgm:cxn modelId="{1FF1E985-7668-4E87-9832-7906BB881B37}" type="presOf" srcId="{4C61C8A1-A23C-4A19-A427-E92F8FADF550}" destId="{8E791B29-6746-4201-BEA7-A6E86F2C700B}" srcOrd="0" destOrd="0" presId="urn:microsoft.com/office/officeart/2005/8/layout/hierarchy1"/>
    <dgm:cxn modelId="{46E72C8D-E362-403D-9FE8-B2EA34C4BB71}" type="presOf" srcId="{69E77901-07E9-4F2E-A28B-AF88E06C26C3}" destId="{DFADD522-2FD1-4AAE-A094-3E946139B582}" srcOrd="0" destOrd="0" presId="urn:microsoft.com/office/officeart/2005/8/layout/hierarchy1"/>
    <dgm:cxn modelId="{16001BEC-C3CC-4209-8145-82376FF68F71}" srcId="{9BD188E9-26E7-40A2-B4EA-2CF0774941D4}" destId="{C9156718-EFA4-456E-98D4-F703FFD97859}" srcOrd="0" destOrd="0" parTransId="{30376D93-5B0B-43CB-ADA7-7EA606804913}" sibTransId="{5516E425-5B6D-49D4-9CAC-6A0F19F81D81}"/>
    <dgm:cxn modelId="{5193E46D-C973-4065-B962-8075E5907331}" type="presOf" srcId="{B5CBEF99-6AF8-4493-BD91-F917098EC491}" destId="{1B992666-23E8-49BB-9012-31DEC591CDC4}" srcOrd="0" destOrd="0" presId="urn:microsoft.com/office/officeart/2005/8/layout/hierarchy1"/>
    <dgm:cxn modelId="{79755727-3581-4855-9F21-B73B9482AFD0}" type="presOf" srcId="{9BD188E9-26E7-40A2-B4EA-2CF0774941D4}" destId="{495EBFA4-4CCD-41D4-A6B6-B28005A74F72}" srcOrd="0" destOrd="0" presId="urn:microsoft.com/office/officeart/2005/8/layout/hierarchy1"/>
    <dgm:cxn modelId="{1268A00C-2165-40BC-95C0-DD84E4558F5F}" type="presOf" srcId="{3D85B31F-A185-4F13-8E0C-C6AB78148BA7}" destId="{18953DA4-DFBE-4C14-A855-4F1DE0DB42AC}" srcOrd="0" destOrd="0" presId="urn:microsoft.com/office/officeart/2005/8/layout/hierarchy1"/>
    <dgm:cxn modelId="{A34610E2-B3F6-4F97-877C-79C171BCF3CD}" type="presOf" srcId="{C9156718-EFA4-456E-98D4-F703FFD97859}" destId="{B034BCCC-B3C2-4F5F-8661-8E92747FC814}" srcOrd="0" destOrd="0" presId="urn:microsoft.com/office/officeart/2005/8/layout/hierarchy1"/>
    <dgm:cxn modelId="{2431FBE2-1379-4712-BB10-B540B262857E}" srcId="{30131C1B-B573-494B-9272-CB0F7A194A99}" destId="{6633D19A-8A0E-43A6-B5CA-DF4FD3E41B28}" srcOrd="1" destOrd="0" parTransId="{4BA0077C-C076-41F4-8FB6-C8D1620B3087}" sibTransId="{F07AD2D3-C48D-4566-81B2-CAE93230C8CF}"/>
    <dgm:cxn modelId="{5C1B15D8-8F86-4137-A126-83386092C213}" type="presOf" srcId="{B6885454-82FC-43BE-9E77-CC236EDB7FF4}" destId="{5B6BEC9E-565F-4A22-88C8-E2B5D98CF7DA}" srcOrd="0" destOrd="0" presId="urn:microsoft.com/office/officeart/2005/8/layout/hierarchy1"/>
    <dgm:cxn modelId="{0E47DC9E-C803-4ADB-B9CB-606CAE306A16}" srcId="{B5CBEF99-6AF8-4493-BD91-F917098EC491}" destId="{767E3BEA-7AB5-4EEA-AF7B-098C11500C89}" srcOrd="0" destOrd="0" parTransId="{69E77901-07E9-4F2E-A28B-AF88E06C26C3}" sibTransId="{866CFBC0-F007-4F51-A7B2-EF969AFD4091}"/>
    <dgm:cxn modelId="{868A04F4-38BE-49AB-B662-26C939A11602}" type="presOf" srcId="{6633D19A-8A0E-43A6-B5CA-DF4FD3E41B28}" destId="{A192A7E9-2A7E-4F96-9FBA-2979CB7B776A}" srcOrd="0" destOrd="0" presId="urn:microsoft.com/office/officeart/2005/8/layout/hierarchy1"/>
    <dgm:cxn modelId="{F6224F0E-BEB5-4708-A9E8-AA19B16FAC21}" type="presOf" srcId="{AC70CB80-6173-4C88-A4A2-A4552FF27221}" destId="{D11B1BAB-D1F1-4DEC-8B23-17D5879AC160}" srcOrd="0" destOrd="0" presId="urn:microsoft.com/office/officeart/2005/8/layout/hierarchy1"/>
    <dgm:cxn modelId="{C330304C-2390-4A71-9A0E-49A8C11E1EF9}" type="presParOf" srcId="{E61245F3-62BB-4D53-8DBA-286982A2B936}" destId="{C604A96E-D786-4E99-BBB1-9D3762684DDB}" srcOrd="0" destOrd="0" presId="urn:microsoft.com/office/officeart/2005/8/layout/hierarchy1"/>
    <dgm:cxn modelId="{7BB5370E-57F8-4F74-A83A-240E286F8BEF}" type="presParOf" srcId="{C604A96E-D786-4E99-BBB1-9D3762684DDB}" destId="{14CE96AE-3424-47CD-9B59-C72E226F4DB9}" srcOrd="0" destOrd="0" presId="urn:microsoft.com/office/officeart/2005/8/layout/hierarchy1"/>
    <dgm:cxn modelId="{4A3632D3-828E-47C5-A655-2E7497E2DA28}" type="presParOf" srcId="{14CE96AE-3424-47CD-9B59-C72E226F4DB9}" destId="{CF0C6C2F-41BD-439C-B37C-6ABBEB9C6EDC}" srcOrd="0" destOrd="0" presId="urn:microsoft.com/office/officeart/2005/8/layout/hierarchy1"/>
    <dgm:cxn modelId="{A3D084FC-05B0-4F4F-8ED1-AE91705E20F3}" type="presParOf" srcId="{14CE96AE-3424-47CD-9B59-C72E226F4DB9}" destId="{495EBFA4-4CCD-41D4-A6B6-B28005A74F72}" srcOrd="1" destOrd="0" presId="urn:microsoft.com/office/officeart/2005/8/layout/hierarchy1"/>
    <dgm:cxn modelId="{A2B16813-5315-4162-B54E-2224C7FA6124}" type="presParOf" srcId="{C604A96E-D786-4E99-BBB1-9D3762684DDB}" destId="{D97D24B5-5EDE-485C-9114-263EC3E28FCA}" srcOrd="1" destOrd="0" presId="urn:microsoft.com/office/officeart/2005/8/layout/hierarchy1"/>
    <dgm:cxn modelId="{20F3CA31-9B5F-46ED-986C-40AB4D9EEEF9}" type="presParOf" srcId="{D97D24B5-5EDE-485C-9114-263EC3E28FCA}" destId="{B0A824C5-5A36-4D92-8F35-BC6143CE1932}" srcOrd="0" destOrd="0" presId="urn:microsoft.com/office/officeart/2005/8/layout/hierarchy1"/>
    <dgm:cxn modelId="{1BAF29F2-B414-42F2-8111-47DD559EE494}" type="presParOf" srcId="{D97D24B5-5EDE-485C-9114-263EC3E28FCA}" destId="{3B654530-0FCE-4CEE-87FC-74EBCE7E91C9}" srcOrd="1" destOrd="0" presId="urn:microsoft.com/office/officeart/2005/8/layout/hierarchy1"/>
    <dgm:cxn modelId="{0F85F29C-B9C9-46A0-8014-10DC1BA44735}" type="presParOf" srcId="{3B654530-0FCE-4CEE-87FC-74EBCE7E91C9}" destId="{73DBBF01-6D98-4F6E-BEFB-94C172AA568F}" srcOrd="0" destOrd="0" presId="urn:microsoft.com/office/officeart/2005/8/layout/hierarchy1"/>
    <dgm:cxn modelId="{B3BD14CD-44D7-4487-A64F-E9EFD1FA7467}" type="presParOf" srcId="{73DBBF01-6D98-4F6E-BEFB-94C172AA568F}" destId="{5D20CE26-7314-4E3D-B8DD-E30803BB61B6}" srcOrd="0" destOrd="0" presId="urn:microsoft.com/office/officeart/2005/8/layout/hierarchy1"/>
    <dgm:cxn modelId="{FCEE2D9D-46E3-4EAF-9F17-66735230435A}" type="presParOf" srcId="{73DBBF01-6D98-4F6E-BEFB-94C172AA568F}" destId="{B034BCCC-B3C2-4F5F-8661-8E92747FC814}" srcOrd="1" destOrd="0" presId="urn:microsoft.com/office/officeart/2005/8/layout/hierarchy1"/>
    <dgm:cxn modelId="{79C3E128-76A4-4514-9202-B060E70FA672}" type="presParOf" srcId="{3B654530-0FCE-4CEE-87FC-74EBCE7E91C9}" destId="{6AC27B09-B63B-4DE2-8534-C0C60B982114}" srcOrd="1" destOrd="0" presId="urn:microsoft.com/office/officeart/2005/8/layout/hierarchy1"/>
    <dgm:cxn modelId="{B7672D82-12B2-4FDB-BAD7-C6F40FC693CB}" type="presParOf" srcId="{6AC27B09-B63B-4DE2-8534-C0C60B982114}" destId="{1973E69F-AF51-4F04-9BFC-28E7627C7933}" srcOrd="0" destOrd="0" presId="urn:microsoft.com/office/officeart/2005/8/layout/hierarchy1"/>
    <dgm:cxn modelId="{18D532B9-D94A-4403-A73E-AC9BF3EF67ED}" type="presParOf" srcId="{6AC27B09-B63B-4DE2-8534-C0C60B982114}" destId="{B44CC137-8688-4EE8-A892-34FAD0B0D7A9}" srcOrd="1" destOrd="0" presId="urn:microsoft.com/office/officeart/2005/8/layout/hierarchy1"/>
    <dgm:cxn modelId="{5F9FBCB9-19EB-41C2-802C-B1CDFA2D6D04}" type="presParOf" srcId="{B44CC137-8688-4EE8-A892-34FAD0B0D7A9}" destId="{FE60589B-D6BC-4FEC-9DD5-1FE46C283827}" srcOrd="0" destOrd="0" presId="urn:microsoft.com/office/officeart/2005/8/layout/hierarchy1"/>
    <dgm:cxn modelId="{2FA1099E-1C61-4E1D-B6AE-77F59DE5C9FB}" type="presParOf" srcId="{FE60589B-D6BC-4FEC-9DD5-1FE46C283827}" destId="{0296C9F3-08B5-4197-B16F-4742B8A4B426}" srcOrd="0" destOrd="0" presId="urn:microsoft.com/office/officeart/2005/8/layout/hierarchy1"/>
    <dgm:cxn modelId="{2FF7F076-9601-4CC2-9793-AD521038CBC6}" type="presParOf" srcId="{FE60589B-D6BC-4FEC-9DD5-1FE46C283827}" destId="{18953DA4-DFBE-4C14-A855-4F1DE0DB42AC}" srcOrd="1" destOrd="0" presId="urn:microsoft.com/office/officeart/2005/8/layout/hierarchy1"/>
    <dgm:cxn modelId="{8443C9C7-9D48-4558-ADC8-62389FE4012F}" type="presParOf" srcId="{B44CC137-8688-4EE8-A892-34FAD0B0D7A9}" destId="{2F8BFE53-ACC7-4A0C-852B-CD425F24F8B5}" srcOrd="1" destOrd="0" presId="urn:microsoft.com/office/officeart/2005/8/layout/hierarchy1"/>
    <dgm:cxn modelId="{845F7CCC-33E1-45D2-8DEF-C626329928F7}" type="presParOf" srcId="{2F8BFE53-ACC7-4A0C-852B-CD425F24F8B5}" destId="{1BFCEB99-56A0-4099-B4A6-6CF5D4EA5CDF}" srcOrd="0" destOrd="0" presId="urn:microsoft.com/office/officeart/2005/8/layout/hierarchy1"/>
    <dgm:cxn modelId="{B1A663EB-1897-41BD-9B7E-85B78CC3F761}" type="presParOf" srcId="{2F8BFE53-ACC7-4A0C-852B-CD425F24F8B5}" destId="{EC89C64F-A53C-436F-9CBC-3C95D76DE91D}" srcOrd="1" destOrd="0" presId="urn:microsoft.com/office/officeart/2005/8/layout/hierarchy1"/>
    <dgm:cxn modelId="{2AD5B676-F4AC-47A9-BE49-D6F5679D5D74}" type="presParOf" srcId="{EC89C64F-A53C-436F-9CBC-3C95D76DE91D}" destId="{821B74E2-4B8E-41C1-9756-2548B3B96493}" srcOrd="0" destOrd="0" presId="urn:microsoft.com/office/officeart/2005/8/layout/hierarchy1"/>
    <dgm:cxn modelId="{53E4E5AC-E1CC-4BE5-84F1-450CFE62972D}" type="presParOf" srcId="{821B74E2-4B8E-41C1-9756-2548B3B96493}" destId="{13B4677C-98B8-43C8-9EF3-3857FB49A5F0}" srcOrd="0" destOrd="0" presId="urn:microsoft.com/office/officeart/2005/8/layout/hierarchy1"/>
    <dgm:cxn modelId="{8AE9CC33-7C87-4AD5-B1DF-9866919B54A8}" type="presParOf" srcId="{821B74E2-4B8E-41C1-9756-2548B3B96493}" destId="{D11B1BAB-D1F1-4DEC-8B23-17D5879AC160}" srcOrd="1" destOrd="0" presId="urn:microsoft.com/office/officeart/2005/8/layout/hierarchy1"/>
    <dgm:cxn modelId="{CB90F19F-0E08-45A2-AE88-B4170C4C639C}" type="presParOf" srcId="{EC89C64F-A53C-436F-9CBC-3C95D76DE91D}" destId="{7BE2D39C-7F47-4A96-AA85-5C7ABA3AEC62}" srcOrd="1" destOrd="0" presId="urn:microsoft.com/office/officeart/2005/8/layout/hierarchy1"/>
    <dgm:cxn modelId="{3CDCC704-B50E-4548-8BF1-497B0DED4B65}" type="presParOf" srcId="{6AC27B09-B63B-4DE2-8534-C0C60B982114}" destId="{F3ECA9CB-28F5-4ADE-B2EC-DE98A46285FA}" srcOrd="2" destOrd="0" presId="urn:microsoft.com/office/officeart/2005/8/layout/hierarchy1"/>
    <dgm:cxn modelId="{FCDC4686-3ECE-42DA-B8AC-7FB817D1A6C5}" type="presParOf" srcId="{6AC27B09-B63B-4DE2-8534-C0C60B982114}" destId="{54436720-073D-45E2-BE09-8B66B42EAA72}" srcOrd="3" destOrd="0" presId="urn:microsoft.com/office/officeart/2005/8/layout/hierarchy1"/>
    <dgm:cxn modelId="{80D40FCB-C19C-46F5-80A5-C2FFDF34F2C2}" type="presParOf" srcId="{54436720-073D-45E2-BE09-8B66B42EAA72}" destId="{F50CCC39-9ABB-44FB-9210-EAA7FD22D247}" srcOrd="0" destOrd="0" presId="urn:microsoft.com/office/officeart/2005/8/layout/hierarchy1"/>
    <dgm:cxn modelId="{A272455D-BFD7-4426-8EFC-B1C01FFB07BF}" type="presParOf" srcId="{F50CCC39-9ABB-44FB-9210-EAA7FD22D247}" destId="{5A7727ED-3E02-402A-A73E-06D097C3E74A}" srcOrd="0" destOrd="0" presId="urn:microsoft.com/office/officeart/2005/8/layout/hierarchy1"/>
    <dgm:cxn modelId="{D39E10BE-F4B9-4A91-A65E-9CA3485A43FE}" type="presParOf" srcId="{F50CCC39-9ABB-44FB-9210-EAA7FD22D247}" destId="{1B992666-23E8-49BB-9012-31DEC591CDC4}" srcOrd="1" destOrd="0" presId="urn:microsoft.com/office/officeart/2005/8/layout/hierarchy1"/>
    <dgm:cxn modelId="{E976D2AB-5189-47C2-A439-F91CD1DA3F27}" type="presParOf" srcId="{54436720-073D-45E2-BE09-8B66B42EAA72}" destId="{686D9957-8883-4D20-8BCC-281C593082F4}" srcOrd="1" destOrd="0" presId="urn:microsoft.com/office/officeart/2005/8/layout/hierarchy1"/>
    <dgm:cxn modelId="{6EFD4CE8-AA89-433D-9493-C736F991B8C0}" type="presParOf" srcId="{686D9957-8883-4D20-8BCC-281C593082F4}" destId="{DFADD522-2FD1-4AAE-A094-3E946139B582}" srcOrd="0" destOrd="0" presId="urn:microsoft.com/office/officeart/2005/8/layout/hierarchy1"/>
    <dgm:cxn modelId="{B6979FB0-9712-4B9F-A0A8-5D59F6508A2A}" type="presParOf" srcId="{686D9957-8883-4D20-8BCC-281C593082F4}" destId="{AAA1D02C-DF0B-4395-9705-F58A2A322C0D}" srcOrd="1" destOrd="0" presId="urn:microsoft.com/office/officeart/2005/8/layout/hierarchy1"/>
    <dgm:cxn modelId="{2FC2D820-D568-49B4-9C3C-95C00AD84C6D}" type="presParOf" srcId="{AAA1D02C-DF0B-4395-9705-F58A2A322C0D}" destId="{F67E6F74-A85F-421F-8B43-6ED287DA7673}" srcOrd="0" destOrd="0" presId="urn:microsoft.com/office/officeart/2005/8/layout/hierarchy1"/>
    <dgm:cxn modelId="{4611BC0D-2983-46B0-B51E-9B5F5D0F33ED}" type="presParOf" srcId="{F67E6F74-A85F-421F-8B43-6ED287DA7673}" destId="{C2E4FD98-9238-44F1-8D19-E371421BE0BE}" srcOrd="0" destOrd="0" presId="urn:microsoft.com/office/officeart/2005/8/layout/hierarchy1"/>
    <dgm:cxn modelId="{2DC6C55E-3B67-4397-AC09-8BB9A049D5B1}" type="presParOf" srcId="{F67E6F74-A85F-421F-8B43-6ED287DA7673}" destId="{1004D2A7-8AF3-4DE0-AF5D-26E537321657}" srcOrd="1" destOrd="0" presId="urn:microsoft.com/office/officeart/2005/8/layout/hierarchy1"/>
    <dgm:cxn modelId="{F89755EE-6B6E-4B35-9E29-862941FF978A}" type="presParOf" srcId="{AAA1D02C-DF0B-4395-9705-F58A2A322C0D}" destId="{3C1EA8B2-BD30-4DFE-9160-23B6EE4628F9}" srcOrd="1" destOrd="0" presId="urn:microsoft.com/office/officeart/2005/8/layout/hierarchy1"/>
    <dgm:cxn modelId="{80DFE413-521A-4ACE-B010-89FCFA08F089}" type="presParOf" srcId="{686D9957-8883-4D20-8BCC-281C593082F4}" destId="{BADD60C6-FBD0-4047-8659-4E77EE6F4676}" srcOrd="2" destOrd="0" presId="urn:microsoft.com/office/officeart/2005/8/layout/hierarchy1"/>
    <dgm:cxn modelId="{D04B8178-ACF5-439A-BFA4-7B8EC50E9B80}" type="presParOf" srcId="{686D9957-8883-4D20-8BCC-281C593082F4}" destId="{C24433F9-41E8-483C-9FAF-C13EBD8EBA62}" srcOrd="3" destOrd="0" presId="urn:microsoft.com/office/officeart/2005/8/layout/hierarchy1"/>
    <dgm:cxn modelId="{62DAE4ED-B771-4AF8-8D42-E8003741097F}" type="presParOf" srcId="{C24433F9-41E8-483C-9FAF-C13EBD8EBA62}" destId="{127CC309-8522-43FB-89D0-764A5F0B91D4}" srcOrd="0" destOrd="0" presId="urn:microsoft.com/office/officeart/2005/8/layout/hierarchy1"/>
    <dgm:cxn modelId="{10600393-E36D-40D2-A123-93685FE83B25}" type="presParOf" srcId="{127CC309-8522-43FB-89D0-764A5F0B91D4}" destId="{6F1AAD5D-C563-4CC3-BCD6-1DF5786B5A72}" srcOrd="0" destOrd="0" presId="urn:microsoft.com/office/officeart/2005/8/layout/hierarchy1"/>
    <dgm:cxn modelId="{0045708F-A936-4308-9FF7-20CE88275074}" type="presParOf" srcId="{127CC309-8522-43FB-89D0-764A5F0B91D4}" destId="{8E791B29-6746-4201-BEA7-A6E86F2C700B}" srcOrd="1" destOrd="0" presId="urn:microsoft.com/office/officeart/2005/8/layout/hierarchy1"/>
    <dgm:cxn modelId="{74AA1E48-8A00-4FFA-9049-B48709464EDE}" type="presParOf" srcId="{C24433F9-41E8-483C-9FAF-C13EBD8EBA62}" destId="{677872DF-0477-4BAD-ACF3-0B9F9F9816E3}" srcOrd="1" destOrd="0" presId="urn:microsoft.com/office/officeart/2005/8/layout/hierarchy1"/>
    <dgm:cxn modelId="{914D02CA-9B12-43A6-AF9E-9225E0A918B9}" type="presParOf" srcId="{D97D24B5-5EDE-485C-9114-263EC3E28FCA}" destId="{D7E8CB43-273C-4788-A19A-DC2C7034DE34}" srcOrd="2" destOrd="0" presId="urn:microsoft.com/office/officeart/2005/8/layout/hierarchy1"/>
    <dgm:cxn modelId="{BA21AFF4-D16B-4F26-B417-FEB0F379B080}" type="presParOf" srcId="{D97D24B5-5EDE-485C-9114-263EC3E28FCA}" destId="{13A90F5C-81BF-44E8-8CEC-6151A74E17E2}" srcOrd="3" destOrd="0" presId="urn:microsoft.com/office/officeart/2005/8/layout/hierarchy1"/>
    <dgm:cxn modelId="{D4CAA348-2F4D-4C7F-B30A-42768938E04F}" type="presParOf" srcId="{13A90F5C-81BF-44E8-8CEC-6151A74E17E2}" destId="{FECDE799-E163-4C74-BC75-6E99018BBC09}" srcOrd="0" destOrd="0" presId="urn:microsoft.com/office/officeart/2005/8/layout/hierarchy1"/>
    <dgm:cxn modelId="{B3387D3B-0315-4ADF-8A07-21F7B3DBD3FD}" type="presParOf" srcId="{FECDE799-E163-4C74-BC75-6E99018BBC09}" destId="{EC9A8C4E-39A7-4064-B412-E20FD3AE500E}" srcOrd="0" destOrd="0" presId="urn:microsoft.com/office/officeart/2005/8/layout/hierarchy1"/>
    <dgm:cxn modelId="{A0EFF27F-AA1E-4FA4-AE59-C77FFE915445}" type="presParOf" srcId="{FECDE799-E163-4C74-BC75-6E99018BBC09}" destId="{EB7DBE9D-74BD-4883-A89F-F3EECFCE82FE}" srcOrd="1" destOrd="0" presId="urn:microsoft.com/office/officeart/2005/8/layout/hierarchy1"/>
    <dgm:cxn modelId="{1BCB8736-A0DD-468F-8AAC-5E559BF56B11}" type="presParOf" srcId="{13A90F5C-81BF-44E8-8CEC-6151A74E17E2}" destId="{BE4E1B18-C48A-41E9-882B-2EFD06684A5D}" srcOrd="1" destOrd="0" presId="urn:microsoft.com/office/officeart/2005/8/layout/hierarchy1"/>
    <dgm:cxn modelId="{1F9E8CB5-A3BC-409D-B522-964B5873B995}" type="presParOf" srcId="{BE4E1B18-C48A-41E9-882B-2EFD06684A5D}" destId="{2D8D340A-E35E-46CF-8F47-86220C70BF0B}" srcOrd="0" destOrd="0" presId="urn:microsoft.com/office/officeart/2005/8/layout/hierarchy1"/>
    <dgm:cxn modelId="{7188782C-2726-4207-BB61-249A8E2A4DFC}" type="presParOf" srcId="{BE4E1B18-C48A-41E9-882B-2EFD06684A5D}" destId="{709553F2-2196-4337-AE3A-46DCA0680727}" srcOrd="1" destOrd="0" presId="urn:microsoft.com/office/officeart/2005/8/layout/hierarchy1"/>
    <dgm:cxn modelId="{B9DCF5B9-40FF-4847-8651-DA2B729648F5}" type="presParOf" srcId="{709553F2-2196-4337-AE3A-46DCA0680727}" destId="{A018A821-0F70-4388-89C9-4209FFC1E36A}" srcOrd="0" destOrd="0" presId="urn:microsoft.com/office/officeart/2005/8/layout/hierarchy1"/>
    <dgm:cxn modelId="{5BBC0D0A-EAC9-4654-900E-7BD870C6E75E}" type="presParOf" srcId="{A018A821-0F70-4388-89C9-4209FFC1E36A}" destId="{654EC22B-54C5-4C74-879A-5EA938286309}" srcOrd="0" destOrd="0" presId="urn:microsoft.com/office/officeart/2005/8/layout/hierarchy1"/>
    <dgm:cxn modelId="{7E91BE12-15D5-45DF-8F03-91FF86CCA60A}" type="presParOf" srcId="{A018A821-0F70-4388-89C9-4209FFC1E36A}" destId="{5B6BEC9E-565F-4A22-88C8-E2B5D98CF7DA}" srcOrd="1" destOrd="0" presId="urn:microsoft.com/office/officeart/2005/8/layout/hierarchy1"/>
    <dgm:cxn modelId="{F1313E7E-6BDB-43C6-B167-41B1D5A6B08C}" type="presParOf" srcId="{709553F2-2196-4337-AE3A-46DCA0680727}" destId="{2D261A9C-21E3-419F-91CE-E60243BAFCBF}" srcOrd="1" destOrd="0" presId="urn:microsoft.com/office/officeart/2005/8/layout/hierarchy1"/>
    <dgm:cxn modelId="{9BB5CE48-880A-451D-89BE-88D77B923DE4}" type="presParOf" srcId="{BE4E1B18-C48A-41E9-882B-2EFD06684A5D}" destId="{DB4690E4-EFFF-4CDD-976A-669A9530B906}" srcOrd="2" destOrd="0" presId="urn:microsoft.com/office/officeart/2005/8/layout/hierarchy1"/>
    <dgm:cxn modelId="{98926A6E-0404-45E4-98ED-A4819488CBA7}" type="presParOf" srcId="{BE4E1B18-C48A-41E9-882B-2EFD06684A5D}" destId="{B16D39C1-83A0-42DE-AA03-4EDAA954657B}" srcOrd="3" destOrd="0" presId="urn:microsoft.com/office/officeart/2005/8/layout/hierarchy1"/>
    <dgm:cxn modelId="{122744E7-80BC-4023-8A52-DDAA49DF6ABB}" type="presParOf" srcId="{B16D39C1-83A0-42DE-AA03-4EDAA954657B}" destId="{3EB75FC6-F915-4429-9066-34447FCAE4BF}" srcOrd="0" destOrd="0" presId="urn:microsoft.com/office/officeart/2005/8/layout/hierarchy1"/>
    <dgm:cxn modelId="{C494F7F6-2BE6-4963-9BB3-6166D4C1EE45}" type="presParOf" srcId="{3EB75FC6-F915-4429-9066-34447FCAE4BF}" destId="{A53CCA11-D7DC-40C4-A7A3-791BDFA1DD68}" srcOrd="0" destOrd="0" presId="urn:microsoft.com/office/officeart/2005/8/layout/hierarchy1"/>
    <dgm:cxn modelId="{E7BD5F46-D2B1-4C95-9621-FD3DBD49CE70}" type="presParOf" srcId="{3EB75FC6-F915-4429-9066-34447FCAE4BF}" destId="{A192A7E9-2A7E-4F96-9FBA-2979CB7B776A}" srcOrd="1" destOrd="0" presId="urn:microsoft.com/office/officeart/2005/8/layout/hierarchy1"/>
    <dgm:cxn modelId="{9D91AEC9-5DB7-412B-986E-83E75D539907}" type="presParOf" srcId="{B16D39C1-83A0-42DE-AA03-4EDAA954657B}" destId="{32486410-25DD-40D8-9DDF-61ED42CFD256}"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B4690E4-EFFF-4CDD-976A-669A9530B906}">
      <dsp:nvSpPr>
        <dsp:cNvPr id="0" name=""/>
        <dsp:cNvSpPr/>
      </dsp:nvSpPr>
      <dsp:spPr>
        <a:xfrm>
          <a:off x="6361665" y="2630278"/>
          <a:ext cx="932661" cy="443861"/>
        </a:xfrm>
        <a:custGeom>
          <a:avLst/>
          <a:gdLst/>
          <a:ahLst/>
          <a:cxnLst/>
          <a:rect l="0" t="0" r="0" b="0"/>
          <a:pathLst>
            <a:path>
              <a:moveTo>
                <a:pt x="0" y="0"/>
              </a:moveTo>
              <a:lnTo>
                <a:pt x="0" y="302478"/>
              </a:lnTo>
              <a:lnTo>
                <a:pt x="932661" y="302478"/>
              </a:lnTo>
              <a:lnTo>
                <a:pt x="932661" y="44386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D8D340A-E35E-46CF-8F47-86220C70BF0B}">
      <dsp:nvSpPr>
        <dsp:cNvPr id="0" name=""/>
        <dsp:cNvSpPr/>
      </dsp:nvSpPr>
      <dsp:spPr>
        <a:xfrm>
          <a:off x="5429004" y="2630278"/>
          <a:ext cx="932661" cy="443861"/>
        </a:xfrm>
        <a:custGeom>
          <a:avLst/>
          <a:gdLst/>
          <a:ahLst/>
          <a:cxnLst/>
          <a:rect l="0" t="0" r="0" b="0"/>
          <a:pathLst>
            <a:path>
              <a:moveTo>
                <a:pt x="932661" y="0"/>
              </a:moveTo>
              <a:lnTo>
                <a:pt x="932661" y="302478"/>
              </a:lnTo>
              <a:lnTo>
                <a:pt x="0" y="302478"/>
              </a:lnTo>
              <a:lnTo>
                <a:pt x="0" y="44386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7E8CB43-273C-4788-A19A-DC2C7034DE34}">
      <dsp:nvSpPr>
        <dsp:cNvPr id="0" name=""/>
        <dsp:cNvSpPr/>
      </dsp:nvSpPr>
      <dsp:spPr>
        <a:xfrm>
          <a:off x="4263177" y="1217296"/>
          <a:ext cx="2098487" cy="443861"/>
        </a:xfrm>
        <a:custGeom>
          <a:avLst/>
          <a:gdLst/>
          <a:ahLst/>
          <a:cxnLst/>
          <a:rect l="0" t="0" r="0" b="0"/>
          <a:pathLst>
            <a:path>
              <a:moveTo>
                <a:pt x="0" y="0"/>
              </a:moveTo>
              <a:lnTo>
                <a:pt x="0" y="302478"/>
              </a:lnTo>
              <a:lnTo>
                <a:pt x="2098487" y="302478"/>
              </a:lnTo>
              <a:lnTo>
                <a:pt x="2098487" y="44386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ADD60C6-FBD0-4047-8659-4E77EE6F4676}">
      <dsp:nvSpPr>
        <dsp:cNvPr id="0" name=""/>
        <dsp:cNvSpPr/>
      </dsp:nvSpPr>
      <dsp:spPr>
        <a:xfrm>
          <a:off x="3563682" y="4043260"/>
          <a:ext cx="932661" cy="443861"/>
        </a:xfrm>
        <a:custGeom>
          <a:avLst/>
          <a:gdLst/>
          <a:ahLst/>
          <a:cxnLst/>
          <a:rect l="0" t="0" r="0" b="0"/>
          <a:pathLst>
            <a:path>
              <a:moveTo>
                <a:pt x="0" y="0"/>
              </a:moveTo>
              <a:lnTo>
                <a:pt x="0" y="302478"/>
              </a:lnTo>
              <a:lnTo>
                <a:pt x="932661" y="302478"/>
              </a:lnTo>
              <a:lnTo>
                <a:pt x="932661" y="44386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ADD522-2FD1-4AAE-A094-3E946139B582}">
      <dsp:nvSpPr>
        <dsp:cNvPr id="0" name=""/>
        <dsp:cNvSpPr/>
      </dsp:nvSpPr>
      <dsp:spPr>
        <a:xfrm>
          <a:off x="2631020" y="4043260"/>
          <a:ext cx="932661" cy="443861"/>
        </a:xfrm>
        <a:custGeom>
          <a:avLst/>
          <a:gdLst/>
          <a:ahLst/>
          <a:cxnLst/>
          <a:rect l="0" t="0" r="0" b="0"/>
          <a:pathLst>
            <a:path>
              <a:moveTo>
                <a:pt x="932661" y="0"/>
              </a:moveTo>
              <a:lnTo>
                <a:pt x="932661" y="302478"/>
              </a:lnTo>
              <a:lnTo>
                <a:pt x="0" y="302478"/>
              </a:lnTo>
              <a:lnTo>
                <a:pt x="0" y="44386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3ECA9CB-28F5-4ADE-B2EC-DE98A46285FA}">
      <dsp:nvSpPr>
        <dsp:cNvPr id="0" name=""/>
        <dsp:cNvSpPr/>
      </dsp:nvSpPr>
      <dsp:spPr>
        <a:xfrm>
          <a:off x="2164690" y="2630278"/>
          <a:ext cx="1398991" cy="443861"/>
        </a:xfrm>
        <a:custGeom>
          <a:avLst/>
          <a:gdLst/>
          <a:ahLst/>
          <a:cxnLst/>
          <a:rect l="0" t="0" r="0" b="0"/>
          <a:pathLst>
            <a:path>
              <a:moveTo>
                <a:pt x="0" y="0"/>
              </a:moveTo>
              <a:lnTo>
                <a:pt x="0" y="302478"/>
              </a:lnTo>
              <a:lnTo>
                <a:pt x="1398991" y="302478"/>
              </a:lnTo>
              <a:lnTo>
                <a:pt x="1398991" y="44386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BFCEB99-56A0-4099-B4A6-6CF5D4EA5CDF}">
      <dsp:nvSpPr>
        <dsp:cNvPr id="0" name=""/>
        <dsp:cNvSpPr/>
      </dsp:nvSpPr>
      <dsp:spPr>
        <a:xfrm>
          <a:off x="719978" y="4043260"/>
          <a:ext cx="91440" cy="443861"/>
        </a:xfrm>
        <a:custGeom>
          <a:avLst/>
          <a:gdLst/>
          <a:ahLst/>
          <a:cxnLst/>
          <a:rect l="0" t="0" r="0" b="0"/>
          <a:pathLst>
            <a:path>
              <a:moveTo>
                <a:pt x="45720" y="0"/>
              </a:moveTo>
              <a:lnTo>
                <a:pt x="45720" y="44386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973E69F-AF51-4F04-9BFC-28E7627C7933}">
      <dsp:nvSpPr>
        <dsp:cNvPr id="0" name=""/>
        <dsp:cNvSpPr/>
      </dsp:nvSpPr>
      <dsp:spPr>
        <a:xfrm>
          <a:off x="765698" y="2630278"/>
          <a:ext cx="1398991" cy="443861"/>
        </a:xfrm>
        <a:custGeom>
          <a:avLst/>
          <a:gdLst/>
          <a:ahLst/>
          <a:cxnLst/>
          <a:rect l="0" t="0" r="0" b="0"/>
          <a:pathLst>
            <a:path>
              <a:moveTo>
                <a:pt x="1398991" y="0"/>
              </a:moveTo>
              <a:lnTo>
                <a:pt x="1398991" y="302478"/>
              </a:lnTo>
              <a:lnTo>
                <a:pt x="0" y="302478"/>
              </a:lnTo>
              <a:lnTo>
                <a:pt x="0" y="44386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0A824C5-5A36-4D92-8F35-BC6143CE1932}">
      <dsp:nvSpPr>
        <dsp:cNvPr id="0" name=""/>
        <dsp:cNvSpPr/>
      </dsp:nvSpPr>
      <dsp:spPr>
        <a:xfrm>
          <a:off x="2164690" y="1217296"/>
          <a:ext cx="2098487" cy="443861"/>
        </a:xfrm>
        <a:custGeom>
          <a:avLst/>
          <a:gdLst/>
          <a:ahLst/>
          <a:cxnLst/>
          <a:rect l="0" t="0" r="0" b="0"/>
          <a:pathLst>
            <a:path>
              <a:moveTo>
                <a:pt x="2098487" y="0"/>
              </a:moveTo>
              <a:lnTo>
                <a:pt x="2098487" y="302478"/>
              </a:lnTo>
              <a:lnTo>
                <a:pt x="0" y="302478"/>
              </a:lnTo>
              <a:lnTo>
                <a:pt x="0" y="44386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F0C6C2F-41BD-439C-B37C-6ABBEB9C6EDC}">
      <dsp:nvSpPr>
        <dsp:cNvPr id="0" name=""/>
        <dsp:cNvSpPr/>
      </dsp:nvSpPr>
      <dsp:spPr>
        <a:xfrm>
          <a:off x="3500091" y="248176"/>
          <a:ext cx="1526172" cy="96911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95EBFA4-4CCD-41D4-A6B6-B28005A74F72}">
      <dsp:nvSpPr>
        <dsp:cNvPr id="0" name=""/>
        <dsp:cNvSpPr/>
      </dsp:nvSpPr>
      <dsp:spPr>
        <a:xfrm>
          <a:off x="3669666" y="409273"/>
          <a:ext cx="1526172" cy="96911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ar-SA" sz="1900" kern="1200" dirty="0" smtClean="0"/>
            <a:t>تحليل الأسواق المالية </a:t>
          </a:r>
          <a:endParaRPr lang="ar-SA" sz="1900" kern="1200" dirty="0"/>
        </a:p>
      </dsp:txBody>
      <dsp:txXfrm>
        <a:off x="3669666" y="409273"/>
        <a:ext cx="1526172" cy="969119"/>
      </dsp:txXfrm>
    </dsp:sp>
    <dsp:sp modelId="{5D20CE26-7314-4E3D-B8DD-E30803BB61B6}">
      <dsp:nvSpPr>
        <dsp:cNvPr id="0" name=""/>
        <dsp:cNvSpPr/>
      </dsp:nvSpPr>
      <dsp:spPr>
        <a:xfrm>
          <a:off x="1401603" y="1661158"/>
          <a:ext cx="1526172" cy="96911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034BCCC-B3C2-4F5F-8661-8E92747FC814}">
      <dsp:nvSpPr>
        <dsp:cNvPr id="0" name=""/>
        <dsp:cNvSpPr/>
      </dsp:nvSpPr>
      <dsp:spPr>
        <a:xfrm>
          <a:off x="1571178" y="1822254"/>
          <a:ext cx="1526172" cy="96911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ar-SA" sz="1900" kern="1200" dirty="0" smtClean="0"/>
            <a:t>تحليل أساسي</a:t>
          </a:r>
          <a:endParaRPr lang="ar-SA" sz="1900" kern="1200" dirty="0"/>
        </a:p>
      </dsp:txBody>
      <dsp:txXfrm>
        <a:off x="1571178" y="1822254"/>
        <a:ext cx="1526172" cy="969119"/>
      </dsp:txXfrm>
    </dsp:sp>
    <dsp:sp modelId="{0296C9F3-08B5-4197-B16F-4742B8A4B426}">
      <dsp:nvSpPr>
        <dsp:cNvPr id="0" name=""/>
        <dsp:cNvSpPr/>
      </dsp:nvSpPr>
      <dsp:spPr>
        <a:xfrm>
          <a:off x="2611" y="3074140"/>
          <a:ext cx="1526172" cy="96911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8953DA4-DFBE-4C14-A855-4F1DE0DB42AC}">
      <dsp:nvSpPr>
        <dsp:cNvPr id="0" name=""/>
        <dsp:cNvSpPr/>
      </dsp:nvSpPr>
      <dsp:spPr>
        <a:xfrm>
          <a:off x="172186" y="3235236"/>
          <a:ext cx="1526172" cy="96911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ar-SA" sz="1900" kern="1200" dirty="0" smtClean="0"/>
            <a:t>تحليل جزئي</a:t>
          </a:r>
          <a:endParaRPr lang="ar-SA" sz="1900" kern="1200" dirty="0"/>
        </a:p>
      </dsp:txBody>
      <dsp:txXfrm>
        <a:off x="172186" y="3235236"/>
        <a:ext cx="1526172" cy="969119"/>
      </dsp:txXfrm>
    </dsp:sp>
    <dsp:sp modelId="{13B4677C-98B8-43C8-9EF3-3857FB49A5F0}">
      <dsp:nvSpPr>
        <dsp:cNvPr id="0" name=""/>
        <dsp:cNvSpPr/>
      </dsp:nvSpPr>
      <dsp:spPr>
        <a:xfrm>
          <a:off x="2611" y="4487122"/>
          <a:ext cx="1526172" cy="96911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11B1BAB-D1F1-4DEC-8B23-17D5879AC160}">
      <dsp:nvSpPr>
        <dsp:cNvPr id="0" name=""/>
        <dsp:cNvSpPr/>
      </dsp:nvSpPr>
      <dsp:spPr>
        <a:xfrm>
          <a:off x="172186" y="4648218"/>
          <a:ext cx="1526172" cy="96911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ar-SA" sz="1900" kern="1200" dirty="0" smtClean="0"/>
            <a:t>القيمة الدفترية+ التدفق النقدي + العائد على السهم</a:t>
          </a:r>
          <a:endParaRPr lang="ar-SA" sz="1900" kern="1200" dirty="0"/>
        </a:p>
      </dsp:txBody>
      <dsp:txXfrm>
        <a:off x="172186" y="4648218"/>
        <a:ext cx="1526172" cy="969119"/>
      </dsp:txXfrm>
    </dsp:sp>
    <dsp:sp modelId="{5A7727ED-3E02-402A-A73E-06D097C3E74A}">
      <dsp:nvSpPr>
        <dsp:cNvPr id="0" name=""/>
        <dsp:cNvSpPr/>
      </dsp:nvSpPr>
      <dsp:spPr>
        <a:xfrm>
          <a:off x="2800595" y="3074140"/>
          <a:ext cx="1526172" cy="96911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B992666-23E8-49BB-9012-31DEC591CDC4}">
      <dsp:nvSpPr>
        <dsp:cNvPr id="0" name=""/>
        <dsp:cNvSpPr/>
      </dsp:nvSpPr>
      <dsp:spPr>
        <a:xfrm>
          <a:off x="2970170" y="3235236"/>
          <a:ext cx="1526172" cy="96911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ar-SA" sz="1900" kern="1200" dirty="0" smtClean="0"/>
            <a:t>تحليل كلي </a:t>
          </a:r>
          <a:endParaRPr lang="ar-SA" sz="1900" kern="1200" dirty="0"/>
        </a:p>
      </dsp:txBody>
      <dsp:txXfrm>
        <a:off x="2970170" y="3235236"/>
        <a:ext cx="1526172" cy="969119"/>
      </dsp:txXfrm>
    </dsp:sp>
    <dsp:sp modelId="{C2E4FD98-9238-44F1-8D19-E371421BE0BE}">
      <dsp:nvSpPr>
        <dsp:cNvPr id="0" name=""/>
        <dsp:cNvSpPr/>
      </dsp:nvSpPr>
      <dsp:spPr>
        <a:xfrm>
          <a:off x="1867934" y="4487122"/>
          <a:ext cx="1526172" cy="96911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004D2A7-8AF3-4DE0-AF5D-26E537321657}">
      <dsp:nvSpPr>
        <dsp:cNvPr id="0" name=""/>
        <dsp:cNvSpPr/>
      </dsp:nvSpPr>
      <dsp:spPr>
        <a:xfrm>
          <a:off x="2037509" y="4648218"/>
          <a:ext cx="1526172" cy="96911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ar-SA" sz="1900" kern="1200" dirty="0" smtClean="0"/>
            <a:t>الاقتصاد الكلي</a:t>
          </a:r>
        </a:p>
        <a:p>
          <a:pPr lvl="0" algn="ctr" defTabSz="844550" rtl="1">
            <a:lnSpc>
              <a:spcPct val="90000"/>
            </a:lnSpc>
            <a:spcBef>
              <a:spcPct val="0"/>
            </a:spcBef>
            <a:spcAft>
              <a:spcPct val="35000"/>
            </a:spcAft>
          </a:pPr>
          <a:r>
            <a:rPr lang="ar-SA" sz="1900" kern="1200" dirty="0" smtClean="0"/>
            <a:t>الوطني</a:t>
          </a:r>
          <a:endParaRPr lang="ar-SA" sz="1900" kern="1200" dirty="0"/>
        </a:p>
      </dsp:txBody>
      <dsp:txXfrm>
        <a:off x="2037509" y="4648218"/>
        <a:ext cx="1526172" cy="969119"/>
      </dsp:txXfrm>
    </dsp:sp>
    <dsp:sp modelId="{6F1AAD5D-C563-4CC3-BCD6-1DF5786B5A72}">
      <dsp:nvSpPr>
        <dsp:cNvPr id="0" name=""/>
        <dsp:cNvSpPr/>
      </dsp:nvSpPr>
      <dsp:spPr>
        <a:xfrm>
          <a:off x="3733256" y="4487122"/>
          <a:ext cx="1526172" cy="96911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E791B29-6746-4201-BEA7-A6E86F2C700B}">
      <dsp:nvSpPr>
        <dsp:cNvPr id="0" name=""/>
        <dsp:cNvSpPr/>
      </dsp:nvSpPr>
      <dsp:spPr>
        <a:xfrm>
          <a:off x="3902831" y="4648218"/>
          <a:ext cx="1526172" cy="96911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ar-SA" sz="1900" kern="1200" dirty="0" smtClean="0"/>
            <a:t>القطاع المقصود</a:t>
          </a:r>
          <a:endParaRPr lang="ar-SA" sz="1900" kern="1200" dirty="0"/>
        </a:p>
      </dsp:txBody>
      <dsp:txXfrm>
        <a:off x="3902831" y="4648218"/>
        <a:ext cx="1526172" cy="969119"/>
      </dsp:txXfrm>
    </dsp:sp>
    <dsp:sp modelId="{EC9A8C4E-39A7-4064-B412-E20FD3AE500E}">
      <dsp:nvSpPr>
        <dsp:cNvPr id="0" name=""/>
        <dsp:cNvSpPr/>
      </dsp:nvSpPr>
      <dsp:spPr>
        <a:xfrm>
          <a:off x="5598579" y="1661158"/>
          <a:ext cx="1526172" cy="96911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B7DBE9D-74BD-4883-A89F-F3EECFCE82FE}">
      <dsp:nvSpPr>
        <dsp:cNvPr id="0" name=""/>
        <dsp:cNvSpPr/>
      </dsp:nvSpPr>
      <dsp:spPr>
        <a:xfrm>
          <a:off x="5768153" y="1822254"/>
          <a:ext cx="1526172" cy="96911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ar-SA" sz="1900" kern="1200" dirty="0" smtClean="0"/>
            <a:t>تحليل فني </a:t>
          </a:r>
          <a:endParaRPr lang="ar-SA" sz="1900" kern="1200" dirty="0"/>
        </a:p>
      </dsp:txBody>
      <dsp:txXfrm>
        <a:off x="5768153" y="1822254"/>
        <a:ext cx="1526172" cy="969119"/>
      </dsp:txXfrm>
    </dsp:sp>
    <dsp:sp modelId="{654EC22B-54C5-4C74-879A-5EA938286309}">
      <dsp:nvSpPr>
        <dsp:cNvPr id="0" name=""/>
        <dsp:cNvSpPr/>
      </dsp:nvSpPr>
      <dsp:spPr>
        <a:xfrm>
          <a:off x="4665917" y="3074140"/>
          <a:ext cx="1526172" cy="96911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B6BEC9E-565F-4A22-88C8-E2B5D98CF7DA}">
      <dsp:nvSpPr>
        <dsp:cNvPr id="0" name=""/>
        <dsp:cNvSpPr/>
      </dsp:nvSpPr>
      <dsp:spPr>
        <a:xfrm>
          <a:off x="4835492" y="3235236"/>
          <a:ext cx="1526172" cy="96911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ar-SA" sz="1900" kern="1200" dirty="0" smtClean="0"/>
            <a:t>التوقع الفني </a:t>
          </a:r>
          <a:endParaRPr lang="ar-SA" sz="1900" kern="1200" dirty="0"/>
        </a:p>
      </dsp:txBody>
      <dsp:txXfrm>
        <a:off x="4835492" y="3235236"/>
        <a:ext cx="1526172" cy="969119"/>
      </dsp:txXfrm>
    </dsp:sp>
    <dsp:sp modelId="{A53CCA11-D7DC-40C4-A7A3-791BDFA1DD68}">
      <dsp:nvSpPr>
        <dsp:cNvPr id="0" name=""/>
        <dsp:cNvSpPr/>
      </dsp:nvSpPr>
      <dsp:spPr>
        <a:xfrm>
          <a:off x="6531240" y="3074140"/>
          <a:ext cx="1526172" cy="96911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192A7E9-2A7E-4F96-9FBA-2979CB7B776A}">
      <dsp:nvSpPr>
        <dsp:cNvPr id="0" name=""/>
        <dsp:cNvSpPr/>
      </dsp:nvSpPr>
      <dsp:spPr>
        <a:xfrm>
          <a:off x="6700815" y="3235236"/>
          <a:ext cx="1526172" cy="96911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rtl="1">
            <a:lnSpc>
              <a:spcPct val="90000"/>
            </a:lnSpc>
            <a:spcBef>
              <a:spcPct val="0"/>
            </a:spcBef>
            <a:spcAft>
              <a:spcPct val="35000"/>
            </a:spcAft>
          </a:pPr>
          <a:r>
            <a:rPr lang="ar-SA" sz="1900" kern="1200" dirty="0" smtClean="0"/>
            <a:t>المؤشرات الفنية </a:t>
          </a:r>
          <a:endParaRPr lang="ar-SA" sz="1900" kern="1200" dirty="0"/>
        </a:p>
      </dsp:txBody>
      <dsp:txXfrm>
        <a:off x="6700815" y="3235236"/>
        <a:ext cx="1526172" cy="969119"/>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860142EA-B479-4DAA-BC33-B7488B0EB18F}" type="datetimeFigureOut">
              <a:rPr lang="ar-SA" smtClean="0"/>
              <a:pPr/>
              <a:t>24/09/33</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FA455B97-3322-49F9-99FC-77DB20DDB08A}" type="slidenum">
              <a:rPr lang="ar-SA" smtClean="0"/>
              <a:pPr/>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860142EA-B479-4DAA-BC33-B7488B0EB18F}" type="datetimeFigureOut">
              <a:rPr lang="ar-SA" smtClean="0"/>
              <a:pPr/>
              <a:t>24/09/33</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FA455B97-3322-49F9-99FC-77DB20DDB08A}"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860142EA-B479-4DAA-BC33-B7488B0EB18F}" type="datetimeFigureOut">
              <a:rPr lang="ar-SA" smtClean="0"/>
              <a:pPr/>
              <a:t>24/09/33</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FA455B97-3322-49F9-99FC-77DB20DDB08A}"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860142EA-B479-4DAA-BC33-B7488B0EB18F}" type="datetimeFigureOut">
              <a:rPr lang="ar-SA" smtClean="0"/>
              <a:pPr/>
              <a:t>24/09/33</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FA455B97-3322-49F9-99FC-77DB20DDB08A}"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860142EA-B479-4DAA-BC33-B7488B0EB18F}" type="datetimeFigureOut">
              <a:rPr lang="ar-SA" smtClean="0"/>
              <a:pPr/>
              <a:t>24/09/33</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FA455B97-3322-49F9-99FC-77DB20DDB08A}" type="slidenum">
              <a:rPr lang="ar-SA" smtClean="0"/>
              <a:pPr/>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860142EA-B479-4DAA-BC33-B7488B0EB18F}" type="datetimeFigureOut">
              <a:rPr lang="ar-SA" smtClean="0"/>
              <a:pPr/>
              <a:t>24/09/33</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FA455B97-3322-49F9-99FC-77DB20DDB08A}"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860142EA-B479-4DAA-BC33-B7488B0EB18F}" type="datetimeFigureOut">
              <a:rPr lang="ar-SA" smtClean="0"/>
              <a:pPr/>
              <a:t>24/09/33</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FA455B97-3322-49F9-99FC-77DB20DDB08A}"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860142EA-B479-4DAA-BC33-B7488B0EB18F}" type="datetimeFigureOut">
              <a:rPr lang="ar-SA" smtClean="0"/>
              <a:pPr/>
              <a:t>24/09/33</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FA455B97-3322-49F9-99FC-77DB20DDB08A}"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860142EA-B479-4DAA-BC33-B7488B0EB18F}" type="datetimeFigureOut">
              <a:rPr lang="ar-SA" smtClean="0"/>
              <a:pPr/>
              <a:t>24/09/33</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FA455B97-3322-49F9-99FC-77DB20DDB08A}" type="slidenum">
              <a:rPr lang="ar-SA" smtClean="0"/>
              <a:pPr/>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860142EA-B479-4DAA-BC33-B7488B0EB18F}" type="datetimeFigureOut">
              <a:rPr lang="ar-SA" smtClean="0"/>
              <a:pPr/>
              <a:t>24/09/33</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FA455B97-3322-49F9-99FC-77DB20DDB08A}"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860142EA-B479-4DAA-BC33-B7488B0EB18F}" type="datetimeFigureOut">
              <a:rPr lang="ar-SA" smtClean="0"/>
              <a:pPr/>
              <a:t>24/09/33</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FA455B97-3322-49F9-99FC-77DB20DDB08A}" type="slidenum">
              <a:rPr lang="ar-SA" smtClean="0"/>
              <a:pPr/>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860142EA-B479-4DAA-BC33-B7488B0EB18F}" type="datetimeFigureOut">
              <a:rPr lang="ar-SA" smtClean="0"/>
              <a:pPr/>
              <a:t>24/09/33</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FA455B97-3322-49F9-99FC-77DB20DDB08A}" type="slidenum">
              <a:rPr lang="ar-SA" smtClean="0"/>
              <a:pPr/>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dirty="0"/>
          </a:p>
        </p:txBody>
      </p:sp>
      <p:sp>
        <p:nvSpPr>
          <p:cNvPr id="3" name="عنوان فرعي 2"/>
          <p:cNvSpPr>
            <a:spLocks noGrp="1"/>
          </p:cNvSpPr>
          <p:nvPr>
            <p:ph type="subTitle" idx="1"/>
          </p:nvPr>
        </p:nvSpPr>
        <p:spPr/>
        <p:txBody>
          <a:bodyPr/>
          <a:lstStyle/>
          <a:p>
            <a:endParaRPr lang="ar-SA"/>
          </a:p>
        </p:txBody>
      </p:sp>
      <p:pic>
        <p:nvPicPr>
          <p:cNvPr id="4" name="صورة 3" descr="اعلان عن محاضرة.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متتالية </a:t>
            </a:r>
            <a:r>
              <a:rPr lang="ar-SA" dirty="0" err="1" smtClean="0"/>
              <a:t>فيبوناتشي</a:t>
            </a:r>
            <a:endParaRPr lang="ar-SA" dirty="0"/>
          </a:p>
        </p:txBody>
      </p:sp>
      <p:sp>
        <p:nvSpPr>
          <p:cNvPr id="3" name="عنصر نائب للمحتوى 2"/>
          <p:cNvSpPr>
            <a:spLocks noGrp="1"/>
          </p:cNvSpPr>
          <p:nvPr>
            <p:ph idx="1"/>
          </p:nvPr>
        </p:nvSpPr>
        <p:spPr/>
        <p:txBody>
          <a:bodyPr>
            <a:normAutofit/>
          </a:bodyPr>
          <a:lstStyle/>
          <a:p>
            <a:pPr>
              <a:buNone/>
            </a:pPr>
            <a:r>
              <a:rPr lang="ar-SA" sz="2000" dirty="0" smtClean="0"/>
              <a:t>تعتمد طريقة متتالية </a:t>
            </a:r>
            <a:r>
              <a:rPr lang="ar-SA" sz="2000" dirty="0" err="1" smtClean="0"/>
              <a:t>فيبوناتشي</a:t>
            </a:r>
            <a:r>
              <a:rPr lang="ar-SA" sz="2000" dirty="0" smtClean="0"/>
              <a:t> على إضافة الرقم السابق للرقم الحالي للحصول على رقم جديد</a:t>
            </a:r>
            <a:br>
              <a:rPr lang="ar-SA" sz="2000" dirty="0" smtClean="0"/>
            </a:br>
            <a:r>
              <a:rPr lang="ar-SA" sz="2000" dirty="0" smtClean="0"/>
              <a:t>بمعني نأخذ اصفر </a:t>
            </a:r>
            <a:r>
              <a:rPr lang="ar-SA" sz="2000" dirty="0" err="1" smtClean="0"/>
              <a:t>و</a:t>
            </a:r>
            <a:r>
              <a:rPr lang="ar-SA" sz="2000" dirty="0" smtClean="0"/>
              <a:t> الواحد </a:t>
            </a:r>
            <a:r>
              <a:rPr lang="ar-SA" sz="2000" dirty="0" err="1" smtClean="0"/>
              <a:t>و</a:t>
            </a:r>
            <a:r>
              <a:rPr lang="ar-SA" sz="2000" dirty="0" smtClean="0"/>
              <a:t> هما الأساس</a:t>
            </a:r>
            <a:br>
              <a:rPr lang="ar-SA" sz="2000" dirty="0" smtClean="0"/>
            </a:br>
            <a:r>
              <a:rPr lang="ar-SA" sz="2000" dirty="0" smtClean="0"/>
              <a:t>0 + 1 = 1</a:t>
            </a:r>
            <a:br>
              <a:rPr lang="ar-SA" sz="2000" dirty="0" smtClean="0"/>
            </a:br>
            <a:r>
              <a:rPr lang="ar-SA" sz="2000" dirty="0" smtClean="0"/>
              <a:t>حاليا نأخذ الواحد </a:t>
            </a:r>
            <a:r>
              <a:rPr lang="ar-SA" sz="2000" dirty="0" err="1" smtClean="0"/>
              <a:t>و</a:t>
            </a:r>
            <a:r>
              <a:rPr lang="ar-SA" sz="2000" dirty="0" smtClean="0"/>
              <a:t> هو الرقم الثاني </a:t>
            </a:r>
            <a:r>
              <a:rPr lang="ar-SA" sz="2000" dirty="0" err="1" smtClean="0"/>
              <a:t>بالمعادله</a:t>
            </a:r>
            <a:r>
              <a:rPr lang="ar-SA" sz="2000" dirty="0" smtClean="0"/>
              <a:t> </a:t>
            </a:r>
            <a:r>
              <a:rPr lang="ar-SA" sz="2000" dirty="0" err="1" smtClean="0"/>
              <a:t>السابقه</a:t>
            </a:r>
            <a:r>
              <a:rPr lang="ar-SA" sz="2000" dirty="0" smtClean="0"/>
              <a:t> و نجمعه مع الناتج</a:t>
            </a:r>
            <a:br>
              <a:rPr lang="ar-SA" sz="2000" dirty="0" smtClean="0"/>
            </a:br>
            <a:r>
              <a:rPr lang="ar-SA" sz="2000" dirty="0" smtClean="0"/>
              <a:t>1 + 1 = 2</a:t>
            </a:r>
            <a:br>
              <a:rPr lang="ar-SA" sz="2000" dirty="0" smtClean="0"/>
            </a:br>
            <a:r>
              <a:rPr lang="ar-SA" sz="2000" dirty="0" smtClean="0"/>
              <a:t>و نتابع</a:t>
            </a:r>
            <a:br>
              <a:rPr lang="ar-SA" sz="2000" dirty="0" smtClean="0"/>
            </a:br>
            <a:r>
              <a:rPr lang="ar-SA" sz="2000" dirty="0" smtClean="0"/>
              <a:t>1 + 2 = 3</a:t>
            </a:r>
            <a:br>
              <a:rPr lang="ar-SA" sz="2000" dirty="0" smtClean="0"/>
            </a:br>
            <a:r>
              <a:rPr lang="ar-SA" sz="2000" dirty="0" smtClean="0"/>
              <a:t>2 + 3 = 5</a:t>
            </a:r>
            <a:br>
              <a:rPr lang="ar-SA" sz="2000" dirty="0" smtClean="0"/>
            </a:br>
            <a:r>
              <a:rPr lang="ar-SA" sz="2000" dirty="0" smtClean="0"/>
              <a:t>3 + 5 = 8</a:t>
            </a:r>
            <a:br>
              <a:rPr lang="ar-SA" sz="2000" dirty="0" smtClean="0"/>
            </a:br>
            <a:r>
              <a:rPr lang="ar-SA" sz="2000" dirty="0" smtClean="0"/>
              <a:t>وبالتالي متتالية </a:t>
            </a:r>
            <a:r>
              <a:rPr lang="ar-SA" sz="2000" dirty="0" err="1" smtClean="0"/>
              <a:t>فيبوناتشي</a:t>
            </a:r>
            <a:r>
              <a:rPr lang="ar-SA" sz="2000" dirty="0" smtClean="0"/>
              <a:t> المشهورة هي </a:t>
            </a:r>
          </a:p>
          <a:p>
            <a:pPr>
              <a:buNone/>
            </a:pPr>
            <a:r>
              <a:rPr lang="ar-SA" sz="2000" dirty="0" smtClean="0"/>
              <a:t>      1 , 1 , 2 , 3 , 5 , 8 , 13 , 21 , 34 , 55 , .......... وهكذا </a:t>
            </a:r>
            <a:endParaRPr lang="ar-SA" sz="20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pic>
        <p:nvPicPr>
          <p:cNvPr id="4" name="عنصر نائب للمحتوى 3" descr="054a974110.png"/>
          <p:cNvPicPr>
            <a:picLocks noGrp="1" noChangeAspect="1"/>
          </p:cNvPicPr>
          <p:nvPr>
            <p:ph idx="1"/>
          </p:nvPr>
        </p:nvPicPr>
        <p:blipFill>
          <a:blip r:embed="rId2" cstate="print"/>
          <a:stretch>
            <a:fillRect/>
          </a:stretch>
        </p:blipFill>
        <p:spPr>
          <a:xfrm>
            <a:off x="0" y="0"/>
            <a:ext cx="9144000" cy="6858000"/>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نلاحظ من الجدول السابق</a:t>
            </a:r>
            <a:br>
              <a:rPr lang="ar-SA" dirty="0" smtClean="0"/>
            </a:br>
            <a:r>
              <a:rPr lang="ar-SA" dirty="0" smtClean="0"/>
              <a:t>عندما </a:t>
            </a:r>
            <a:r>
              <a:rPr lang="en-US" dirty="0" smtClean="0"/>
              <a:t>n</a:t>
            </a:r>
            <a:r>
              <a:rPr lang="ar-SA" dirty="0" smtClean="0"/>
              <a:t> تؤول </a:t>
            </a:r>
            <a:r>
              <a:rPr lang="ar-SA" dirty="0" err="1" smtClean="0"/>
              <a:t>الى</a:t>
            </a:r>
            <a:r>
              <a:rPr lang="ar-SA" dirty="0" smtClean="0"/>
              <a:t> مالا نهاية أن </a:t>
            </a:r>
            <a:endParaRPr lang="ar-SA" dirty="0"/>
          </a:p>
        </p:txBody>
      </p:sp>
      <p:pic>
        <p:nvPicPr>
          <p:cNvPr id="1028" name="Picture 4"/>
          <p:cNvPicPr>
            <a:picLocks noGrp="1" noChangeAspect="1" noChangeArrowheads="1"/>
          </p:cNvPicPr>
          <p:nvPr>
            <p:ph idx="1"/>
          </p:nvPr>
        </p:nvPicPr>
        <p:blipFill>
          <a:blip r:embed="rId2" cstate="print"/>
          <a:stretch>
            <a:fillRect/>
          </a:stretch>
        </p:blipFill>
        <p:spPr bwMode="auto">
          <a:xfrm>
            <a:off x="3627437" y="2809875"/>
            <a:ext cx="3114675" cy="207645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123728" y="1556792"/>
            <a:ext cx="5382344" cy="4339650"/>
          </a:xfrm>
          <a:prstGeom prst="rect">
            <a:avLst/>
          </a:prstGeom>
        </p:spPr>
        <p:txBody>
          <a:bodyPr wrap="square">
            <a:spAutoFit/>
          </a:bodyPr>
          <a:lstStyle/>
          <a:p>
            <a:r>
              <a:rPr lang="ar-SA" sz="4000" dirty="0" smtClean="0"/>
              <a:t>الآن حصلنا على 61.8% </a:t>
            </a:r>
            <a:r>
              <a:rPr lang="ar-SA" sz="4000" dirty="0" err="1" smtClean="0"/>
              <a:t>و</a:t>
            </a:r>
            <a:r>
              <a:rPr lang="ar-SA" sz="4000" dirty="0" smtClean="0"/>
              <a:t> 38.2% </a:t>
            </a:r>
            <a:r>
              <a:rPr lang="ar-SA" sz="4000" dirty="0" err="1" smtClean="0"/>
              <a:t>و</a:t>
            </a:r>
            <a:r>
              <a:rPr lang="ar-SA" sz="4000" dirty="0" smtClean="0"/>
              <a:t> 23.6% من أصل 0% </a:t>
            </a:r>
            <a:r>
              <a:rPr lang="ar-SA" sz="4000" dirty="0" err="1" smtClean="0"/>
              <a:t>و</a:t>
            </a:r>
            <a:r>
              <a:rPr lang="ar-SA" sz="4000" dirty="0" smtClean="0"/>
              <a:t> 100%</a:t>
            </a:r>
          </a:p>
          <a:p>
            <a:endParaRPr lang="ar-SA" sz="4000" dirty="0"/>
          </a:p>
          <a:p>
            <a:r>
              <a:rPr lang="ar-SA" sz="4000" dirty="0" smtClean="0"/>
              <a:t>ولا ننس 50% كأهمية من ناحية نفسية .</a:t>
            </a:r>
            <a:r>
              <a:rPr lang="ar-SA" dirty="0" smtClean="0"/>
              <a:t/>
            </a:r>
            <a:br>
              <a:rPr lang="ar-SA" dirty="0" smtClean="0"/>
            </a:br>
            <a:r>
              <a:rPr lang="ar-SA" dirty="0" smtClean="0"/>
              <a:t/>
            </a:r>
            <a:br>
              <a:rPr lang="ar-SA" dirty="0" smtClean="0"/>
            </a:br>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لاحظ معي الآتي في النسب السابقة </a:t>
            </a:r>
            <a:endParaRPr lang="ar-SA" dirty="0"/>
          </a:p>
        </p:txBody>
      </p:sp>
      <p:sp>
        <p:nvSpPr>
          <p:cNvPr id="3" name="عنصر نائب للمحتوى 2"/>
          <p:cNvSpPr>
            <a:spLocks noGrp="1"/>
          </p:cNvSpPr>
          <p:nvPr>
            <p:ph idx="1"/>
          </p:nvPr>
        </p:nvSpPr>
        <p:spPr/>
        <p:txBody>
          <a:bodyPr/>
          <a:lstStyle/>
          <a:p>
            <a:pPr>
              <a:buNone/>
            </a:pPr>
            <a:r>
              <a:rPr lang="ar-SA" dirty="0" smtClean="0"/>
              <a:t>1 ÷ 0.618 = 1.618</a:t>
            </a:r>
            <a:br>
              <a:rPr lang="ar-SA" dirty="0" smtClean="0"/>
            </a:br>
            <a:r>
              <a:rPr lang="ar-SA" dirty="0" smtClean="0"/>
              <a:t>0.618 ÷ 0.382 = 1.618</a:t>
            </a:r>
            <a:br>
              <a:rPr lang="ar-SA" dirty="0" smtClean="0"/>
            </a:br>
            <a:r>
              <a:rPr lang="ar-SA" dirty="0" smtClean="0"/>
              <a:t>0.382 ÷ 0.326 = 1.618</a:t>
            </a:r>
            <a:br>
              <a:rPr lang="ar-SA" dirty="0" smtClean="0"/>
            </a:br>
            <a:endParaRPr lang="ar-SA" dirty="0" smtClean="0"/>
          </a:p>
          <a:p>
            <a:pPr>
              <a:buNone/>
            </a:pPr>
            <a:r>
              <a:rPr lang="ar-SA" dirty="0" smtClean="0"/>
              <a:t>وبالتالي فإن النسبة 1.618 هي النسبة الذهبية والتي تستخدم في مقاييس كثيرة .</a:t>
            </a: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أيضا لاحظ معي أن :</a:t>
            </a:r>
            <a:endParaRPr lang="ar-SA" dirty="0"/>
          </a:p>
        </p:txBody>
      </p:sp>
      <p:sp>
        <p:nvSpPr>
          <p:cNvPr id="3" name="عنصر نائب للمحتوى 2"/>
          <p:cNvSpPr>
            <a:spLocks noGrp="1"/>
          </p:cNvSpPr>
          <p:nvPr>
            <p:ph idx="1"/>
          </p:nvPr>
        </p:nvSpPr>
        <p:spPr/>
        <p:txBody>
          <a:bodyPr>
            <a:normAutofit/>
          </a:bodyPr>
          <a:lstStyle/>
          <a:p>
            <a:pPr>
              <a:buNone/>
            </a:pPr>
            <a:r>
              <a:rPr lang="ar-SA" dirty="0" smtClean="0"/>
              <a:t>يمكن أن نحصل على نسبة 2.618 </a:t>
            </a:r>
            <a:r>
              <a:rPr lang="ar-SA" dirty="0" err="1" smtClean="0"/>
              <a:t>او</a:t>
            </a:r>
            <a:r>
              <a:rPr lang="ar-SA" dirty="0" smtClean="0"/>
              <a:t> 261.8% هي ناتج قسمة</a:t>
            </a:r>
            <a:br>
              <a:rPr lang="ar-SA" dirty="0" smtClean="0"/>
            </a:br>
            <a:r>
              <a:rPr lang="ar-SA" dirty="0" smtClean="0"/>
              <a:t>0.618 ÷ 0.236 = 2.618</a:t>
            </a:r>
          </a:p>
          <a:p>
            <a:pPr>
              <a:buNone/>
            </a:pPr>
            <a:endParaRPr lang="ar-SA" dirty="0"/>
          </a:p>
          <a:p>
            <a:pPr>
              <a:buNone/>
            </a:pPr>
            <a:endParaRPr lang="ar-SA" dirty="0" smtClean="0"/>
          </a:p>
          <a:p>
            <a:pPr>
              <a:buNone/>
            </a:pPr>
            <a:r>
              <a:rPr lang="ar-SA" dirty="0" smtClean="0"/>
              <a:t>وهكذا يمكن </a:t>
            </a:r>
            <a:r>
              <a:rPr lang="ar-SA" dirty="0" err="1" smtClean="0"/>
              <a:t>ان</a:t>
            </a:r>
            <a:r>
              <a:rPr lang="ar-SA" dirty="0" smtClean="0"/>
              <a:t> نحصل على نسب </a:t>
            </a:r>
            <a:r>
              <a:rPr lang="ar-SA" dirty="0" err="1" smtClean="0"/>
              <a:t>فيبوناتشي</a:t>
            </a:r>
            <a:r>
              <a:rPr lang="ar-SA" dirty="0" smtClean="0"/>
              <a:t> :</a:t>
            </a:r>
          </a:p>
          <a:p>
            <a:pPr>
              <a:buNone/>
            </a:pPr>
            <a:r>
              <a:rPr lang="ar-SA" dirty="0" smtClean="0"/>
              <a:t>0%  , 23.6%  , 38.2%  , 50%  , 61.8% ,100% ,  161.8 %  , وهكذا ...</a:t>
            </a:r>
            <a:br>
              <a:rPr lang="ar-SA" dirty="0" smtClean="0"/>
            </a:br>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أهمية نسب </a:t>
            </a:r>
            <a:r>
              <a:rPr lang="ar-SA" dirty="0" err="1" smtClean="0"/>
              <a:t>فيبوناتشي</a:t>
            </a:r>
            <a:endParaRPr lang="ar-SA" dirty="0"/>
          </a:p>
        </p:txBody>
      </p:sp>
      <p:sp>
        <p:nvSpPr>
          <p:cNvPr id="3" name="عنصر نائب للمحتوى 2"/>
          <p:cNvSpPr>
            <a:spLocks noGrp="1"/>
          </p:cNvSpPr>
          <p:nvPr>
            <p:ph idx="1"/>
          </p:nvPr>
        </p:nvSpPr>
        <p:spPr/>
        <p:txBody>
          <a:bodyPr>
            <a:normAutofit fontScale="92500"/>
          </a:bodyPr>
          <a:lstStyle/>
          <a:p>
            <a:r>
              <a:rPr lang="ar-SA" sz="2400" b="1" dirty="0" smtClean="0"/>
              <a:t>لسبب ما مجهول, وجد أن هذه النسب تلعب دورا هاما في سوق الأوراق المالية كما هو الحال في الطبيعة, ويمكن استخدامها في تحديد النقاط الحرجة التي يحتمل أن تتراجع عندها أسعار الأسهم, وقد أثبتت التجارب أن السعر كلما لامس إحدى هذه النقاط يعود مرة أخرى للاتجاه السابق للسهم.</a:t>
            </a:r>
            <a:br>
              <a:rPr lang="ar-SA" sz="2400" b="1" dirty="0" smtClean="0"/>
            </a:br>
            <a:r>
              <a:rPr lang="ar-SA" sz="2400" b="1" dirty="0" smtClean="0"/>
              <a:t/>
            </a:r>
            <a:br>
              <a:rPr lang="ar-SA" sz="2400" b="1" dirty="0" smtClean="0"/>
            </a:br>
            <a:r>
              <a:rPr lang="ar-SA" sz="2400" b="1" dirty="0" smtClean="0"/>
              <a:t>وفي الطبيعة كانت أرقام </a:t>
            </a:r>
            <a:r>
              <a:rPr lang="ar-SA" sz="2400" b="1" dirty="0" err="1" smtClean="0"/>
              <a:t>فيبوناتشي</a:t>
            </a:r>
            <a:r>
              <a:rPr lang="ar-SA" sz="2400" b="1" dirty="0" smtClean="0"/>
              <a:t> تثير الكثير من الاهتمام, على سبيل المثال لا الحصر: وجد أن بعض فروع النباتات تنمو بطريقة معينة تتوافق وأرقام </a:t>
            </a:r>
            <a:r>
              <a:rPr lang="ar-SA" sz="2400" b="1" dirty="0" err="1" smtClean="0"/>
              <a:t>فيبوناتشي</a:t>
            </a:r>
            <a:r>
              <a:rPr lang="ar-SA" sz="2400" b="1" dirty="0" smtClean="0"/>
              <a:t>, وجد أن الزهور مثلا في الغالب لها </a:t>
            </a:r>
            <a:r>
              <a:rPr lang="ar-SA" sz="2400" b="1" dirty="0" err="1" smtClean="0"/>
              <a:t>بتلات</a:t>
            </a:r>
            <a:r>
              <a:rPr lang="ar-SA" sz="2400" b="1" dirty="0" smtClean="0"/>
              <a:t> تتناسب مع أرقام </a:t>
            </a:r>
            <a:r>
              <a:rPr lang="ar-SA" sz="2400" b="1" dirty="0" err="1" smtClean="0"/>
              <a:t>فيبوناتشي</a:t>
            </a:r>
            <a:r>
              <a:rPr lang="ar-SA" sz="2400" b="1" dirty="0" smtClean="0"/>
              <a:t>, مثلا زهرة الربيع </a:t>
            </a:r>
            <a:r>
              <a:rPr lang="en-US" sz="2400" b="1" dirty="0" smtClean="0"/>
              <a:t>Daisy</a:t>
            </a:r>
            <a:r>
              <a:rPr lang="ar-SA" sz="2400" b="1" dirty="0" smtClean="0"/>
              <a:t>وجد أنها من الممكن أن يكون عدد </a:t>
            </a:r>
            <a:r>
              <a:rPr lang="ar-SA" sz="2400" b="1" dirty="0" err="1" smtClean="0"/>
              <a:t>بتلاتها</a:t>
            </a:r>
            <a:r>
              <a:rPr lang="ar-SA" sz="2400" b="1" dirty="0" smtClean="0"/>
              <a:t> 34, 55, أو 89 </a:t>
            </a:r>
            <a:r>
              <a:rPr lang="ar-SA" sz="2400" b="1" dirty="0" err="1" smtClean="0"/>
              <a:t>بتلة</a:t>
            </a:r>
            <a:r>
              <a:rPr lang="ar-SA" sz="2400" b="1" dirty="0" smtClean="0"/>
              <a:t>  وبالتالي هي تتبع </a:t>
            </a:r>
            <a:r>
              <a:rPr lang="ar-SA" sz="2400" b="1" dirty="0" err="1" smtClean="0"/>
              <a:t>متتاليته</a:t>
            </a:r>
            <a:r>
              <a:rPr lang="ar-SA" sz="2400" b="1" dirty="0" smtClean="0"/>
              <a:t> .</a:t>
            </a:r>
            <a:br>
              <a:rPr lang="ar-SA" sz="2400" b="1" dirty="0" smtClean="0"/>
            </a:br>
            <a:r>
              <a:rPr lang="ar-SA" b="1" dirty="0" smtClean="0"/>
              <a:t/>
            </a:r>
            <a:br>
              <a:rPr lang="ar-SA" b="1" dirty="0" smtClean="0"/>
            </a:br>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النسبة الذهبية </a:t>
            </a:r>
            <a:endParaRPr lang="ar-SA" dirty="0"/>
          </a:p>
        </p:txBody>
      </p:sp>
      <p:sp>
        <p:nvSpPr>
          <p:cNvPr id="3" name="عنصر نائب للمحتوى 2"/>
          <p:cNvSpPr>
            <a:spLocks noGrp="1"/>
          </p:cNvSpPr>
          <p:nvPr>
            <p:ph idx="1"/>
          </p:nvPr>
        </p:nvSpPr>
        <p:spPr/>
        <p:txBody>
          <a:bodyPr>
            <a:normAutofit lnSpcReduction="10000"/>
          </a:bodyPr>
          <a:lstStyle/>
          <a:p>
            <a:r>
              <a:rPr lang="ar-SA" b="1" dirty="0" smtClean="0"/>
              <a:t>قد وجد أن كل شيء تقريبا له بعد نسبي يلتزم بالنسبة 1.618, وكذلك بالنسبة المقابلة لها وهي 0.618, هذا البعد النسبي يعرف كما ذكرنا سابقا بالنسبة الذهبية, أو المتوسط الذهبي, وقد وجد أن كل شيء في الحياة له بعد نسبي له علاقة بالنسبة 1.618, ويبدو أن هذه النسبة لها علاقة بالبنية الأساسية لأي وحدة بناء أو خلية في العالم</a:t>
            </a:r>
          </a:p>
          <a:p>
            <a:pPr>
              <a:buNone/>
            </a:pPr>
            <a:r>
              <a:rPr lang="ar-SA" b="1" dirty="0" smtClean="0"/>
              <a:t>مثال : قس المسافة بين كتفك و أصابع يدك, ومن ثم قسم الرقم الناتج بناتج المسافة بين مرفقك و أصابع يدك ستجد الناتج هو النسبة الذهبية . </a:t>
            </a:r>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الآن</a:t>
            </a:r>
            <a:endParaRPr lang="ar-SA" dirty="0"/>
          </a:p>
        </p:txBody>
      </p:sp>
      <p:sp>
        <p:nvSpPr>
          <p:cNvPr id="3" name="عنصر نائب للمحتوى 2"/>
          <p:cNvSpPr>
            <a:spLocks noGrp="1"/>
          </p:cNvSpPr>
          <p:nvPr>
            <p:ph idx="1"/>
          </p:nvPr>
        </p:nvSpPr>
        <p:spPr/>
        <p:txBody>
          <a:bodyPr/>
          <a:lstStyle/>
          <a:p>
            <a:pPr>
              <a:buNone/>
            </a:pPr>
            <a:r>
              <a:rPr lang="ar-SA" dirty="0" smtClean="0"/>
              <a:t>سأقدم تطبيقا لاستخدام نسب </a:t>
            </a:r>
            <a:r>
              <a:rPr lang="ar-SA" dirty="0" err="1" smtClean="0"/>
              <a:t>فيبوناتشي</a:t>
            </a:r>
            <a:r>
              <a:rPr lang="ar-SA" dirty="0" smtClean="0"/>
              <a:t> في البورصة لتحديد أرقام الدخول والخروج</a:t>
            </a:r>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المتوسط الحسابي</a:t>
            </a:r>
            <a:endParaRPr lang="ar-SA" dirty="0"/>
          </a:p>
        </p:txBody>
      </p:sp>
      <p:sp>
        <p:nvSpPr>
          <p:cNvPr id="3" name="عنصر نائب للمحتوى 2"/>
          <p:cNvSpPr>
            <a:spLocks noGrp="1"/>
          </p:cNvSpPr>
          <p:nvPr>
            <p:ph idx="1"/>
          </p:nvPr>
        </p:nvSpPr>
        <p:spPr/>
        <p:txBody>
          <a:bodyPr/>
          <a:lstStyle/>
          <a:p>
            <a:r>
              <a:rPr lang="ar-SA" dirty="0" smtClean="0"/>
              <a:t>المتوسط الحسابي لعدد </a:t>
            </a:r>
            <a:r>
              <a:rPr lang="en-US" dirty="0" smtClean="0"/>
              <a:t>n </a:t>
            </a:r>
            <a:r>
              <a:rPr lang="ar-SA" dirty="0" smtClean="0"/>
              <a:t> من الأرقام هو حاصل جمع هذه الأرقام على </a:t>
            </a:r>
            <a:r>
              <a:rPr lang="en-US" dirty="0" smtClean="0"/>
              <a:t>n</a:t>
            </a:r>
          </a:p>
          <a:p>
            <a:endParaRPr lang="en-US" dirty="0"/>
          </a:p>
          <a:p>
            <a:r>
              <a:rPr lang="ar-SA" dirty="0" smtClean="0"/>
              <a:t>المتوسطات الحسابية في أسواق المال هي نوعان :</a:t>
            </a:r>
          </a:p>
          <a:p>
            <a:pPr>
              <a:buNone/>
            </a:pPr>
            <a:r>
              <a:rPr lang="ar-SA" dirty="0"/>
              <a:t> </a:t>
            </a:r>
            <a:r>
              <a:rPr lang="ar-SA" dirty="0" smtClean="0"/>
              <a:t>  متوسط حسابي بسيط </a:t>
            </a:r>
          </a:p>
          <a:p>
            <a:pPr>
              <a:buNone/>
            </a:pPr>
            <a:r>
              <a:rPr lang="ar-SA" dirty="0"/>
              <a:t> </a:t>
            </a:r>
            <a:r>
              <a:rPr lang="ar-SA" dirty="0" smtClean="0"/>
              <a:t>  متوسط حسابي أسي</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مفاهيم أساسية </a:t>
            </a:r>
            <a:endParaRPr lang="ar-SA" dirty="0"/>
          </a:p>
        </p:txBody>
      </p:sp>
      <p:sp>
        <p:nvSpPr>
          <p:cNvPr id="3" name="عنصر نائب للمحتوى 2"/>
          <p:cNvSpPr>
            <a:spLocks noGrp="1"/>
          </p:cNvSpPr>
          <p:nvPr>
            <p:ph idx="1"/>
          </p:nvPr>
        </p:nvSpPr>
        <p:spPr/>
        <p:txBody>
          <a:bodyPr>
            <a:noAutofit/>
          </a:bodyPr>
          <a:lstStyle/>
          <a:p>
            <a:pPr>
              <a:buNone/>
            </a:pPr>
            <a:r>
              <a:rPr lang="ar-SA" sz="5400" dirty="0" smtClean="0"/>
              <a:t>##  </a:t>
            </a:r>
            <a:r>
              <a:rPr lang="ar-SA" sz="5400" dirty="0" err="1" smtClean="0"/>
              <a:t>الأستثمار</a:t>
            </a:r>
            <a:r>
              <a:rPr lang="ar-SA" sz="5400" dirty="0" smtClean="0"/>
              <a:t> </a:t>
            </a:r>
          </a:p>
          <a:p>
            <a:pPr>
              <a:buNone/>
            </a:pPr>
            <a:endParaRPr lang="ar-SA" sz="5400" dirty="0"/>
          </a:p>
          <a:p>
            <a:pPr>
              <a:buNone/>
            </a:pPr>
            <a:r>
              <a:rPr lang="ar-SA" sz="5400" dirty="0" smtClean="0"/>
              <a:t>## المضاربة </a:t>
            </a:r>
          </a:p>
          <a:p>
            <a:pPr>
              <a:buNone/>
            </a:pPr>
            <a:endParaRPr lang="ar-SA" sz="5400" dirty="0"/>
          </a:p>
          <a:p>
            <a:pPr>
              <a:buNone/>
            </a:pPr>
            <a:r>
              <a:rPr lang="ar-SA" sz="5400" dirty="0" smtClean="0"/>
              <a:t>## البورصة </a:t>
            </a:r>
            <a:endParaRPr lang="ar-SA" sz="5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أهمية المتوسطات الحسابية </a:t>
            </a:r>
            <a:br>
              <a:rPr lang="ar-SA" dirty="0" smtClean="0"/>
            </a:br>
            <a:r>
              <a:rPr lang="ar-SA" dirty="0" smtClean="0"/>
              <a:t>في أسواق المال </a:t>
            </a:r>
            <a:endParaRPr lang="ar-SA" dirty="0"/>
          </a:p>
        </p:txBody>
      </p:sp>
      <p:sp>
        <p:nvSpPr>
          <p:cNvPr id="3" name="عنصر نائب للمحتوى 2"/>
          <p:cNvSpPr>
            <a:spLocks noGrp="1"/>
          </p:cNvSpPr>
          <p:nvPr>
            <p:ph idx="1"/>
          </p:nvPr>
        </p:nvSpPr>
        <p:spPr/>
        <p:txBody>
          <a:bodyPr/>
          <a:lstStyle/>
          <a:p>
            <a:pPr>
              <a:buNone/>
            </a:pPr>
            <a:endParaRPr lang="ar-SA" dirty="0" smtClean="0"/>
          </a:p>
          <a:p>
            <a:pPr>
              <a:buNone/>
            </a:pPr>
            <a:r>
              <a:rPr lang="ar-SA" dirty="0" smtClean="0"/>
              <a:t>المتوسط المتحرك يحدد مسارا يفيد المتداول في تحديد رغبة المتداولين في الشراء </a:t>
            </a:r>
            <a:r>
              <a:rPr lang="ar-SA" dirty="0" err="1" smtClean="0"/>
              <a:t>او</a:t>
            </a:r>
            <a:r>
              <a:rPr lang="ar-SA" dirty="0" smtClean="0"/>
              <a:t> البيع </a:t>
            </a:r>
          </a:p>
          <a:p>
            <a:pPr>
              <a:buNone/>
            </a:pPr>
            <a:endParaRPr lang="ar-SA" dirty="0"/>
          </a:p>
          <a:p>
            <a:pPr>
              <a:buNone/>
            </a:pPr>
            <a:r>
              <a:rPr lang="ar-SA" dirty="0" smtClean="0"/>
              <a:t>أهم المتوسطات قصيرة الأجل هي 7 </a:t>
            </a:r>
            <a:r>
              <a:rPr lang="ar-SA" dirty="0" err="1" smtClean="0"/>
              <a:t>و</a:t>
            </a:r>
            <a:r>
              <a:rPr lang="ar-SA" dirty="0" smtClean="0"/>
              <a:t> 14 </a:t>
            </a:r>
            <a:r>
              <a:rPr lang="ar-SA" dirty="0" err="1" smtClean="0"/>
              <a:t>و</a:t>
            </a:r>
            <a:r>
              <a:rPr lang="ar-SA" dirty="0" smtClean="0"/>
              <a:t> 21 يوما وهي تعتبر فترات متعارف عليها لتقييم المحفظة</a:t>
            </a:r>
          </a:p>
          <a:p>
            <a:pPr>
              <a:buNone/>
            </a:pPr>
            <a:r>
              <a:rPr lang="ar-SA" dirty="0" err="1" smtClean="0"/>
              <a:t>اهم</a:t>
            </a:r>
            <a:r>
              <a:rPr lang="ar-SA" dirty="0" smtClean="0"/>
              <a:t> المتوسطات طويلة الأجل هي 50 </a:t>
            </a:r>
            <a:r>
              <a:rPr lang="ar-SA" dirty="0" err="1" smtClean="0"/>
              <a:t>و</a:t>
            </a:r>
            <a:r>
              <a:rPr lang="ar-SA" dirty="0" smtClean="0"/>
              <a:t> 100 </a:t>
            </a:r>
            <a:r>
              <a:rPr lang="ar-SA" dirty="0" err="1" smtClean="0"/>
              <a:t>و</a:t>
            </a:r>
            <a:r>
              <a:rPr lang="ar-SA" dirty="0" smtClean="0"/>
              <a:t> 200 يوم</a:t>
            </a:r>
            <a:endParaRPr lang="ar-S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مؤشر تدفق السيولة</a:t>
            </a:r>
            <a:endParaRPr lang="ar-SA" dirty="0"/>
          </a:p>
        </p:txBody>
      </p:sp>
      <p:sp>
        <p:nvSpPr>
          <p:cNvPr id="3" name="عنصر نائب للمحتوى 2"/>
          <p:cNvSpPr>
            <a:spLocks noGrp="1"/>
          </p:cNvSpPr>
          <p:nvPr>
            <p:ph idx="1"/>
          </p:nvPr>
        </p:nvSpPr>
        <p:spPr/>
        <p:txBody>
          <a:bodyPr/>
          <a:lstStyle/>
          <a:p>
            <a:r>
              <a:rPr lang="ar-SA" dirty="0" smtClean="0"/>
              <a:t>وهو خط بياني تمثل يصعد ويهبط بناء على حساب المقدار </a:t>
            </a:r>
            <a:r>
              <a:rPr lang="ar-SA" dirty="0" err="1" smtClean="0"/>
              <a:t>الاتي</a:t>
            </a:r>
            <a:r>
              <a:rPr lang="ar-SA" dirty="0" smtClean="0"/>
              <a:t> :</a:t>
            </a:r>
          </a:p>
          <a:p>
            <a:pPr>
              <a:buNone/>
            </a:pPr>
            <a:r>
              <a:rPr lang="ar-SA" dirty="0"/>
              <a:t> </a:t>
            </a:r>
            <a:r>
              <a:rPr lang="ar-SA" dirty="0" smtClean="0"/>
              <a:t>     السيولة الداخلة – السيولة الخارجة </a:t>
            </a:r>
          </a:p>
          <a:p>
            <a:pPr>
              <a:buNone/>
            </a:pPr>
            <a:endParaRPr lang="ar-SA" dirty="0"/>
          </a:p>
          <a:p>
            <a:pPr>
              <a:buNone/>
            </a:pPr>
            <a:r>
              <a:rPr lang="ar-SA" dirty="0" smtClean="0"/>
              <a:t>وهو معيار هام لمعرفة نطاق التجميع والتصريف في حالة المسارات </a:t>
            </a:r>
            <a:r>
              <a:rPr lang="ar-SA" dirty="0" err="1" smtClean="0"/>
              <a:t>الافقية</a:t>
            </a:r>
            <a:r>
              <a:rPr lang="ar-SA" dirty="0" smtClean="0"/>
              <a:t> </a:t>
            </a:r>
            <a:r>
              <a:rPr lang="ar-SA" dirty="0" err="1" smtClean="0"/>
              <a:t>او</a:t>
            </a:r>
            <a:r>
              <a:rPr lang="ar-SA" dirty="0" smtClean="0"/>
              <a:t> في المسارات الحادة</a:t>
            </a:r>
            <a:endParaRPr lang="ar-SA"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err="1" smtClean="0"/>
              <a:t>الان</a:t>
            </a:r>
            <a:endParaRPr lang="ar-SA" dirty="0"/>
          </a:p>
        </p:txBody>
      </p:sp>
      <p:sp>
        <p:nvSpPr>
          <p:cNvPr id="3" name="عنصر نائب للمحتوى 2"/>
          <p:cNvSpPr>
            <a:spLocks noGrp="1"/>
          </p:cNvSpPr>
          <p:nvPr>
            <p:ph idx="1"/>
          </p:nvPr>
        </p:nvSpPr>
        <p:spPr/>
        <p:txBody>
          <a:bodyPr/>
          <a:lstStyle/>
          <a:p>
            <a:pPr>
              <a:buNone/>
            </a:pPr>
            <a:r>
              <a:rPr lang="ar-SA" dirty="0" smtClean="0"/>
              <a:t>سأقدم تطبيقا عمليا لاستخدام هذه المؤشرات مجتمعة على سهم ما باستخدام برنامج مباشر ( ميتاستوك )</a:t>
            </a:r>
            <a:endParaRPr lang="ar-SA"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خاتمة </a:t>
            </a:r>
            <a:endParaRPr lang="ar-SA" dirty="0"/>
          </a:p>
        </p:txBody>
      </p:sp>
      <p:sp>
        <p:nvSpPr>
          <p:cNvPr id="3" name="عنصر نائب للمحتوى 2"/>
          <p:cNvSpPr>
            <a:spLocks noGrp="1"/>
          </p:cNvSpPr>
          <p:nvPr>
            <p:ph idx="1"/>
          </p:nvPr>
        </p:nvSpPr>
        <p:spPr/>
        <p:txBody>
          <a:bodyPr/>
          <a:lstStyle/>
          <a:p>
            <a:r>
              <a:rPr lang="ar-SA" dirty="0" smtClean="0"/>
              <a:t>تحديد </a:t>
            </a:r>
            <a:r>
              <a:rPr lang="ar-SA" dirty="0" err="1" smtClean="0"/>
              <a:t>استراتيجية</a:t>
            </a:r>
            <a:r>
              <a:rPr lang="ar-SA" dirty="0" smtClean="0"/>
              <a:t> دائمة للتداول خاصة بك وحدك هي طريق نجاحك .</a:t>
            </a:r>
          </a:p>
          <a:p>
            <a:endParaRPr lang="ar-SA" dirty="0"/>
          </a:p>
          <a:p>
            <a:r>
              <a:rPr lang="ar-SA" dirty="0" smtClean="0"/>
              <a:t>المهم في تاجر البورصة الناجح هو محصلة تداوله في الفترة التي يرغب المضاربة فيها وليس الربح </a:t>
            </a:r>
            <a:r>
              <a:rPr lang="ar-SA" dirty="0" err="1" smtClean="0"/>
              <a:t>او</a:t>
            </a:r>
            <a:r>
              <a:rPr lang="ar-SA" dirty="0" smtClean="0"/>
              <a:t> الخسارة الوقتي </a:t>
            </a:r>
          </a:p>
          <a:p>
            <a:endParaRPr lang="ar-SA" dirty="0"/>
          </a:p>
        </p:txBody>
      </p:sp>
    </p:spTree>
  </p:cSld>
  <p:clrMapOvr>
    <a:masterClrMapping/>
  </p:clrMapOvr>
  <p:transition>
    <p:dissolv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graphicFrame>
        <p:nvGraphicFramePr>
          <p:cNvPr id="4" name="عنصر نائب للمحتوى 3"/>
          <p:cNvGraphicFramePr>
            <a:graphicFrameLocks noGrp="1"/>
          </p:cNvGraphicFramePr>
          <p:nvPr>
            <p:ph idx="1"/>
          </p:nvPr>
        </p:nvGraphicFramePr>
        <p:xfrm>
          <a:off x="457200" y="260648"/>
          <a:ext cx="8229600" cy="58655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الهدف من </a:t>
            </a:r>
            <a:r>
              <a:rPr lang="ar-SA" dirty="0" err="1" smtClean="0"/>
              <a:t>السيمنار</a:t>
            </a:r>
            <a:endParaRPr lang="ar-SA" dirty="0"/>
          </a:p>
        </p:txBody>
      </p:sp>
      <p:sp>
        <p:nvSpPr>
          <p:cNvPr id="3" name="عنصر نائب للمحتوى 2"/>
          <p:cNvSpPr>
            <a:spLocks noGrp="1"/>
          </p:cNvSpPr>
          <p:nvPr>
            <p:ph idx="1"/>
          </p:nvPr>
        </p:nvSpPr>
        <p:spPr/>
        <p:txBody>
          <a:bodyPr/>
          <a:lstStyle/>
          <a:p>
            <a:pPr>
              <a:buNone/>
            </a:pPr>
            <a:r>
              <a:rPr lang="ar-SA" dirty="0" smtClean="0"/>
              <a:t> علاقة الرياضيات بالتحليل الفني والذي سيكون هاما من أجل الاستفادة من التذبذب </a:t>
            </a:r>
            <a:r>
              <a:rPr lang="ar-SA" dirty="0" err="1" smtClean="0"/>
              <a:t>السعري</a:t>
            </a:r>
            <a:r>
              <a:rPr lang="ar-SA" dirty="0" smtClean="0"/>
              <a:t> للشركة </a:t>
            </a:r>
            <a:endParaRPr lang="ar-S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نقاط الدعم والمقاومة </a:t>
            </a:r>
            <a:endParaRPr lang="ar-SA" dirty="0"/>
          </a:p>
        </p:txBody>
      </p:sp>
      <p:sp>
        <p:nvSpPr>
          <p:cNvPr id="3" name="عنصر نائب للمحتوى 2"/>
          <p:cNvSpPr>
            <a:spLocks noGrp="1"/>
          </p:cNvSpPr>
          <p:nvPr>
            <p:ph idx="1"/>
          </p:nvPr>
        </p:nvSpPr>
        <p:spPr/>
        <p:txBody>
          <a:bodyPr/>
          <a:lstStyle/>
          <a:p>
            <a:pPr>
              <a:buNone/>
            </a:pPr>
            <a:r>
              <a:rPr lang="ar-SA" dirty="0" smtClean="0"/>
              <a:t>نقطة الدعم : هي النقطة التي يكون عندها كمية السيولة الداخلة أكبر من السيولة الخارجة ( وبالتالي هي نقطة شراء )</a:t>
            </a:r>
          </a:p>
          <a:p>
            <a:pPr>
              <a:buNone/>
            </a:pPr>
            <a:endParaRPr lang="ar-SA" dirty="0"/>
          </a:p>
          <a:p>
            <a:pPr>
              <a:buNone/>
            </a:pPr>
            <a:r>
              <a:rPr lang="ar-SA" dirty="0" smtClean="0"/>
              <a:t>نقطة المقاومة : هي النقطة التي يكون عندها كمية السيولة الخارجة أكبر من السيولة الداخلة ( وبالتالي هي نقطة بيع )</a:t>
            </a:r>
          </a:p>
          <a:p>
            <a:pPr>
              <a:buNone/>
            </a:pPr>
            <a:endParaRPr lang="ar-SA" dirty="0"/>
          </a:p>
          <a:p>
            <a:pPr>
              <a:buNone/>
            </a:pPr>
            <a:endParaRPr lang="ar-S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المسارات </a:t>
            </a:r>
            <a:endParaRPr lang="ar-SA" dirty="0"/>
          </a:p>
        </p:txBody>
      </p:sp>
      <p:sp>
        <p:nvSpPr>
          <p:cNvPr id="3" name="عنصر نائب للمحتوى 2"/>
          <p:cNvSpPr>
            <a:spLocks noGrp="1"/>
          </p:cNvSpPr>
          <p:nvPr>
            <p:ph idx="1"/>
          </p:nvPr>
        </p:nvSpPr>
        <p:spPr/>
        <p:txBody>
          <a:bodyPr/>
          <a:lstStyle/>
          <a:p>
            <a:r>
              <a:rPr lang="ar-SA" dirty="0" smtClean="0"/>
              <a:t>مسار صاعد  ( شهية المخاطرة عالية )</a:t>
            </a:r>
          </a:p>
          <a:p>
            <a:endParaRPr lang="ar-SA" dirty="0"/>
          </a:p>
          <a:p>
            <a:r>
              <a:rPr lang="ar-SA" dirty="0" smtClean="0"/>
              <a:t> مسار هابط ( شهية المخاطرة قليلة وشبه معدومة )</a:t>
            </a:r>
          </a:p>
          <a:p>
            <a:endParaRPr lang="ar-SA" dirty="0"/>
          </a:p>
          <a:p>
            <a:r>
              <a:rPr lang="ar-SA" dirty="0" smtClean="0"/>
              <a:t>مسار أفقي ( مسار حيرة )( شهية المخاطرة متوسطة )</a:t>
            </a:r>
            <a:endParaRPr lang="ar-S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وقف الخسارة</a:t>
            </a:r>
            <a:br>
              <a:rPr lang="ar-SA" dirty="0" smtClean="0"/>
            </a:br>
            <a:r>
              <a:rPr lang="en-US" dirty="0" smtClean="0"/>
              <a:t>Stop Loss</a:t>
            </a:r>
            <a:endParaRPr lang="ar-SA" dirty="0"/>
          </a:p>
        </p:txBody>
      </p:sp>
      <p:sp>
        <p:nvSpPr>
          <p:cNvPr id="3" name="عنصر نائب للمحتوى 2"/>
          <p:cNvSpPr>
            <a:spLocks noGrp="1"/>
          </p:cNvSpPr>
          <p:nvPr>
            <p:ph idx="1"/>
          </p:nvPr>
        </p:nvSpPr>
        <p:spPr/>
        <p:txBody>
          <a:bodyPr/>
          <a:lstStyle/>
          <a:p>
            <a:pPr>
              <a:buNone/>
            </a:pPr>
            <a:r>
              <a:rPr lang="en-US" dirty="0" smtClean="0"/>
              <a:t> </a:t>
            </a:r>
          </a:p>
          <a:p>
            <a:pPr>
              <a:buNone/>
            </a:pPr>
            <a:r>
              <a:rPr lang="ar-SA" dirty="0" smtClean="0"/>
              <a:t>وهي ما نعنيه بإدارة المخاطرة للمحفظة المالية  .. والمقصود فيه تحميل المحفظة خسارة أقل أو الرضا بهامش ربحية معين وذلك في حالة كسر نقطة دعم هامة أو مسار صاعد</a:t>
            </a: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المضاربة الناجحة </a:t>
            </a:r>
            <a:endParaRPr lang="ar-SA" dirty="0"/>
          </a:p>
        </p:txBody>
      </p:sp>
      <p:sp>
        <p:nvSpPr>
          <p:cNvPr id="3" name="عنصر نائب للمحتوى 2"/>
          <p:cNvSpPr>
            <a:spLocks noGrp="1"/>
          </p:cNvSpPr>
          <p:nvPr>
            <p:ph idx="1"/>
          </p:nvPr>
        </p:nvSpPr>
        <p:spPr/>
        <p:txBody>
          <a:bodyPr/>
          <a:lstStyle/>
          <a:p>
            <a:r>
              <a:rPr lang="ar-SA" dirty="0" smtClean="0"/>
              <a:t>تحديد نقاط الدعم والمقاومة والمسار </a:t>
            </a:r>
          </a:p>
          <a:p>
            <a:endParaRPr lang="ar-SA" dirty="0"/>
          </a:p>
          <a:p>
            <a:r>
              <a:rPr lang="ar-SA" dirty="0" smtClean="0"/>
              <a:t>تحديد مدى زمني ( </a:t>
            </a:r>
            <a:r>
              <a:rPr lang="en-US" dirty="0" smtClean="0"/>
              <a:t>TERM </a:t>
            </a:r>
            <a:r>
              <a:rPr lang="ar-SA" dirty="0" smtClean="0"/>
              <a:t> ) يعمل عليه ولا يستبدله</a:t>
            </a:r>
          </a:p>
          <a:p>
            <a:endParaRPr lang="ar-SA" dirty="0"/>
          </a:p>
          <a:p>
            <a:r>
              <a:rPr lang="ar-SA" dirty="0" smtClean="0"/>
              <a:t>المزج بين التحليل الأساسي </a:t>
            </a:r>
            <a:r>
              <a:rPr lang="ar-SA" dirty="0" err="1" smtClean="0"/>
              <a:t>و</a:t>
            </a:r>
            <a:r>
              <a:rPr lang="ar-SA" dirty="0" smtClean="0"/>
              <a:t> التحليل الفني </a:t>
            </a: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المؤشرات الفنية </a:t>
            </a:r>
            <a:endParaRPr lang="ar-SA" dirty="0"/>
          </a:p>
        </p:txBody>
      </p:sp>
      <p:sp>
        <p:nvSpPr>
          <p:cNvPr id="3" name="عنصر نائب للمحتوى 2"/>
          <p:cNvSpPr>
            <a:spLocks noGrp="1"/>
          </p:cNvSpPr>
          <p:nvPr>
            <p:ph idx="1"/>
          </p:nvPr>
        </p:nvSpPr>
        <p:spPr/>
        <p:txBody>
          <a:bodyPr/>
          <a:lstStyle/>
          <a:p>
            <a:r>
              <a:rPr lang="ar-SA" dirty="0" smtClean="0"/>
              <a:t>نسب </a:t>
            </a:r>
            <a:r>
              <a:rPr lang="ar-SA" dirty="0" err="1" smtClean="0"/>
              <a:t>فيبوناتشي</a:t>
            </a:r>
            <a:r>
              <a:rPr lang="ar-SA" dirty="0" smtClean="0"/>
              <a:t> </a:t>
            </a:r>
          </a:p>
          <a:p>
            <a:endParaRPr lang="ar-SA" dirty="0"/>
          </a:p>
          <a:p>
            <a:r>
              <a:rPr lang="ar-SA" dirty="0" smtClean="0"/>
              <a:t>المتوسطات الحسابية </a:t>
            </a:r>
          </a:p>
          <a:p>
            <a:endParaRPr lang="ar-SA" dirty="0"/>
          </a:p>
          <a:p>
            <a:r>
              <a:rPr lang="ar-SA" dirty="0" smtClean="0"/>
              <a:t>مؤشر تدفق السيولة </a:t>
            </a:r>
            <a:endParaRPr lang="ar-SA"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233</TotalTime>
  <Words>590</Words>
  <Application>Microsoft Office PowerPoint</Application>
  <PresentationFormat>عرض على الشاشة (3:4)‏</PresentationFormat>
  <Paragraphs>90</Paragraphs>
  <Slides>23</Slides>
  <Notes>0</Notes>
  <HiddenSlides>0</HiddenSlides>
  <MMClips>0</MMClips>
  <ScaleCrop>false</ScaleCrop>
  <HeadingPairs>
    <vt:vector size="4" baseType="variant">
      <vt:variant>
        <vt:lpstr>سمة</vt:lpstr>
      </vt:variant>
      <vt:variant>
        <vt:i4>1</vt:i4>
      </vt:variant>
      <vt:variant>
        <vt:lpstr>عناوين الشرائح</vt:lpstr>
      </vt:variant>
      <vt:variant>
        <vt:i4>23</vt:i4>
      </vt:variant>
    </vt:vector>
  </HeadingPairs>
  <TitlesOfParts>
    <vt:vector size="24" baseType="lpstr">
      <vt:lpstr>انقلاب</vt:lpstr>
      <vt:lpstr>الشريحة 1</vt:lpstr>
      <vt:lpstr>مفاهيم أساسية </vt:lpstr>
      <vt:lpstr>الشريحة 3</vt:lpstr>
      <vt:lpstr>الهدف من السيمنار</vt:lpstr>
      <vt:lpstr>نقاط الدعم والمقاومة </vt:lpstr>
      <vt:lpstr>المسارات </vt:lpstr>
      <vt:lpstr>وقف الخسارة Stop Loss</vt:lpstr>
      <vt:lpstr>المضاربة الناجحة </vt:lpstr>
      <vt:lpstr>المؤشرات الفنية </vt:lpstr>
      <vt:lpstr>متتالية فيبوناتشي</vt:lpstr>
      <vt:lpstr>الشريحة 11</vt:lpstr>
      <vt:lpstr>نلاحظ من الجدول السابق عندما n تؤول الى مالا نهاية أن </vt:lpstr>
      <vt:lpstr>الشريحة 13</vt:lpstr>
      <vt:lpstr>لاحظ معي الآتي في النسب السابقة </vt:lpstr>
      <vt:lpstr>أيضا لاحظ معي أن :</vt:lpstr>
      <vt:lpstr>أهمية نسب فيبوناتشي</vt:lpstr>
      <vt:lpstr>النسبة الذهبية </vt:lpstr>
      <vt:lpstr>الآن</vt:lpstr>
      <vt:lpstr>المتوسط الحسابي</vt:lpstr>
      <vt:lpstr>أهمية المتوسطات الحسابية  في أسواق المال </vt:lpstr>
      <vt:lpstr>مؤشر تدفق السيولة</vt:lpstr>
      <vt:lpstr>الان</vt:lpstr>
      <vt:lpstr>خاتمة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TURKI</dc:creator>
  <cp:lastModifiedBy>TURKI</cp:lastModifiedBy>
  <cp:revision>2</cp:revision>
  <dcterms:created xsi:type="dcterms:W3CDTF">2011-04-23T19:37:04Z</dcterms:created>
  <dcterms:modified xsi:type="dcterms:W3CDTF">2012-08-10T21:30:08Z</dcterms:modified>
</cp:coreProperties>
</file>