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2.xml" ContentType="application/vnd.openxmlformats-officedocument.drawingml.diagramLayout+xml"/>
  <Default Extension="gif" ContentType="image/gif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2"/>
  </p:notesMasterIdLst>
  <p:sldIdLst>
    <p:sldId id="256" r:id="rId2"/>
    <p:sldId id="259" r:id="rId3"/>
    <p:sldId id="271" r:id="rId4"/>
    <p:sldId id="270" r:id="rId5"/>
    <p:sldId id="273" r:id="rId6"/>
    <p:sldId id="274" r:id="rId7"/>
    <p:sldId id="275" r:id="rId8"/>
    <p:sldId id="272" r:id="rId9"/>
    <p:sldId id="276" r:id="rId10"/>
    <p:sldId id="261" r:id="rId11"/>
    <p:sldId id="260" r:id="rId12"/>
    <p:sldId id="262" r:id="rId13"/>
    <p:sldId id="263" r:id="rId14"/>
    <p:sldId id="266" r:id="rId15"/>
    <p:sldId id="267" r:id="rId16"/>
    <p:sldId id="268" r:id="rId17"/>
    <p:sldId id="269" r:id="rId18"/>
    <p:sldId id="277" r:id="rId19"/>
    <p:sldId id="278" r:id="rId20"/>
    <p:sldId id="279" r:id="rId21"/>
  </p:sldIdLst>
  <p:sldSz cx="9144000" cy="6858000" type="screen4x3"/>
  <p:notesSz cx="6858000" cy="9144000"/>
  <p:custDataLst>
    <p:tags r:id="rId23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D13B"/>
    <a:srgbClr val="EA157A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نمط ذو سمات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5.png"/><Relationship Id="rId1" Type="http://schemas.openxmlformats.org/officeDocument/2006/relationships/image" Target="../media/image13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30FC46-F82C-49AF-93EE-17CEBD8398E6}" type="doc">
      <dgm:prSet loTypeId="urn:microsoft.com/office/officeart/2005/8/layout/vList6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6A9EF7FF-05F8-4A13-8F5A-24B816384690}">
      <dgm:prSet phldrT="[نص]" custT="1"/>
      <dgm:spPr/>
      <dgm:t>
        <a:bodyPr/>
        <a:lstStyle/>
        <a:p>
          <a:pPr rtl="1"/>
          <a:r>
            <a:rPr lang="ar-SA" sz="2000" b="1" dirty="0" smtClean="0"/>
            <a:t>اختيار الموضوع تحديد الأهداف وصياغتها صياغة سلوكية.</a:t>
          </a:r>
          <a:endParaRPr lang="ar-SA" sz="2000" b="1" dirty="0"/>
        </a:p>
      </dgm:t>
    </dgm:pt>
    <dgm:pt modelId="{E1039B95-1242-4E5F-B6DE-EC1548DD3205}" type="parTrans" cxnId="{0653251C-FD62-4B2D-8F12-EE8248E87B35}">
      <dgm:prSet/>
      <dgm:spPr/>
      <dgm:t>
        <a:bodyPr/>
        <a:lstStyle/>
        <a:p>
          <a:pPr rtl="1"/>
          <a:endParaRPr lang="ar-SA"/>
        </a:p>
      </dgm:t>
    </dgm:pt>
    <dgm:pt modelId="{EE48CC53-BBC2-49A5-B54D-646F4178FD7B}" type="sibTrans" cxnId="{0653251C-FD62-4B2D-8F12-EE8248E87B35}">
      <dgm:prSet/>
      <dgm:spPr/>
      <dgm:t>
        <a:bodyPr/>
        <a:lstStyle/>
        <a:p>
          <a:pPr rtl="1"/>
          <a:endParaRPr lang="ar-SA"/>
        </a:p>
      </dgm:t>
    </dgm:pt>
    <dgm:pt modelId="{6D0C157A-FDC2-4F7A-93FA-E6778394F434}">
      <dgm:prSet phldrT="[نص]" custT="1"/>
      <dgm:spPr/>
      <dgm:t>
        <a:bodyPr/>
        <a:lstStyle/>
        <a:p>
          <a:pPr rtl="1"/>
          <a:r>
            <a:rPr lang="ar-SA" sz="2000" b="1" dirty="0" smtClean="0"/>
            <a:t>وضع مخطط أولي للرسمة التعليمية, وتحديد طريقة الإعداد وتحضير الأدوات والبرامج اللازمة لإنتاجها</a:t>
          </a:r>
          <a:endParaRPr lang="ar-SA" sz="2000" b="1" dirty="0"/>
        </a:p>
      </dgm:t>
    </dgm:pt>
    <dgm:pt modelId="{E0B4849F-9E3F-4E8E-B990-B873F65521C7}" type="parTrans" cxnId="{B8956682-78F5-4CD2-80F5-1BB8A0B8B353}">
      <dgm:prSet/>
      <dgm:spPr/>
      <dgm:t>
        <a:bodyPr/>
        <a:lstStyle/>
        <a:p>
          <a:pPr rtl="1"/>
          <a:endParaRPr lang="ar-SA"/>
        </a:p>
      </dgm:t>
    </dgm:pt>
    <dgm:pt modelId="{8E35F7E7-ED05-4D69-9353-D895D159BB9C}" type="sibTrans" cxnId="{B8956682-78F5-4CD2-80F5-1BB8A0B8B353}">
      <dgm:prSet/>
      <dgm:spPr/>
      <dgm:t>
        <a:bodyPr/>
        <a:lstStyle/>
        <a:p>
          <a:pPr rtl="1"/>
          <a:endParaRPr lang="ar-SA"/>
        </a:p>
      </dgm:t>
    </dgm:pt>
    <dgm:pt modelId="{6CD22279-CA29-4C06-8431-EF0F044BA81B}">
      <dgm:prSet phldrT="[نص]" custT="1"/>
      <dgm:spPr/>
      <dgm:t>
        <a:bodyPr/>
        <a:lstStyle/>
        <a:p>
          <a:pPr rtl="1"/>
          <a:r>
            <a:rPr lang="ar-SA" sz="2000" b="1" dirty="0" smtClean="0"/>
            <a:t>الإنتاج الفعلي للرسمة وطباعتها.</a:t>
          </a:r>
          <a:endParaRPr lang="ar-SA" sz="2000" b="1" dirty="0"/>
        </a:p>
      </dgm:t>
    </dgm:pt>
    <dgm:pt modelId="{67F87A31-B609-4249-9023-4C7335332165}" type="parTrans" cxnId="{A4759C51-FE6A-4E0C-AD40-2340E6BCA13B}">
      <dgm:prSet/>
      <dgm:spPr/>
      <dgm:t>
        <a:bodyPr/>
        <a:lstStyle/>
        <a:p>
          <a:pPr rtl="1"/>
          <a:endParaRPr lang="ar-SA"/>
        </a:p>
      </dgm:t>
    </dgm:pt>
    <dgm:pt modelId="{EE20D899-C6B9-4CB6-A88B-3C5388B38E1B}" type="sibTrans" cxnId="{A4759C51-FE6A-4E0C-AD40-2340E6BCA13B}">
      <dgm:prSet/>
      <dgm:spPr/>
      <dgm:t>
        <a:bodyPr/>
        <a:lstStyle/>
        <a:p>
          <a:pPr rtl="1"/>
          <a:endParaRPr lang="ar-SA"/>
        </a:p>
      </dgm:t>
    </dgm:pt>
    <dgm:pt modelId="{59080DFB-BBD9-4502-97F1-61AED825B5F9}">
      <dgm:prSet custT="1"/>
      <dgm:spPr/>
      <dgm:t>
        <a:bodyPr/>
        <a:lstStyle/>
        <a:p>
          <a:pPr rtl="1"/>
          <a:r>
            <a:rPr lang="ar-SA" sz="2000" b="1" dirty="0" smtClean="0"/>
            <a:t>استخدام </a:t>
          </a:r>
          <a:r>
            <a:rPr lang="ar-SA" sz="2000" b="1" dirty="0" err="1" smtClean="0"/>
            <a:t>الرسمة</a:t>
          </a:r>
          <a:r>
            <a:rPr lang="ar-SA" sz="2000" b="1" dirty="0" smtClean="0"/>
            <a:t> التعليمية الفعلي في الدرس.</a:t>
          </a:r>
          <a:endParaRPr lang="ar-SA" sz="2000" b="1" dirty="0"/>
        </a:p>
      </dgm:t>
    </dgm:pt>
    <dgm:pt modelId="{51AD5589-BB1C-45C7-AF28-6FB965EC6D92}" type="parTrans" cxnId="{24F6C655-EAC9-4A44-9877-C4A7836C6109}">
      <dgm:prSet/>
      <dgm:spPr/>
      <dgm:t>
        <a:bodyPr/>
        <a:lstStyle/>
        <a:p>
          <a:pPr rtl="1"/>
          <a:endParaRPr lang="ar-SA"/>
        </a:p>
      </dgm:t>
    </dgm:pt>
    <dgm:pt modelId="{28A0528F-5EB5-4EDC-A1B4-B32ACBE6B177}" type="sibTrans" cxnId="{24F6C655-EAC9-4A44-9877-C4A7836C6109}">
      <dgm:prSet/>
      <dgm:spPr/>
      <dgm:t>
        <a:bodyPr/>
        <a:lstStyle/>
        <a:p>
          <a:pPr rtl="1"/>
          <a:endParaRPr lang="ar-SA"/>
        </a:p>
      </dgm:t>
    </dgm:pt>
    <dgm:pt modelId="{7C249E70-C1C4-4E26-9CA5-A13393A151BD}">
      <dgm:prSet custT="1"/>
      <dgm:spPr/>
      <dgm:t>
        <a:bodyPr/>
        <a:lstStyle/>
        <a:p>
          <a:pPr rtl="1"/>
          <a:r>
            <a:rPr lang="ar-SA" sz="2000" b="1" dirty="0" smtClean="0"/>
            <a:t>تقويم كفاءة </a:t>
          </a:r>
          <a:r>
            <a:rPr lang="ar-SA" sz="2000" b="1" dirty="0" err="1" smtClean="0"/>
            <a:t>الرسمة</a:t>
          </a:r>
          <a:r>
            <a:rPr lang="ar-SA" sz="2000" b="1" dirty="0" smtClean="0"/>
            <a:t> التعليمية من الناحية التربوية والفنية, من خلال عرضها على مصمم تعليمي أو تقييم نتائج الطلاب.</a:t>
          </a:r>
          <a:endParaRPr lang="ar-SA" sz="2000" b="1" dirty="0"/>
        </a:p>
      </dgm:t>
    </dgm:pt>
    <dgm:pt modelId="{DBF44959-8A67-4159-B202-FF6D33495E9D}" type="parTrans" cxnId="{58B6E059-3C9C-4574-AEC1-D591E019FEBA}">
      <dgm:prSet/>
      <dgm:spPr/>
      <dgm:t>
        <a:bodyPr/>
        <a:lstStyle/>
        <a:p>
          <a:pPr rtl="1"/>
          <a:endParaRPr lang="ar-SA"/>
        </a:p>
      </dgm:t>
    </dgm:pt>
    <dgm:pt modelId="{93D0D38B-E0BB-4DA9-9B32-A25EB0919977}" type="sibTrans" cxnId="{58B6E059-3C9C-4574-AEC1-D591E019FEBA}">
      <dgm:prSet/>
      <dgm:spPr/>
      <dgm:t>
        <a:bodyPr/>
        <a:lstStyle/>
        <a:p>
          <a:pPr rtl="1"/>
          <a:endParaRPr lang="ar-SA"/>
        </a:p>
      </dgm:t>
    </dgm:pt>
    <dgm:pt modelId="{CA584B29-FF41-4E1A-8574-0E75F98224B8}">
      <dgm:prSet/>
      <dgm:spPr/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A</a:t>
          </a:r>
          <a:r>
            <a:rPr lang="ar-SA" b="1" dirty="0" smtClean="0">
              <a:solidFill>
                <a:schemeClr val="bg1">
                  <a:lumMod val="50000"/>
                </a:schemeClr>
              </a:solidFill>
            </a:rPr>
            <a:t> التحليل</a:t>
          </a:r>
          <a:endParaRPr lang="ar-SA" b="1" dirty="0">
            <a:solidFill>
              <a:schemeClr val="bg1">
                <a:lumMod val="50000"/>
              </a:schemeClr>
            </a:solidFill>
          </a:endParaRPr>
        </a:p>
      </dgm:t>
    </dgm:pt>
    <dgm:pt modelId="{E1F39D1D-3233-45C9-B4E6-DF4E37EB4FE5}" type="parTrans" cxnId="{C0C1E173-ACE6-476F-B8A4-DDC7FDB2118D}">
      <dgm:prSet/>
      <dgm:spPr/>
      <dgm:t>
        <a:bodyPr/>
        <a:lstStyle/>
        <a:p>
          <a:pPr rtl="1"/>
          <a:endParaRPr lang="ar-SA"/>
        </a:p>
      </dgm:t>
    </dgm:pt>
    <dgm:pt modelId="{AEFCA21B-53D6-4354-B4B4-AD0F1F0F497A}" type="sibTrans" cxnId="{C0C1E173-ACE6-476F-B8A4-DDC7FDB2118D}">
      <dgm:prSet/>
      <dgm:spPr/>
      <dgm:t>
        <a:bodyPr/>
        <a:lstStyle/>
        <a:p>
          <a:pPr rtl="1"/>
          <a:endParaRPr lang="ar-SA"/>
        </a:p>
      </dgm:t>
    </dgm:pt>
    <dgm:pt modelId="{0263A5BC-6EAB-4220-A4A4-EA99685F70EE}">
      <dgm:prSet/>
      <dgm:spPr/>
      <dgm:t>
        <a:bodyPr/>
        <a:lstStyle/>
        <a:p>
          <a:pPr rtl="1"/>
          <a:r>
            <a:rPr lang="en-US" b="1" dirty="0" smtClean="0"/>
            <a:t>D</a:t>
          </a:r>
          <a:r>
            <a:rPr lang="ar-SA" b="1" dirty="0" smtClean="0">
              <a:solidFill>
                <a:schemeClr val="bg1">
                  <a:lumMod val="50000"/>
                </a:schemeClr>
              </a:solidFill>
            </a:rPr>
            <a:t> التصميم</a:t>
          </a:r>
          <a:endParaRPr lang="ar-SA" b="1" dirty="0">
            <a:solidFill>
              <a:schemeClr val="bg1">
                <a:lumMod val="50000"/>
              </a:schemeClr>
            </a:solidFill>
          </a:endParaRPr>
        </a:p>
      </dgm:t>
    </dgm:pt>
    <dgm:pt modelId="{E8889CCE-9000-47C8-A575-24EC70871648}" type="parTrans" cxnId="{AAE46963-F95C-42F3-8254-8626B22544F7}">
      <dgm:prSet/>
      <dgm:spPr/>
      <dgm:t>
        <a:bodyPr/>
        <a:lstStyle/>
        <a:p>
          <a:pPr rtl="1"/>
          <a:endParaRPr lang="ar-SA"/>
        </a:p>
      </dgm:t>
    </dgm:pt>
    <dgm:pt modelId="{98327EFF-AF82-406B-9F27-C439C124F5B6}" type="sibTrans" cxnId="{AAE46963-F95C-42F3-8254-8626B22544F7}">
      <dgm:prSet/>
      <dgm:spPr/>
      <dgm:t>
        <a:bodyPr/>
        <a:lstStyle/>
        <a:p>
          <a:pPr rtl="1"/>
          <a:endParaRPr lang="ar-SA"/>
        </a:p>
      </dgm:t>
    </dgm:pt>
    <dgm:pt modelId="{E900B725-3C88-487F-A70A-EEF2EBB7AED3}">
      <dgm:prSet/>
      <dgm:spPr/>
      <dgm:t>
        <a:bodyPr/>
        <a:lstStyle/>
        <a:p>
          <a:pPr rtl="1"/>
          <a:r>
            <a:rPr lang="en-US" b="1" dirty="0" smtClean="0"/>
            <a:t>D</a:t>
          </a:r>
          <a:r>
            <a:rPr lang="ar-SA" b="1" dirty="0" smtClean="0"/>
            <a:t> </a:t>
          </a:r>
          <a:r>
            <a:rPr lang="ar-SA" b="1" dirty="0" smtClean="0">
              <a:solidFill>
                <a:schemeClr val="bg1">
                  <a:lumMod val="50000"/>
                </a:schemeClr>
              </a:solidFill>
            </a:rPr>
            <a:t>التطوير</a:t>
          </a:r>
          <a:endParaRPr lang="ar-SA" b="1" dirty="0">
            <a:solidFill>
              <a:schemeClr val="bg1">
                <a:lumMod val="50000"/>
              </a:schemeClr>
            </a:solidFill>
          </a:endParaRPr>
        </a:p>
      </dgm:t>
    </dgm:pt>
    <dgm:pt modelId="{744B20E3-698D-4A14-A2FF-926D737EAD28}" type="parTrans" cxnId="{D0116DD4-D1C0-4DAB-A85C-FC6FFA3DB1CC}">
      <dgm:prSet/>
      <dgm:spPr/>
      <dgm:t>
        <a:bodyPr/>
        <a:lstStyle/>
        <a:p>
          <a:pPr rtl="1"/>
          <a:endParaRPr lang="ar-SA"/>
        </a:p>
      </dgm:t>
    </dgm:pt>
    <dgm:pt modelId="{75A62D5E-F0A6-4630-B63C-88CC6E0A61E6}" type="sibTrans" cxnId="{D0116DD4-D1C0-4DAB-A85C-FC6FFA3DB1CC}">
      <dgm:prSet/>
      <dgm:spPr/>
      <dgm:t>
        <a:bodyPr/>
        <a:lstStyle/>
        <a:p>
          <a:pPr rtl="1"/>
          <a:endParaRPr lang="ar-SA"/>
        </a:p>
      </dgm:t>
    </dgm:pt>
    <dgm:pt modelId="{EF6EB0F6-84DD-4988-ABDB-EFF5803A8EDD}">
      <dgm:prSet/>
      <dgm:spPr/>
      <dgm:t>
        <a:bodyPr/>
        <a:lstStyle/>
        <a:p>
          <a:pPr rtl="1"/>
          <a:r>
            <a:rPr lang="en-US" b="1" dirty="0" smtClean="0"/>
            <a:t>I</a:t>
          </a:r>
          <a:r>
            <a:rPr lang="ar-SA" b="1" dirty="0" smtClean="0"/>
            <a:t> </a:t>
          </a:r>
          <a:r>
            <a:rPr lang="ar-SA" b="1" dirty="0" smtClean="0">
              <a:solidFill>
                <a:schemeClr val="bg1">
                  <a:lumMod val="50000"/>
                </a:schemeClr>
              </a:solidFill>
            </a:rPr>
            <a:t>التنفيذ</a:t>
          </a:r>
          <a:endParaRPr lang="ar-SA" b="1" dirty="0">
            <a:solidFill>
              <a:schemeClr val="bg1">
                <a:lumMod val="50000"/>
              </a:schemeClr>
            </a:solidFill>
          </a:endParaRPr>
        </a:p>
      </dgm:t>
    </dgm:pt>
    <dgm:pt modelId="{468D4393-5ACA-4092-BD58-91D778D12324}" type="parTrans" cxnId="{6372CEAF-7772-4FC9-85B1-756687EC3999}">
      <dgm:prSet/>
      <dgm:spPr/>
      <dgm:t>
        <a:bodyPr/>
        <a:lstStyle/>
        <a:p>
          <a:pPr rtl="1"/>
          <a:endParaRPr lang="ar-SA"/>
        </a:p>
      </dgm:t>
    </dgm:pt>
    <dgm:pt modelId="{A0FFFF25-155A-4707-A4B6-03C0FF234872}" type="sibTrans" cxnId="{6372CEAF-7772-4FC9-85B1-756687EC3999}">
      <dgm:prSet/>
      <dgm:spPr/>
      <dgm:t>
        <a:bodyPr/>
        <a:lstStyle/>
        <a:p>
          <a:pPr rtl="1"/>
          <a:endParaRPr lang="ar-SA"/>
        </a:p>
      </dgm:t>
    </dgm:pt>
    <dgm:pt modelId="{31383066-269B-4870-9152-6927058FEC02}">
      <dgm:prSet/>
      <dgm:spPr/>
      <dgm:t>
        <a:bodyPr/>
        <a:lstStyle/>
        <a:p>
          <a:pPr rtl="1"/>
          <a:r>
            <a:rPr lang="en-US" b="1" dirty="0" smtClean="0"/>
            <a:t>E</a:t>
          </a:r>
          <a:r>
            <a:rPr lang="ar-SA" b="1" dirty="0" smtClean="0"/>
            <a:t> </a:t>
          </a:r>
          <a:r>
            <a:rPr lang="ar-SA" b="1" dirty="0" smtClean="0">
              <a:solidFill>
                <a:schemeClr val="bg1">
                  <a:lumMod val="50000"/>
                </a:schemeClr>
              </a:solidFill>
            </a:rPr>
            <a:t>التقويم</a:t>
          </a:r>
          <a:endParaRPr lang="ar-SA" b="1" dirty="0">
            <a:solidFill>
              <a:schemeClr val="bg1">
                <a:lumMod val="50000"/>
              </a:schemeClr>
            </a:solidFill>
          </a:endParaRPr>
        </a:p>
      </dgm:t>
    </dgm:pt>
    <dgm:pt modelId="{636CCC1D-597B-4042-B539-6A78D3A52D34}" type="parTrans" cxnId="{831A0135-1FC1-4FB7-9B63-45D80CD43456}">
      <dgm:prSet/>
      <dgm:spPr/>
      <dgm:t>
        <a:bodyPr/>
        <a:lstStyle/>
        <a:p>
          <a:pPr rtl="1"/>
          <a:endParaRPr lang="ar-SA"/>
        </a:p>
      </dgm:t>
    </dgm:pt>
    <dgm:pt modelId="{368702E4-43F8-4202-A793-8F711F6634FD}" type="sibTrans" cxnId="{831A0135-1FC1-4FB7-9B63-45D80CD43456}">
      <dgm:prSet/>
      <dgm:spPr/>
      <dgm:t>
        <a:bodyPr/>
        <a:lstStyle/>
        <a:p>
          <a:pPr rtl="1"/>
          <a:endParaRPr lang="ar-SA"/>
        </a:p>
      </dgm:t>
    </dgm:pt>
    <dgm:pt modelId="{5B3D7AC8-0A62-4913-8485-36C5AE02725E}" type="pres">
      <dgm:prSet presAssocID="{BD30FC46-F82C-49AF-93EE-17CEBD8398E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D214918-2E23-4432-B3EF-48115BC8ECE8}" type="pres">
      <dgm:prSet presAssocID="{6A9EF7FF-05F8-4A13-8F5A-24B816384690}" presName="linNode" presStyleCnt="0"/>
      <dgm:spPr/>
    </dgm:pt>
    <dgm:pt modelId="{6BC9E000-6E97-428E-AFAA-8F5C605097FF}" type="pres">
      <dgm:prSet presAssocID="{6A9EF7FF-05F8-4A13-8F5A-24B816384690}" presName="parentShp" presStyleLbl="node1" presStyleIdx="0" presStyleCnt="5" custScaleX="3069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CD6BDD-BF91-4578-92FE-6420116B0C85}" type="pres">
      <dgm:prSet presAssocID="{6A9EF7FF-05F8-4A13-8F5A-24B816384690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7DC277-2BC6-47A6-82DC-38E0384D39EA}" type="pres">
      <dgm:prSet presAssocID="{EE48CC53-BBC2-49A5-B54D-646F4178FD7B}" presName="spacing" presStyleCnt="0"/>
      <dgm:spPr/>
    </dgm:pt>
    <dgm:pt modelId="{74D2169C-1ACD-400E-B9D4-CC011EB8E45C}" type="pres">
      <dgm:prSet presAssocID="{6D0C157A-FDC2-4F7A-93FA-E6778394F434}" presName="linNode" presStyleCnt="0"/>
      <dgm:spPr/>
    </dgm:pt>
    <dgm:pt modelId="{B05E651D-F183-47FC-9712-4032F348E1B9}" type="pres">
      <dgm:prSet presAssocID="{6D0C157A-FDC2-4F7A-93FA-E6778394F434}" presName="parentShp" presStyleLbl="node1" presStyleIdx="1" presStyleCnt="5" custScaleX="30558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20A64AC-931D-46DC-B1A8-5727959C589E}" type="pres">
      <dgm:prSet presAssocID="{6D0C157A-FDC2-4F7A-93FA-E6778394F434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D4288C-C691-4A9B-B1DD-40C0AA80F4E1}" type="pres">
      <dgm:prSet presAssocID="{8E35F7E7-ED05-4D69-9353-D895D159BB9C}" presName="spacing" presStyleCnt="0"/>
      <dgm:spPr/>
    </dgm:pt>
    <dgm:pt modelId="{11904CF8-B9A6-43A3-BBC9-6551D7F46EAD}" type="pres">
      <dgm:prSet presAssocID="{6CD22279-CA29-4C06-8431-EF0F044BA81B}" presName="linNode" presStyleCnt="0"/>
      <dgm:spPr/>
    </dgm:pt>
    <dgm:pt modelId="{82E85B73-B635-4B85-BBF9-F4DA1CE26B6A}" type="pres">
      <dgm:prSet presAssocID="{6CD22279-CA29-4C06-8431-EF0F044BA81B}" presName="parentShp" presStyleLbl="node1" presStyleIdx="2" presStyleCnt="5" custScaleX="31267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5FE3C8-1958-4E44-8AB1-6FA969A07CE6}" type="pres">
      <dgm:prSet presAssocID="{6CD22279-CA29-4C06-8431-EF0F044BA81B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2DF220-A86D-4402-8360-D97C92B6FCE7}" type="pres">
      <dgm:prSet presAssocID="{EE20D899-C6B9-4CB6-A88B-3C5388B38E1B}" presName="spacing" presStyleCnt="0"/>
      <dgm:spPr/>
    </dgm:pt>
    <dgm:pt modelId="{C6A44F87-D6B5-4585-A1A0-9FA89C296B7B}" type="pres">
      <dgm:prSet presAssocID="{59080DFB-BBD9-4502-97F1-61AED825B5F9}" presName="linNode" presStyleCnt="0"/>
      <dgm:spPr/>
    </dgm:pt>
    <dgm:pt modelId="{05A125A4-77AE-4809-A6F0-02EECFDED6B0}" type="pres">
      <dgm:prSet presAssocID="{59080DFB-BBD9-4502-97F1-61AED825B5F9}" presName="parentShp" presStyleLbl="node1" presStyleIdx="3" presStyleCnt="5" custScaleX="31455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86CF1B-4005-42F5-8572-0B40E0155EFA}" type="pres">
      <dgm:prSet presAssocID="{59080DFB-BBD9-4502-97F1-61AED825B5F9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A794A2-C7D2-40F9-9B5E-DEF02030F02C}" type="pres">
      <dgm:prSet presAssocID="{28A0528F-5EB5-4EDC-A1B4-B32ACBE6B177}" presName="spacing" presStyleCnt="0"/>
      <dgm:spPr/>
    </dgm:pt>
    <dgm:pt modelId="{943961A4-E6D8-4764-A6F4-0C0D840B938A}" type="pres">
      <dgm:prSet presAssocID="{7C249E70-C1C4-4E26-9CA5-A13393A151BD}" presName="linNode" presStyleCnt="0"/>
      <dgm:spPr/>
    </dgm:pt>
    <dgm:pt modelId="{9C08D27B-E54B-4D0B-8D98-336E8802CBD7}" type="pres">
      <dgm:prSet presAssocID="{7C249E70-C1C4-4E26-9CA5-A13393A151BD}" presName="parentShp" presStyleLbl="node1" presStyleIdx="4" presStyleCnt="5" custScaleX="32263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6D9923-7107-4A9D-949F-61432FEDC42C}" type="pres">
      <dgm:prSet presAssocID="{7C249E70-C1C4-4E26-9CA5-A13393A151BD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8B6E059-3C9C-4574-AEC1-D591E019FEBA}" srcId="{BD30FC46-F82C-49AF-93EE-17CEBD8398E6}" destId="{7C249E70-C1C4-4E26-9CA5-A13393A151BD}" srcOrd="4" destOrd="0" parTransId="{DBF44959-8A67-4159-B202-FF6D33495E9D}" sibTransId="{93D0D38B-E0BB-4DA9-9B32-A25EB0919977}"/>
    <dgm:cxn modelId="{831A0135-1FC1-4FB7-9B63-45D80CD43456}" srcId="{7C249E70-C1C4-4E26-9CA5-A13393A151BD}" destId="{31383066-269B-4870-9152-6927058FEC02}" srcOrd="0" destOrd="0" parTransId="{636CCC1D-597B-4042-B539-6A78D3A52D34}" sibTransId="{368702E4-43F8-4202-A793-8F711F6634FD}"/>
    <dgm:cxn modelId="{6372CEAF-7772-4FC9-85B1-756687EC3999}" srcId="{59080DFB-BBD9-4502-97F1-61AED825B5F9}" destId="{EF6EB0F6-84DD-4988-ABDB-EFF5803A8EDD}" srcOrd="0" destOrd="0" parTransId="{468D4393-5ACA-4092-BD58-91D778D12324}" sibTransId="{A0FFFF25-155A-4707-A4B6-03C0FF234872}"/>
    <dgm:cxn modelId="{36FE101F-D17F-4B06-A642-312E965674DF}" type="presOf" srcId="{BD30FC46-F82C-49AF-93EE-17CEBD8398E6}" destId="{5B3D7AC8-0A62-4913-8485-36C5AE02725E}" srcOrd="0" destOrd="0" presId="urn:microsoft.com/office/officeart/2005/8/layout/vList6"/>
    <dgm:cxn modelId="{B8956682-78F5-4CD2-80F5-1BB8A0B8B353}" srcId="{BD30FC46-F82C-49AF-93EE-17CEBD8398E6}" destId="{6D0C157A-FDC2-4F7A-93FA-E6778394F434}" srcOrd="1" destOrd="0" parTransId="{E0B4849F-9E3F-4E8E-B990-B873F65521C7}" sibTransId="{8E35F7E7-ED05-4D69-9353-D895D159BB9C}"/>
    <dgm:cxn modelId="{C0C1E173-ACE6-476F-B8A4-DDC7FDB2118D}" srcId="{6A9EF7FF-05F8-4A13-8F5A-24B816384690}" destId="{CA584B29-FF41-4E1A-8574-0E75F98224B8}" srcOrd="0" destOrd="0" parTransId="{E1F39D1D-3233-45C9-B4E6-DF4E37EB4FE5}" sibTransId="{AEFCA21B-53D6-4354-B4B4-AD0F1F0F497A}"/>
    <dgm:cxn modelId="{1D3AB06D-6D63-459D-B9AB-B20AC33279B8}" type="presOf" srcId="{31383066-269B-4870-9152-6927058FEC02}" destId="{716D9923-7107-4A9D-949F-61432FEDC42C}" srcOrd="0" destOrd="0" presId="urn:microsoft.com/office/officeart/2005/8/layout/vList6"/>
    <dgm:cxn modelId="{A4759C51-FE6A-4E0C-AD40-2340E6BCA13B}" srcId="{BD30FC46-F82C-49AF-93EE-17CEBD8398E6}" destId="{6CD22279-CA29-4C06-8431-EF0F044BA81B}" srcOrd="2" destOrd="0" parTransId="{67F87A31-B609-4249-9023-4C7335332165}" sibTransId="{EE20D899-C6B9-4CB6-A88B-3C5388B38E1B}"/>
    <dgm:cxn modelId="{2FF77C38-87AF-4300-A91B-F08E3AF342EC}" type="presOf" srcId="{6A9EF7FF-05F8-4A13-8F5A-24B816384690}" destId="{6BC9E000-6E97-428E-AFAA-8F5C605097FF}" srcOrd="0" destOrd="0" presId="urn:microsoft.com/office/officeart/2005/8/layout/vList6"/>
    <dgm:cxn modelId="{D0116DD4-D1C0-4DAB-A85C-FC6FFA3DB1CC}" srcId="{6CD22279-CA29-4C06-8431-EF0F044BA81B}" destId="{E900B725-3C88-487F-A70A-EEF2EBB7AED3}" srcOrd="0" destOrd="0" parTransId="{744B20E3-698D-4A14-A2FF-926D737EAD28}" sibTransId="{75A62D5E-F0A6-4630-B63C-88CC6E0A61E6}"/>
    <dgm:cxn modelId="{E9F714AA-21A6-45B1-A6B9-1B0597FD1660}" type="presOf" srcId="{EF6EB0F6-84DD-4988-ABDB-EFF5803A8EDD}" destId="{9686CF1B-4005-42F5-8572-0B40E0155EFA}" srcOrd="0" destOrd="0" presId="urn:microsoft.com/office/officeart/2005/8/layout/vList6"/>
    <dgm:cxn modelId="{24F6C655-EAC9-4A44-9877-C4A7836C6109}" srcId="{BD30FC46-F82C-49AF-93EE-17CEBD8398E6}" destId="{59080DFB-BBD9-4502-97F1-61AED825B5F9}" srcOrd="3" destOrd="0" parTransId="{51AD5589-BB1C-45C7-AF28-6FB965EC6D92}" sibTransId="{28A0528F-5EB5-4EDC-A1B4-B32ACBE6B177}"/>
    <dgm:cxn modelId="{95A69C61-C556-4B2E-9DFD-44E2D0F5094F}" type="presOf" srcId="{7C249E70-C1C4-4E26-9CA5-A13393A151BD}" destId="{9C08D27B-E54B-4D0B-8D98-336E8802CBD7}" srcOrd="0" destOrd="0" presId="urn:microsoft.com/office/officeart/2005/8/layout/vList6"/>
    <dgm:cxn modelId="{46450A8B-1D99-4E16-9A32-6ED13D423B99}" type="presOf" srcId="{0263A5BC-6EAB-4220-A4A4-EA99685F70EE}" destId="{F20A64AC-931D-46DC-B1A8-5727959C589E}" srcOrd="0" destOrd="0" presId="urn:microsoft.com/office/officeart/2005/8/layout/vList6"/>
    <dgm:cxn modelId="{AAE46963-F95C-42F3-8254-8626B22544F7}" srcId="{6D0C157A-FDC2-4F7A-93FA-E6778394F434}" destId="{0263A5BC-6EAB-4220-A4A4-EA99685F70EE}" srcOrd="0" destOrd="0" parTransId="{E8889CCE-9000-47C8-A575-24EC70871648}" sibTransId="{98327EFF-AF82-406B-9F27-C439C124F5B6}"/>
    <dgm:cxn modelId="{0653251C-FD62-4B2D-8F12-EE8248E87B35}" srcId="{BD30FC46-F82C-49AF-93EE-17CEBD8398E6}" destId="{6A9EF7FF-05F8-4A13-8F5A-24B816384690}" srcOrd="0" destOrd="0" parTransId="{E1039B95-1242-4E5F-B6DE-EC1548DD3205}" sibTransId="{EE48CC53-BBC2-49A5-B54D-646F4178FD7B}"/>
    <dgm:cxn modelId="{4954229E-47B1-4DE3-BE24-717AFDFA3137}" type="presOf" srcId="{E900B725-3C88-487F-A70A-EEF2EBB7AED3}" destId="{005FE3C8-1958-4E44-8AB1-6FA969A07CE6}" srcOrd="0" destOrd="0" presId="urn:microsoft.com/office/officeart/2005/8/layout/vList6"/>
    <dgm:cxn modelId="{0E76A3E2-08FC-4F23-9185-DC58C0249E90}" type="presOf" srcId="{6D0C157A-FDC2-4F7A-93FA-E6778394F434}" destId="{B05E651D-F183-47FC-9712-4032F348E1B9}" srcOrd="0" destOrd="0" presId="urn:microsoft.com/office/officeart/2005/8/layout/vList6"/>
    <dgm:cxn modelId="{DF1474E9-C6B5-4ED8-B23C-448A4E90C2F9}" type="presOf" srcId="{CA584B29-FF41-4E1A-8574-0E75F98224B8}" destId="{29CD6BDD-BF91-4578-92FE-6420116B0C85}" srcOrd="0" destOrd="0" presId="urn:microsoft.com/office/officeart/2005/8/layout/vList6"/>
    <dgm:cxn modelId="{432AFC49-A6CA-4197-8654-896240933BC1}" type="presOf" srcId="{6CD22279-CA29-4C06-8431-EF0F044BA81B}" destId="{82E85B73-B635-4B85-BBF9-F4DA1CE26B6A}" srcOrd="0" destOrd="0" presId="urn:microsoft.com/office/officeart/2005/8/layout/vList6"/>
    <dgm:cxn modelId="{508FA876-CCA7-4C6E-95B5-F7877D007AED}" type="presOf" srcId="{59080DFB-BBD9-4502-97F1-61AED825B5F9}" destId="{05A125A4-77AE-4809-A6F0-02EECFDED6B0}" srcOrd="0" destOrd="0" presId="urn:microsoft.com/office/officeart/2005/8/layout/vList6"/>
    <dgm:cxn modelId="{8A1C65E7-573A-457E-A0B9-29EBE700D600}" type="presParOf" srcId="{5B3D7AC8-0A62-4913-8485-36C5AE02725E}" destId="{7D214918-2E23-4432-B3EF-48115BC8ECE8}" srcOrd="0" destOrd="0" presId="urn:microsoft.com/office/officeart/2005/8/layout/vList6"/>
    <dgm:cxn modelId="{70D1A954-4663-46D9-BC96-6704AD7CC3E5}" type="presParOf" srcId="{7D214918-2E23-4432-B3EF-48115BC8ECE8}" destId="{6BC9E000-6E97-428E-AFAA-8F5C605097FF}" srcOrd="0" destOrd="0" presId="urn:microsoft.com/office/officeart/2005/8/layout/vList6"/>
    <dgm:cxn modelId="{07A6658D-B6C4-4512-98E5-BA1E593AC4D6}" type="presParOf" srcId="{7D214918-2E23-4432-B3EF-48115BC8ECE8}" destId="{29CD6BDD-BF91-4578-92FE-6420116B0C85}" srcOrd="1" destOrd="0" presId="urn:microsoft.com/office/officeart/2005/8/layout/vList6"/>
    <dgm:cxn modelId="{88202ADB-8B3F-48C6-8ACF-64513E2A2625}" type="presParOf" srcId="{5B3D7AC8-0A62-4913-8485-36C5AE02725E}" destId="{C77DC277-2BC6-47A6-82DC-38E0384D39EA}" srcOrd="1" destOrd="0" presId="urn:microsoft.com/office/officeart/2005/8/layout/vList6"/>
    <dgm:cxn modelId="{25F1B289-B5EF-4413-BB47-DF6C34538973}" type="presParOf" srcId="{5B3D7AC8-0A62-4913-8485-36C5AE02725E}" destId="{74D2169C-1ACD-400E-B9D4-CC011EB8E45C}" srcOrd="2" destOrd="0" presId="urn:microsoft.com/office/officeart/2005/8/layout/vList6"/>
    <dgm:cxn modelId="{E6A2A93B-2332-4A3C-ABA2-F092A595AC0F}" type="presParOf" srcId="{74D2169C-1ACD-400E-B9D4-CC011EB8E45C}" destId="{B05E651D-F183-47FC-9712-4032F348E1B9}" srcOrd="0" destOrd="0" presId="urn:microsoft.com/office/officeart/2005/8/layout/vList6"/>
    <dgm:cxn modelId="{0C1A19AD-9AC7-466A-9F0C-B66D7EA76DC3}" type="presParOf" srcId="{74D2169C-1ACD-400E-B9D4-CC011EB8E45C}" destId="{F20A64AC-931D-46DC-B1A8-5727959C589E}" srcOrd="1" destOrd="0" presId="urn:microsoft.com/office/officeart/2005/8/layout/vList6"/>
    <dgm:cxn modelId="{1A7F19D9-2AF1-4AD3-BA25-196949C95836}" type="presParOf" srcId="{5B3D7AC8-0A62-4913-8485-36C5AE02725E}" destId="{D7D4288C-C691-4A9B-B1DD-40C0AA80F4E1}" srcOrd="3" destOrd="0" presId="urn:microsoft.com/office/officeart/2005/8/layout/vList6"/>
    <dgm:cxn modelId="{CFC0EF46-B322-41EE-B0C0-72EB4D0A65C2}" type="presParOf" srcId="{5B3D7AC8-0A62-4913-8485-36C5AE02725E}" destId="{11904CF8-B9A6-43A3-BBC9-6551D7F46EAD}" srcOrd="4" destOrd="0" presId="urn:microsoft.com/office/officeart/2005/8/layout/vList6"/>
    <dgm:cxn modelId="{E3FD8498-E6B9-4F79-826D-44DEFA8C46CF}" type="presParOf" srcId="{11904CF8-B9A6-43A3-BBC9-6551D7F46EAD}" destId="{82E85B73-B635-4B85-BBF9-F4DA1CE26B6A}" srcOrd="0" destOrd="0" presId="urn:microsoft.com/office/officeart/2005/8/layout/vList6"/>
    <dgm:cxn modelId="{B6CA3007-6752-4D56-A71B-FB64AF1BD4AA}" type="presParOf" srcId="{11904CF8-B9A6-43A3-BBC9-6551D7F46EAD}" destId="{005FE3C8-1958-4E44-8AB1-6FA969A07CE6}" srcOrd="1" destOrd="0" presId="urn:microsoft.com/office/officeart/2005/8/layout/vList6"/>
    <dgm:cxn modelId="{C50C2745-926D-47EF-AF65-64BA58DE4CDE}" type="presParOf" srcId="{5B3D7AC8-0A62-4913-8485-36C5AE02725E}" destId="{452DF220-A86D-4402-8360-D97C92B6FCE7}" srcOrd="5" destOrd="0" presId="urn:microsoft.com/office/officeart/2005/8/layout/vList6"/>
    <dgm:cxn modelId="{9D86B330-9A9C-4A06-B2AE-BA0A7E3A1685}" type="presParOf" srcId="{5B3D7AC8-0A62-4913-8485-36C5AE02725E}" destId="{C6A44F87-D6B5-4585-A1A0-9FA89C296B7B}" srcOrd="6" destOrd="0" presId="urn:microsoft.com/office/officeart/2005/8/layout/vList6"/>
    <dgm:cxn modelId="{895812BD-9A4A-456C-8FD4-BADC272651F3}" type="presParOf" srcId="{C6A44F87-D6B5-4585-A1A0-9FA89C296B7B}" destId="{05A125A4-77AE-4809-A6F0-02EECFDED6B0}" srcOrd="0" destOrd="0" presId="urn:microsoft.com/office/officeart/2005/8/layout/vList6"/>
    <dgm:cxn modelId="{C946118F-AFA5-4081-8C9C-618E328B4F14}" type="presParOf" srcId="{C6A44F87-D6B5-4585-A1A0-9FA89C296B7B}" destId="{9686CF1B-4005-42F5-8572-0B40E0155EFA}" srcOrd="1" destOrd="0" presId="urn:microsoft.com/office/officeart/2005/8/layout/vList6"/>
    <dgm:cxn modelId="{75021589-6351-40D5-92C5-EF0809EFDFF0}" type="presParOf" srcId="{5B3D7AC8-0A62-4913-8485-36C5AE02725E}" destId="{7AA794A2-C7D2-40F9-9B5E-DEF02030F02C}" srcOrd="7" destOrd="0" presId="urn:microsoft.com/office/officeart/2005/8/layout/vList6"/>
    <dgm:cxn modelId="{1A8F46D2-D4B1-4818-8A64-D356EC6ACAFD}" type="presParOf" srcId="{5B3D7AC8-0A62-4913-8485-36C5AE02725E}" destId="{943961A4-E6D8-4764-A6F4-0C0D840B938A}" srcOrd="8" destOrd="0" presId="urn:microsoft.com/office/officeart/2005/8/layout/vList6"/>
    <dgm:cxn modelId="{2F93AEA0-7474-4480-A78D-17A12078AE45}" type="presParOf" srcId="{943961A4-E6D8-4764-A6F4-0C0D840B938A}" destId="{9C08D27B-E54B-4D0B-8D98-336E8802CBD7}" srcOrd="0" destOrd="0" presId="urn:microsoft.com/office/officeart/2005/8/layout/vList6"/>
    <dgm:cxn modelId="{3012E550-E7BA-4C84-BECF-4165A1DFC9E5}" type="presParOf" srcId="{943961A4-E6D8-4764-A6F4-0C0D840B938A}" destId="{716D9923-7107-4A9D-949F-61432FEDC42C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4A1A3C-D43D-4AF2-9661-1845549618CD}" type="doc">
      <dgm:prSet loTypeId="urn:microsoft.com/office/officeart/2005/8/layout/hList1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E6AEE3C2-5E2F-4829-A400-08B0A3D7C3E5}">
      <dgm:prSet phldrT="[نص]"/>
      <dgm:spPr/>
      <dgm:t>
        <a:bodyPr/>
        <a:lstStyle/>
        <a:p>
          <a:pPr rtl="1"/>
          <a:r>
            <a:rPr lang="en-US" b="0" dirty="0" smtClean="0"/>
            <a:t>Adobe </a:t>
          </a:r>
          <a:r>
            <a:rPr lang="en-US" b="0" dirty="0" err="1" smtClean="0"/>
            <a:t>Photoshope</a:t>
          </a:r>
          <a:endParaRPr lang="ar-SA" dirty="0"/>
        </a:p>
      </dgm:t>
    </dgm:pt>
    <dgm:pt modelId="{9995F277-318B-4531-9DB0-FC5D90EEABB7}" type="parTrans" cxnId="{7E67F997-AC69-4B24-AA36-A31040D6EE6F}">
      <dgm:prSet/>
      <dgm:spPr/>
      <dgm:t>
        <a:bodyPr/>
        <a:lstStyle/>
        <a:p>
          <a:pPr rtl="1"/>
          <a:endParaRPr lang="ar-SA"/>
        </a:p>
      </dgm:t>
    </dgm:pt>
    <dgm:pt modelId="{403287C6-6958-44A9-B533-7A5A80AB3F31}" type="sibTrans" cxnId="{7E67F997-AC69-4B24-AA36-A31040D6EE6F}">
      <dgm:prSet/>
      <dgm:spPr/>
      <dgm:t>
        <a:bodyPr/>
        <a:lstStyle/>
        <a:p>
          <a:pPr rtl="1"/>
          <a:endParaRPr lang="ar-SA"/>
        </a:p>
      </dgm:t>
    </dgm:pt>
    <dgm:pt modelId="{4BB154BD-4A05-45EA-B950-AD4BB5F6A715}">
      <dgm:prSet phldrT="[نص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 dirty="0"/>
        </a:p>
      </dgm:t>
    </dgm:pt>
    <dgm:pt modelId="{5566FFB2-DD9C-4E44-81DE-4E5AC5EDBC87}" type="parTrans" cxnId="{C8631356-5AA3-4F08-8C80-ED67C634D292}">
      <dgm:prSet/>
      <dgm:spPr/>
      <dgm:t>
        <a:bodyPr/>
        <a:lstStyle/>
        <a:p>
          <a:pPr rtl="1"/>
          <a:endParaRPr lang="ar-SA"/>
        </a:p>
      </dgm:t>
    </dgm:pt>
    <dgm:pt modelId="{EDDF3AD2-9207-4FC1-B12B-2D62D0DDF5D5}" type="sibTrans" cxnId="{C8631356-5AA3-4F08-8C80-ED67C634D292}">
      <dgm:prSet/>
      <dgm:spPr/>
      <dgm:t>
        <a:bodyPr/>
        <a:lstStyle/>
        <a:p>
          <a:pPr rtl="1"/>
          <a:endParaRPr lang="ar-SA"/>
        </a:p>
      </dgm:t>
    </dgm:pt>
    <dgm:pt modelId="{A91B4591-3116-4EFC-9FA6-E38D6F2B4F60}">
      <dgm:prSet phldrT="[نص]"/>
      <dgm:spPr/>
      <dgm:t>
        <a:bodyPr/>
        <a:lstStyle/>
        <a:p>
          <a:pPr rtl="1"/>
          <a:r>
            <a:rPr lang="en-US" b="0" dirty="0" smtClean="0"/>
            <a:t>Microsoft </a:t>
          </a:r>
          <a:r>
            <a:rPr lang="en-US" b="0" smtClean="0"/>
            <a:t>office word</a:t>
          </a:r>
          <a:endParaRPr lang="ar-SA" dirty="0"/>
        </a:p>
      </dgm:t>
    </dgm:pt>
    <dgm:pt modelId="{A6458CE0-51B7-4780-BA55-72A1C5CE2749}" type="parTrans" cxnId="{6235E041-66F9-4789-B34A-1FBFFA79929F}">
      <dgm:prSet/>
      <dgm:spPr/>
      <dgm:t>
        <a:bodyPr/>
        <a:lstStyle/>
        <a:p>
          <a:pPr rtl="1"/>
          <a:endParaRPr lang="ar-SA"/>
        </a:p>
      </dgm:t>
    </dgm:pt>
    <dgm:pt modelId="{C74330F6-88FA-431D-A442-B8C5DCDA8E00}" type="sibTrans" cxnId="{6235E041-66F9-4789-B34A-1FBFFA79929F}">
      <dgm:prSet/>
      <dgm:spPr/>
      <dgm:t>
        <a:bodyPr/>
        <a:lstStyle/>
        <a:p>
          <a:pPr rtl="1"/>
          <a:endParaRPr lang="ar-SA"/>
        </a:p>
      </dgm:t>
    </dgm:pt>
    <dgm:pt modelId="{67EC51F4-CAE3-4D31-8C58-5721D3CA20E7}">
      <dgm:prSet phldrT="[نص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 dirty="0"/>
        </a:p>
      </dgm:t>
    </dgm:pt>
    <dgm:pt modelId="{7A9F0D57-6450-4FF9-9023-C9A8B6660EA4}" type="parTrans" cxnId="{D73392C7-729C-49A8-AE35-FEFA37A060C2}">
      <dgm:prSet/>
      <dgm:spPr/>
      <dgm:t>
        <a:bodyPr/>
        <a:lstStyle/>
        <a:p>
          <a:pPr rtl="1"/>
          <a:endParaRPr lang="ar-SA"/>
        </a:p>
      </dgm:t>
    </dgm:pt>
    <dgm:pt modelId="{E1941B79-1348-4570-9CD7-4D2B9002EBF8}" type="sibTrans" cxnId="{D73392C7-729C-49A8-AE35-FEFA37A060C2}">
      <dgm:prSet/>
      <dgm:spPr/>
      <dgm:t>
        <a:bodyPr/>
        <a:lstStyle/>
        <a:p>
          <a:pPr rtl="1"/>
          <a:endParaRPr lang="ar-SA"/>
        </a:p>
      </dgm:t>
    </dgm:pt>
    <dgm:pt modelId="{ECA00C88-8CD5-45EC-A719-8208D170DE31}">
      <dgm:prSet phldrT="[نص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 dirty="0"/>
        </a:p>
      </dgm:t>
    </dgm:pt>
    <dgm:pt modelId="{18349005-E96E-4715-AF2F-B4560E65745E}" type="parTrans" cxnId="{C767642C-C1BE-40E3-98A3-79D04CFAF0B5}">
      <dgm:prSet/>
      <dgm:spPr/>
      <dgm:t>
        <a:bodyPr/>
        <a:lstStyle/>
        <a:p>
          <a:pPr rtl="1"/>
          <a:endParaRPr lang="ar-SA"/>
        </a:p>
      </dgm:t>
    </dgm:pt>
    <dgm:pt modelId="{DD523DE7-52E9-4796-8A15-561D01560A1A}" type="sibTrans" cxnId="{C767642C-C1BE-40E3-98A3-79D04CFAF0B5}">
      <dgm:prSet/>
      <dgm:spPr/>
      <dgm:t>
        <a:bodyPr/>
        <a:lstStyle/>
        <a:p>
          <a:pPr rtl="1"/>
          <a:endParaRPr lang="ar-SA"/>
        </a:p>
      </dgm:t>
    </dgm:pt>
    <dgm:pt modelId="{96F27C4B-00F3-4A44-ABEF-A6E5560B5CAA}" type="pres">
      <dgm:prSet presAssocID="{6B4A1A3C-D43D-4AF2-9661-1845549618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8F01F5B-5CD3-4BD8-BCA8-6981735006A4}" type="pres">
      <dgm:prSet presAssocID="{E6AEE3C2-5E2F-4829-A400-08B0A3D7C3E5}" presName="composite" presStyleCnt="0"/>
      <dgm:spPr/>
      <dgm:t>
        <a:bodyPr/>
        <a:lstStyle/>
        <a:p>
          <a:pPr rtl="1"/>
          <a:endParaRPr lang="ar-SA"/>
        </a:p>
      </dgm:t>
    </dgm:pt>
    <dgm:pt modelId="{24163EFA-3BC2-4542-9497-6BC61E3113C9}" type="pres">
      <dgm:prSet presAssocID="{E6AEE3C2-5E2F-4829-A400-08B0A3D7C3E5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FD24DF-CAAA-475D-85FC-0DECDB464F6F}" type="pres">
      <dgm:prSet presAssocID="{E6AEE3C2-5E2F-4829-A400-08B0A3D7C3E5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F98B97-83E7-4297-B56F-5AE98FDBD333}" type="pres">
      <dgm:prSet presAssocID="{403287C6-6958-44A9-B533-7A5A80AB3F31}" presName="space" presStyleCnt="0"/>
      <dgm:spPr/>
      <dgm:t>
        <a:bodyPr/>
        <a:lstStyle/>
        <a:p>
          <a:pPr rtl="1"/>
          <a:endParaRPr lang="ar-SA"/>
        </a:p>
      </dgm:t>
    </dgm:pt>
    <dgm:pt modelId="{C20BC288-5E01-46BE-9AFC-DEA25F0E1B52}" type="pres">
      <dgm:prSet presAssocID="{A91B4591-3116-4EFC-9FA6-E38D6F2B4F60}" presName="composite" presStyleCnt="0"/>
      <dgm:spPr/>
      <dgm:t>
        <a:bodyPr/>
        <a:lstStyle/>
        <a:p>
          <a:pPr rtl="1"/>
          <a:endParaRPr lang="ar-SA"/>
        </a:p>
      </dgm:t>
    </dgm:pt>
    <dgm:pt modelId="{8C10351A-E3C1-422D-A90D-289D193EA794}" type="pres">
      <dgm:prSet presAssocID="{A91B4591-3116-4EFC-9FA6-E38D6F2B4F6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143DA4-32D8-4305-A089-B7E2054A2C77}" type="pres">
      <dgm:prSet presAssocID="{A91B4591-3116-4EFC-9FA6-E38D6F2B4F60}" presName="desTx" presStyleLbl="alignAccFollowNode1" presStyleIdx="1" presStyleCnt="2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</dgm:ptLst>
  <dgm:cxnLst>
    <dgm:cxn modelId="{F03E8628-8997-498D-AC8F-067E99917999}" type="presOf" srcId="{A91B4591-3116-4EFC-9FA6-E38D6F2B4F60}" destId="{8C10351A-E3C1-422D-A90D-289D193EA794}" srcOrd="0" destOrd="0" presId="urn:microsoft.com/office/officeart/2005/8/layout/hList1"/>
    <dgm:cxn modelId="{F9599770-854B-45C3-814C-D149F36B03DB}" type="presOf" srcId="{67EC51F4-CAE3-4D31-8C58-5721D3CA20E7}" destId="{3EFD24DF-CAAA-475D-85FC-0DECDB464F6F}" srcOrd="0" destOrd="1" presId="urn:microsoft.com/office/officeart/2005/8/layout/hList1"/>
    <dgm:cxn modelId="{C767642C-C1BE-40E3-98A3-79D04CFAF0B5}" srcId="{E6AEE3C2-5E2F-4829-A400-08B0A3D7C3E5}" destId="{ECA00C88-8CD5-45EC-A719-8208D170DE31}" srcOrd="2" destOrd="0" parTransId="{18349005-E96E-4715-AF2F-B4560E65745E}" sibTransId="{DD523DE7-52E9-4796-8A15-561D01560A1A}"/>
    <dgm:cxn modelId="{B652C029-B03B-4B34-BE01-0521D02F15F4}" type="presOf" srcId="{6B4A1A3C-D43D-4AF2-9661-1845549618CD}" destId="{96F27C4B-00F3-4A44-ABEF-A6E5560B5CAA}" srcOrd="0" destOrd="0" presId="urn:microsoft.com/office/officeart/2005/8/layout/hList1"/>
    <dgm:cxn modelId="{026024E3-6EF1-4789-AAD5-F95F69160683}" type="presOf" srcId="{4BB154BD-4A05-45EA-B950-AD4BB5F6A715}" destId="{3EFD24DF-CAAA-475D-85FC-0DECDB464F6F}" srcOrd="0" destOrd="0" presId="urn:microsoft.com/office/officeart/2005/8/layout/hList1"/>
    <dgm:cxn modelId="{68539EE1-9688-42DC-B5F7-1B3FF5F9F7FB}" type="presOf" srcId="{ECA00C88-8CD5-45EC-A719-8208D170DE31}" destId="{3EFD24DF-CAAA-475D-85FC-0DECDB464F6F}" srcOrd="0" destOrd="2" presId="urn:microsoft.com/office/officeart/2005/8/layout/hList1"/>
    <dgm:cxn modelId="{08800C3B-338A-4FC2-83CA-079732E50896}" type="presOf" srcId="{E6AEE3C2-5E2F-4829-A400-08B0A3D7C3E5}" destId="{24163EFA-3BC2-4542-9497-6BC61E3113C9}" srcOrd="0" destOrd="0" presId="urn:microsoft.com/office/officeart/2005/8/layout/hList1"/>
    <dgm:cxn modelId="{6235E041-66F9-4789-B34A-1FBFFA79929F}" srcId="{6B4A1A3C-D43D-4AF2-9661-1845549618CD}" destId="{A91B4591-3116-4EFC-9FA6-E38D6F2B4F60}" srcOrd="1" destOrd="0" parTransId="{A6458CE0-51B7-4780-BA55-72A1C5CE2749}" sibTransId="{C74330F6-88FA-431D-A442-B8C5DCDA8E00}"/>
    <dgm:cxn modelId="{D73392C7-729C-49A8-AE35-FEFA37A060C2}" srcId="{E6AEE3C2-5E2F-4829-A400-08B0A3D7C3E5}" destId="{67EC51F4-CAE3-4D31-8C58-5721D3CA20E7}" srcOrd="1" destOrd="0" parTransId="{7A9F0D57-6450-4FF9-9023-C9A8B6660EA4}" sibTransId="{E1941B79-1348-4570-9CD7-4D2B9002EBF8}"/>
    <dgm:cxn modelId="{C8631356-5AA3-4F08-8C80-ED67C634D292}" srcId="{E6AEE3C2-5E2F-4829-A400-08B0A3D7C3E5}" destId="{4BB154BD-4A05-45EA-B950-AD4BB5F6A715}" srcOrd="0" destOrd="0" parTransId="{5566FFB2-DD9C-4E44-81DE-4E5AC5EDBC87}" sibTransId="{EDDF3AD2-9207-4FC1-B12B-2D62D0DDF5D5}"/>
    <dgm:cxn modelId="{7E67F997-AC69-4B24-AA36-A31040D6EE6F}" srcId="{6B4A1A3C-D43D-4AF2-9661-1845549618CD}" destId="{E6AEE3C2-5E2F-4829-A400-08B0A3D7C3E5}" srcOrd="0" destOrd="0" parTransId="{9995F277-318B-4531-9DB0-FC5D90EEABB7}" sibTransId="{403287C6-6958-44A9-B533-7A5A80AB3F31}"/>
    <dgm:cxn modelId="{A5F0AA76-7438-4C57-84C8-E51A7997D061}" type="presParOf" srcId="{96F27C4B-00F3-4A44-ABEF-A6E5560B5CAA}" destId="{28F01F5B-5CD3-4BD8-BCA8-6981735006A4}" srcOrd="0" destOrd="0" presId="urn:microsoft.com/office/officeart/2005/8/layout/hList1"/>
    <dgm:cxn modelId="{93A2CC0D-5D07-4301-85E0-0F880C7D0BC0}" type="presParOf" srcId="{28F01F5B-5CD3-4BD8-BCA8-6981735006A4}" destId="{24163EFA-3BC2-4542-9497-6BC61E3113C9}" srcOrd="0" destOrd="0" presId="urn:microsoft.com/office/officeart/2005/8/layout/hList1"/>
    <dgm:cxn modelId="{84DB78FF-79A5-45BB-8EC6-0561D83DD240}" type="presParOf" srcId="{28F01F5B-5CD3-4BD8-BCA8-6981735006A4}" destId="{3EFD24DF-CAAA-475D-85FC-0DECDB464F6F}" srcOrd="1" destOrd="0" presId="urn:microsoft.com/office/officeart/2005/8/layout/hList1"/>
    <dgm:cxn modelId="{A3E053F3-D4ED-4AA2-A28D-06613FD36F72}" type="presParOf" srcId="{96F27C4B-00F3-4A44-ABEF-A6E5560B5CAA}" destId="{26F98B97-83E7-4297-B56F-5AE98FDBD333}" srcOrd="1" destOrd="0" presId="urn:microsoft.com/office/officeart/2005/8/layout/hList1"/>
    <dgm:cxn modelId="{34B87CCB-1521-43C2-82A2-D2508EDC45C2}" type="presParOf" srcId="{96F27C4B-00F3-4A44-ABEF-A6E5560B5CAA}" destId="{C20BC288-5E01-46BE-9AFC-DEA25F0E1B52}" srcOrd="2" destOrd="0" presId="urn:microsoft.com/office/officeart/2005/8/layout/hList1"/>
    <dgm:cxn modelId="{8F0B0A09-06E2-429F-AFE7-91F439FBBF36}" type="presParOf" srcId="{C20BC288-5E01-46BE-9AFC-DEA25F0E1B52}" destId="{8C10351A-E3C1-422D-A90D-289D193EA794}" srcOrd="0" destOrd="0" presId="urn:microsoft.com/office/officeart/2005/8/layout/hList1"/>
    <dgm:cxn modelId="{EAB5DDC6-E17B-43CF-B428-B1A7D6D16D6E}" type="presParOf" srcId="{C20BC288-5E01-46BE-9AFC-DEA25F0E1B52}" destId="{44143DA4-32D8-4305-A089-B7E2054A2C77}" srcOrd="1" destOrd="0" presId="urn:microsoft.com/office/officeart/2005/8/layout/hList1"/>
  </dgm:cxnLst>
  <dgm:bg>
    <a:noFill/>
  </dgm:bg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CD6BDD-BF91-4578-92FE-6420116B0C85}">
      <dsp:nvSpPr>
        <dsp:cNvPr id="0" name=""/>
        <dsp:cNvSpPr/>
      </dsp:nvSpPr>
      <dsp:spPr>
        <a:xfrm>
          <a:off x="5421562" y="1622"/>
          <a:ext cx="2648787" cy="8784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tx1"/>
              </a:solidFill>
            </a:rPr>
            <a:t>A</a:t>
          </a:r>
          <a:r>
            <a:rPr lang="ar-SA" sz="4000" b="1" kern="1200" dirty="0" smtClean="0">
              <a:solidFill>
                <a:schemeClr val="bg1">
                  <a:lumMod val="50000"/>
                </a:schemeClr>
              </a:solidFill>
            </a:rPr>
            <a:t> التحليل</a:t>
          </a:r>
          <a:endParaRPr lang="ar-SA" sz="4000" b="1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5421562" y="1622"/>
        <a:ext cx="2648787" cy="878407"/>
      </dsp:txXfrm>
    </dsp:sp>
    <dsp:sp modelId="{6BC9E000-6E97-428E-AFAA-8F5C605097FF}">
      <dsp:nvSpPr>
        <dsp:cNvPr id="0" name=""/>
        <dsp:cNvSpPr/>
      </dsp:nvSpPr>
      <dsp:spPr>
        <a:xfrm>
          <a:off x="2144" y="1622"/>
          <a:ext cx="5419418" cy="87840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اختيار الموضوع تحديد الأهداف وصياغتها صياغة سلوكية.</a:t>
          </a:r>
          <a:endParaRPr lang="ar-SA" sz="2000" b="1" kern="1200" dirty="0"/>
        </a:p>
      </dsp:txBody>
      <dsp:txXfrm>
        <a:off x="2144" y="1622"/>
        <a:ext cx="5419418" cy="878407"/>
      </dsp:txXfrm>
    </dsp:sp>
    <dsp:sp modelId="{F20A64AC-931D-46DC-B1A8-5727959C589E}">
      <dsp:nvSpPr>
        <dsp:cNvPr id="0" name=""/>
        <dsp:cNvSpPr/>
      </dsp:nvSpPr>
      <dsp:spPr>
        <a:xfrm>
          <a:off x="5412414" y="967870"/>
          <a:ext cx="2653517" cy="8784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/>
            <a:t>D</a:t>
          </a:r>
          <a:r>
            <a:rPr lang="ar-SA" sz="4000" b="1" kern="1200" dirty="0" smtClean="0">
              <a:solidFill>
                <a:schemeClr val="bg1">
                  <a:lumMod val="50000"/>
                </a:schemeClr>
              </a:solidFill>
            </a:rPr>
            <a:t> التصميم</a:t>
          </a:r>
          <a:endParaRPr lang="ar-SA" sz="4000" b="1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5412414" y="967870"/>
        <a:ext cx="2653517" cy="878407"/>
      </dsp:txXfrm>
    </dsp:sp>
    <dsp:sp modelId="{B05E651D-F183-47FC-9712-4032F348E1B9}">
      <dsp:nvSpPr>
        <dsp:cNvPr id="0" name=""/>
        <dsp:cNvSpPr/>
      </dsp:nvSpPr>
      <dsp:spPr>
        <a:xfrm>
          <a:off x="6562" y="967870"/>
          <a:ext cx="5405851" cy="87840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وضع مخطط أولي للرسمة التعليمية, وتحديد طريقة الإعداد وتحضير الأدوات والبرامج اللازمة لإنتاجها</a:t>
          </a:r>
          <a:endParaRPr lang="ar-SA" sz="2000" b="1" kern="1200" dirty="0"/>
        </a:p>
      </dsp:txBody>
      <dsp:txXfrm>
        <a:off x="6562" y="967870"/>
        <a:ext cx="5405851" cy="878407"/>
      </dsp:txXfrm>
    </dsp:sp>
    <dsp:sp modelId="{005FE3C8-1958-4E44-8AB1-6FA969A07CE6}">
      <dsp:nvSpPr>
        <dsp:cNvPr id="0" name=""/>
        <dsp:cNvSpPr/>
      </dsp:nvSpPr>
      <dsp:spPr>
        <a:xfrm>
          <a:off x="5454563" y="1934118"/>
          <a:ext cx="2615677" cy="8784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/>
            <a:t>D</a:t>
          </a:r>
          <a:r>
            <a:rPr lang="ar-SA" sz="4000" b="1" kern="1200" dirty="0" smtClean="0"/>
            <a:t> </a:t>
          </a:r>
          <a:r>
            <a:rPr lang="ar-SA" sz="4000" b="1" kern="1200" dirty="0" smtClean="0">
              <a:solidFill>
                <a:schemeClr val="bg1">
                  <a:lumMod val="50000"/>
                </a:schemeClr>
              </a:solidFill>
            </a:rPr>
            <a:t>التطوير</a:t>
          </a:r>
          <a:endParaRPr lang="ar-SA" sz="4000" b="1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5454563" y="1934118"/>
        <a:ext cx="2615677" cy="878407"/>
      </dsp:txXfrm>
    </dsp:sp>
    <dsp:sp modelId="{82E85B73-B635-4B85-BBF9-F4DA1CE26B6A}">
      <dsp:nvSpPr>
        <dsp:cNvPr id="0" name=""/>
        <dsp:cNvSpPr/>
      </dsp:nvSpPr>
      <dsp:spPr>
        <a:xfrm>
          <a:off x="2253" y="1934118"/>
          <a:ext cx="5452309" cy="87840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الإنتاج الفعلي للرسمة وطباعتها.</a:t>
          </a:r>
          <a:endParaRPr lang="ar-SA" sz="2000" b="1" kern="1200" dirty="0"/>
        </a:p>
      </dsp:txBody>
      <dsp:txXfrm>
        <a:off x="2253" y="1934118"/>
        <a:ext cx="5452309" cy="878407"/>
      </dsp:txXfrm>
    </dsp:sp>
    <dsp:sp modelId="{9686CF1B-4005-42F5-8572-0B40E0155EFA}">
      <dsp:nvSpPr>
        <dsp:cNvPr id="0" name=""/>
        <dsp:cNvSpPr/>
      </dsp:nvSpPr>
      <dsp:spPr>
        <a:xfrm>
          <a:off x="5465791" y="2900366"/>
          <a:ext cx="2606217" cy="8784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/>
            <a:t>I</a:t>
          </a:r>
          <a:r>
            <a:rPr lang="ar-SA" sz="4000" b="1" kern="1200" dirty="0" smtClean="0"/>
            <a:t> </a:t>
          </a:r>
          <a:r>
            <a:rPr lang="ar-SA" sz="4000" b="1" kern="1200" dirty="0" smtClean="0">
              <a:solidFill>
                <a:schemeClr val="bg1">
                  <a:lumMod val="50000"/>
                </a:schemeClr>
              </a:solidFill>
            </a:rPr>
            <a:t>التنفيذ</a:t>
          </a:r>
          <a:endParaRPr lang="ar-SA" sz="4000" b="1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5465791" y="2900366"/>
        <a:ext cx="2606217" cy="878407"/>
      </dsp:txXfrm>
    </dsp:sp>
    <dsp:sp modelId="{05A125A4-77AE-4809-A6F0-02EECFDED6B0}">
      <dsp:nvSpPr>
        <dsp:cNvPr id="0" name=""/>
        <dsp:cNvSpPr/>
      </dsp:nvSpPr>
      <dsp:spPr>
        <a:xfrm>
          <a:off x="484" y="2900366"/>
          <a:ext cx="5465307" cy="87840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استخدام </a:t>
          </a:r>
          <a:r>
            <a:rPr lang="ar-SA" sz="2000" b="1" kern="1200" dirty="0" err="1" smtClean="0"/>
            <a:t>الرسمة</a:t>
          </a:r>
          <a:r>
            <a:rPr lang="ar-SA" sz="2000" b="1" kern="1200" dirty="0" smtClean="0"/>
            <a:t> التعليمية الفعلي في الدرس.</a:t>
          </a:r>
          <a:endParaRPr lang="ar-SA" sz="2000" b="1" kern="1200" dirty="0"/>
        </a:p>
      </dsp:txBody>
      <dsp:txXfrm>
        <a:off x="484" y="2900366"/>
        <a:ext cx="5465307" cy="878407"/>
      </dsp:txXfrm>
    </dsp:sp>
    <dsp:sp modelId="{716D9923-7107-4A9D-949F-61432FEDC42C}">
      <dsp:nvSpPr>
        <dsp:cNvPr id="0" name=""/>
        <dsp:cNvSpPr/>
      </dsp:nvSpPr>
      <dsp:spPr>
        <a:xfrm>
          <a:off x="5508793" y="3866614"/>
          <a:ext cx="2558917" cy="8784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/>
            <a:t>E</a:t>
          </a:r>
          <a:r>
            <a:rPr lang="ar-SA" sz="4000" b="1" kern="1200" dirty="0" smtClean="0"/>
            <a:t> </a:t>
          </a:r>
          <a:r>
            <a:rPr lang="ar-SA" sz="4000" b="1" kern="1200" dirty="0" smtClean="0">
              <a:solidFill>
                <a:schemeClr val="bg1">
                  <a:lumMod val="50000"/>
                </a:schemeClr>
              </a:solidFill>
            </a:rPr>
            <a:t>التقويم</a:t>
          </a:r>
          <a:endParaRPr lang="ar-SA" sz="4000" b="1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5508793" y="3866614"/>
        <a:ext cx="2558917" cy="878407"/>
      </dsp:txXfrm>
    </dsp:sp>
    <dsp:sp modelId="{9C08D27B-E54B-4D0B-8D98-336E8802CBD7}">
      <dsp:nvSpPr>
        <dsp:cNvPr id="0" name=""/>
        <dsp:cNvSpPr/>
      </dsp:nvSpPr>
      <dsp:spPr>
        <a:xfrm>
          <a:off x="4783" y="3866614"/>
          <a:ext cx="5504009" cy="87840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تقويم كفاءة </a:t>
          </a:r>
          <a:r>
            <a:rPr lang="ar-SA" sz="2000" b="1" kern="1200" dirty="0" err="1" smtClean="0"/>
            <a:t>الرسمة</a:t>
          </a:r>
          <a:r>
            <a:rPr lang="ar-SA" sz="2000" b="1" kern="1200" dirty="0" smtClean="0"/>
            <a:t> التعليمية من الناحية التربوية والفنية, من خلال عرضها على مصمم تعليمي أو تقييم نتائج الطلاب.</a:t>
          </a:r>
          <a:endParaRPr lang="ar-SA" sz="2000" b="1" kern="1200" dirty="0"/>
        </a:p>
      </dsp:txBody>
      <dsp:txXfrm>
        <a:off x="4783" y="3866614"/>
        <a:ext cx="5504009" cy="87840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163EFA-3BC2-4542-9497-6BC61E3113C9}">
      <dsp:nvSpPr>
        <dsp:cNvPr id="0" name=""/>
        <dsp:cNvSpPr/>
      </dsp:nvSpPr>
      <dsp:spPr>
        <a:xfrm>
          <a:off x="2739" y="2584820"/>
          <a:ext cx="2670943" cy="98822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0" kern="1200" dirty="0" smtClean="0"/>
            <a:t>Adobe </a:t>
          </a:r>
          <a:r>
            <a:rPr lang="en-US" sz="2900" b="0" kern="1200" dirty="0" err="1" smtClean="0"/>
            <a:t>Photoshope</a:t>
          </a:r>
          <a:endParaRPr lang="ar-SA" sz="2900" kern="1200" dirty="0"/>
        </a:p>
      </dsp:txBody>
      <dsp:txXfrm>
        <a:off x="2739" y="2584820"/>
        <a:ext cx="2670943" cy="988222"/>
      </dsp:txXfrm>
    </dsp:sp>
    <dsp:sp modelId="{3EFD24DF-CAAA-475D-85FC-0DECDB464F6F}">
      <dsp:nvSpPr>
        <dsp:cNvPr id="0" name=""/>
        <dsp:cNvSpPr/>
      </dsp:nvSpPr>
      <dsp:spPr>
        <a:xfrm>
          <a:off x="2739" y="3573042"/>
          <a:ext cx="2670943" cy="1671705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00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900" kern="1200" dirty="0"/>
        </a:p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900" kern="1200" dirty="0"/>
        </a:p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900" kern="1200" dirty="0"/>
        </a:p>
      </dsp:txBody>
      <dsp:txXfrm>
        <a:off x="2739" y="3573042"/>
        <a:ext cx="2670943" cy="1671705"/>
      </dsp:txXfrm>
    </dsp:sp>
    <dsp:sp modelId="{8C10351A-E3C1-422D-A90D-289D193EA794}">
      <dsp:nvSpPr>
        <dsp:cNvPr id="0" name=""/>
        <dsp:cNvSpPr/>
      </dsp:nvSpPr>
      <dsp:spPr>
        <a:xfrm>
          <a:off x="3047615" y="2584820"/>
          <a:ext cx="2670943" cy="98822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0" kern="1200" dirty="0" smtClean="0"/>
            <a:t>Microsoft </a:t>
          </a:r>
          <a:r>
            <a:rPr lang="en-US" sz="2900" b="0" kern="1200" smtClean="0"/>
            <a:t>office </a:t>
          </a:r>
          <a:r>
            <a:rPr lang="en-US" sz="2900" b="0" kern="1200" smtClean="0"/>
            <a:t>word</a:t>
          </a:r>
          <a:endParaRPr lang="ar-SA" sz="2900" kern="1200" dirty="0"/>
        </a:p>
      </dsp:txBody>
      <dsp:txXfrm>
        <a:off x="3047615" y="2584820"/>
        <a:ext cx="2670943" cy="988222"/>
      </dsp:txXfrm>
    </dsp:sp>
    <dsp:sp modelId="{44143DA4-32D8-4305-A089-B7E2054A2C77}">
      <dsp:nvSpPr>
        <dsp:cNvPr id="0" name=""/>
        <dsp:cNvSpPr/>
      </dsp:nvSpPr>
      <dsp:spPr>
        <a:xfrm>
          <a:off x="3047615" y="3573042"/>
          <a:ext cx="2670943" cy="1671705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00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3C045B-EA18-4EAD-88E1-7EB675648D93}">
      <dsp:nvSpPr>
        <dsp:cNvPr id="0" name=""/>
        <dsp:cNvSpPr/>
      </dsp:nvSpPr>
      <dsp:spPr>
        <a:xfrm>
          <a:off x="6092491" y="2584820"/>
          <a:ext cx="2670943" cy="98822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0" kern="1200" dirty="0" smtClean="0"/>
            <a:t>Microsoft office Publisher</a:t>
          </a:r>
          <a:endParaRPr lang="ar-SA" sz="2900" kern="1200" dirty="0"/>
        </a:p>
      </dsp:txBody>
      <dsp:txXfrm>
        <a:off x="6092491" y="2584820"/>
        <a:ext cx="2670943" cy="988222"/>
      </dsp:txXfrm>
    </dsp:sp>
    <dsp:sp modelId="{F8BE5923-7A96-447B-AD3F-E666AACEDDA6}">
      <dsp:nvSpPr>
        <dsp:cNvPr id="0" name=""/>
        <dsp:cNvSpPr/>
      </dsp:nvSpPr>
      <dsp:spPr>
        <a:xfrm>
          <a:off x="6092491" y="3573042"/>
          <a:ext cx="2670943" cy="1671705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00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900" kern="1200" dirty="0"/>
        </a:p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900" kern="1200"/>
        </a:p>
      </dsp:txBody>
      <dsp:txXfrm>
        <a:off x="6092491" y="3573042"/>
        <a:ext cx="2670943" cy="16717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251A1D4-48E5-48DF-881B-BF7D29226E22}" type="datetimeFigureOut">
              <a:rPr lang="ar-SA" smtClean="0"/>
              <a:pPr/>
              <a:t>02/06/1433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C24AAE6-8E8D-4410-86C7-1A00436D188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AAE6-8E8D-4410-86C7-1A00436D1880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010E507-7504-47FA-B96C-6D65E6321059}" type="datetimeFigureOut">
              <a:rPr lang="ar-SA" smtClean="0"/>
              <a:pPr/>
              <a:t>02/06/1433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3B6179-A15F-4762-B5B7-5927D27E4B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0E507-7504-47FA-B96C-6D65E6321059}" type="datetimeFigureOut">
              <a:rPr lang="ar-SA" smtClean="0"/>
              <a:pPr/>
              <a:t>02/06/1433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6179-A15F-4762-B5B7-5927D27E4B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010E507-7504-47FA-B96C-6D65E6321059}" type="datetimeFigureOut">
              <a:rPr lang="ar-SA" smtClean="0"/>
              <a:pPr/>
              <a:t>02/06/1433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63B6179-A15F-4762-B5B7-5927D27E4B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0E507-7504-47FA-B96C-6D65E6321059}" type="datetimeFigureOut">
              <a:rPr lang="ar-SA" smtClean="0"/>
              <a:pPr/>
              <a:t>02/06/1433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3B6179-A15F-4762-B5B7-5927D27E4B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0E507-7504-47FA-B96C-6D65E6321059}" type="datetimeFigureOut">
              <a:rPr lang="ar-SA" smtClean="0"/>
              <a:pPr/>
              <a:t>02/06/1433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63B6179-A15F-4762-B5B7-5927D27E4B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010E507-7504-47FA-B96C-6D65E6321059}" type="datetimeFigureOut">
              <a:rPr lang="ar-SA" smtClean="0"/>
              <a:pPr/>
              <a:t>02/06/1433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63B6179-A15F-4762-B5B7-5927D27E4B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010E507-7504-47FA-B96C-6D65E6321059}" type="datetimeFigureOut">
              <a:rPr lang="ar-SA" smtClean="0"/>
              <a:pPr/>
              <a:t>02/06/1433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63B6179-A15F-4762-B5B7-5927D27E4B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0E507-7504-47FA-B96C-6D65E6321059}" type="datetimeFigureOut">
              <a:rPr lang="ar-SA" smtClean="0"/>
              <a:pPr/>
              <a:t>02/06/1433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3B6179-A15F-4762-B5B7-5927D27E4B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0E507-7504-47FA-B96C-6D65E6321059}" type="datetimeFigureOut">
              <a:rPr lang="ar-SA" smtClean="0"/>
              <a:pPr/>
              <a:t>02/06/1433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3B6179-A15F-4762-B5B7-5927D27E4B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0E507-7504-47FA-B96C-6D65E6321059}" type="datetimeFigureOut">
              <a:rPr lang="ar-SA" smtClean="0"/>
              <a:pPr/>
              <a:t>02/06/1433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3B6179-A15F-4762-B5B7-5927D27E4B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010E507-7504-47FA-B96C-6D65E6321059}" type="datetimeFigureOut">
              <a:rPr lang="ar-SA" smtClean="0"/>
              <a:pPr/>
              <a:t>02/06/1433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63B6179-A15F-4762-B5B7-5927D27E4B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010E507-7504-47FA-B96C-6D65E6321059}" type="datetimeFigureOut">
              <a:rPr lang="ar-SA" smtClean="0"/>
              <a:pPr/>
              <a:t>02/06/1433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63B6179-A15F-4762-B5B7-5927D27E4BD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1600" b="1" dirty="0" smtClean="0"/>
              <a:t>250 وسل </a:t>
            </a:r>
            <a:r>
              <a:rPr lang="ar-SA" sz="1600" dirty="0" smtClean="0"/>
              <a:t>- الفصل الدراسي الثاني 1430-1431هـ</a:t>
            </a:r>
            <a:endParaRPr lang="ar-SA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8706" y="4816702"/>
            <a:ext cx="5995392" cy="684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مستطيل 6"/>
          <p:cNvSpPr/>
          <p:nvPr/>
        </p:nvSpPr>
        <p:spPr>
          <a:xfrm>
            <a:off x="3786182" y="1643050"/>
            <a:ext cx="4433893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3786182" y="3071800"/>
            <a:ext cx="4443418" cy="11430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مستطيل 8"/>
          <p:cNvSpPr/>
          <p:nvPr/>
        </p:nvSpPr>
        <p:spPr>
          <a:xfrm flipH="1">
            <a:off x="3786182" y="1643050"/>
            <a:ext cx="200025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مستطيل 9"/>
          <p:cNvSpPr/>
          <p:nvPr/>
        </p:nvSpPr>
        <p:spPr>
          <a:xfrm>
            <a:off x="3786182" y="3071800"/>
            <a:ext cx="214312" cy="11430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4000496" y="2928934"/>
            <a:ext cx="4143404" cy="1285884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200" cap="none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لإنتاج المطويات والملصقات التعليميـــة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4000496" y="1714488"/>
            <a:ext cx="4148140" cy="121444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 3"/>
              <a:buNone/>
              <a:tabLst/>
              <a:defRPr/>
            </a:pP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استخدام برنامج الناشر المكتبي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 3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Microsoft Office Publisher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" name="صورة 22" descr="11111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156730">
            <a:off x="378671" y="3239101"/>
            <a:ext cx="3061872" cy="2160000"/>
          </a:xfrm>
          <a:prstGeom prst="rect">
            <a:avLst/>
          </a:prstGeom>
        </p:spPr>
      </p:pic>
      <p:pic>
        <p:nvPicPr>
          <p:cNvPr id="18" name="صورة 17" descr="URZMD00Z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38956" y="566222"/>
            <a:ext cx="2188405" cy="2913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مستدير الزوايا 8"/>
          <p:cNvSpPr/>
          <p:nvPr/>
        </p:nvSpPr>
        <p:spPr>
          <a:xfrm>
            <a:off x="285720" y="4214818"/>
            <a:ext cx="8572528" cy="2357454"/>
          </a:xfrm>
          <a:prstGeom prst="roundRect">
            <a:avLst/>
          </a:prstGeom>
          <a:solidFill>
            <a:srgbClr val="7FD13B">
              <a:alpha val="14000"/>
            </a:srgb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معايير إنتاج الملصقات التعليمية</a:t>
            </a:r>
            <a:endParaRPr lang="ar-SA" b="1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sz="quarter" idx="1"/>
          </p:nvPr>
        </p:nvSpPr>
        <p:spPr>
          <a:xfrm>
            <a:off x="285720" y="1857364"/>
            <a:ext cx="8439152" cy="4786346"/>
          </a:xfrm>
        </p:spPr>
        <p:txBody>
          <a:bodyPr>
            <a:normAutofit/>
          </a:bodyPr>
          <a:lstStyle/>
          <a:p>
            <a:r>
              <a:rPr lang="ar-SA" sz="2400" b="1" dirty="0" smtClean="0">
                <a:solidFill>
                  <a:schemeClr val="accent2"/>
                </a:solidFill>
              </a:rPr>
              <a:t>معايير تربوية أو تعليمية:</a:t>
            </a:r>
          </a:p>
          <a:p>
            <a:pPr lvl="1"/>
            <a:r>
              <a:rPr lang="ar-SA" sz="2400" dirty="0" smtClean="0"/>
              <a:t>دقة المحتوى العلمي للرسوم التعليمي</a:t>
            </a:r>
            <a:endParaRPr lang="en-US" sz="2400" dirty="0" smtClean="0"/>
          </a:p>
          <a:p>
            <a:pPr lvl="1"/>
            <a:r>
              <a:rPr lang="ar-SA" sz="2400" dirty="0" smtClean="0"/>
              <a:t>معالجته لفكرة علمية واحدة فقط</a:t>
            </a:r>
            <a:r>
              <a:rPr lang="en-US" sz="2400" dirty="0" smtClean="0"/>
              <a:t> </a:t>
            </a:r>
          </a:p>
          <a:p>
            <a:pPr lvl="1"/>
            <a:r>
              <a:rPr lang="ar-SA" sz="2400" dirty="0" smtClean="0"/>
              <a:t>إعداد الرسم التعليمي بمساحة كافية، تساعد جميع الطلاب مشاهدته بسهولة</a:t>
            </a:r>
            <a:endParaRPr lang="en-US" sz="2400" dirty="0" smtClean="0"/>
          </a:p>
          <a:p>
            <a:pPr lvl="1"/>
            <a:r>
              <a:rPr lang="ar-SA" sz="2400" dirty="0" smtClean="0"/>
              <a:t>يستحسن وضع عنوان للرسم التعليمي في الأعلى وإحاطته بإطار.</a:t>
            </a:r>
            <a:br>
              <a:rPr lang="ar-SA" sz="2400" dirty="0" smtClean="0"/>
            </a:br>
            <a:endParaRPr lang="ar-SA" sz="1200" dirty="0" smtClean="0"/>
          </a:p>
          <a:p>
            <a:r>
              <a:rPr lang="ar-SA" sz="2400" b="1" dirty="0" smtClean="0">
                <a:solidFill>
                  <a:schemeClr val="accent2"/>
                </a:solidFill>
              </a:rPr>
              <a:t>المعايير الفنية:</a:t>
            </a:r>
          </a:p>
          <a:p>
            <a:pPr lvl="1"/>
            <a:r>
              <a:rPr lang="ar-SA" sz="2400" dirty="0" smtClean="0"/>
              <a:t>الإخراج الفني للرسم التعليمي من حيث وضوح المكونات من خطوط ورموز وكتابات</a:t>
            </a:r>
            <a:endParaRPr lang="en-US" sz="2400" dirty="0" smtClean="0"/>
          </a:p>
          <a:p>
            <a:pPr lvl="1"/>
            <a:r>
              <a:rPr lang="ar-SA" sz="2400" dirty="0" smtClean="0"/>
              <a:t>استخدام خامات جيدة لتعطي الرسم التعليمي حياة أطول ومرونة أثناء الاستخدام.</a:t>
            </a:r>
            <a:endParaRPr lang="en-US" sz="2400" dirty="0" smtClean="0"/>
          </a:p>
          <a:p>
            <a:pPr lvl="1"/>
            <a:r>
              <a:rPr lang="ar-SA" sz="2400" dirty="0" smtClean="0"/>
              <a:t>الشكل العام للرسم التعليمي وتوزيع عناصره بشكل متوازن</a:t>
            </a:r>
            <a:endParaRPr lang="ar-SA" sz="2400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214282" y="1714488"/>
            <a:ext cx="8572560" cy="2357454"/>
          </a:xfrm>
          <a:prstGeom prst="roundRect">
            <a:avLst/>
          </a:prstGeom>
          <a:solidFill>
            <a:schemeClr val="accent2">
              <a:alpha val="6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خطوات إعداد الملصقات </a:t>
            </a:r>
            <a:r>
              <a:rPr lang="ar-SA" b="1" dirty="0" err="1" smtClean="0"/>
              <a:t>والمطويات</a:t>
            </a:r>
            <a:r>
              <a:rPr lang="ar-SA" b="1" dirty="0" smtClean="0"/>
              <a:t> التعليمية</a:t>
            </a:r>
            <a:endParaRPr lang="ar-SA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571472" y="1714488"/>
          <a:ext cx="8072494" cy="474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عنصر نائب للمحتوى 5"/>
          <p:cNvGraphicFramePr>
            <a:graphicFrameLocks noGrp="1"/>
          </p:cNvGraphicFramePr>
          <p:nvPr>
            <p:ph sz="quarter" idx="1"/>
          </p:nvPr>
        </p:nvGraphicFramePr>
        <p:xfrm>
          <a:off x="214282" y="0"/>
          <a:ext cx="8766175" cy="7829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برامج إنتاج الملصقات </a:t>
            </a:r>
            <a:r>
              <a:rPr lang="ar-SA" b="1" dirty="0" err="1" smtClean="0"/>
              <a:t>والمطويات</a:t>
            </a:r>
            <a:r>
              <a:rPr lang="ar-SA" b="1" dirty="0" smtClean="0"/>
              <a:t> التعليمية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FOZ\Desktop\1178071859rergf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79404" y="1857364"/>
            <a:ext cx="5364364" cy="42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chemeClr val="accent2"/>
                </a:solidFill>
              </a:rPr>
              <a:t>أمثله على الملصقات التعليمية</a:t>
            </a:r>
            <a:endParaRPr lang="ar-SA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 descr="C:\Users\FOZ\Desktop\n4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08225" y="2328862"/>
            <a:ext cx="4762500" cy="3038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765048" y="3810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أمثله على الملصقات التعليمية</a:t>
            </a: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 descr="C:\Users\FOZ\Desktop\%202_1~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1935" y="1600200"/>
            <a:ext cx="4815079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765048" y="3810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أمثله على الملصقات التعليمية</a:t>
            </a: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42" name="Picture 2" descr="C:\Users\FOZ\Desktop\B1318-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1928802"/>
            <a:ext cx="5722837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765048" y="3810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أمثله على الملصقات التعليمية</a:t>
            </a: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/>
            </a:pPr>
            <a:r>
              <a:rPr lang="ar-SA" b="1" dirty="0" smtClean="0">
                <a:solidFill>
                  <a:schemeClr val="accent2"/>
                </a:solidFill>
              </a:rPr>
              <a:t>أمثله على الملصقات التعليمية</a:t>
            </a:r>
            <a:endParaRPr lang="ar-SA" b="1" dirty="0">
              <a:solidFill>
                <a:schemeClr val="accent2"/>
              </a:solidFill>
            </a:endParaRPr>
          </a:p>
        </p:txBody>
      </p:sp>
      <p:pic>
        <p:nvPicPr>
          <p:cNvPr id="11266" name="Picture 2" descr="C:\Users\FOZ\Desktop\wsa6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2000240"/>
            <a:ext cx="7136167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/>
            </a:pPr>
            <a:r>
              <a:rPr lang="ar-SA" b="1" dirty="0" smtClean="0">
                <a:solidFill>
                  <a:schemeClr val="accent2"/>
                </a:solidFill>
              </a:rPr>
              <a:t>أمثله على الملصقات التعليمية</a:t>
            </a:r>
            <a:endParaRPr lang="ar-SA" b="1" dirty="0">
              <a:solidFill>
                <a:schemeClr val="accent2"/>
              </a:solidFill>
            </a:endParaRPr>
          </a:p>
        </p:txBody>
      </p:sp>
      <p:pic>
        <p:nvPicPr>
          <p:cNvPr id="5" name="عنصر نائب للمحتوى 4" descr="URZMD00Z.jpg"/>
          <p:cNvPicPr>
            <a:picLocks noGrp="1" noChangeAspect="1"/>
          </p:cNvPicPr>
          <p:nvPr>
            <p:ph sz="quarter" idx="1"/>
          </p:nvPr>
        </p:nvPicPr>
        <p:blipFill>
          <a:blip r:embed="rId3" cstate="email"/>
          <a:stretch>
            <a:fillRect/>
          </a:stretch>
        </p:blipFill>
        <p:spPr>
          <a:xfrm>
            <a:off x="3079750" y="1704975"/>
            <a:ext cx="3219450" cy="428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/>
            </a:pPr>
            <a:r>
              <a:rPr lang="ar-SA" b="1" dirty="0" smtClean="0">
                <a:solidFill>
                  <a:schemeClr val="accent2"/>
                </a:solidFill>
              </a:rPr>
              <a:t>أمثله على الملصقات التعليمية</a:t>
            </a:r>
            <a:endParaRPr lang="ar-SA" b="1" dirty="0">
              <a:solidFill>
                <a:schemeClr val="accent2"/>
              </a:solidFill>
            </a:endParaRPr>
          </a:p>
        </p:txBody>
      </p:sp>
      <p:pic>
        <p:nvPicPr>
          <p:cNvPr id="6" name="عنصر نائب للمحتوى 5" descr="8H1V000Z.jpg"/>
          <p:cNvPicPr>
            <a:picLocks noGrp="1" noChangeAspect="1"/>
          </p:cNvPicPr>
          <p:nvPr>
            <p:ph sz="quarter" idx="1"/>
          </p:nvPr>
        </p:nvPicPr>
        <p:blipFill>
          <a:blip r:embed="rId3" cstate="email"/>
          <a:stretch>
            <a:fillRect/>
          </a:stretch>
        </p:blipFill>
        <p:spPr>
          <a:xfrm>
            <a:off x="3084512" y="1704975"/>
            <a:ext cx="3209925" cy="428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18612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ar-SA" sz="3200" dirty="0" smtClean="0"/>
              <a:t>هو أحد برامج مايكروسوفت أوفيس.</a:t>
            </a:r>
          </a:p>
          <a:p>
            <a:pPr>
              <a:lnSpc>
                <a:spcPct val="150000"/>
              </a:lnSpc>
            </a:pPr>
            <a:r>
              <a:rPr lang="ar-SA" sz="3200" dirty="0" smtClean="0"/>
              <a:t>يختص البرنامج بالنشر سواءً للطباعة أو على الإنترنت.</a:t>
            </a:r>
          </a:p>
          <a:p>
            <a:pPr>
              <a:lnSpc>
                <a:spcPct val="150000"/>
              </a:lnSpc>
            </a:pPr>
            <a:r>
              <a:rPr lang="ar-SA" sz="3200" dirty="0" smtClean="0"/>
              <a:t>يمكن من خلاله إعداد المنشورات المتنوعة </a:t>
            </a:r>
          </a:p>
          <a:p>
            <a:pPr>
              <a:lnSpc>
                <a:spcPct val="150000"/>
              </a:lnSpc>
            </a:pPr>
            <a:r>
              <a:rPr lang="ar-SA" sz="3200" dirty="0" smtClean="0"/>
              <a:t>يتميز البرنامج بوفرة القوالب الجاهزة وسهولة تعديلها.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>
              <a:defRPr/>
            </a:pPr>
            <a:r>
              <a:rPr lang="ar-SA" sz="4000" b="1" dirty="0" smtClean="0"/>
              <a:t>برنامج الناشر المكتبي</a:t>
            </a:r>
            <a:br>
              <a:rPr lang="ar-SA" sz="4000" b="1" dirty="0" smtClean="0"/>
            </a:br>
            <a:r>
              <a:rPr lang="en-US" sz="4000" b="1" dirty="0" smtClean="0"/>
              <a:t>Microsoft Office Publisher</a:t>
            </a:r>
            <a:endParaRPr lang="ar-SA" sz="4000" b="1" dirty="0" smtClean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928662" y="1714488"/>
            <a:ext cx="8001056" cy="3071834"/>
          </a:xfrm>
          <a:prstGeom prst="roundRect">
            <a:avLst>
              <a:gd name="adj" fmla="val 11828"/>
            </a:avLst>
          </a:prstGeom>
          <a:solidFill>
            <a:srgbClr val="EA157A">
              <a:alpha val="1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5072074"/>
            <a:ext cx="1285192" cy="129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isometricOffAxis1Righ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5429264"/>
            <a:ext cx="5153620" cy="7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/>
            </a:pPr>
            <a:r>
              <a:rPr lang="ar-SA" b="1" dirty="0" smtClean="0">
                <a:solidFill>
                  <a:schemeClr val="accent2"/>
                </a:solidFill>
              </a:rPr>
              <a:t>أمثله على الملصقات التعليمية</a:t>
            </a:r>
            <a:endParaRPr lang="ar-SA" b="1" dirty="0">
              <a:solidFill>
                <a:schemeClr val="accent2"/>
              </a:solidFill>
            </a:endParaRPr>
          </a:p>
        </p:txBody>
      </p:sp>
      <p:pic>
        <p:nvPicPr>
          <p:cNvPr id="8" name="عنصر نائب للمحتوى 7" descr="111.jpg"/>
          <p:cNvPicPr>
            <a:picLocks noGrp="1" noChangeAspect="1"/>
          </p:cNvPicPr>
          <p:nvPr>
            <p:ph sz="quarter" idx="1"/>
          </p:nvPr>
        </p:nvPicPr>
        <p:blipFill>
          <a:blip r:embed="rId3" cstate="email"/>
          <a:stretch>
            <a:fillRect/>
          </a:stretch>
        </p:blipFill>
        <p:spPr>
          <a:xfrm>
            <a:off x="3067013" y="1600200"/>
            <a:ext cx="3244923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785786" y="1714488"/>
            <a:ext cx="8001056" cy="4286280"/>
          </a:xfrm>
          <a:prstGeom prst="roundRect">
            <a:avLst>
              <a:gd name="adj" fmla="val 11828"/>
            </a:avLst>
          </a:prstGeom>
          <a:solidFill>
            <a:schemeClr val="accent1">
              <a:alpha val="13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0634"/>
          </a:xfrm>
        </p:spPr>
        <p:txBody>
          <a:bodyPr>
            <a:normAutofit/>
          </a:bodyPr>
          <a:lstStyle/>
          <a:p>
            <a:endParaRPr lang="ar-SA" sz="1200" dirty="0" smtClean="0">
              <a:solidFill>
                <a:schemeClr val="accent2"/>
              </a:solidFill>
            </a:endParaRPr>
          </a:p>
          <a:p>
            <a:pPr marL="540000">
              <a:buNone/>
            </a:pPr>
            <a:r>
              <a:rPr lang="ar-SA" sz="3000" dirty="0" smtClean="0">
                <a:solidFill>
                  <a:schemeClr val="accent2"/>
                </a:solidFill>
              </a:rPr>
              <a:t>تختلف المنشورات سواء المطويات أو الملصقات حسب أهدافها:</a:t>
            </a:r>
          </a:p>
          <a:p>
            <a:pPr marL="540000">
              <a:lnSpc>
                <a:spcPct val="150000"/>
              </a:lnSpc>
            </a:pPr>
            <a:r>
              <a:rPr lang="ar-SA" sz="2800" dirty="0" smtClean="0"/>
              <a:t>تعليمية </a:t>
            </a:r>
          </a:p>
          <a:p>
            <a:pPr marL="540000">
              <a:lnSpc>
                <a:spcPct val="150000"/>
              </a:lnSpc>
            </a:pPr>
            <a:r>
              <a:rPr lang="ar-SA" sz="2800" dirty="0" smtClean="0"/>
              <a:t>إعلانية</a:t>
            </a:r>
          </a:p>
          <a:p>
            <a:pPr marL="540000">
              <a:lnSpc>
                <a:spcPct val="150000"/>
              </a:lnSpc>
            </a:pPr>
            <a:r>
              <a:rPr lang="ar-SA" sz="2800" dirty="0" smtClean="0"/>
              <a:t>إرشادية</a:t>
            </a:r>
          </a:p>
          <a:p>
            <a:pPr marL="540000">
              <a:lnSpc>
                <a:spcPct val="150000"/>
              </a:lnSpc>
            </a:pPr>
            <a:r>
              <a:rPr lang="ar-SA" sz="2800" dirty="0" smtClean="0"/>
              <a:t>تثقيفية</a:t>
            </a:r>
          </a:p>
          <a:p>
            <a:pPr marL="540000">
              <a:lnSpc>
                <a:spcPct val="150000"/>
              </a:lnSpc>
            </a:pPr>
            <a:r>
              <a:rPr lang="ar-SA" sz="2800" dirty="0" smtClean="0"/>
              <a:t>ترفيهية</a:t>
            </a:r>
            <a:endParaRPr lang="ar-SA" sz="3000" dirty="0" smtClean="0">
              <a:solidFill>
                <a:schemeClr val="accent2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أنواع المنشورات</a:t>
            </a:r>
            <a:endParaRPr lang="ar-SA" b="1" dirty="0"/>
          </a:p>
        </p:txBody>
      </p:sp>
      <p:pic>
        <p:nvPicPr>
          <p:cNvPr id="8" name="صورة 7" descr="3D Character (3)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3500438"/>
            <a:ext cx="28797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وسيلة شرح على شكل سحابة 9"/>
          <p:cNvSpPr/>
          <p:nvPr/>
        </p:nvSpPr>
        <p:spPr>
          <a:xfrm>
            <a:off x="1285852" y="3143248"/>
            <a:ext cx="2500330" cy="1500198"/>
          </a:xfrm>
          <a:prstGeom prst="cloudCallout">
            <a:avLst>
              <a:gd name="adj1" fmla="val 82047"/>
              <a:gd name="adj2" fmla="val 2929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>
                <a:solidFill>
                  <a:schemeClr val="tx1"/>
                </a:solidFill>
              </a:rPr>
              <a:t>أعطي </a:t>
            </a:r>
            <a:r>
              <a:rPr lang="ar-SA" sz="2800" dirty="0" smtClean="0">
                <a:solidFill>
                  <a:schemeClr val="tx1"/>
                </a:solidFill>
              </a:rPr>
              <a:t>مثال لكل </a:t>
            </a:r>
            <a:r>
              <a:rPr lang="ar-SA" sz="2800" dirty="0">
                <a:solidFill>
                  <a:schemeClr val="tx1"/>
                </a:solidFill>
              </a:rPr>
              <a:t>منها؟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642910" y="1571612"/>
            <a:ext cx="8501090" cy="2643206"/>
          </a:xfrm>
          <a:prstGeom prst="roundRect">
            <a:avLst>
              <a:gd name="adj" fmla="val 11828"/>
            </a:avLst>
          </a:prstGeom>
          <a:solidFill>
            <a:srgbClr val="EA157A">
              <a:alpha val="12941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063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ar-SA" sz="3100" b="1" dirty="0" smtClean="0">
                <a:solidFill>
                  <a:schemeClr val="accent1"/>
                </a:solidFill>
              </a:rPr>
              <a:t>تعريف المطوية التعليمية:</a:t>
            </a:r>
            <a:endParaRPr lang="en-US" sz="3100" b="1" dirty="0" smtClean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ar-SA" dirty="0" smtClean="0"/>
              <a:t>هي عبارة عن وثيقة مرجعية متخصصة مكتوبة ومعدة إعداداً فنياً لتوزع على فئات معينة تحتاج تلك المعلومة التي تحويها المطوية.</a:t>
            </a:r>
            <a:endParaRPr lang="en-US" dirty="0" smtClean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228600"/>
            <a:ext cx="840889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المطويات التعليمية </a:t>
            </a:r>
            <a:r>
              <a:rPr lang="en-US" b="1" dirty="0" smtClean="0"/>
              <a:t>Educational Brochures</a:t>
            </a:r>
            <a:endParaRPr lang="ar-SA" b="1" dirty="0"/>
          </a:p>
        </p:txBody>
      </p:sp>
      <p:grpSp>
        <p:nvGrpSpPr>
          <p:cNvPr id="8" name="مجموعة 6"/>
          <p:cNvGrpSpPr>
            <a:grpSpLocks/>
          </p:cNvGrpSpPr>
          <p:nvPr/>
        </p:nvGrpSpPr>
        <p:grpSpPr bwMode="auto">
          <a:xfrm>
            <a:off x="338265" y="4030528"/>
            <a:ext cx="3889933" cy="2398868"/>
            <a:chOff x="1520469" y="3787623"/>
            <a:chExt cx="3890679" cy="2743957"/>
          </a:xfrm>
        </p:grpSpPr>
        <p:pic>
          <p:nvPicPr>
            <p:cNvPr id="10" name="صورة 4" descr="brochure2.jpg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620228">
              <a:off x="2686933" y="3787623"/>
              <a:ext cx="2724215" cy="20877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صورة 5" descr="brochure.jp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20170880">
              <a:off x="1520469" y="4443808"/>
              <a:ext cx="2712320" cy="20877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صورة 11" descr="111111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0595903">
            <a:off x="4736389" y="4167771"/>
            <a:ext cx="3061872" cy="21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285720" y="1714488"/>
            <a:ext cx="8643998" cy="4857784"/>
          </a:xfrm>
          <a:prstGeom prst="roundRect">
            <a:avLst>
              <a:gd name="adj" fmla="val 11828"/>
            </a:avLst>
          </a:prstGeom>
          <a:solidFill>
            <a:srgbClr val="EA157A">
              <a:alpha val="1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0634"/>
          </a:xfrm>
        </p:spPr>
        <p:txBody>
          <a:bodyPr>
            <a:normAutofit/>
          </a:bodyPr>
          <a:lstStyle/>
          <a:p>
            <a:endParaRPr lang="ar-SA" sz="1200" dirty="0" smtClean="0">
              <a:solidFill>
                <a:schemeClr val="accent2"/>
              </a:solidFill>
            </a:endParaRPr>
          </a:p>
          <a:p>
            <a:pPr marL="540000">
              <a:buNone/>
            </a:pPr>
            <a:r>
              <a:rPr lang="ar-SA" sz="3200" b="1" dirty="0" smtClean="0">
                <a:solidFill>
                  <a:schemeClr val="accent2"/>
                </a:solidFill>
              </a:rPr>
              <a:t>أجزاء المطوية</a:t>
            </a:r>
          </a:p>
          <a:p>
            <a:pPr marL="540000">
              <a:buNone/>
            </a:pPr>
            <a:endParaRPr lang="ar-SA" sz="3000" dirty="0" smtClean="0">
              <a:solidFill>
                <a:schemeClr val="accent2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المطويات التعليمية </a:t>
            </a:r>
            <a:r>
              <a:rPr lang="en-US" b="1" dirty="0" smtClean="0"/>
              <a:t>Educational Brochures</a:t>
            </a:r>
            <a:endParaRPr lang="ar-SA" b="1" dirty="0"/>
          </a:p>
        </p:txBody>
      </p:sp>
      <p:graphicFrame>
        <p:nvGraphicFramePr>
          <p:cNvPr id="7" name="Group 30"/>
          <p:cNvGraphicFramePr>
            <a:graphicFrameLocks noGrp="1"/>
          </p:cNvGraphicFramePr>
          <p:nvPr/>
        </p:nvGraphicFramePr>
        <p:xfrm>
          <a:off x="4571999" y="2500306"/>
          <a:ext cx="3929061" cy="2428892"/>
        </p:xfrm>
        <a:graphic>
          <a:graphicData uri="http://schemas.openxmlformats.org/drawingml/2006/table">
            <a:tbl>
              <a:tblPr rtl="1">
                <a:tableStyleId>{3C2FFA5D-87B4-456A-9821-1D502468CF0F}</a:tableStyleId>
              </a:tblPr>
              <a:tblGrid>
                <a:gridCol w="1309687"/>
                <a:gridCol w="1309687"/>
                <a:gridCol w="1309687"/>
              </a:tblGrid>
              <a:tr h="2428892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n-cs"/>
                        </a:rPr>
                        <a:t>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n-cs"/>
                        </a:rPr>
                        <a:t>المتن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+mn-cs"/>
                        </a:rPr>
                        <a:t>6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+mn-cs"/>
                        </a:rPr>
                        <a:t>الخاتمة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+mn-cs"/>
                        </a:rPr>
                        <a:t>الغلاف</a:t>
                      </a: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11" name="Right Arrow 6"/>
          <p:cNvSpPr/>
          <p:nvPr/>
        </p:nvSpPr>
        <p:spPr>
          <a:xfrm rot="16200000">
            <a:off x="6000760" y="4786321"/>
            <a:ext cx="1285885" cy="1857389"/>
          </a:xfrm>
          <a:prstGeom prst="rightArrow">
            <a:avLst/>
          </a:prstGeom>
          <a:solidFill>
            <a:srgbClr val="EA157A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vert"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 smtClean="0"/>
              <a:t>الوجه </a:t>
            </a:r>
            <a:r>
              <a:rPr lang="ar-SA" sz="2400" b="1" dirty="0"/>
              <a:t>الأول</a:t>
            </a:r>
          </a:p>
        </p:txBody>
      </p:sp>
      <p:graphicFrame>
        <p:nvGraphicFramePr>
          <p:cNvPr id="14" name="Group 30"/>
          <p:cNvGraphicFramePr>
            <a:graphicFrameLocks noGrp="1"/>
          </p:cNvGraphicFramePr>
          <p:nvPr/>
        </p:nvGraphicFramePr>
        <p:xfrm>
          <a:off x="500034" y="3500438"/>
          <a:ext cx="3929061" cy="2428892"/>
        </p:xfrm>
        <a:graphic>
          <a:graphicData uri="http://schemas.openxmlformats.org/drawingml/2006/table">
            <a:tbl>
              <a:tblPr rtl="1">
                <a:tableStyleId>{3C2FFA5D-87B4-456A-9821-1D502468CF0F}</a:tableStyleId>
              </a:tblPr>
              <a:tblGrid>
                <a:gridCol w="1309687"/>
                <a:gridCol w="1309687"/>
                <a:gridCol w="1309687"/>
              </a:tblGrid>
              <a:tr h="2428892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n-cs"/>
                        </a:rPr>
                        <a:t>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n-cs"/>
                        </a:rPr>
                        <a:t>المقدمة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+mn-cs"/>
                        </a:rPr>
                        <a:t>3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n-cs"/>
                        </a:rPr>
                        <a:t>المتن</a:t>
                      </a:r>
                      <a:endParaRPr kumimoji="0" lang="ar-SA" sz="3200" b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+mn-cs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+mn-cs"/>
                        </a:rPr>
                        <a:t>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+mn-cs"/>
                        </a:rPr>
                        <a:t>المتن</a:t>
                      </a:r>
                      <a:endParaRPr kumimoji="0" lang="ar-SA" sz="3200" b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cs typeface="+mn-cs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15" name="Right Arrow 6"/>
          <p:cNvSpPr/>
          <p:nvPr/>
        </p:nvSpPr>
        <p:spPr>
          <a:xfrm rot="5400000">
            <a:off x="1928793" y="1857364"/>
            <a:ext cx="1285885" cy="1857389"/>
          </a:xfrm>
          <a:prstGeom prst="rightArrow">
            <a:avLst/>
          </a:prstGeom>
          <a:solidFill>
            <a:srgbClr val="EA157A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 smtClean="0"/>
              <a:t>الوجه الثاني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642910" y="1643050"/>
            <a:ext cx="8143932" cy="4714908"/>
          </a:xfrm>
          <a:prstGeom prst="roundRect">
            <a:avLst>
              <a:gd name="adj" fmla="val 11828"/>
            </a:avLst>
          </a:prstGeom>
          <a:solidFill>
            <a:schemeClr val="accent1">
              <a:alpha val="13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0634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endParaRPr lang="ar-SA" sz="700" dirty="0" smtClean="0"/>
          </a:p>
          <a:p>
            <a:pPr marL="274320" indent="-274320">
              <a:defRPr/>
            </a:pPr>
            <a:r>
              <a:rPr lang="ar-SA" sz="2400" b="1" dirty="0" smtClean="0">
                <a:solidFill>
                  <a:schemeClr val="accent2"/>
                </a:solidFill>
              </a:rPr>
              <a:t>الغلاف: </a:t>
            </a:r>
            <a:r>
              <a:rPr lang="ar-SA" sz="2400" dirty="0" smtClean="0"/>
              <a:t>ويحوي المعلومات الأساسية للتعريف بالمطوية، وتشمل:</a:t>
            </a:r>
          </a:p>
          <a:p>
            <a:pPr marL="548640" lvl="1">
              <a:buFont typeface="Wingdings 3"/>
              <a:buChar char=""/>
              <a:defRPr/>
            </a:pPr>
            <a:r>
              <a:rPr lang="ar-SA" sz="2400" dirty="0" smtClean="0"/>
              <a:t>معلومات أساسية عن الجهة المصدرة (وضع الشعار إن وجد).</a:t>
            </a:r>
          </a:p>
          <a:p>
            <a:pPr marL="548640" lvl="1">
              <a:buFont typeface="Wingdings 3"/>
              <a:buChar char=""/>
              <a:defRPr/>
            </a:pPr>
            <a:r>
              <a:rPr lang="ar-SA" sz="2400" dirty="0" smtClean="0"/>
              <a:t>وضع عنوان للمطوية بحيث يكون واضح وبسيط ويعكس المحتوى.</a:t>
            </a:r>
          </a:p>
          <a:p>
            <a:pPr marL="548640" lvl="1">
              <a:buFont typeface="Wingdings 3"/>
              <a:buChar char=""/>
              <a:defRPr/>
            </a:pPr>
            <a:r>
              <a:rPr lang="ar-SA" sz="2400" dirty="0" smtClean="0"/>
              <a:t>وضع شعار مناسب للموضوع.</a:t>
            </a:r>
          </a:p>
          <a:p>
            <a:pPr marL="548640" lvl="1">
              <a:buFont typeface="Wingdings 3"/>
              <a:buChar char=""/>
              <a:defRPr/>
            </a:pPr>
            <a:r>
              <a:rPr lang="ar-SA" sz="2400" dirty="0" smtClean="0"/>
              <a:t>تحديد تفاصيل الجهة المصدرة (مثل اسم منفذ العمل).</a:t>
            </a:r>
            <a:br>
              <a:rPr lang="ar-SA" sz="2400" dirty="0" smtClean="0"/>
            </a:br>
            <a:endParaRPr lang="ar-SA" sz="1400" dirty="0" smtClean="0"/>
          </a:p>
          <a:p>
            <a:pPr marL="274320" indent="-274320">
              <a:defRPr/>
            </a:pPr>
            <a:r>
              <a:rPr lang="ar-SA" sz="2400" b="1" dirty="0" smtClean="0">
                <a:solidFill>
                  <a:schemeClr val="accent2"/>
                </a:solidFill>
              </a:rPr>
              <a:t>المقدمة:</a:t>
            </a:r>
          </a:p>
          <a:p>
            <a:pPr marL="548640" lvl="1">
              <a:buFont typeface="Wingdings 3"/>
              <a:buChar char=""/>
              <a:defRPr/>
            </a:pPr>
            <a:r>
              <a:rPr lang="ar-SA" sz="2400" dirty="0" smtClean="0"/>
              <a:t>تعتبر مدخل للموضوع.</a:t>
            </a:r>
          </a:p>
          <a:p>
            <a:pPr marL="548640" lvl="1">
              <a:buFont typeface="Wingdings 3"/>
              <a:buChar char=""/>
              <a:defRPr/>
            </a:pPr>
            <a:r>
              <a:rPr lang="ar-SA" sz="2400" dirty="0" smtClean="0"/>
              <a:t>تكتب بطريقة إنشائية.</a:t>
            </a:r>
          </a:p>
          <a:p>
            <a:pPr marL="548640" lvl="1">
              <a:buFont typeface="Wingdings 3"/>
              <a:buChar char=""/>
              <a:defRPr/>
            </a:pPr>
            <a:r>
              <a:rPr lang="ar-SA" sz="2400" dirty="0" smtClean="0"/>
              <a:t>تكون مختصرة.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المطويات التعليمية </a:t>
            </a:r>
            <a:r>
              <a:rPr lang="en-US" b="1" dirty="0" smtClean="0"/>
              <a:t>Educational Brochures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642910" y="1643050"/>
            <a:ext cx="8143932" cy="4714908"/>
          </a:xfrm>
          <a:prstGeom prst="roundRect">
            <a:avLst>
              <a:gd name="adj" fmla="val 11828"/>
            </a:avLst>
          </a:prstGeom>
          <a:solidFill>
            <a:srgbClr val="7FD13B">
              <a:alpha val="12941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0634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endParaRPr lang="ar-SA" sz="700" dirty="0" smtClean="0"/>
          </a:p>
          <a:p>
            <a:r>
              <a:rPr lang="ar-SA" sz="2600" b="1" dirty="0" smtClean="0">
                <a:solidFill>
                  <a:schemeClr val="accent2"/>
                </a:solidFill>
              </a:rPr>
              <a:t>المتن</a:t>
            </a:r>
          </a:p>
          <a:p>
            <a:pPr lvl="1"/>
            <a:r>
              <a:rPr lang="ar-SA" dirty="0" smtClean="0"/>
              <a:t>استخدام خطوط وألوان واضحة.</a:t>
            </a:r>
          </a:p>
          <a:p>
            <a:pPr lvl="1"/>
            <a:r>
              <a:rPr lang="ar-SA" dirty="0" smtClean="0"/>
              <a:t>تكون المعلومات مختصرة, مدعمة بمؤثرات دينية واجتماعية, تستخدم عبارات قصيرة غير معقدة, مركزة, ومتسلسلة.</a:t>
            </a:r>
          </a:p>
          <a:p>
            <a:pPr lvl="1"/>
            <a:r>
              <a:rPr lang="ar-SA" dirty="0" smtClean="0"/>
              <a:t>يفضل وجود صور مدعمة للنص.</a:t>
            </a:r>
          </a:p>
          <a:p>
            <a:pPr lvl="1"/>
            <a:r>
              <a:rPr lang="ar-SA" dirty="0" smtClean="0"/>
              <a:t>توزيع  المادة بشكل متوازن.</a:t>
            </a:r>
          </a:p>
          <a:p>
            <a:r>
              <a:rPr lang="ar-SA" sz="2600" b="1" dirty="0" smtClean="0">
                <a:solidFill>
                  <a:schemeClr val="accent2"/>
                </a:solidFill>
              </a:rPr>
              <a:t>الخاتمة:</a:t>
            </a:r>
          </a:p>
          <a:p>
            <a:pPr lvl="1"/>
            <a:r>
              <a:rPr lang="ar-SA" dirty="0" smtClean="0"/>
              <a:t>وضع ملخص أو ختم للموضوع.</a:t>
            </a:r>
          </a:p>
          <a:p>
            <a:pPr lvl="1"/>
            <a:r>
              <a:rPr lang="ar-SA" dirty="0" smtClean="0"/>
              <a:t>تحديد المراجع وتاريخ الإصدار.</a:t>
            </a:r>
          </a:p>
          <a:p>
            <a:pPr lvl="1"/>
            <a:r>
              <a:rPr lang="ar-SA" dirty="0" smtClean="0"/>
              <a:t>تحديد تفاصيل الجهة المصدرة (مثل اسم منفذ العمل).</a:t>
            </a:r>
          </a:p>
          <a:p>
            <a:pPr lvl="1"/>
            <a:r>
              <a:rPr lang="ar-SA" dirty="0" smtClean="0"/>
              <a:t>طريقة التواصل.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المطويات التعليمية </a:t>
            </a:r>
            <a:r>
              <a:rPr lang="en-US" b="1" dirty="0" smtClean="0"/>
              <a:t>Educational Brochures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785786" y="1714488"/>
            <a:ext cx="8001056" cy="2500330"/>
          </a:xfrm>
          <a:prstGeom prst="roundRect">
            <a:avLst>
              <a:gd name="adj" fmla="val 11828"/>
            </a:avLst>
          </a:prstGeom>
          <a:solidFill>
            <a:schemeClr val="accent1">
              <a:alpha val="13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0634"/>
          </a:xfrm>
        </p:spPr>
        <p:txBody>
          <a:bodyPr>
            <a:normAutofit/>
          </a:bodyPr>
          <a:lstStyle/>
          <a:p>
            <a:endParaRPr lang="ar-SA" sz="1800" b="1" dirty="0" smtClean="0">
              <a:solidFill>
                <a:schemeClr val="accent2"/>
              </a:solidFill>
            </a:endParaRPr>
          </a:p>
          <a:p>
            <a:r>
              <a:rPr lang="ar-SA" sz="3000" b="1" dirty="0" smtClean="0">
                <a:solidFill>
                  <a:schemeClr val="accent2"/>
                </a:solidFill>
              </a:rPr>
              <a:t>تعريف الملصق التعليمي:</a:t>
            </a:r>
          </a:p>
          <a:p>
            <a:pPr>
              <a:buNone/>
            </a:pPr>
            <a:r>
              <a:rPr lang="ar-SA" b="1" dirty="0" smtClean="0"/>
              <a:t>	</a:t>
            </a:r>
            <a:r>
              <a:rPr lang="ar-SA" dirty="0" smtClean="0"/>
              <a:t>وسيلة تعبير بصرية تعبر عن فكرة أو موضوع  معين عن طريق الصورة والرسم والعبارات الموجزة . بحيث تجذب نظر من يمر بها وتشد </a:t>
            </a:r>
            <a:r>
              <a:rPr lang="ar-SA" dirty="0" err="1" smtClean="0"/>
              <a:t>انتبا</a:t>
            </a:r>
            <a:r>
              <a:rPr lang="ar-EG" dirty="0" smtClean="0"/>
              <a:t>ه</a:t>
            </a:r>
            <a:r>
              <a:rPr lang="ar-SA" dirty="0" smtClean="0"/>
              <a:t>ه للموضوع.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الملصقات التعليمية  </a:t>
            </a:r>
            <a:r>
              <a:rPr lang="en-US" b="1" dirty="0" smtClean="0"/>
              <a:t>Educational posters</a:t>
            </a:r>
            <a:endParaRPr lang="ar-SA" b="1" dirty="0"/>
          </a:p>
        </p:txBody>
      </p:sp>
      <p:pic>
        <p:nvPicPr>
          <p:cNvPr id="1028" name="Picture 4" descr="C:\Users\FOZ\Desktop\1178071859rergf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880089">
            <a:off x="5335597" y="4185483"/>
            <a:ext cx="2690819" cy="2130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صورة 7" descr="URZMD00Z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55099" y="3658715"/>
            <a:ext cx="2188405" cy="2913557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2" name="صورة 11" descr="8H1V000Z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541038">
            <a:off x="712432" y="3773104"/>
            <a:ext cx="2075920" cy="27720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500034" y="1714488"/>
            <a:ext cx="8358246" cy="4214842"/>
          </a:xfrm>
          <a:prstGeom prst="roundRect">
            <a:avLst>
              <a:gd name="adj" fmla="val 11828"/>
            </a:avLst>
          </a:prstGeom>
          <a:solidFill>
            <a:srgbClr val="EA157A">
              <a:alpha val="12941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063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ar-SA" sz="3000" b="1" dirty="0" smtClean="0">
                <a:solidFill>
                  <a:schemeClr val="accent2"/>
                </a:solidFill>
              </a:rPr>
              <a:t> مميزات الملصق التعليمي الجيد:</a:t>
            </a:r>
            <a:endParaRPr lang="en-US" sz="3000" b="1" dirty="0" smtClean="0">
              <a:solidFill>
                <a:schemeClr val="accent2"/>
              </a:solidFill>
            </a:endParaRPr>
          </a:p>
          <a:p>
            <a:pPr lvl="1">
              <a:lnSpc>
                <a:spcPct val="150000"/>
              </a:lnSpc>
            </a:pPr>
            <a:r>
              <a:rPr lang="ar-SA" dirty="0" smtClean="0"/>
              <a:t>قوى وواضح التعبير .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ar-SA" dirty="0" smtClean="0"/>
              <a:t>ذو ألوان مميزة وجذابة .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ar-SA" dirty="0" smtClean="0"/>
              <a:t>يعرض المحتوى بشكل مختصر .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ar-SA" dirty="0" smtClean="0"/>
              <a:t>يعمل على جذب الانتباه.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ar-SA" dirty="0" smtClean="0"/>
              <a:t>يمكن رؤيته عن بعد بسرعة خاطفة.</a:t>
            </a:r>
            <a:endParaRPr lang="en-US" dirty="0" smtClean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الملصقات التعليمية  </a:t>
            </a:r>
            <a:r>
              <a:rPr lang="en-US" b="1" dirty="0" smtClean="0"/>
              <a:t>Educational posters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553</TotalTime>
  <Words>453</Words>
  <Application>Microsoft Office PowerPoint</Application>
  <PresentationFormat>On-screen Show (4:3)</PresentationFormat>
  <Paragraphs>124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ألوان متوسطة</vt:lpstr>
      <vt:lpstr>لإنتاج المطويات والملصقات التعليميـــة</vt:lpstr>
      <vt:lpstr>برنامج الناشر المكتبي Microsoft Office Publisher</vt:lpstr>
      <vt:lpstr>أنواع المنشورات</vt:lpstr>
      <vt:lpstr>المطويات التعليمية Educational Brochures</vt:lpstr>
      <vt:lpstr>المطويات التعليمية Educational Brochures</vt:lpstr>
      <vt:lpstr>المطويات التعليمية Educational Brochures</vt:lpstr>
      <vt:lpstr>المطويات التعليمية Educational Brochures</vt:lpstr>
      <vt:lpstr>الملصقات التعليمية  Educational posters</vt:lpstr>
      <vt:lpstr>الملصقات التعليمية  Educational posters</vt:lpstr>
      <vt:lpstr>معايير إنتاج الملصقات التعليمية</vt:lpstr>
      <vt:lpstr>خطوات إعداد الملصقات والمطويات التعليمية</vt:lpstr>
      <vt:lpstr>برامج إنتاج الملصقات والمطويات التعليمية</vt:lpstr>
      <vt:lpstr>أمثله على الملصقات التعليمية</vt:lpstr>
      <vt:lpstr>Slide 14</vt:lpstr>
      <vt:lpstr>Slide 15</vt:lpstr>
      <vt:lpstr>Slide 16</vt:lpstr>
      <vt:lpstr>أمثله على الملصقات التعليمية</vt:lpstr>
      <vt:lpstr>أمثله على الملصقات التعليمية</vt:lpstr>
      <vt:lpstr>أمثله على الملصقات التعليمية</vt:lpstr>
      <vt:lpstr>أمثله على الملصقات التعليمية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الرسوم التعليمية</dc:title>
  <dc:creator>FOZ</dc:creator>
  <cp:lastModifiedBy>aa</cp:lastModifiedBy>
  <cp:revision>18</cp:revision>
  <dcterms:created xsi:type="dcterms:W3CDTF">2010-05-04T13:04:59Z</dcterms:created>
  <dcterms:modified xsi:type="dcterms:W3CDTF">2012-04-24T04:10:24Z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الرسوم التعليمية</vt:lpwstr>
  </property>
  <property fmtid="{D5CDD505-2E9C-101B-9397-08002B2CF9AE}" pid="4" name="ArticulateGUID">
    <vt:lpwstr>FD34DB5C-DADF-4210-AAF8-8FEDABCA6EA9</vt:lpwstr>
  </property>
  <property fmtid="{D5CDD505-2E9C-101B-9397-08002B2CF9AE}" pid="5" name="ArticulateProjectFull">
    <vt:lpwstr>C:\Users\user\Desktop\250 وسل\الفصل الثاني-1430-1431\محاضرات\الملصقات\المطويات-الملصقات-التعليمية.ppta</vt:lpwstr>
  </property>
</Properties>
</file>