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39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D77261-A15D-4169-AAAF-53F44180B87A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pPr rtl="1"/>
          <a:endParaRPr lang="ar-SA"/>
        </a:p>
      </dgm:t>
    </dgm:pt>
    <dgm:pt modelId="{17BF24A1-9425-44F7-9D9F-73428091CE69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أصول </a:t>
          </a:r>
          <a:r>
            <a:rPr lang="ar-SA" b="1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فقه </a:t>
          </a:r>
          <a:r>
            <a:rPr lang="ar-SA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(3</a:t>
          </a:r>
          <a:r>
            <a:rPr lang="ar-SA" b="1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</a:t>
          </a:r>
          <a:endParaRPr lang="ar-SA" b="1" dirty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AE61B91D-11E7-48F9-A4B3-B348B9B60DF8}" type="parTrans" cxnId="{F916BE3F-38F6-419B-9678-E5450D0E15EA}">
      <dgm:prSet/>
      <dgm:spPr/>
      <dgm:t>
        <a:bodyPr/>
        <a:lstStyle/>
        <a:p>
          <a:pPr rtl="1"/>
          <a:endParaRPr lang="ar-SA"/>
        </a:p>
      </dgm:t>
    </dgm:pt>
    <dgm:pt modelId="{4F0D2076-8A19-420A-A3F8-5A637B4D9092}" type="sibTrans" cxnId="{F916BE3F-38F6-419B-9678-E5450D0E15EA}">
      <dgm:prSet/>
      <dgm:spPr/>
      <dgm:t>
        <a:bodyPr/>
        <a:lstStyle/>
        <a:p>
          <a:pPr rtl="1"/>
          <a:endParaRPr lang="ar-SA"/>
        </a:p>
      </dgm:t>
    </dgm:pt>
    <dgm:pt modelId="{7FDD74CB-8CC1-40E8-8729-44246D5422FE}">
      <dgm:prSet phldrT="[نص]" custT="1"/>
      <dgm:spPr/>
      <dgm:t>
        <a:bodyPr/>
        <a:lstStyle/>
        <a:p>
          <a:pPr algn="ctr" rtl="1"/>
          <a:r>
            <a:rPr lang="ar-SA" sz="2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Naskh Variants" pitchFamily="2" charset="-78"/>
            </a:rPr>
            <a:t>وفاء بنت محمد العيسى</a:t>
          </a:r>
          <a:endParaRPr lang="ar-SA" sz="25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DecoType Naskh Variants" pitchFamily="2" charset="-78"/>
          </a:endParaRPr>
        </a:p>
      </dgm:t>
    </dgm:pt>
    <dgm:pt modelId="{C792A987-ACD7-4804-9060-4541AA13090F}" type="parTrans" cxnId="{0F7A7639-8F91-4FB2-925B-B9FB94D4169A}">
      <dgm:prSet/>
      <dgm:spPr/>
      <dgm:t>
        <a:bodyPr/>
        <a:lstStyle/>
        <a:p>
          <a:pPr rtl="1"/>
          <a:endParaRPr lang="ar-SA"/>
        </a:p>
      </dgm:t>
    </dgm:pt>
    <dgm:pt modelId="{AB120CAB-FA78-44F5-9995-35F18037EE0C}" type="sibTrans" cxnId="{0F7A7639-8F91-4FB2-925B-B9FB94D4169A}">
      <dgm:prSet/>
      <dgm:spPr/>
      <dgm:t>
        <a:bodyPr/>
        <a:lstStyle/>
        <a:p>
          <a:pPr rtl="1"/>
          <a:endParaRPr lang="ar-SA"/>
        </a:p>
      </dgm:t>
    </dgm:pt>
    <dgm:pt modelId="{6CEA0D0D-8925-4553-92AA-8B832EC1D504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مباحث الدلالات</a:t>
          </a:r>
          <a:endParaRPr lang="ar-SA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2B600E52-D5E5-4D07-8BCB-B7528877291C}" type="parTrans" cxnId="{527F180C-8256-4720-B48F-1B00A970CAC7}">
      <dgm:prSet/>
      <dgm:spPr/>
      <dgm:t>
        <a:bodyPr/>
        <a:lstStyle/>
        <a:p>
          <a:pPr rtl="1"/>
          <a:endParaRPr lang="ar-SA"/>
        </a:p>
      </dgm:t>
    </dgm:pt>
    <dgm:pt modelId="{E04B4033-A63A-43B9-BFB4-999699CC10B1}" type="sibTrans" cxnId="{527F180C-8256-4720-B48F-1B00A970CAC7}">
      <dgm:prSet/>
      <dgm:spPr/>
      <dgm:t>
        <a:bodyPr/>
        <a:lstStyle/>
        <a:p>
          <a:pPr rtl="1"/>
          <a:endParaRPr lang="ar-SA"/>
        </a:p>
      </dgm:t>
    </dgm:pt>
    <dgm:pt modelId="{C0662C4D-515B-4C33-869C-C766922B6756}">
      <dgm:prSet phldrT="[نص]"/>
      <dgm:spPr/>
      <dgm:t>
        <a:bodyPr/>
        <a:lstStyle/>
        <a:p>
          <a:pPr algn="ctr"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المحاضرة الثالثة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</dgm:t>
    </dgm:pt>
    <dgm:pt modelId="{FBD03F0C-F997-4267-92F8-966FFE4DDEF6}" type="parTrans" cxnId="{F3EC80E9-8B51-4C8C-9972-FC54187EC8E7}">
      <dgm:prSet/>
      <dgm:spPr/>
      <dgm:t>
        <a:bodyPr/>
        <a:lstStyle/>
        <a:p>
          <a:pPr rtl="1"/>
          <a:endParaRPr lang="ar-SA"/>
        </a:p>
      </dgm:t>
    </dgm:pt>
    <dgm:pt modelId="{6A72C71E-5B37-45B6-8289-934DF1E10401}" type="sibTrans" cxnId="{F3EC80E9-8B51-4C8C-9972-FC54187EC8E7}">
      <dgm:prSet/>
      <dgm:spPr/>
      <dgm:t>
        <a:bodyPr/>
        <a:lstStyle/>
        <a:p>
          <a:pPr rtl="1"/>
          <a:endParaRPr lang="ar-SA"/>
        </a:p>
      </dgm:t>
    </dgm:pt>
    <dgm:pt modelId="{C7836FF0-4084-4171-8209-EAD95CE3EFEA}" type="pres">
      <dgm:prSet presAssocID="{4BD77261-A15D-4169-AAAF-53F44180B87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D7FBE93-608D-41C8-8B3A-397FF98E5973}" type="pres">
      <dgm:prSet presAssocID="{17BF24A1-9425-44F7-9D9F-73428091CE6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5BE4CC-9E1F-47DE-AC6E-5A5331E92B5A}" type="pres">
      <dgm:prSet presAssocID="{17BF24A1-9425-44F7-9D9F-73428091CE6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9D2130-2C76-4B5B-8632-B339B4EAFF5E}" type="pres">
      <dgm:prSet presAssocID="{6CEA0D0D-8925-4553-92AA-8B832EC1D50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907BD8-A41A-4A63-9621-82880C1CC390}" type="pres">
      <dgm:prSet presAssocID="{6CEA0D0D-8925-4553-92AA-8B832EC1D50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F7A7639-8F91-4FB2-925B-B9FB94D4169A}" srcId="{17BF24A1-9425-44F7-9D9F-73428091CE69}" destId="{7FDD74CB-8CC1-40E8-8729-44246D5422FE}" srcOrd="0" destOrd="0" parTransId="{C792A987-ACD7-4804-9060-4541AA13090F}" sibTransId="{AB120CAB-FA78-44F5-9995-35F18037EE0C}"/>
    <dgm:cxn modelId="{FE1F89FF-9C92-4A2E-8235-E5F977ECBA7E}" type="presOf" srcId="{17BF24A1-9425-44F7-9D9F-73428091CE69}" destId="{DD7FBE93-608D-41C8-8B3A-397FF98E5973}" srcOrd="0" destOrd="0" presId="urn:microsoft.com/office/officeart/2005/8/layout/vList2"/>
    <dgm:cxn modelId="{F916BE3F-38F6-419B-9678-E5450D0E15EA}" srcId="{4BD77261-A15D-4169-AAAF-53F44180B87A}" destId="{17BF24A1-9425-44F7-9D9F-73428091CE69}" srcOrd="0" destOrd="0" parTransId="{AE61B91D-11E7-48F9-A4B3-B348B9B60DF8}" sibTransId="{4F0D2076-8A19-420A-A3F8-5A637B4D9092}"/>
    <dgm:cxn modelId="{F3EC80E9-8B51-4C8C-9972-FC54187EC8E7}" srcId="{6CEA0D0D-8925-4553-92AA-8B832EC1D504}" destId="{C0662C4D-515B-4C33-869C-C766922B6756}" srcOrd="0" destOrd="0" parTransId="{FBD03F0C-F997-4267-92F8-966FFE4DDEF6}" sibTransId="{6A72C71E-5B37-45B6-8289-934DF1E10401}"/>
    <dgm:cxn modelId="{527F180C-8256-4720-B48F-1B00A970CAC7}" srcId="{4BD77261-A15D-4169-AAAF-53F44180B87A}" destId="{6CEA0D0D-8925-4553-92AA-8B832EC1D504}" srcOrd="1" destOrd="0" parTransId="{2B600E52-D5E5-4D07-8BCB-B7528877291C}" sibTransId="{E04B4033-A63A-43B9-BFB4-999699CC10B1}"/>
    <dgm:cxn modelId="{93C5C0B7-9597-43CC-92F2-E54C0A53D719}" type="presOf" srcId="{7FDD74CB-8CC1-40E8-8729-44246D5422FE}" destId="{835BE4CC-9E1F-47DE-AC6E-5A5331E92B5A}" srcOrd="0" destOrd="0" presId="urn:microsoft.com/office/officeart/2005/8/layout/vList2"/>
    <dgm:cxn modelId="{0E61A095-01BF-4930-B201-9245261D1937}" type="presOf" srcId="{C0662C4D-515B-4C33-869C-C766922B6756}" destId="{7F907BD8-A41A-4A63-9621-82880C1CC390}" srcOrd="0" destOrd="0" presId="urn:microsoft.com/office/officeart/2005/8/layout/vList2"/>
    <dgm:cxn modelId="{53CC58D0-15C7-4403-BCF2-8BF5947E2A90}" type="presOf" srcId="{6CEA0D0D-8925-4553-92AA-8B832EC1D504}" destId="{B89D2130-2C76-4B5B-8632-B339B4EAFF5E}" srcOrd="0" destOrd="0" presId="urn:microsoft.com/office/officeart/2005/8/layout/vList2"/>
    <dgm:cxn modelId="{3AFD6696-9F47-4C1D-923A-4A4C7E0F4EEF}" type="presOf" srcId="{4BD77261-A15D-4169-AAAF-53F44180B87A}" destId="{C7836FF0-4084-4171-8209-EAD95CE3EFEA}" srcOrd="0" destOrd="0" presId="urn:microsoft.com/office/officeart/2005/8/layout/vList2"/>
    <dgm:cxn modelId="{5006DC8B-FCD5-407C-9E42-20A3F87BBC9D}" type="presParOf" srcId="{C7836FF0-4084-4171-8209-EAD95CE3EFEA}" destId="{DD7FBE93-608D-41C8-8B3A-397FF98E5973}" srcOrd="0" destOrd="0" presId="urn:microsoft.com/office/officeart/2005/8/layout/vList2"/>
    <dgm:cxn modelId="{1B7472FC-C6DD-4DBD-8C73-E45A73F3C1DF}" type="presParOf" srcId="{C7836FF0-4084-4171-8209-EAD95CE3EFEA}" destId="{835BE4CC-9E1F-47DE-AC6E-5A5331E92B5A}" srcOrd="1" destOrd="0" presId="urn:microsoft.com/office/officeart/2005/8/layout/vList2"/>
    <dgm:cxn modelId="{2CFA2A04-FA08-41A3-AFBB-1758547D0067}" type="presParOf" srcId="{C7836FF0-4084-4171-8209-EAD95CE3EFEA}" destId="{B89D2130-2C76-4B5B-8632-B339B4EAFF5E}" srcOrd="2" destOrd="0" presId="urn:microsoft.com/office/officeart/2005/8/layout/vList2"/>
    <dgm:cxn modelId="{CC43424A-4DD9-4B04-B830-BA4E849B4FA7}" type="presParOf" srcId="{C7836FF0-4084-4171-8209-EAD95CE3EFEA}" destId="{7F907BD8-A41A-4A63-9621-82880C1CC39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639B45-3022-4B32-B3E0-B61DA723CEFB}" type="doc">
      <dgm:prSet loTypeId="urn:microsoft.com/office/officeart/2005/8/layout/hierarchy4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20B89918-E35D-4C6D-B6FC-D2E78178D608}">
      <dgm:prSet phldrT="[نص]"/>
      <dgm:spPr/>
      <dgm:t>
        <a:bodyPr/>
        <a:lstStyle/>
        <a:p>
          <a:pPr rtl="1"/>
          <a:r>
            <a:rPr lang="ar-SA" dirty="0" smtClean="0"/>
            <a:t>تعريفه</a:t>
          </a:r>
          <a:endParaRPr lang="ar-SA" dirty="0"/>
        </a:p>
      </dgm:t>
    </dgm:pt>
    <dgm:pt modelId="{F33A4189-ED9F-4159-A229-60E1E9612A12}" type="parTrans" cxnId="{92D18314-BCE1-45B3-BAC3-FC1DC3E8DEBB}">
      <dgm:prSet/>
      <dgm:spPr/>
      <dgm:t>
        <a:bodyPr/>
        <a:lstStyle/>
        <a:p>
          <a:pPr rtl="1"/>
          <a:endParaRPr lang="ar-SA"/>
        </a:p>
      </dgm:t>
    </dgm:pt>
    <dgm:pt modelId="{5E5F7FB6-48D8-478E-8CAE-12C1BF4C9B73}" type="sibTrans" cxnId="{92D18314-BCE1-45B3-BAC3-FC1DC3E8DEBB}">
      <dgm:prSet/>
      <dgm:spPr/>
      <dgm:t>
        <a:bodyPr/>
        <a:lstStyle/>
        <a:p>
          <a:pPr rtl="1"/>
          <a:endParaRPr lang="ar-SA"/>
        </a:p>
      </dgm:t>
    </dgm:pt>
    <dgm:pt modelId="{A3A63A4E-BE3F-40C6-8871-7554619753EA}">
      <dgm:prSet phldrT="[نص]"/>
      <dgm:spPr/>
      <dgm:t>
        <a:bodyPr/>
        <a:lstStyle/>
        <a:p>
          <a:pPr rtl="1"/>
          <a:r>
            <a:rPr lang="ar-SA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اصطلاحاً </a:t>
          </a:r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:ما دل بنفسه على معنى راجح مع احتمال غيره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CCE83BFD-5882-4C99-8C02-6A8D0AA03DF7}" type="parTrans" cxnId="{F01742F0-57C6-4FEA-80A7-CA78D7CE3BBD}">
      <dgm:prSet/>
      <dgm:spPr/>
      <dgm:t>
        <a:bodyPr/>
        <a:lstStyle/>
        <a:p>
          <a:pPr rtl="1"/>
          <a:endParaRPr lang="ar-SA"/>
        </a:p>
      </dgm:t>
    </dgm:pt>
    <dgm:pt modelId="{5007315F-A23B-4265-A9EC-181C6AA6B21E}" type="sibTrans" cxnId="{F01742F0-57C6-4FEA-80A7-CA78D7CE3BBD}">
      <dgm:prSet/>
      <dgm:spPr/>
      <dgm:t>
        <a:bodyPr/>
        <a:lstStyle/>
        <a:p>
          <a:pPr rtl="1"/>
          <a:endParaRPr lang="ar-SA"/>
        </a:p>
      </dgm:t>
    </dgm:pt>
    <dgm:pt modelId="{B44595C3-4B1B-410D-B477-EE39C383826D}">
      <dgm:prSet phldrT="[نص]" custT="1"/>
      <dgm:spPr/>
      <dgm:t>
        <a:bodyPr/>
        <a:lstStyle/>
        <a:p>
          <a:pPr rtl="1"/>
          <a:r>
            <a:rPr lang="ar-SA" sz="2000" b="1" dirty="0" smtClean="0">
              <a:latin typeface="Sakkal Majalla" pitchFamily="2" charset="-78"/>
              <a:cs typeface="Sakkal Majalla" pitchFamily="2" charset="-78"/>
            </a:rPr>
            <a:t>(راجح</a:t>
          </a:r>
          <a:r>
            <a:rPr lang="ar-SA" sz="2000" b="1" dirty="0" err="1" smtClean="0">
              <a:latin typeface="Sakkal Majalla" pitchFamily="2" charset="-78"/>
              <a:cs typeface="Sakkal Majalla" pitchFamily="2" charset="-78"/>
            </a:rPr>
            <a:t>) </a:t>
          </a:r>
          <a:r>
            <a:rPr lang="ar-SA" sz="2000" b="1" dirty="0" smtClean="0">
              <a:latin typeface="Sakkal Majalla" pitchFamily="2" charset="-78"/>
              <a:cs typeface="Sakkal Majalla" pitchFamily="2" charset="-78"/>
            </a:rPr>
            <a:t>؛ المؤول لأنه يدل على معنى مرجوح لولا القرينة</a:t>
          </a:r>
          <a:endParaRPr lang="ar-SA" sz="2000" b="1" dirty="0">
            <a:latin typeface="Sakkal Majalla" pitchFamily="2" charset="-78"/>
            <a:cs typeface="Sakkal Majalla" pitchFamily="2" charset="-78"/>
          </a:endParaRPr>
        </a:p>
      </dgm:t>
    </dgm:pt>
    <dgm:pt modelId="{7BBDF5A9-7F1B-4307-99C1-2E275D0ADD8C}" type="parTrans" cxnId="{706F4966-4AAB-42F8-A392-3790E5EB5358}">
      <dgm:prSet/>
      <dgm:spPr/>
      <dgm:t>
        <a:bodyPr/>
        <a:lstStyle/>
        <a:p>
          <a:pPr rtl="1"/>
          <a:endParaRPr lang="ar-SA"/>
        </a:p>
      </dgm:t>
    </dgm:pt>
    <dgm:pt modelId="{47E8FD48-25EA-47E1-8DE2-961E5E098460}" type="sibTrans" cxnId="{706F4966-4AAB-42F8-A392-3790E5EB5358}">
      <dgm:prSet/>
      <dgm:spPr/>
      <dgm:t>
        <a:bodyPr/>
        <a:lstStyle/>
        <a:p>
          <a:pPr rtl="1"/>
          <a:endParaRPr lang="ar-SA"/>
        </a:p>
      </dgm:t>
    </dgm:pt>
    <dgm:pt modelId="{8F6268F0-A4E4-4F17-A99A-7A534E0A4FCD}">
      <dgm:prSet phldrT="[نص]" custT="1"/>
      <dgm:spPr/>
      <dgm:t>
        <a:bodyPr/>
        <a:lstStyle/>
        <a:p>
          <a:pPr rtl="1"/>
          <a:r>
            <a:rPr lang="ar-SA" sz="2000" b="1" dirty="0" smtClean="0">
              <a:latin typeface="Sakkal Majalla" pitchFamily="2" charset="-78"/>
              <a:cs typeface="Sakkal Majalla" pitchFamily="2" charset="-78"/>
            </a:rPr>
            <a:t>(ما دل بنفسه على معنى</a:t>
          </a:r>
          <a:r>
            <a:rPr lang="ar-SA" sz="2000" b="1" dirty="0" err="1" smtClean="0">
              <a:latin typeface="Sakkal Majalla" pitchFamily="2" charset="-78"/>
              <a:cs typeface="Sakkal Majalla" pitchFamily="2" charset="-78"/>
            </a:rPr>
            <a:t>) </a:t>
          </a:r>
          <a:r>
            <a:rPr lang="ar-SA" sz="2000" b="1" dirty="0" smtClean="0">
              <a:latin typeface="Sakkal Majalla" pitchFamily="2" charset="-78"/>
              <a:cs typeface="Sakkal Majalla" pitchFamily="2" charset="-78"/>
            </a:rPr>
            <a:t>؛ المجمل لأنه لا يدل على المعنى بنفسه.</a:t>
          </a:r>
          <a:endParaRPr lang="ar-SA" sz="2000" b="1" dirty="0">
            <a:latin typeface="Sakkal Majalla" pitchFamily="2" charset="-78"/>
            <a:cs typeface="Sakkal Majalla" pitchFamily="2" charset="-78"/>
          </a:endParaRPr>
        </a:p>
      </dgm:t>
    </dgm:pt>
    <dgm:pt modelId="{66BAAA81-0580-4E73-8C69-02D34BD3B9D0}" type="parTrans" cxnId="{D0A9077F-F229-4CC6-BCBE-95CED2F8DD02}">
      <dgm:prSet/>
      <dgm:spPr/>
      <dgm:t>
        <a:bodyPr/>
        <a:lstStyle/>
        <a:p>
          <a:pPr rtl="1"/>
          <a:endParaRPr lang="ar-SA"/>
        </a:p>
      </dgm:t>
    </dgm:pt>
    <dgm:pt modelId="{7622248E-79AB-470D-83E7-B4C2728E6D73}" type="sibTrans" cxnId="{D0A9077F-F229-4CC6-BCBE-95CED2F8DD02}">
      <dgm:prSet/>
      <dgm:spPr/>
      <dgm:t>
        <a:bodyPr/>
        <a:lstStyle/>
        <a:p>
          <a:pPr rtl="1"/>
          <a:endParaRPr lang="ar-SA"/>
        </a:p>
      </dgm:t>
    </dgm:pt>
    <dgm:pt modelId="{D2B4FA2E-B9AB-4FE5-8E98-6D49A73F404E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لغة: الواضح والبين.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F6183BE1-8346-4936-98D3-1DDCEEDB91E0}" type="parTrans" cxnId="{18E10175-48D2-4690-8F06-85F016550B74}">
      <dgm:prSet/>
      <dgm:spPr/>
      <dgm:t>
        <a:bodyPr/>
        <a:lstStyle/>
        <a:p>
          <a:pPr rtl="1"/>
          <a:endParaRPr lang="ar-SA"/>
        </a:p>
      </dgm:t>
    </dgm:pt>
    <dgm:pt modelId="{5DF68D51-3AEA-47EA-A612-49D4C90A3558}" type="sibTrans" cxnId="{18E10175-48D2-4690-8F06-85F016550B74}">
      <dgm:prSet/>
      <dgm:spPr/>
      <dgm:t>
        <a:bodyPr/>
        <a:lstStyle/>
        <a:p>
          <a:pPr rtl="1"/>
          <a:endParaRPr lang="ar-SA"/>
        </a:p>
      </dgm:t>
    </dgm:pt>
    <dgm:pt modelId="{1F597CCA-8698-4F6A-97F1-91FB62C680C4}">
      <dgm:prSet/>
      <dgm:spPr/>
      <dgm:t>
        <a:bodyPr/>
        <a:lstStyle/>
        <a:p>
          <a:pPr rtl="1"/>
          <a:r>
            <a:rPr lang="ar-SA" b="1" dirty="0" smtClean="0">
              <a:latin typeface="Sakkal Majalla" pitchFamily="2" charset="-78"/>
              <a:cs typeface="Sakkal Majalla" pitchFamily="2" charset="-78"/>
            </a:rPr>
            <a:t>(مع احتمال غيره</a:t>
          </a:r>
          <a:r>
            <a:rPr lang="ar-SA" b="1" dirty="0" err="1" smtClean="0">
              <a:latin typeface="Sakkal Majalla" pitchFamily="2" charset="-78"/>
              <a:cs typeface="Sakkal Majalla" pitchFamily="2" charset="-78"/>
            </a:rPr>
            <a:t>) </a:t>
          </a:r>
          <a:r>
            <a:rPr lang="ar-SA" b="1" dirty="0" smtClean="0">
              <a:latin typeface="Sakkal Majalla" pitchFamily="2" charset="-78"/>
              <a:cs typeface="Sakkal Majalla" pitchFamily="2" charset="-78"/>
            </a:rPr>
            <a:t>؛ النص الصريح؛ لأنه لا يحتمل إلا معنًى واحداً.</a:t>
          </a:r>
          <a:endParaRPr lang="ar-SA" b="1" dirty="0">
            <a:latin typeface="Sakkal Majalla" pitchFamily="2" charset="-78"/>
            <a:cs typeface="Sakkal Majalla" pitchFamily="2" charset="-78"/>
          </a:endParaRPr>
        </a:p>
      </dgm:t>
    </dgm:pt>
    <dgm:pt modelId="{785E352B-0E0D-48DE-B988-ED5DCC20F2A4}" type="parTrans" cxnId="{17D0C270-C06A-4A2D-94CD-43C25F4D32AD}">
      <dgm:prSet/>
      <dgm:spPr/>
      <dgm:t>
        <a:bodyPr/>
        <a:lstStyle/>
        <a:p>
          <a:pPr rtl="1"/>
          <a:endParaRPr lang="ar-SA"/>
        </a:p>
      </dgm:t>
    </dgm:pt>
    <dgm:pt modelId="{DC6BDFFD-A519-4E80-812B-2A4855A9BCD3}" type="sibTrans" cxnId="{17D0C270-C06A-4A2D-94CD-43C25F4D32AD}">
      <dgm:prSet/>
      <dgm:spPr/>
      <dgm:t>
        <a:bodyPr/>
        <a:lstStyle/>
        <a:p>
          <a:pPr rtl="1"/>
          <a:endParaRPr lang="ar-SA"/>
        </a:p>
      </dgm:t>
    </dgm:pt>
    <dgm:pt modelId="{56582BE4-E684-4159-8D8B-4FEED7E0DBAF}" type="pres">
      <dgm:prSet presAssocID="{9B639B45-3022-4B32-B3E0-B61DA723CEF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23B6CE0-C096-4D98-86ED-0F29AD05ADEB}" type="pres">
      <dgm:prSet presAssocID="{20B89918-E35D-4C6D-B6FC-D2E78178D608}" presName="vertOne" presStyleCnt="0"/>
      <dgm:spPr/>
      <dgm:t>
        <a:bodyPr/>
        <a:lstStyle/>
        <a:p>
          <a:pPr rtl="1"/>
          <a:endParaRPr lang="ar-SA"/>
        </a:p>
      </dgm:t>
    </dgm:pt>
    <dgm:pt modelId="{0533BA14-948C-433D-87D7-F52E7722B4E5}" type="pres">
      <dgm:prSet presAssocID="{20B89918-E35D-4C6D-B6FC-D2E78178D608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A2649D2-6925-4830-841E-760D69AF9AED}" type="pres">
      <dgm:prSet presAssocID="{20B89918-E35D-4C6D-B6FC-D2E78178D608}" presName="parTransOne" presStyleCnt="0"/>
      <dgm:spPr/>
      <dgm:t>
        <a:bodyPr/>
        <a:lstStyle/>
        <a:p>
          <a:pPr rtl="1"/>
          <a:endParaRPr lang="ar-SA"/>
        </a:p>
      </dgm:t>
    </dgm:pt>
    <dgm:pt modelId="{BFAE171F-11B6-419D-BE12-4AF158740F35}" type="pres">
      <dgm:prSet presAssocID="{20B89918-E35D-4C6D-B6FC-D2E78178D608}" presName="horzOne" presStyleCnt="0"/>
      <dgm:spPr/>
      <dgm:t>
        <a:bodyPr/>
        <a:lstStyle/>
        <a:p>
          <a:pPr rtl="1"/>
          <a:endParaRPr lang="ar-SA"/>
        </a:p>
      </dgm:t>
    </dgm:pt>
    <dgm:pt modelId="{99C95BC7-49B9-457F-A470-AFE42EAEC3B8}" type="pres">
      <dgm:prSet presAssocID="{A3A63A4E-BE3F-40C6-8871-7554619753EA}" presName="vertTwo" presStyleCnt="0"/>
      <dgm:spPr/>
      <dgm:t>
        <a:bodyPr/>
        <a:lstStyle/>
        <a:p>
          <a:pPr rtl="1"/>
          <a:endParaRPr lang="ar-SA"/>
        </a:p>
      </dgm:t>
    </dgm:pt>
    <dgm:pt modelId="{1ECEDFC3-7B7D-48E6-991C-A4D43273483F}" type="pres">
      <dgm:prSet presAssocID="{A3A63A4E-BE3F-40C6-8871-7554619753E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A0855D9-9533-451A-B342-951B4EE724A5}" type="pres">
      <dgm:prSet presAssocID="{A3A63A4E-BE3F-40C6-8871-7554619753EA}" presName="parTransTwo" presStyleCnt="0"/>
      <dgm:spPr/>
      <dgm:t>
        <a:bodyPr/>
        <a:lstStyle/>
        <a:p>
          <a:pPr rtl="1"/>
          <a:endParaRPr lang="ar-SA"/>
        </a:p>
      </dgm:t>
    </dgm:pt>
    <dgm:pt modelId="{B24539A8-B373-4C81-876E-92E5D6CC72A9}" type="pres">
      <dgm:prSet presAssocID="{A3A63A4E-BE3F-40C6-8871-7554619753EA}" presName="horzTwo" presStyleCnt="0"/>
      <dgm:spPr/>
      <dgm:t>
        <a:bodyPr/>
        <a:lstStyle/>
        <a:p>
          <a:pPr rtl="1"/>
          <a:endParaRPr lang="ar-SA"/>
        </a:p>
      </dgm:t>
    </dgm:pt>
    <dgm:pt modelId="{565D3CD5-8F0C-4994-BFA8-71C969F9887E}" type="pres">
      <dgm:prSet presAssocID="{1F597CCA-8698-4F6A-97F1-91FB62C680C4}" presName="vertThree" presStyleCnt="0"/>
      <dgm:spPr/>
      <dgm:t>
        <a:bodyPr/>
        <a:lstStyle/>
        <a:p>
          <a:pPr rtl="1"/>
          <a:endParaRPr lang="ar-SA"/>
        </a:p>
      </dgm:t>
    </dgm:pt>
    <dgm:pt modelId="{57774EAF-5972-4F3F-9147-298010396612}" type="pres">
      <dgm:prSet presAssocID="{1F597CCA-8698-4F6A-97F1-91FB62C680C4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48BB08-C296-47DE-9CE3-7083E95A7FB9}" type="pres">
      <dgm:prSet presAssocID="{1F597CCA-8698-4F6A-97F1-91FB62C680C4}" presName="horzThree" presStyleCnt="0"/>
      <dgm:spPr/>
      <dgm:t>
        <a:bodyPr/>
        <a:lstStyle/>
        <a:p>
          <a:pPr rtl="1"/>
          <a:endParaRPr lang="ar-SA"/>
        </a:p>
      </dgm:t>
    </dgm:pt>
    <dgm:pt modelId="{B8BF3CDA-5D08-430E-AC23-9F7B87FE5B74}" type="pres">
      <dgm:prSet presAssocID="{DC6BDFFD-A519-4E80-812B-2A4855A9BCD3}" presName="sibSpaceThree" presStyleCnt="0"/>
      <dgm:spPr/>
      <dgm:t>
        <a:bodyPr/>
        <a:lstStyle/>
        <a:p>
          <a:pPr rtl="1"/>
          <a:endParaRPr lang="ar-SA"/>
        </a:p>
      </dgm:t>
    </dgm:pt>
    <dgm:pt modelId="{B5F3065D-045C-4045-87F4-F0E8FFBE6391}" type="pres">
      <dgm:prSet presAssocID="{B44595C3-4B1B-410D-B477-EE39C383826D}" presName="vertThree" presStyleCnt="0"/>
      <dgm:spPr/>
      <dgm:t>
        <a:bodyPr/>
        <a:lstStyle/>
        <a:p>
          <a:pPr rtl="1"/>
          <a:endParaRPr lang="ar-SA"/>
        </a:p>
      </dgm:t>
    </dgm:pt>
    <dgm:pt modelId="{1F804A0F-6E0C-4366-AB46-E16E5A0C6193}" type="pres">
      <dgm:prSet presAssocID="{B44595C3-4B1B-410D-B477-EE39C383826D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DACBDF0-46C6-4DDD-93A3-2918071E3A25}" type="pres">
      <dgm:prSet presAssocID="{B44595C3-4B1B-410D-B477-EE39C383826D}" presName="horzThree" presStyleCnt="0"/>
      <dgm:spPr/>
      <dgm:t>
        <a:bodyPr/>
        <a:lstStyle/>
        <a:p>
          <a:pPr rtl="1"/>
          <a:endParaRPr lang="ar-SA"/>
        </a:p>
      </dgm:t>
    </dgm:pt>
    <dgm:pt modelId="{6C3C74FF-8395-4176-BABA-7B10FB3887FA}" type="pres">
      <dgm:prSet presAssocID="{47E8FD48-25EA-47E1-8DE2-961E5E098460}" presName="sibSpaceThree" presStyleCnt="0"/>
      <dgm:spPr/>
      <dgm:t>
        <a:bodyPr/>
        <a:lstStyle/>
        <a:p>
          <a:pPr rtl="1"/>
          <a:endParaRPr lang="ar-SA"/>
        </a:p>
      </dgm:t>
    </dgm:pt>
    <dgm:pt modelId="{FA912A8C-571E-4B91-AF8E-D50A92AEBE6A}" type="pres">
      <dgm:prSet presAssocID="{8F6268F0-A4E4-4F17-A99A-7A534E0A4FCD}" presName="vertThree" presStyleCnt="0"/>
      <dgm:spPr/>
      <dgm:t>
        <a:bodyPr/>
        <a:lstStyle/>
        <a:p>
          <a:pPr rtl="1"/>
          <a:endParaRPr lang="ar-SA"/>
        </a:p>
      </dgm:t>
    </dgm:pt>
    <dgm:pt modelId="{66C66C00-8DDA-43B6-B45B-3C6274379323}" type="pres">
      <dgm:prSet presAssocID="{8F6268F0-A4E4-4F17-A99A-7A534E0A4FCD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223F1A5-3AEE-40FF-AAC4-5837B070C47B}" type="pres">
      <dgm:prSet presAssocID="{8F6268F0-A4E4-4F17-A99A-7A534E0A4FCD}" presName="horzThree" presStyleCnt="0"/>
      <dgm:spPr/>
      <dgm:t>
        <a:bodyPr/>
        <a:lstStyle/>
        <a:p>
          <a:pPr rtl="1"/>
          <a:endParaRPr lang="ar-SA"/>
        </a:p>
      </dgm:t>
    </dgm:pt>
    <dgm:pt modelId="{262C1C62-2C17-49C2-8586-551177D17413}" type="pres">
      <dgm:prSet presAssocID="{5007315F-A23B-4265-A9EC-181C6AA6B21E}" presName="sibSpaceTwo" presStyleCnt="0"/>
      <dgm:spPr/>
      <dgm:t>
        <a:bodyPr/>
        <a:lstStyle/>
        <a:p>
          <a:pPr rtl="1"/>
          <a:endParaRPr lang="ar-SA"/>
        </a:p>
      </dgm:t>
    </dgm:pt>
    <dgm:pt modelId="{970EBDDD-62A3-4F80-ACEF-C58A79F18796}" type="pres">
      <dgm:prSet presAssocID="{D2B4FA2E-B9AB-4FE5-8E98-6D49A73F404E}" presName="vertTwo" presStyleCnt="0"/>
      <dgm:spPr/>
      <dgm:t>
        <a:bodyPr/>
        <a:lstStyle/>
        <a:p>
          <a:pPr rtl="1"/>
          <a:endParaRPr lang="ar-SA"/>
        </a:p>
      </dgm:t>
    </dgm:pt>
    <dgm:pt modelId="{4D29A6A3-9DCB-40FD-AFFD-57193CE8A63C}" type="pres">
      <dgm:prSet presAssocID="{D2B4FA2E-B9AB-4FE5-8E98-6D49A73F404E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309D69D-9D5E-48D0-8EC8-08CD5FDBF93A}" type="pres">
      <dgm:prSet presAssocID="{D2B4FA2E-B9AB-4FE5-8E98-6D49A73F404E}" presName="horzTwo" presStyleCnt="0"/>
      <dgm:spPr/>
      <dgm:t>
        <a:bodyPr/>
        <a:lstStyle/>
        <a:p>
          <a:pPr rtl="1"/>
          <a:endParaRPr lang="ar-SA"/>
        </a:p>
      </dgm:t>
    </dgm:pt>
  </dgm:ptLst>
  <dgm:cxnLst>
    <dgm:cxn modelId="{33DB87F8-F469-4610-88F5-2B1D8533B103}" type="presOf" srcId="{9B639B45-3022-4B32-B3E0-B61DA723CEFB}" destId="{56582BE4-E684-4159-8D8B-4FEED7E0DBAF}" srcOrd="0" destOrd="0" presId="urn:microsoft.com/office/officeart/2005/8/layout/hierarchy4"/>
    <dgm:cxn modelId="{AA52D8D1-461C-46AD-8A86-36E8DFDC8933}" type="presOf" srcId="{B44595C3-4B1B-410D-B477-EE39C383826D}" destId="{1F804A0F-6E0C-4366-AB46-E16E5A0C6193}" srcOrd="0" destOrd="0" presId="urn:microsoft.com/office/officeart/2005/8/layout/hierarchy4"/>
    <dgm:cxn modelId="{92D18314-BCE1-45B3-BAC3-FC1DC3E8DEBB}" srcId="{9B639B45-3022-4B32-B3E0-B61DA723CEFB}" destId="{20B89918-E35D-4C6D-B6FC-D2E78178D608}" srcOrd="0" destOrd="0" parTransId="{F33A4189-ED9F-4159-A229-60E1E9612A12}" sibTransId="{5E5F7FB6-48D8-478E-8CAE-12C1BF4C9B73}"/>
    <dgm:cxn modelId="{D0A9077F-F229-4CC6-BCBE-95CED2F8DD02}" srcId="{A3A63A4E-BE3F-40C6-8871-7554619753EA}" destId="{8F6268F0-A4E4-4F17-A99A-7A534E0A4FCD}" srcOrd="2" destOrd="0" parTransId="{66BAAA81-0580-4E73-8C69-02D34BD3B9D0}" sibTransId="{7622248E-79AB-470D-83E7-B4C2728E6D73}"/>
    <dgm:cxn modelId="{77DB5C84-C2E4-4A43-A46F-F4F484CC7E87}" type="presOf" srcId="{20B89918-E35D-4C6D-B6FC-D2E78178D608}" destId="{0533BA14-948C-433D-87D7-F52E7722B4E5}" srcOrd="0" destOrd="0" presId="urn:microsoft.com/office/officeart/2005/8/layout/hierarchy4"/>
    <dgm:cxn modelId="{18E10175-48D2-4690-8F06-85F016550B74}" srcId="{20B89918-E35D-4C6D-B6FC-D2E78178D608}" destId="{D2B4FA2E-B9AB-4FE5-8E98-6D49A73F404E}" srcOrd="1" destOrd="0" parTransId="{F6183BE1-8346-4936-98D3-1DDCEEDB91E0}" sibTransId="{5DF68D51-3AEA-47EA-A612-49D4C90A3558}"/>
    <dgm:cxn modelId="{17D0C270-C06A-4A2D-94CD-43C25F4D32AD}" srcId="{A3A63A4E-BE3F-40C6-8871-7554619753EA}" destId="{1F597CCA-8698-4F6A-97F1-91FB62C680C4}" srcOrd="0" destOrd="0" parTransId="{785E352B-0E0D-48DE-B988-ED5DCC20F2A4}" sibTransId="{DC6BDFFD-A519-4E80-812B-2A4855A9BCD3}"/>
    <dgm:cxn modelId="{9D21B6D9-AB6A-474D-85B8-A09B4AD6158F}" type="presOf" srcId="{1F597CCA-8698-4F6A-97F1-91FB62C680C4}" destId="{57774EAF-5972-4F3F-9147-298010396612}" srcOrd="0" destOrd="0" presId="urn:microsoft.com/office/officeart/2005/8/layout/hierarchy4"/>
    <dgm:cxn modelId="{CDD3C855-1C6A-4FAF-B967-A3277A004221}" type="presOf" srcId="{D2B4FA2E-B9AB-4FE5-8E98-6D49A73F404E}" destId="{4D29A6A3-9DCB-40FD-AFFD-57193CE8A63C}" srcOrd="0" destOrd="0" presId="urn:microsoft.com/office/officeart/2005/8/layout/hierarchy4"/>
    <dgm:cxn modelId="{2ED067FB-5FC4-4445-86B4-2DE110046738}" type="presOf" srcId="{8F6268F0-A4E4-4F17-A99A-7A534E0A4FCD}" destId="{66C66C00-8DDA-43B6-B45B-3C6274379323}" srcOrd="0" destOrd="0" presId="urn:microsoft.com/office/officeart/2005/8/layout/hierarchy4"/>
    <dgm:cxn modelId="{F01742F0-57C6-4FEA-80A7-CA78D7CE3BBD}" srcId="{20B89918-E35D-4C6D-B6FC-D2E78178D608}" destId="{A3A63A4E-BE3F-40C6-8871-7554619753EA}" srcOrd="0" destOrd="0" parTransId="{CCE83BFD-5882-4C99-8C02-6A8D0AA03DF7}" sibTransId="{5007315F-A23B-4265-A9EC-181C6AA6B21E}"/>
    <dgm:cxn modelId="{706F4966-4AAB-42F8-A392-3790E5EB5358}" srcId="{A3A63A4E-BE3F-40C6-8871-7554619753EA}" destId="{B44595C3-4B1B-410D-B477-EE39C383826D}" srcOrd="1" destOrd="0" parTransId="{7BBDF5A9-7F1B-4307-99C1-2E275D0ADD8C}" sibTransId="{47E8FD48-25EA-47E1-8DE2-961E5E098460}"/>
    <dgm:cxn modelId="{D8156618-9EC4-4B99-8FB8-68AB76FDB4CE}" type="presOf" srcId="{A3A63A4E-BE3F-40C6-8871-7554619753EA}" destId="{1ECEDFC3-7B7D-48E6-991C-A4D43273483F}" srcOrd="0" destOrd="0" presId="urn:microsoft.com/office/officeart/2005/8/layout/hierarchy4"/>
    <dgm:cxn modelId="{55267435-2579-4241-8CA8-FAB832B30DE8}" type="presParOf" srcId="{56582BE4-E684-4159-8D8B-4FEED7E0DBAF}" destId="{B23B6CE0-C096-4D98-86ED-0F29AD05ADEB}" srcOrd="0" destOrd="0" presId="urn:microsoft.com/office/officeart/2005/8/layout/hierarchy4"/>
    <dgm:cxn modelId="{96A4808B-E7C7-43DF-B542-485121B10B75}" type="presParOf" srcId="{B23B6CE0-C096-4D98-86ED-0F29AD05ADEB}" destId="{0533BA14-948C-433D-87D7-F52E7722B4E5}" srcOrd="0" destOrd="0" presId="urn:microsoft.com/office/officeart/2005/8/layout/hierarchy4"/>
    <dgm:cxn modelId="{91585309-309F-43E7-99AF-CCBF3CEA3751}" type="presParOf" srcId="{B23B6CE0-C096-4D98-86ED-0F29AD05ADEB}" destId="{7A2649D2-6925-4830-841E-760D69AF9AED}" srcOrd="1" destOrd="0" presId="urn:microsoft.com/office/officeart/2005/8/layout/hierarchy4"/>
    <dgm:cxn modelId="{3DB2B0B9-2BC7-44B6-B5AD-BC33C77AB2EB}" type="presParOf" srcId="{B23B6CE0-C096-4D98-86ED-0F29AD05ADEB}" destId="{BFAE171F-11B6-419D-BE12-4AF158740F35}" srcOrd="2" destOrd="0" presId="urn:microsoft.com/office/officeart/2005/8/layout/hierarchy4"/>
    <dgm:cxn modelId="{A59BF4C8-BDE4-4729-9E2B-5CDC736E286E}" type="presParOf" srcId="{BFAE171F-11B6-419D-BE12-4AF158740F35}" destId="{99C95BC7-49B9-457F-A470-AFE42EAEC3B8}" srcOrd="0" destOrd="0" presId="urn:microsoft.com/office/officeart/2005/8/layout/hierarchy4"/>
    <dgm:cxn modelId="{CF7750A5-5B2C-400E-A8D8-2363795E71DB}" type="presParOf" srcId="{99C95BC7-49B9-457F-A470-AFE42EAEC3B8}" destId="{1ECEDFC3-7B7D-48E6-991C-A4D43273483F}" srcOrd="0" destOrd="0" presId="urn:microsoft.com/office/officeart/2005/8/layout/hierarchy4"/>
    <dgm:cxn modelId="{00758976-656A-4EE3-9B6E-5C83B1552D0C}" type="presParOf" srcId="{99C95BC7-49B9-457F-A470-AFE42EAEC3B8}" destId="{BA0855D9-9533-451A-B342-951B4EE724A5}" srcOrd="1" destOrd="0" presId="urn:microsoft.com/office/officeart/2005/8/layout/hierarchy4"/>
    <dgm:cxn modelId="{ABABE923-EE3B-45FF-8FA4-8E3E9FC4EDF1}" type="presParOf" srcId="{99C95BC7-49B9-457F-A470-AFE42EAEC3B8}" destId="{B24539A8-B373-4C81-876E-92E5D6CC72A9}" srcOrd="2" destOrd="0" presId="urn:microsoft.com/office/officeart/2005/8/layout/hierarchy4"/>
    <dgm:cxn modelId="{B2DA30E6-ED8D-4A81-BA12-F47A6B34044B}" type="presParOf" srcId="{B24539A8-B373-4C81-876E-92E5D6CC72A9}" destId="{565D3CD5-8F0C-4994-BFA8-71C969F9887E}" srcOrd="0" destOrd="0" presId="urn:microsoft.com/office/officeart/2005/8/layout/hierarchy4"/>
    <dgm:cxn modelId="{9EA96E8B-74E3-4381-8371-938B55B1AA04}" type="presParOf" srcId="{565D3CD5-8F0C-4994-BFA8-71C969F9887E}" destId="{57774EAF-5972-4F3F-9147-298010396612}" srcOrd="0" destOrd="0" presId="urn:microsoft.com/office/officeart/2005/8/layout/hierarchy4"/>
    <dgm:cxn modelId="{0C9B67E3-F6D3-4530-9B64-14000C16E058}" type="presParOf" srcId="{565D3CD5-8F0C-4994-BFA8-71C969F9887E}" destId="{F548BB08-C296-47DE-9CE3-7083E95A7FB9}" srcOrd="1" destOrd="0" presId="urn:microsoft.com/office/officeart/2005/8/layout/hierarchy4"/>
    <dgm:cxn modelId="{C01C3A1A-313F-4928-BD4E-50C6AB1A8B91}" type="presParOf" srcId="{B24539A8-B373-4C81-876E-92E5D6CC72A9}" destId="{B8BF3CDA-5D08-430E-AC23-9F7B87FE5B74}" srcOrd="1" destOrd="0" presId="urn:microsoft.com/office/officeart/2005/8/layout/hierarchy4"/>
    <dgm:cxn modelId="{D91A97CD-ED48-4665-904F-05CBF3063466}" type="presParOf" srcId="{B24539A8-B373-4C81-876E-92E5D6CC72A9}" destId="{B5F3065D-045C-4045-87F4-F0E8FFBE6391}" srcOrd="2" destOrd="0" presId="urn:microsoft.com/office/officeart/2005/8/layout/hierarchy4"/>
    <dgm:cxn modelId="{2B92E08E-763C-46DE-963C-DE7079DC1EDC}" type="presParOf" srcId="{B5F3065D-045C-4045-87F4-F0E8FFBE6391}" destId="{1F804A0F-6E0C-4366-AB46-E16E5A0C6193}" srcOrd="0" destOrd="0" presId="urn:microsoft.com/office/officeart/2005/8/layout/hierarchy4"/>
    <dgm:cxn modelId="{1D9F08D3-F62F-4675-AE5A-98B10FDDA47E}" type="presParOf" srcId="{B5F3065D-045C-4045-87F4-F0E8FFBE6391}" destId="{2DACBDF0-46C6-4DDD-93A3-2918071E3A25}" srcOrd="1" destOrd="0" presId="urn:microsoft.com/office/officeart/2005/8/layout/hierarchy4"/>
    <dgm:cxn modelId="{A0EAC0D5-5891-469A-99F7-C607FF4B1419}" type="presParOf" srcId="{B24539A8-B373-4C81-876E-92E5D6CC72A9}" destId="{6C3C74FF-8395-4176-BABA-7B10FB3887FA}" srcOrd="3" destOrd="0" presId="urn:microsoft.com/office/officeart/2005/8/layout/hierarchy4"/>
    <dgm:cxn modelId="{8A5965C9-6641-4CF5-971C-3091AE428044}" type="presParOf" srcId="{B24539A8-B373-4C81-876E-92E5D6CC72A9}" destId="{FA912A8C-571E-4B91-AF8E-D50A92AEBE6A}" srcOrd="4" destOrd="0" presId="urn:microsoft.com/office/officeart/2005/8/layout/hierarchy4"/>
    <dgm:cxn modelId="{74503364-4C39-4B4F-9BFC-C0B1A7066CF3}" type="presParOf" srcId="{FA912A8C-571E-4B91-AF8E-D50A92AEBE6A}" destId="{66C66C00-8DDA-43B6-B45B-3C6274379323}" srcOrd="0" destOrd="0" presId="urn:microsoft.com/office/officeart/2005/8/layout/hierarchy4"/>
    <dgm:cxn modelId="{6075D7E7-E16D-4FC6-8984-ADD420C4057B}" type="presParOf" srcId="{FA912A8C-571E-4B91-AF8E-D50A92AEBE6A}" destId="{5223F1A5-3AEE-40FF-AAC4-5837B070C47B}" srcOrd="1" destOrd="0" presId="urn:microsoft.com/office/officeart/2005/8/layout/hierarchy4"/>
    <dgm:cxn modelId="{664699C6-B07F-44E5-AA89-DC6C128EB12A}" type="presParOf" srcId="{BFAE171F-11B6-419D-BE12-4AF158740F35}" destId="{262C1C62-2C17-49C2-8586-551177D17413}" srcOrd="1" destOrd="0" presId="urn:microsoft.com/office/officeart/2005/8/layout/hierarchy4"/>
    <dgm:cxn modelId="{952F00C7-877E-463D-B7BC-C2F94D10DA0C}" type="presParOf" srcId="{BFAE171F-11B6-419D-BE12-4AF158740F35}" destId="{970EBDDD-62A3-4F80-ACEF-C58A79F18796}" srcOrd="2" destOrd="0" presId="urn:microsoft.com/office/officeart/2005/8/layout/hierarchy4"/>
    <dgm:cxn modelId="{55756A3E-6888-41AA-A6F5-16CC54433605}" type="presParOf" srcId="{970EBDDD-62A3-4F80-ACEF-C58A79F18796}" destId="{4D29A6A3-9DCB-40FD-AFFD-57193CE8A63C}" srcOrd="0" destOrd="0" presId="urn:microsoft.com/office/officeart/2005/8/layout/hierarchy4"/>
    <dgm:cxn modelId="{AE1AB8CD-E11D-49DF-AFB5-8E5B26BBF478}" type="presParOf" srcId="{970EBDDD-62A3-4F80-ACEF-C58A79F18796}" destId="{0309D69D-9D5E-48D0-8EC8-08CD5FDBF93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C06B75-DD4E-4B7C-B739-DE1EA6E34D9D}" type="doc">
      <dgm:prSet loTypeId="urn:microsoft.com/office/officeart/2005/8/layout/list1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35766CB-A7AE-440B-9114-A287433BE360}">
      <dgm:prSet phldrT="[نص]" custT="1"/>
      <dgm:spPr/>
      <dgm:t>
        <a:bodyPr/>
        <a:lstStyle/>
        <a:p>
          <a:pPr algn="r" rtl="1"/>
          <a:r>
            <a:rPr lang="ar-SA" sz="4000" b="1" dirty="0" smtClean="0">
              <a:latin typeface="Andalus" pitchFamily="18" charset="-78"/>
              <a:cs typeface="Andalus" pitchFamily="18" charset="-78"/>
            </a:rPr>
            <a:t>مثال</a:t>
          </a:r>
          <a:endParaRPr lang="ar-SA" sz="4000" b="1" dirty="0">
            <a:latin typeface="Andalus" pitchFamily="18" charset="-78"/>
            <a:cs typeface="Andalus" pitchFamily="18" charset="-78"/>
          </a:endParaRPr>
        </a:p>
      </dgm:t>
    </dgm:pt>
    <dgm:pt modelId="{99D155E7-EB37-441D-84EC-6D7973401BF3}" type="parTrans" cxnId="{50FE1907-9F6C-4A5C-B7D8-340BE89F82A0}">
      <dgm:prSet/>
      <dgm:spPr/>
      <dgm:t>
        <a:bodyPr/>
        <a:lstStyle/>
        <a:p>
          <a:pPr rtl="1"/>
          <a:endParaRPr lang="ar-SA" sz="2400"/>
        </a:p>
      </dgm:t>
    </dgm:pt>
    <dgm:pt modelId="{85967A26-9338-4EB3-890B-22549DFF9E8C}" type="sibTrans" cxnId="{50FE1907-9F6C-4A5C-B7D8-340BE89F82A0}">
      <dgm:prSet/>
      <dgm:spPr/>
      <dgm:t>
        <a:bodyPr/>
        <a:lstStyle/>
        <a:p>
          <a:pPr rtl="1"/>
          <a:endParaRPr lang="ar-SA" sz="2400"/>
        </a:p>
      </dgm:t>
    </dgm:pt>
    <dgm:pt modelId="{D18B0FD1-B7B7-4A4D-AD2D-15DEFE237F6A}">
      <dgm:prSet phldrT="[نص]" custT="1"/>
      <dgm:spPr/>
      <dgm:t>
        <a:bodyPr/>
        <a:lstStyle/>
        <a:p>
          <a:pPr algn="justLow" rtl="1"/>
          <a:r>
            <a:rPr lang="ar-SA" sz="3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قوله صلّى الله عليه </a:t>
          </a:r>
          <a:r>
            <a:rPr lang="ar-SA" sz="30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وسلّم: </a:t>
          </a:r>
          <a:r>
            <a:rPr lang="ar-SA" sz="3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"</a:t>
          </a:r>
          <a:r>
            <a:rPr lang="ar-SA" sz="30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توضؤوا</a:t>
          </a:r>
          <a:r>
            <a:rPr lang="ar-SA" sz="3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من لحوم </a:t>
          </a:r>
          <a:r>
            <a:rPr lang="ar-SA" sz="30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الإبل" </a:t>
          </a:r>
          <a:r>
            <a:rPr lang="ar-SA" sz="3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فإن الظاهر من المراد بالوضوء غسل الأعضاء الأربعة على الصفة الشرعية دون الوضوء الذي هو النظافة.</a:t>
          </a:r>
          <a:endParaRPr lang="ar-SA" sz="3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B42E715E-43B7-4C39-9B4E-CFCADA4128A8}" type="parTrans" cxnId="{99D06E60-0EB5-42E2-98BF-5DF5EB5945CA}">
      <dgm:prSet/>
      <dgm:spPr/>
      <dgm:t>
        <a:bodyPr/>
        <a:lstStyle/>
        <a:p>
          <a:pPr rtl="1"/>
          <a:endParaRPr lang="ar-SA" sz="2400"/>
        </a:p>
      </dgm:t>
    </dgm:pt>
    <dgm:pt modelId="{7042F527-C238-4367-9291-F8FAEC4CA266}" type="sibTrans" cxnId="{99D06E60-0EB5-42E2-98BF-5DF5EB5945CA}">
      <dgm:prSet/>
      <dgm:spPr/>
      <dgm:t>
        <a:bodyPr/>
        <a:lstStyle/>
        <a:p>
          <a:pPr rtl="1"/>
          <a:endParaRPr lang="ar-SA" sz="2400"/>
        </a:p>
      </dgm:t>
    </dgm:pt>
    <dgm:pt modelId="{0FEEDD6E-938D-4CCF-8B7B-99161DEEDFB3}" type="pres">
      <dgm:prSet presAssocID="{8CC06B75-DD4E-4B7C-B739-DE1EA6E34D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979922E-ADF0-4707-B9E2-84F28AC71967}" type="pres">
      <dgm:prSet presAssocID="{F35766CB-A7AE-440B-9114-A287433BE360}" presName="parentLin" presStyleCnt="0"/>
      <dgm:spPr/>
      <dgm:t>
        <a:bodyPr/>
        <a:lstStyle/>
        <a:p>
          <a:pPr rtl="1"/>
          <a:endParaRPr lang="ar-SA"/>
        </a:p>
      </dgm:t>
    </dgm:pt>
    <dgm:pt modelId="{16486527-C907-4740-94ED-BDBE4FE6A85D}" type="pres">
      <dgm:prSet presAssocID="{F35766CB-A7AE-440B-9114-A287433BE360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2AADB95-2D3C-4511-AB5B-A2563EC506DF}" type="pres">
      <dgm:prSet presAssocID="{F35766CB-A7AE-440B-9114-A287433BE360}" presName="parentText" presStyleLbl="node1" presStyleIdx="0" presStyleCnt="2" custScaleY="31366" custLinFactNeighborX="-50276" custLinFactNeighborY="185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48C242-DB33-486D-93F8-CA3C90BC03C7}" type="pres">
      <dgm:prSet presAssocID="{F35766CB-A7AE-440B-9114-A287433BE360}" presName="negativeSpace" presStyleCnt="0"/>
      <dgm:spPr/>
      <dgm:t>
        <a:bodyPr/>
        <a:lstStyle/>
        <a:p>
          <a:pPr rtl="1"/>
          <a:endParaRPr lang="ar-SA"/>
        </a:p>
      </dgm:t>
    </dgm:pt>
    <dgm:pt modelId="{8E06BC82-8668-44E3-80D7-9AD4243DF05E}" type="pres">
      <dgm:prSet presAssocID="{F35766CB-A7AE-440B-9114-A287433BE360}" presName="childText" presStyleLbl="conFgAcc1" presStyleIdx="0" presStyleCnt="2" custScaleX="80565" custLinFactY="17437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7BBFFF-1AD7-4DF9-A9A4-311B72DFD2E2}" type="pres">
      <dgm:prSet presAssocID="{85967A26-9338-4EB3-890B-22549DFF9E8C}" presName="spaceBetweenRectangles" presStyleCnt="0"/>
      <dgm:spPr/>
      <dgm:t>
        <a:bodyPr/>
        <a:lstStyle/>
        <a:p>
          <a:pPr rtl="1"/>
          <a:endParaRPr lang="ar-SA"/>
        </a:p>
      </dgm:t>
    </dgm:pt>
    <dgm:pt modelId="{0097E2EA-1B2F-4457-B86F-5D58EAE5A109}" type="pres">
      <dgm:prSet presAssocID="{D18B0FD1-B7B7-4A4D-AD2D-15DEFE237F6A}" presName="parentLin" presStyleCnt="0"/>
      <dgm:spPr/>
      <dgm:t>
        <a:bodyPr/>
        <a:lstStyle/>
        <a:p>
          <a:pPr rtl="1"/>
          <a:endParaRPr lang="ar-SA"/>
        </a:p>
      </dgm:t>
    </dgm:pt>
    <dgm:pt modelId="{E8C8EB8E-EC01-4FC7-A787-5EE4BCA4D32E}" type="pres">
      <dgm:prSet presAssocID="{D18B0FD1-B7B7-4A4D-AD2D-15DEFE237F6A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506FD4D9-0D82-46CE-BDB7-B617F2DDF3C3}" type="pres">
      <dgm:prSet presAssocID="{D18B0FD1-B7B7-4A4D-AD2D-15DEFE237F6A}" presName="parentText" presStyleLbl="node1" presStyleIdx="1" presStyleCnt="2" custScaleY="9102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93F388-BCB6-4983-AA61-D241D2997B07}" type="pres">
      <dgm:prSet presAssocID="{D18B0FD1-B7B7-4A4D-AD2D-15DEFE237F6A}" presName="negativeSpace" presStyleCnt="0"/>
      <dgm:spPr/>
      <dgm:t>
        <a:bodyPr/>
        <a:lstStyle/>
        <a:p>
          <a:pPr rtl="1"/>
          <a:endParaRPr lang="ar-SA"/>
        </a:p>
      </dgm:t>
    </dgm:pt>
    <dgm:pt modelId="{D629A9A9-A3D3-4396-96D5-4EFDE0F7D515}" type="pres">
      <dgm:prSet presAssocID="{D18B0FD1-B7B7-4A4D-AD2D-15DEFE237F6A}" presName="childText" presStyleLbl="conFgAcc1" presStyleIdx="1" presStyleCnt="2" custScaleX="80566" custLinFactY="-4998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6750E2C-DE24-406F-A1D9-B075B8005BF6}" type="presOf" srcId="{D18B0FD1-B7B7-4A4D-AD2D-15DEFE237F6A}" destId="{506FD4D9-0D82-46CE-BDB7-B617F2DDF3C3}" srcOrd="1" destOrd="0" presId="urn:microsoft.com/office/officeart/2005/8/layout/list1"/>
    <dgm:cxn modelId="{928A1A25-FA75-45DB-94A0-6FE345B6F98B}" type="presOf" srcId="{F35766CB-A7AE-440B-9114-A287433BE360}" destId="{16486527-C907-4740-94ED-BDBE4FE6A85D}" srcOrd="0" destOrd="0" presId="urn:microsoft.com/office/officeart/2005/8/layout/list1"/>
    <dgm:cxn modelId="{99D06E60-0EB5-42E2-98BF-5DF5EB5945CA}" srcId="{8CC06B75-DD4E-4B7C-B739-DE1EA6E34D9D}" destId="{D18B0FD1-B7B7-4A4D-AD2D-15DEFE237F6A}" srcOrd="1" destOrd="0" parTransId="{B42E715E-43B7-4C39-9B4E-CFCADA4128A8}" sibTransId="{7042F527-C238-4367-9291-F8FAEC4CA266}"/>
    <dgm:cxn modelId="{65D858FE-D7EB-4288-854D-71CF3381C245}" type="presOf" srcId="{8CC06B75-DD4E-4B7C-B739-DE1EA6E34D9D}" destId="{0FEEDD6E-938D-4CCF-8B7B-99161DEEDFB3}" srcOrd="0" destOrd="0" presId="urn:microsoft.com/office/officeart/2005/8/layout/list1"/>
    <dgm:cxn modelId="{5F238E16-CB24-4374-A3F8-126E2727B966}" type="presOf" srcId="{D18B0FD1-B7B7-4A4D-AD2D-15DEFE237F6A}" destId="{E8C8EB8E-EC01-4FC7-A787-5EE4BCA4D32E}" srcOrd="0" destOrd="0" presId="urn:microsoft.com/office/officeart/2005/8/layout/list1"/>
    <dgm:cxn modelId="{7FDDA28D-8204-4A92-96CF-EC917D69461F}" type="presOf" srcId="{F35766CB-A7AE-440B-9114-A287433BE360}" destId="{02AADB95-2D3C-4511-AB5B-A2563EC506DF}" srcOrd="1" destOrd="0" presId="urn:microsoft.com/office/officeart/2005/8/layout/list1"/>
    <dgm:cxn modelId="{50FE1907-9F6C-4A5C-B7D8-340BE89F82A0}" srcId="{8CC06B75-DD4E-4B7C-B739-DE1EA6E34D9D}" destId="{F35766CB-A7AE-440B-9114-A287433BE360}" srcOrd="0" destOrd="0" parTransId="{99D155E7-EB37-441D-84EC-6D7973401BF3}" sibTransId="{85967A26-9338-4EB3-890B-22549DFF9E8C}"/>
    <dgm:cxn modelId="{000FE28E-9722-4AF2-9A3C-CC4DF6913A40}" type="presParOf" srcId="{0FEEDD6E-938D-4CCF-8B7B-99161DEEDFB3}" destId="{0979922E-ADF0-4707-B9E2-84F28AC71967}" srcOrd="0" destOrd="0" presId="urn:microsoft.com/office/officeart/2005/8/layout/list1"/>
    <dgm:cxn modelId="{65E73850-8B30-48E0-BD7C-370104185919}" type="presParOf" srcId="{0979922E-ADF0-4707-B9E2-84F28AC71967}" destId="{16486527-C907-4740-94ED-BDBE4FE6A85D}" srcOrd="0" destOrd="0" presId="urn:microsoft.com/office/officeart/2005/8/layout/list1"/>
    <dgm:cxn modelId="{8FA29537-0064-4284-B29B-445201F36486}" type="presParOf" srcId="{0979922E-ADF0-4707-B9E2-84F28AC71967}" destId="{02AADB95-2D3C-4511-AB5B-A2563EC506DF}" srcOrd="1" destOrd="0" presId="urn:microsoft.com/office/officeart/2005/8/layout/list1"/>
    <dgm:cxn modelId="{EA5A1019-1C64-4B31-A06F-221A92B81A27}" type="presParOf" srcId="{0FEEDD6E-938D-4CCF-8B7B-99161DEEDFB3}" destId="{3B48C242-DB33-486D-93F8-CA3C90BC03C7}" srcOrd="1" destOrd="0" presId="urn:microsoft.com/office/officeart/2005/8/layout/list1"/>
    <dgm:cxn modelId="{64494BF7-B15E-4622-BC29-EE5021C6D22D}" type="presParOf" srcId="{0FEEDD6E-938D-4CCF-8B7B-99161DEEDFB3}" destId="{8E06BC82-8668-44E3-80D7-9AD4243DF05E}" srcOrd="2" destOrd="0" presId="urn:microsoft.com/office/officeart/2005/8/layout/list1"/>
    <dgm:cxn modelId="{0B7ADEBC-CD62-4AFF-ABB8-ABD9818DB0B3}" type="presParOf" srcId="{0FEEDD6E-938D-4CCF-8B7B-99161DEEDFB3}" destId="{F47BBFFF-1AD7-4DF9-A9A4-311B72DFD2E2}" srcOrd="3" destOrd="0" presId="urn:microsoft.com/office/officeart/2005/8/layout/list1"/>
    <dgm:cxn modelId="{76958DF2-5C00-479B-876E-33DB154183BD}" type="presParOf" srcId="{0FEEDD6E-938D-4CCF-8B7B-99161DEEDFB3}" destId="{0097E2EA-1B2F-4457-B86F-5D58EAE5A109}" srcOrd="4" destOrd="0" presId="urn:microsoft.com/office/officeart/2005/8/layout/list1"/>
    <dgm:cxn modelId="{332F8547-0D75-43DC-8EF6-559965ADE723}" type="presParOf" srcId="{0097E2EA-1B2F-4457-B86F-5D58EAE5A109}" destId="{E8C8EB8E-EC01-4FC7-A787-5EE4BCA4D32E}" srcOrd="0" destOrd="0" presId="urn:microsoft.com/office/officeart/2005/8/layout/list1"/>
    <dgm:cxn modelId="{CC087688-99EF-425E-BD10-0AC79DA03870}" type="presParOf" srcId="{0097E2EA-1B2F-4457-B86F-5D58EAE5A109}" destId="{506FD4D9-0D82-46CE-BDB7-B617F2DDF3C3}" srcOrd="1" destOrd="0" presId="urn:microsoft.com/office/officeart/2005/8/layout/list1"/>
    <dgm:cxn modelId="{B3801014-07B4-4C3A-AD1D-7A6831824333}" type="presParOf" srcId="{0FEEDD6E-938D-4CCF-8B7B-99161DEEDFB3}" destId="{2893F388-BCB6-4983-AA61-D241D2997B07}" srcOrd="5" destOrd="0" presId="urn:microsoft.com/office/officeart/2005/8/layout/list1"/>
    <dgm:cxn modelId="{61C251E0-5D66-4BC9-856E-6C637516372A}" type="presParOf" srcId="{0FEEDD6E-938D-4CCF-8B7B-99161DEEDFB3}" destId="{D629A9A9-A3D3-4396-96D5-4EFDE0F7D5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361A97-8300-4A0D-A783-3FA16658B470}" type="doc">
      <dgm:prSet loTypeId="urn:microsoft.com/office/officeart/2005/8/layout/orgChart1" loCatId="hierarchy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55F07DE-9110-41FF-B026-7D123098B8E6}">
      <dgm:prSet phldrT="[نص]" custT="1"/>
      <dgm:spPr/>
      <dgm:t>
        <a:bodyPr/>
        <a:lstStyle/>
        <a:p>
          <a:pPr rtl="1"/>
          <a:r>
            <a:rPr lang="ar-SA" sz="30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ويكون الترجيح لأحد المعنيين على الآخر </a:t>
          </a:r>
          <a:r>
            <a:rPr lang="ar-SA" sz="3000" b="1" dirty="0" err="1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بأمور:</a:t>
          </a:r>
          <a:endParaRPr lang="ar-SA" sz="3000" b="1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CCB906BE-4215-4C9F-B071-188DF100446F}" type="parTrans" cxnId="{3FFADB9F-E0BA-41C4-B2B8-03708C655FCA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AF5A88E-CD68-4EB3-BB16-38E9452CA65D}" type="sibTrans" cxnId="{3FFADB9F-E0BA-41C4-B2B8-03708C655FCA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DA1C34F-3DFD-4BF5-8D3E-4387B365F248}">
      <dgm:prSet phldrT="[نص]" custT="1"/>
      <dgm:spPr/>
      <dgm:t>
        <a:bodyPr/>
        <a:lstStyle/>
        <a:p>
          <a:pPr rtl="1"/>
          <a:r>
            <a:rPr lang="ar-S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3- بالعرف </a:t>
          </a:r>
          <a:r>
            <a:rPr lang="ar-SA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العام :</a:t>
          </a:r>
          <a:endParaRPr lang="ar-SA" sz="20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  <a:p>
          <a:pPr rtl="1"/>
          <a:r>
            <a:rPr lang="ar-S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كلفظ </a:t>
          </a:r>
          <a:r>
            <a:rPr lang="ar-SA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الدابة </a:t>
          </a:r>
          <a:r>
            <a:rPr lang="ar-S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،فإنها راجحة فيما يمشي على أربع مما </a:t>
          </a:r>
          <a:r>
            <a:rPr lang="ar-SA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يركب </a:t>
          </a:r>
          <a:r>
            <a:rPr lang="ar-S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،مرجوحة في كل </a:t>
          </a:r>
          <a:r>
            <a:rPr lang="ar-SA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مايدب</a:t>
          </a:r>
          <a:r>
            <a:rPr lang="ar-SA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على الأرض.</a:t>
          </a:r>
          <a:endParaRPr lang="ar-SA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4EA7E563-BF72-426F-BFD4-80AE6626FD53}" type="parTrans" cxnId="{09B5841C-4A70-4D3B-B475-F1A38A5E5C89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2EC69C4-BD38-4B06-81EC-06EC66C2A4D0}" type="sibTrans" cxnId="{09B5841C-4A70-4D3B-B475-F1A38A5E5C89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4439767-ECBA-4EBF-90DA-9CDC442D2D25}">
      <dgm:prSet phldrT="[نص]" custT="1"/>
      <dgm:spPr/>
      <dgm:t>
        <a:bodyPr/>
        <a:lstStyle/>
        <a:p>
          <a:pPr rtl="1"/>
          <a:r>
            <a:rPr lang="ar-SA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2-بالعرف الخاص  :</a:t>
          </a:r>
        </a:p>
        <a:p>
          <a:pPr rtl="1"/>
          <a:r>
            <a:rPr lang="ar-SA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كلفظ الصلاة ،فإنه في عرف الشرع راجح في الأقوال والأفعال المفتتحة بالتكبير والمختتمة بالتسليم ، وهو يحتمل الدعاء وهو فيه مرجوح.</a:t>
          </a:r>
          <a:endParaRPr lang="ar-SA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87BC78E7-6D03-46B4-9AC9-983AF5069DC2}" type="parTrans" cxnId="{397ECCF4-1762-439F-8A18-6C06A789F18C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B05E743-CDD1-477D-8EDD-BFD66A2B48C5}" type="sibTrans" cxnId="{397ECCF4-1762-439F-8A18-6C06A789F18C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CC138AF-D2B8-494E-9C4D-6DDACC990707}">
      <dgm:prSet phldrT="[نص]" custT="1"/>
      <dgm:spPr/>
      <dgm:t>
        <a:bodyPr/>
        <a:lstStyle/>
        <a:p>
          <a:pPr rtl="1"/>
          <a:r>
            <a:rPr lang="ar-SA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1- بالوضع :</a:t>
          </a:r>
        </a:p>
        <a:p>
          <a:pPr rtl="1"/>
          <a:r>
            <a:rPr lang="ar-SA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كلفظ الأسد ، فإنه موضوع للحيوان المفترس ؛فيترجح فيه ؛ ويحتمل الرجل الشجاع ؛ لكنه مرجوح.</a:t>
          </a:r>
          <a:endParaRPr lang="ar-SA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422AC2ED-5196-42D9-A7AB-FDD3B91FE1CC}" type="parTrans" cxnId="{EAA2FD65-0A8B-46C7-B120-996D7598278D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A2AB36D-DF54-4E2A-99F1-67A3815833A1}" type="sibTrans" cxnId="{EAA2FD65-0A8B-46C7-B120-996D7598278D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ADF6421-AC87-4FB9-B909-F38E400B219C}" type="pres">
      <dgm:prSet presAssocID="{06361A97-8300-4A0D-A783-3FA16658B4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751A117-ACBD-455A-89BF-D85F28B51820}" type="pres">
      <dgm:prSet presAssocID="{555F07DE-9110-41FF-B026-7D123098B8E6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CE31ACC-A85D-4F9B-A6F5-860E07E4B6F5}" type="pres">
      <dgm:prSet presAssocID="{555F07DE-9110-41FF-B026-7D123098B8E6}" presName="rootComposite1" presStyleCnt="0"/>
      <dgm:spPr/>
      <dgm:t>
        <a:bodyPr/>
        <a:lstStyle/>
        <a:p>
          <a:pPr rtl="1"/>
          <a:endParaRPr lang="ar-SA"/>
        </a:p>
      </dgm:t>
    </dgm:pt>
    <dgm:pt modelId="{30F73EA2-8BCF-419C-B862-3DE3A38437E8}" type="pres">
      <dgm:prSet presAssocID="{555F07DE-9110-41FF-B026-7D123098B8E6}" presName="rootText1" presStyleLbl="node0" presStyleIdx="0" presStyleCnt="1" custScaleX="15646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AE5E7DD-2265-4413-8A7E-6646586D5DA7}" type="pres">
      <dgm:prSet presAssocID="{555F07DE-9110-41FF-B026-7D123098B8E6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BAC38EC-CD5E-463E-A1FA-0C0C53F597ED}" type="pres">
      <dgm:prSet presAssocID="{555F07DE-9110-41FF-B026-7D123098B8E6}" presName="hierChild2" presStyleCnt="0"/>
      <dgm:spPr/>
      <dgm:t>
        <a:bodyPr/>
        <a:lstStyle/>
        <a:p>
          <a:pPr rtl="1"/>
          <a:endParaRPr lang="ar-SA"/>
        </a:p>
      </dgm:t>
    </dgm:pt>
    <dgm:pt modelId="{61711D95-890C-43CF-8CEB-9EE6D6C29897}" type="pres">
      <dgm:prSet presAssocID="{4EA7E563-BF72-426F-BFD4-80AE6626FD53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E69874F1-FC44-42DD-929D-2E71211639BA}" type="pres">
      <dgm:prSet presAssocID="{6DA1C34F-3DFD-4BF5-8D3E-4387B365F248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BB12FAA-AA20-49B9-BD8E-F5E93443A26A}" type="pres">
      <dgm:prSet presAssocID="{6DA1C34F-3DFD-4BF5-8D3E-4387B365F248}" presName="rootComposite" presStyleCnt="0"/>
      <dgm:spPr/>
      <dgm:t>
        <a:bodyPr/>
        <a:lstStyle/>
        <a:p>
          <a:pPr rtl="1"/>
          <a:endParaRPr lang="ar-SA"/>
        </a:p>
      </dgm:t>
    </dgm:pt>
    <dgm:pt modelId="{90265D2A-D94E-48B9-A704-8A9BFBD16BC8}" type="pres">
      <dgm:prSet presAssocID="{6DA1C34F-3DFD-4BF5-8D3E-4387B365F248}" presName="rootText" presStyleLbl="node2" presStyleIdx="0" presStyleCnt="3" custScaleX="82184" custScaleY="19405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2672082-9B32-429D-B043-5F049F23E15E}" type="pres">
      <dgm:prSet presAssocID="{6DA1C34F-3DFD-4BF5-8D3E-4387B365F248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16DAE0F9-B4DE-4743-8B50-642D53B6E31A}" type="pres">
      <dgm:prSet presAssocID="{6DA1C34F-3DFD-4BF5-8D3E-4387B365F248}" presName="hierChild4" presStyleCnt="0"/>
      <dgm:spPr/>
      <dgm:t>
        <a:bodyPr/>
        <a:lstStyle/>
        <a:p>
          <a:pPr rtl="1"/>
          <a:endParaRPr lang="ar-SA"/>
        </a:p>
      </dgm:t>
    </dgm:pt>
    <dgm:pt modelId="{1CFDC261-4998-4A1C-A884-F350E7C2A6ED}" type="pres">
      <dgm:prSet presAssocID="{6DA1C34F-3DFD-4BF5-8D3E-4387B365F248}" presName="hierChild5" presStyleCnt="0"/>
      <dgm:spPr/>
      <dgm:t>
        <a:bodyPr/>
        <a:lstStyle/>
        <a:p>
          <a:pPr rtl="1"/>
          <a:endParaRPr lang="ar-SA"/>
        </a:p>
      </dgm:t>
    </dgm:pt>
    <dgm:pt modelId="{14BD7801-5315-4B3A-80F7-C3965ABF466F}" type="pres">
      <dgm:prSet presAssocID="{87BC78E7-6D03-46B4-9AC9-983AF5069DC2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E87BAFC-3028-4C69-B6DF-C302353108EF}" type="pres">
      <dgm:prSet presAssocID="{B4439767-ECBA-4EBF-90DA-9CDC442D2D2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1ECE23C-71EE-4796-84B2-7839D785E10C}" type="pres">
      <dgm:prSet presAssocID="{B4439767-ECBA-4EBF-90DA-9CDC442D2D25}" presName="rootComposite" presStyleCnt="0"/>
      <dgm:spPr/>
      <dgm:t>
        <a:bodyPr/>
        <a:lstStyle/>
        <a:p>
          <a:pPr rtl="1"/>
          <a:endParaRPr lang="ar-SA"/>
        </a:p>
      </dgm:t>
    </dgm:pt>
    <dgm:pt modelId="{239116DD-EDD6-4EB9-943D-8476830606E7}" type="pres">
      <dgm:prSet presAssocID="{B4439767-ECBA-4EBF-90DA-9CDC442D2D25}" presName="rootText" presStyleLbl="node2" presStyleIdx="1" presStyleCnt="3" custScaleX="99867" custScaleY="20102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3A866C5-980F-4033-BD38-6C52CED38988}" type="pres">
      <dgm:prSet presAssocID="{B4439767-ECBA-4EBF-90DA-9CDC442D2D25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81158561-5D8E-4D62-B822-73D17AD3C58D}" type="pres">
      <dgm:prSet presAssocID="{B4439767-ECBA-4EBF-90DA-9CDC442D2D25}" presName="hierChild4" presStyleCnt="0"/>
      <dgm:spPr/>
      <dgm:t>
        <a:bodyPr/>
        <a:lstStyle/>
        <a:p>
          <a:pPr rtl="1"/>
          <a:endParaRPr lang="ar-SA"/>
        </a:p>
      </dgm:t>
    </dgm:pt>
    <dgm:pt modelId="{C3783BBF-7E22-4A1E-9B8E-63CE2D5E7D58}" type="pres">
      <dgm:prSet presAssocID="{B4439767-ECBA-4EBF-90DA-9CDC442D2D25}" presName="hierChild5" presStyleCnt="0"/>
      <dgm:spPr/>
      <dgm:t>
        <a:bodyPr/>
        <a:lstStyle/>
        <a:p>
          <a:pPr rtl="1"/>
          <a:endParaRPr lang="ar-SA"/>
        </a:p>
      </dgm:t>
    </dgm:pt>
    <dgm:pt modelId="{CA3DF6D5-3060-4AA8-BF85-825524E342A9}" type="pres">
      <dgm:prSet presAssocID="{422AC2ED-5196-42D9-A7AB-FDD3B91FE1CC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FACF8ED-1344-4E13-B8C7-CA8F43AD3FB5}" type="pres">
      <dgm:prSet presAssocID="{2CC138AF-D2B8-494E-9C4D-6DDACC99070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EF2BF24-FC85-4C68-AF05-7BE62A15A1B7}" type="pres">
      <dgm:prSet presAssocID="{2CC138AF-D2B8-494E-9C4D-6DDACC990707}" presName="rootComposite" presStyleCnt="0"/>
      <dgm:spPr/>
      <dgm:t>
        <a:bodyPr/>
        <a:lstStyle/>
        <a:p>
          <a:pPr rtl="1"/>
          <a:endParaRPr lang="ar-SA"/>
        </a:p>
      </dgm:t>
    </dgm:pt>
    <dgm:pt modelId="{41B9E534-2DA9-4CC8-8036-9DF9675705D5}" type="pres">
      <dgm:prSet presAssocID="{2CC138AF-D2B8-494E-9C4D-6DDACC990707}" presName="rootText" presStyleLbl="node2" presStyleIdx="2" presStyleCnt="3" custScaleX="103333" custScaleY="15517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E891337-188E-48C0-B98F-F7ABA89479C1}" type="pres">
      <dgm:prSet presAssocID="{2CC138AF-D2B8-494E-9C4D-6DDACC990707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43D3590B-35B0-44B4-84AA-FC58DE48217B}" type="pres">
      <dgm:prSet presAssocID="{2CC138AF-D2B8-494E-9C4D-6DDACC990707}" presName="hierChild4" presStyleCnt="0"/>
      <dgm:spPr/>
      <dgm:t>
        <a:bodyPr/>
        <a:lstStyle/>
        <a:p>
          <a:pPr rtl="1"/>
          <a:endParaRPr lang="ar-SA"/>
        </a:p>
      </dgm:t>
    </dgm:pt>
    <dgm:pt modelId="{FF6C5315-8816-48D5-975C-A1918C10776A}" type="pres">
      <dgm:prSet presAssocID="{2CC138AF-D2B8-494E-9C4D-6DDACC990707}" presName="hierChild5" presStyleCnt="0"/>
      <dgm:spPr/>
      <dgm:t>
        <a:bodyPr/>
        <a:lstStyle/>
        <a:p>
          <a:pPr rtl="1"/>
          <a:endParaRPr lang="ar-SA"/>
        </a:p>
      </dgm:t>
    </dgm:pt>
    <dgm:pt modelId="{0DEFED01-0B5D-4AA8-9B1A-1EFAA696761A}" type="pres">
      <dgm:prSet presAssocID="{555F07DE-9110-41FF-B026-7D123098B8E6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EEC1DD41-BE3D-4924-B462-5D4FFE804C6D}" type="presOf" srcId="{2CC138AF-D2B8-494E-9C4D-6DDACC990707}" destId="{41B9E534-2DA9-4CC8-8036-9DF9675705D5}" srcOrd="0" destOrd="0" presId="urn:microsoft.com/office/officeart/2005/8/layout/orgChart1"/>
    <dgm:cxn modelId="{3F5649F4-FAC0-401C-A8AD-DC548673EA64}" type="presOf" srcId="{555F07DE-9110-41FF-B026-7D123098B8E6}" destId="{30F73EA2-8BCF-419C-B862-3DE3A38437E8}" srcOrd="0" destOrd="0" presId="urn:microsoft.com/office/officeart/2005/8/layout/orgChart1"/>
    <dgm:cxn modelId="{E120103B-CADD-44A7-B8E1-906C3CC1E1DD}" type="presOf" srcId="{6DA1C34F-3DFD-4BF5-8D3E-4387B365F248}" destId="{90265D2A-D94E-48B9-A704-8A9BFBD16BC8}" srcOrd="0" destOrd="0" presId="urn:microsoft.com/office/officeart/2005/8/layout/orgChart1"/>
    <dgm:cxn modelId="{223B6845-AC09-426F-A6C8-0C7CA14670C4}" type="presOf" srcId="{422AC2ED-5196-42D9-A7AB-FDD3B91FE1CC}" destId="{CA3DF6D5-3060-4AA8-BF85-825524E342A9}" srcOrd="0" destOrd="0" presId="urn:microsoft.com/office/officeart/2005/8/layout/orgChart1"/>
    <dgm:cxn modelId="{1A6BFED4-2910-4286-B565-B6B298E72514}" type="presOf" srcId="{87BC78E7-6D03-46B4-9AC9-983AF5069DC2}" destId="{14BD7801-5315-4B3A-80F7-C3965ABF466F}" srcOrd="0" destOrd="0" presId="urn:microsoft.com/office/officeart/2005/8/layout/orgChart1"/>
    <dgm:cxn modelId="{397ECCF4-1762-439F-8A18-6C06A789F18C}" srcId="{555F07DE-9110-41FF-B026-7D123098B8E6}" destId="{B4439767-ECBA-4EBF-90DA-9CDC442D2D25}" srcOrd="1" destOrd="0" parTransId="{87BC78E7-6D03-46B4-9AC9-983AF5069DC2}" sibTransId="{8B05E743-CDD1-477D-8EDD-BFD66A2B48C5}"/>
    <dgm:cxn modelId="{3BA2B247-33AB-496D-97AD-EB16FB95C0A5}" type="presOf" srcId="{4EA7E563-BF72-426F-BFD4-80AE6626FD53}" destId="{61711D95-890C-43CF-8CEB-9EE6D6C29897}" srcOrd="0" destOrd="0" presId="urn:microsoft.com/office/officeart/2005/8/layout/orgChart1"/>
    <dgm:cxn modelId="{26DC5F74-AEB2-47CD-8339-E8FF56912D09}" type="presOf" srcId="{B4439767-ECBA-4EBF-90DA-9CDC442D2D25}" destId="{C3A866C5-980F-4033-BD38-6C52CED38988}" srcOrd="1" destOrd="0" presId="urn:microsoft.com/office/officeart/2005/8/layout/orgChart1"/>
    <dgm:cxn modelId="{25B3D2DA-EEEA-4841-AB93-ADF6256B5691}" type="presOf" srcId="{555F07DE-9110-41FF-B026-7D123098B8E6}" destId="{8AE5E7DD-2265-4413-8A7E-6646586D5DA7}" srcOrd="1" destOrd="0" presId="urn:microsoft.com/office/officeart/2005/8/layout/orgChart1"/>
    <dgm:cxn modelId="{508E891A-B29F-491E-96DC-7A115B724610}" type="presOf" srcId="{2CC138AF-D2B8-494E-9C4D-6DDACC990707}" destId="{6E891337-188E-48C0-B98F-F7ABA89479C1}" srcOrd="1" destOrd="0" presId="urn:microsoft.com/office/officeart/2005/8/layout/orgChart1"/>
    <dgm:cxn modelId="{9CB73684-29F4-4C96-9588-3980429700FC}" type="presOf" srcId="{6DA1C34F-3DFD-4BF5-8D3E-4387B365F248}" destId="{E2672082-9B32-429D-B043-5F049F23E15E}" srcOrd="1" destOrd="0" presId="urn:microsoft.com/office/officeart/2005/8/layout/orgChart1"/>
    <dgm:cxn modelId="{EAA2FD65-0A8B-46C7-B120-996D7598278D}" srcId="{555F07DE-9110-41FF-B026-7D123098B8E6}" destId="{2CC138AF-D2B8-494E-9C4D-6DDACC990707}" srcOrd="2" destOrd="0" parTransId="{422AC2ED-5196-42D9-A7AB-FDD3B91FE1CC}" sibTransId="{DA2AB36D-DF54-4E2A-99F1-67A3815833A1}"/>
    <dgm:cxn modelId="{3FFADB9F-E0BA-41C4-B2B8-03708C655FCA}" srcId="{06361A97-8300-4A0D-A783-3FA16658B470}" destId="{555F07DE-9110-41FF-B026-7D123098B8E6}" srcOrd="0" destOrd="0" parTransId="{CCB906BE-4215-4C9F-B071-188DF100446F}" sibTransId="{DAF5A88E-CD68-4EB3-BB16-38E9452CA65D}"/>
    <dgm:cxn modelId="{9EFD46F2-2397-482A-9080-7F69D30E1175}" type="presOf" srcId="{06361A97-8300-4A0D-A783-3FA16658B470}" destId="{BADF6421-AC87-4FB9-B909-F38E400B219C}" srcOrd="0" destOrd="0" presId="urn:microsoft.com/office/officeart/2005/8/layout/orgChart1"/>
    <dgm:cxn modelId="{C606497D-B52E-4C78-A2C0-452A80B5969A}" type="presOf" srcId="{B4439767-ECBA-4EBF-90DA-9CDC442D2D25}" destId="{239116DD-EDD6-4EB9-943D-8476830606E7}" srcOrd="0" destOrd="0" presId="urn:microsoft.com/office/officeart/2005/8/layout/orgChart1"/>
    <dgm:cxn modelId="{09B5841C-4A70-4D3B-B475-F1A38A5E5C89}" srcId="{555F07DE-9110-41FF-B026-7D123098B8E6}" destId="{6DA1C34F-3DFD-4BF5-8D3E-4387B365F248}" srcOrd="0" destOrd="0" parTransId="{4EA7E563-BF72-426F-BFD4-80AE6626FD53}" sibTransId="{82EC69C4-BD38-4B06-81EC-06EC66C2A4D0}"/>
    <dgm:cxn modelId="{07E579EA-7839-4802-8EFD-313A1D43C2E3}" type="presParOf" srcId="{BADF6421-AC87-4FB9-B909-F38E400B219C}" destId="{B751A117-ACBD-455A-89BF-D85F28B51820}" srcOrd="0" destOrd="0" presId="urn:microsoft.com/office/officeart/2005/8/layout/orgChart1"/>
    <dgm:cxn modelId="{9AE646E7-D913-477A-9B9A-A55EB1BBABA6}" type="presParOf" srcId="{B751A117-ACBD-455A-89BF-D85F28B51820}" destId="{DCE31ACC-A85D-4F9B-A6F5-860E07E4B6F5}" srcOrd="0" destOrd="0" presId="urn:microsoft.com/office/officeart/2005/8/layout/orgChart1"/>
    <dgm:cxn modelId="{91D5D264-3F85-4F69-AA42-3306E487398F}" type="presParOf" srcId="{DCE31ACC-A85D-4F9B-A6F5-860E07E4B6F5}" destId="{30F73EA2-8BCF-419C-B862-3DE3A38437E8}" srcOrd="0" destOrd="0" presId="urn:microsoft.com/office/officeart/2005/8/layout/orgChart1"/>
    <dgm:cxn modelId="{45D80CA3-8ED2-480C-987C-810EB212B9D2}" type="presParOf" srcId="{DCE31ACC-A85D-4F9B-A6F5-860E07E4B6F5}" destId="{8AE5E7DD-2265-4413-8A7E-6646586D5DA7}" srcOrd="1" destOrd="0" presId="urn:microsoft.com/office/officeart/2005/8/layout/orgChart1"/>
    <dgm:cxn modelId="{935E8C78-FABC-46A7-9EED-5CC649ACE1B0}" type="presParOf" srcId="{B751A117-ACBD-455A-89BF-D85F28B51820}" destId="{ABAC38EC-CD5E-463E-A1FA-0C0C53F597ED}" srcOrd="1" destOrd="0" presId="urn:microsoft.com/office/officeart/2005/8/layout/orgChart1"/>
    <dgm:cxn modelId="{72673E31-989F-44A1-97A7-3186DDA75408}" type="presParOf" srcId="{ABAC38EC-CD5E-463E-A1FA-0C0C53F597ED}" destId="{61711D95-890C-43CF-8CEB-9EE6D6C29897}" srcOrd="0" destOrd="0" presId="urn:microsoft.com/office/officeart/2005/8/layout/orgChart1"/>
    <dgm:cxn modelId="{D7E114E9-D375-4EEB-9992-721B285C296B}" type="presParOf" srcId="{ABAC38EC-CD5E-463E-A1FA-0C0C53F597ED}" destId="{E69874F1-FC44-42DD-929D-2E71211639BA}" srcOrd="1" destOrd="0" presId="urn:microsoft.com/office/officeart/2005/8/layout/orgChart1"/>
    <dgm:cxn modelId="{CC6E7748-FCB2-4B47-BF88-58AC01112FB3}" type="presParOf" srcId="{E69874F1-FC44-42DD-929D-2E71211639BA}" destId="{5BB12FAA-AA20-49B9-BD8E-F5E93443A26A}" srcOrd="0" destOrd="0" presId="urn:microsoft.com/office/officeart/2005/8/layout/orgChart1"/>
    <dgm:cxn modelId="{619C0336-A0D0-4FD4-8315-7CFCA4E42569}" type="presParOf" srcId="{5BB12FAA-AA20-49B9-BD8E-F5E93443A26A}" destId="{90265D2A-D94E-48B9-A704-8A9BFBD16BC8}" srcOrd="0" destOrd="0" presId="urn:microsoft.com/office/officeart/2005/8/layout/orgChart1"/>
    <dgm:cxn modelId="{EB3C9950-5A1E-4551-8531-BCADEF06697B}" type="presParOf" srcId="{5BB12FAA-AA20-49B9-BD8E-F5E93443A26A}" destId="{E2672082-9B32-429D-B043-5F049F23E15E}" srcOrd="1" destOrd="0" presId="urn:microsoft.com/office/officeart/2005/8/layout/orgChart1"/>
    <dgm:cxn modelId="{86A6DC9F-AA67-4166-8E92-5E4CA43C0ADA}" type="presParOf" srcId="{E69874F1-FC44-42DD-929D-2E71211639BA}" destId="{16DAE0F9-B4DE-4743-8B50-642D53B6E31A}" srcOrd="1" destOrd="0" presId="urn:microsoft.com/office/officeart/2005/8/layout/orgChart1"/>
    <dgm:cxn modelId="{E473B235-364B-423F-903B-BCCA8C0EC5D0}" type="presParOf" srcId="{E69874F1-FC44-42DD-929D-2E71211639BA}" destId="{1CFDC261-4998-4A1C-A884-F350E7C2A6ED}" srcOrd="2" destOrd="0" presId="urn:microsoft.com/office/officeart/2005/8/layout/orgChart1"/>
    <dgm:cxn modelId="{D8D8CBD5-1F7E-4043-A391-48C23FABC166}" type="presParOf" srcId="{ABAC38EC-CD5E-463E-A1FA-0C0C53F597ED}" destId="{14BD7801-5315-4B3A-80F7-C3965ABF466F}" srcOrd="2" destOrd="0" presId="urn:microsoft.com/office/officeart/2005/8/layout/orgChart1"/>
    <dgm:cxn modelId="{DCA27A30-CE62-4686-8766-89B4BDF7278D}" type="presParOf" srcId="{ABAC38EC-CD5E-463E-A1FA-0C0C53F597ED}" destId="{3E87BAFC-3028-4C69-B6DF-C302353108EF}" srcOrd="3" destOrd="0" presId="urn:microsoft.com/office/officeart/2005/8/layout/orgChart1"/>
    <dgm:cxn modelId="{D31A66AF-65AC-40D0-8BE7-0B0E7B50843B}" type="presParOf" srcId="{3E87BAFC-3028-4C69-B6DF-C302353108EF}" destId="{A1ECE23C-71EE-4796-84B2-7839D785E10C}" srcOrd="0" destOrd="0" presId="urn:microsoft.com/office/officeart/2005/8/layout/orgChart1"/>
    <dgm:cxn modelId="{7D0D9572-3815-4C9F-B13D-A6A00B318C76}" type="presParOf" srcId="{A1ECE23C-71EE-4796-84B2-7839D785E10C}" destId="{239116DD-EDD6-4EB9-943D-8476830606E7}" srcOrd="0" destOrd="0" presId="urn:microsoft.com/office/officeart/2005/8/layout/orgChart1"/>
    <dgm:cxn modelId="{70BBD110-6C49-449E-AB14-DF7AA117C352}" type="presParOf" srcId="{A1ECE23C-71EE-4796-84B2-7839D785E10C}" destId="{C3A866C5-980F-4033-BD38-6C52CED38988}" srcOrd="1" destOrd="0" presId="urn:microsoft.com/office/officeart/2005/8/layout/orgChart1"/>
    <dgm:cxn modelId="{466977BE-8E03-4DD5-B6FE-12DDD1C8067F}" type="presParOf" srcId="{3E87BAFC-3028-4C69-B6DF-C302353108EF}" destId="{81158561-5D8E-4D62-B822-73D17AD3C58D}" srcOrd="1" destOrd="0" presId="urn:microsoft.com/office/officeart/2005/8/layout/orgChart1"/>
    <dgm:cxn modelId="{8CEE7B1C-D2E4-4F2F-8333-9FE4AB6ADBFC}" type="presParOf" srcId="{3E87BAFC-3028-4C69-B6DF-C302353108EF}" destId="{C3783BBF-7E22-4A1E-9B8E-63CE2D5E7D58}" srcOrd="2" destOrd="0" presId="urn:microsoft.com/office/officeart/2005/8/layout/orgChart1"/>
    <dgm:cxn modelId="{80BB8795-9967-4F5A-B302-035EB7C95E70}" type="presParOf" srcId="{ABAC38EC-CD5E-463E-A1FA-0C0C53F597ED}" destId="{CA3DF6D5-3060-4AA8-BF85-825524E342A9}" srcOrd="4" destOrd="0" presId="urn:microsoft.com/office/officeart/2005/8/layout/orgChart1"/>
    <dgm:cxn modelId="{3A6101EF-16CF-4EC1-901C-E800BA849CAE}" type="presParOf" srcId="{ABAC38EC-CD5E-463E-A1FA-0C0C53F597ED}" destId="{6FACF8ED-1344-4E13-B8C7-CA8F43AD3FB5}" srcOrd="5" destOrd="0" presId="urn:microsoft.com/office/officeart/2005/8/layout/orgChart1"/>
    <dgm:cxn modelId="{1AB08298-36C3-4BCB-8246-D614EED1BA19}" type="presParOf" srcId="{6FACF8ED-1344-4E13-B8C7-CA8F43AD3FB5}" destId="{2EF2BF24-FC85-4C68-AF05-7BE62A15A1B7}" srcOrd="0" destOrd="0" presId="urn:microsoft.com/office/officeart/2005/8/layout/orgChart1"/>
    <dgm:cxn modelId="{A4F16033-C2F6-4330-B998-F9E7E3842D1D}" type="presParOf" srcId="{2EF2BF24-FC85-4C68-AF05-7BE62A15A1B7}" destId="{41B9E534-2DA9-4CC8-8036-9DF9675705D5}" srcOrd="0" destOrd="0" presId="urn:microsoft.com/office/officeart/2005/8/layout/orgChart1"/>
    <dgm:cxn modelId="{6A82A613-951A-436C-BEF1-07E3E5CBCD62}" type="presParOf" srcId="{2EF2BF24-FC85-4C68-AF05-7BE62A15A1B7}" destId="{6E891337-188E-48C0-B98F-F7ABA89479C1}" srcOrd="1" destOrd="0" presId="urn:microsoft.com/office/officeart/2005/8/layout/orgChart1"/>
    <dgm:cxn modelId="{471C408E-20BC-4FA2-8C8C-64BA966007B4}" type="presParOf" srcId="{6FACF8ED-1344-4E13-B8C7-CA8F43AD3FB5}" destId="{43D3590B-35B0-44B4-84AA-FC58DE48217B}" srcOrd="1" destOrd="0" presId="urn:microsoft.com/office/officeart/2005/8/layout/orgChart1"/>
    <dgm:cxn modelId="{97108436-80CA-426F-A754-E85213609F08}" type="presParOf" srcId="{6FACF8ED-1344-4E13-B8C7-CA8F43AD3FB5}" destId="{FF6C5315-8816-48D5-975C-A1918C10776A}" srcOrd="2" destOrd="0" presId="urn:microsoft.com/office/officeart/2005/8/layout/orgChart1"/>
    <dgm:cxn modelId="{E0413EF6-B4A7-45DB-A70F-DAE9B02F17FD}" type="presParOf" srcId="{B751A117-ACBD-455A-89BF-D85F28B51820}" destId="{0DEFED01-0B5D-4AA8-9B1A-1EFAA696761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337555-9DFD-4C4D-83E9-8E41EF5DC170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F32E15EA-9938-41DE-ADF5-4C21C3B92891}">
      <dgm:prSet phldrT="[نص]"/>
      <dgm:spPr/>
      <dgm:t>
        <a:bodyPr/>
        <a:lstStyle/>
        <a:p>
          <a:pPr rtl="1"/>
          <a:r>
            <a:rPr lang="ar-SA" dirty="0" err="1" smtClean="0"/>
            <a:t>1-</a:t>
          </a:r>
          <a:endParaRPr lang="ar-SA" dirty="0"/>
        </a:p>
      </dgm:t>
    </dgm:pt>
    <dgm:pt modelId="{5A7CF115-3ECC-4BF2-ABD1-152EEE727BFA}" type="parTrans" cxnId="{9AAE3DF6-C489-4633-B43D-9909B9B4ABD1}">
      <dgm:prSet/>
      <dgm:spPr/>
      <dgm:t>
        <a:bodyPr/>
        <a:lstStyle/>
        <a:p>
          <a:pPr rtl="1"/>
          <a:endParaRPr lang="ar-SA"/>
        </a:p>
      </dgm:t>
    </dgm:pt>
    <dgm:pt modelId="{77862BC0-7D08-4DFE-A3E0-2372347A4269}" type="sibTrans" cxnId="{9AAE3DF6-C489-4633-B43D-9909B9B4ABD1}">
      <dgm:prSet/>
      <dgm:spPr/>
      <dgm:t>
        <a:bodyPr/>
        <a:lstStyle/>
        <a:p>
          <a:pPr rtl="1"/>
          <a:endParaRPr lang="ar-SA"/>
        </a:p>
      </dgm:t>
    </dgm:pt>
    <dgm:pt modelId="{92A30790-1551-4754-9725-252CD9F52303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أن هذه طريقة السلف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025B24EA-6A65-4175-A7AE-746CDF97B8ED}" type="parTrans" cxnId="{7D9372B1-11E1-4517-AF06-46B7001E4349}">
      <dgm:prSet/>
      <dgm:spPr/>
      <dgm:t>
        <a:bodyPr/>
        <a:lstStyle/>
        <a:p>
          <a:pPr rtl="1"/>
          <a:endParaRPr lang="ar-SA"/>
        </a:p>
      </dgm:t>
    </dgm:pt>
    <dgm:pt modelId="{CC5C1572-7562-4D1B-8A44-028B322D0743}" type="sibTrans" cxnId="{7D9372B1-11E1-4517-AF06-46B7001E4349}">
      <dgm:prSet/>
      <dgm:spPr/>
      <dgm:t>
        <a:bodyPr/>
        <a:lstStyle/>
        <a:p>
          <a:pPr rtl="1"/>
          <a:endParaRPr lang="ar-SA"/>
        </a:p>
      </dgm:t>
    </dgm:pt>
    <dgm:pt modelId="{AC5CF142-3E22-4985-BFA9-39106498F9D6}">
      <dgm:prSet phldrT="[نص]"/>
      <dgm:spPr/>
      <dgm:t>
        <a:bodyPr/>
        <a:lstStyle/>
        <a:p>
          <a:pPr rtl="1"/>
          <a:r>
            <a:rPr lang="ar-SA" dirty="0" err="1" smtClean="0"/>
            <a:t>2-</a:t>
          </a:r>
          <a:endParaRPr lang="ar-SA" dirty="0"/>
        </a:p>
      </dgm:t>
    </dgm:pt>
    <dgm:pt modelId="{031AB228-94D7-4363-921C-8594606F7C85}" type="parTrans" cxnId="{FB05EEBC-B1AC-41E4-A9C8-5F349747112F}">
      <dgm:prSet/>
      <dgm:spPr/>
      <dgm:t>
        <a:bodyPr/>
        <a:lstStyle/>
        <a:p>
          <a:pPr rtl="1"/>
          <a:endParaRPr lang="ar-SA"/>
        </a:p>
      </dgm:t>
    </dgm:pt>
    <dgm:pt modelId="{4D6F10ED-E694-4E3B-841A-35C249F86CC8}" type="sibTrans" cxnId="{FB05EEBC-B1AC-41E4-A9C8-5F349747112F}">
      <dgm:prSet/>
      <dgm:spPr/>
      <dgm:t>
        <a:bodyPr/>
        <a:lstStyle/>
        <a:p>
          <a:pPr rtl="1"/>
          <a:endParaRPr lang="ar-SA"/>
        </a:p>
      </dgm:t>
    </dgm:pt>
    <dgm:pt modelId="{1A30C6AB-ECE9-4559-A1A3-9EBB1190A394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أن ذلك أحوط وأبرأ للذمة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F2F3A303-4AEA-4922-A025-2F21194D8353}" type="parTrans" cxnId="{B43E8ECC-CF9B-41B2-BBFD-2F09B68C2740}">
      <dgm:prSet/>
      <dgm:spPr/>
      <dgm:t>
        <a:bodyPr/>
        <a:lstStyle/>
        <a:p>
          <a:pPr rtl="1"/>
          <a:endParaRPr lang="ar-SA"/>
        </a:p>
      </dgm:t>
    </dgm:pt>
    <dgm:pt modelId="{C8E68789-8718-4D74-8D35-E815D1CF904D}" type="sibTrans" cxnId="{B43E8ECC-CF9B-41B2-BBFD-2F09B68C2740}">
      <dgm:prSet/>
      <dgm:spPr/>
      <dgm:t>
        <a:bodyPr/>
        <a:lstStyle/>
        <a:p>
          <a:pPr rtl="1"/>
          <a:endParaRPr lang="ar-SA"/>
        </a:p>
      </dgm:t>
    </dgm:pt>
    <dgm:pt modelId="{3CCDAAF5-9CA4-4119-B819-69D09D218014}">
      <dgm:prSet phldrT="[نص]"/>
      <dgm:spPr/>
      <dgm:t>
        <a:bodyPr/>
        <a:lstStyle/>
        <a:p>
          <a:pPr rtl="1"/>
          <a:r>
            <a:rPr lang="ar-SA" dirty="0" err="1" smtClean="0"/>
            <a:t>3-</a:t>
          </a:r>
          <a:endParaRPr lang="ar-SA" dirty="0"/>
        </a:p>
      </dgm:t>
    </dgm:pt>
    <dgm:pt modelId="{BF65C4F8-E7D9-44D4-A1B9-51C4291DE612}" type="parTrans" cxnId="{FCD1B5B6-7262-4CA6-996A-7FD834094408}">
      <dgm:prSet/>
      <dgm:spPr/>
      <dgm:t>
        <a:bodyPr/>
        <a:lstStyle/>
        <a:p>
          <a:pPr rtl="1"/>
          <a:endParaRPr lang="ar-SA"/>
        </a:p>
      </dgm:t>
    </dgm:pt>
    <dgm:pt modelId="{ECAD09B6-B2AD-4AFD-98D5-90EA85A5040F}" type="sibTrans" cxnId="{FCD1B5B6-7262-4CA6-996A-7FD834094408}">
      <dgm:prSet/>
      <dgm:spPr/>
      <dgm:t>
        <a:bodyPr/>
        <a:lstStyle/>
        <a:p>
          <a:pPr rtl="1"/>
          <a:endParaRPr lang="ar-SA"/>
        </a:p>
      </dgm:t>
    </dgm:pt>
    <dgm:pt modelId="{85540939-0979-4B26-BC2A-CBA77DB49A45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أن ذلك أقوى في التعبد والانقياد</a:t>
          </a:r>
          <a:r>
            <a:rPr lang="ar-SA" dirty="0" smtClean="0"/>
            <a:t> </a:t>
          </a:r>
          <a:endParaRPr lang="ar-SA" dirty="0"/>
        </a:p>
      </dgm:t>
    </dgm:pt>
    <dgm:pt modelId="{5242A1C7-B1BB-47E8-A39A-4D7496871B69}" type="parTrans" cxnId="{5BBA9801-0002-4424-9D12-653C70BD042A}">
      <dgm:prSet/>
      <dgm:spPr/>
      <dgm:t>
        <a:bodyPr/>
        <a:lstStyle/>
        <a:p>
          <a:pPr rtl="1"/>
          <a:endParaRPr lang="ar-SA"/>
        </a:p>
      </dgm:t>
    </dgm:pt>
    <dgm:pt modelId="{0A80E951-0667-4ABA-967A-A54A24AB619D}" type="sibTrans" cxnId="{5BBA9801-0002-4424-9D12-653C70BD042A}">
      <dgm:prSet/>
      <dgm:spPr/>
      <dgm:t>
        <a:bodyPr/>
        <a:lstStyle/>
        <a:p>
          <a:pPr rtl="1"/>
          <a:endParaRPr lang="ar-SA"/>
        </a:p>
      </dgm:t>
    </dgm:pt>
    <dgm:pt modelId="{629D89F6-FB68-4A43-B654-26A6F62E19F6}" type="pres">
      <dgm:prSet presAssocID="{EE337555-9DFD-4C4D-83E9-8E41EF5DC17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B527A1B-8E4B-406E-A5F7-5561F3866445}" type="pres">
      <dgm:prSet presAssocID="{F32E15EA-9938-41DE-ADF5-4C21C3B92891}" presName="composite" presStyleCnt="0"/>
      <dgm:spPr/>
      <dgm:t>
        <a:bodyPr/>
        <a:lstStyle/>
        <a:p>
          <a:pPr rtl="1"/>
          <a:endParaRPr lang="ar-SA"/>
        </a:p>
      </dgm:t>
    </dgm:pt>
    <dgm:pt modelId="{11C8DF07-789E-4C59-AEDC-072CADE8CBB1}" type="pres">
      <dgm:prSet presAssocID="{F32E15EA-9938-41DE-ADF5-4C21C3B9289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4B2D42-04C1-45FB-9EF2-0A5210D62E56}" type="pres">
      <dgm:prSet presAssocID="{F32E15EA-9938-41DE-ADF5-4C21C3B9289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50C60A-1B6D-4246-B02B-12088B742098}" type="pres">
      <dgm:prSet presAssocID="{77862BC0-7D08-4DFE-A3E0-2372347A4269}" presName="sp" presStyleCnt="0"/>
      <dgm:spPr/>
      <dgm:t>
        <a:bodyPr/>
        <a:lstStyle/>
        <a:p>
          <a:pPr rtl="1"/>
          <a:endParaRPr lang="ar-SA"/>
        </a:p>
      </dgm:t>
    </dgm:pt>
    <dgm:pt modelId="{E72E64B1-A8AF-4A40-ACA8-52A189046703}" type="pres">
      <dgm:prSet presAssocID="{AC5CF142-3E22-4985-BFA9-39106498F9D6}" presName="composite" presStyleCnt="0"/>
      <dgm:spPr/>
      <dgm:t>
        <a:bodyPr/>
        <a:lstStyle/>
        <a:p>
          <a:pPr rtl="1"/>
          <a:endParaRPr lang="ar-SA"/>
        </a:p>
      </dgm:t>
    </dgm:pt>
    <dgm:pt modelId="{8140513B-324A-41D5-B4B4-6089AEBD676D}" type="pres">
      <dgm:prSet presAssocID="{AC5CF142-3E22-4985-BFA9-39106498F9D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CC7F5C-845F-4B39-8400-E11B30543906}" type="pres">
      <dgm:prSet presAssocID="{AC5CF142-3E22-4985-BFA9-39106498F9D6}" presName="descendantText" presStyleLbl="alignAcc1" presStyleIdx="1" presStyleCnt="3" custLinFactNeighborX="-611" custLinFactNeighborY="-68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78868F-AE84-4C31-B745-A2C4655C0D96}" type="pres">
      <dgm:prSet presAssocID="{4D6F10ED-E694-4E3B-841A-35C249F86CC8}" presName="sp" presStyleCnt="0"/>
      <dgm:spPr/>
      <dgm:t>
        <a:bodyPr/>
        <a:lstStyle/>
        <a:p>
          <a:pPr rtl="1"/>
          <a:endParaRPr lang="ar-SA"/>
        </a:p>
      </dgm:t>
    </dgm:pt>
    <dgm:pt modelId="{12BDF3CD-EB36-497A-B71B-C78A257F22D6}" type="pres">
      <dgm:prSet presAssocID="{3CCDAAF5-9CA4-4119-B819-69D09D218014}" presName="composite" presStyleCnt="0"/>
      <dgm:spPr/>
      <dgm:t>
        <a:bodyPr/>
        <a:lstStyle/>
        <a:p>
          <a:pPr rtl="1"/>
          <a:endParaRPr lang="ar-SA"/>
        </a:p>
      </dgm:t>
    </dgm:pt>
    <dgm:pt modelId="{B7B5ECC2-3FAC-4855-9D1E-B80CD4B6EF4E}" type="pres">
      <dgm:prSet presAssocID="{3CCDAAF5-9CA4-4119-B819-69D09D21801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74F897-35C2-424D-9283-91483B08864C}" type="pres">
      <dgm:prSet presAssocID="{3CCDAAF5-9CA4-4119-B819-69D09D21801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CD1B5B6-7262-4CA6-996A-7FD834094408}" srcId="{EE337555-9DFD-4C4D-83E9-8E41EF5DC170}" destId="{3CCDAAF5-9CA4-4119-B819-69D09D218014}" srcOrd="2" destOrd="0" parTransId="{BF65C4F8-E7D9-44D4-A1B9-51C4291DE612}" sibTransId="{ECAD09B6-B2AD-4AFD-98D5-90EA85A5040F}"/>
    <dgm:cxn modelId="{3ECB0B95-6029-49BB-BA2A-7759C5B3F545}" type="presOf" srcId="{AC5CF142-3E22-4985-BFA9-39106498F9D6}" destId="{8140513B-324A-41D5-B4B4-6089AEBD676D}" srcOrd="0" destOrd="0" presId="urn:microsoft.com/office/officeart/2005/8/layout/chevron2"/>
    <dgm:cxn modelId="{F1CD680D-6E85-4CCF-948B-74374383DFED}" type="presOf" srcId="{3CCDAAF5-9CA4-4119-B819-69D09D218014}" destId="{B7B5ECC2-3FAC-4855-9D1E-B80CD4B6EF4E}" srcOrd="0" destOrd="0" presId="urn:microsoft.com/office/officeart/2005/8/layout/chevron2"/>
    <dgm:cxn modelId="{F66F9DF3-263E-41EA-9522-2B650680A533}" type="presOf" srcId="{85540939-0979-4B26-BC2A-CBA77DB49A45}" destId="{C874F897-35C2-424D-9283-91483B08864C}" srcOrd="0" destOrd="0" presId="urn:microsoft.com/office/officeart/2005/8/layout/chevron2"/>
    <dgm:cxn modelId="{5BBA9801-0002-4424-9D12-653C70BD042A}" srcId="{3CCDAAF5-9CA4-4119-B819-69D09D218014}" destId="{85540939-0979-4B26-BC2A-CBA77DB49A45}" srcOrd="0" destOrd="0" parTransId="{5242A1C7-B1BB-47E8-A39A-4D7496871B69}" sibTransId="{0A80E951-0667-4ABA-967A-A54A24AB619D}"/>
    <dgm:cxn modelId="{9AAE3DF6-C489-4633-B43D-9909B9B4ABD1}" srcId="{EE337555-9DFD-4C4D-83E9-8E41EF5DC170}" destId="{F32E15EA-9938-41DE-ADF5-4C21C3B92891}" srcOrd="0" destOrd="0" parTransId="{5A7CF115-3ECC-4BF2-ABD1-152EEE727BFA}" sibTransId="{77862BC0-7D08-4DFE-A3E0-2372347A4269}"/>
    <dgm:cxn modelId="{037F17EE-44E6-4FFF-8CB8-609C91A3AA78}" type="presOf" srcId="{92A30790-1551-4754-9725-252CD9F52303}" destId="{174B2D42-04C1-45FB-9EF2-0A5210D62E56}" srcOrd="0" destOrd="0" presId="urn:microsoft.com/office/officeart/2005/8/layout/chevron2"/>
    <dgm:cxn modelId="{7D9372B1-11E1-4517-AF06-46B7001E4349}" srcId="{F32E15EA-9938-41DE-ADF5-4C21C3B92891}" destId="{92A30790-1551-4754-9725-252CD9F52303}" srcOrd="0" destOrd="0" parTransId="{025B24EA-6A65-4175-A7AE-746CDF97B8ED}" sibTransId="{CC5C1572-7562-4D1B-8A44-028B322D0743}"/>
    <dgm:cxn modelId="{FB05EEBC-B1AC-41E4-A9C8-5F349747112F}" srcId="{EE337555-9DFD-4C4D-83E9-8E41EF5DC170}" destId="{AC5CF142-3E22-4985-BFA9-39106498F9D6}" srcOrd="1" destOrd="0" parTransId="{031AB228-94D7-4363-921C-8594606F7C85}" sibTransId="{4D6F10ED-E694-4E3B-841A-35C249F86CC8}"/>
    <dgm:cxn modelId="{276842E1-8032-4A35-BFE9-0557E1C2C9F0}" type="presOf" srcId="{1A30C6AB-ECE9-4559-A1A3-9EBB1190A394}" destId="{2BCC7F5C-845F-4B39-8400-E11B30543906}" srcOrd="0" destOrd="0" presId="urn:microsoft.com/office/officeart/2005/8/layout/chevron2"/>
    <dgm:cxn modelId="{E37CC09E-C026-4928-A705-834E34C15877}" type="presOf" srcId="{EE337555-9DFD-4C4D-83E9-8E41EF5DC170}" destId="{629D89F6-FB68-4A43-B654-26A6F62E19F6}" srcOrd="0" destOrd="0" presId="urn:microsoft.com/office/officeart/2005/8/layout/chevron2"/>
    <dgm:cxn modelId="{58FB11D4-FCBA-4230-9567-48564E9F354C}" type="presOf" srcId="{F32E15EA-9938-41DE-ADF5-4C21C3B92891}" destId="{11C8DF07-789E-4C59-AEDC-072CADE8CBB1}" srcOrd="0" destOrd="0" presId="urn:microsoft.com/office/officeart/2005/8/layout/chevron2"/>
    <dgm:cxn modelId="{B43E8ECC-CF9B-41B2-BBFD-2F09B68C2740}" srcId="{AC5CF142-3E22-4985-BFA9-39106498F9D6}" destId="{1A30C6AB-ECE9-4559-A1A3-9EBB1190A394}" srcOrd="0" destOrd="0" parTransId="{F2F3A303-4AEA-4922-A025-2F21194D8353}" sibTransId="{C8E68789-8718-4D74-8D35-E815D1CF904D}"/>
    <dgm:cxn modelId="{11BACA81-F7E5-46F1-9493-BF47F1C80315}" type="presParOf" srcId="{629D89F6-FB68-4A43-B654-26A6F62E19F6}" destId="{8B527A1B-8E4B-406E-A5F7-5561F3866445}" srcOrd="0" destOrd="0" presId="urn:microsoft.com/office/officeart/2005/8/layout/chevron2"/>
    <dgm:cxn modelId="{54ED8E44-ADD8-4387-BFDC-8EE0C80E6CD7}" type="presParOf" srcId="{8B527A1B-8E4B-406E-A5F7-5561F3866445}" destId="{11C8DF07-789E-4C59-AEDC-072CADE8CBB1}" srcOrd="0" destOrd="0" presId="urn:microsoft.com/office/officeart/2005/8/layout/chevron2"/>
    <dgm:cxn modelId="{56C337C8-0CA6-417C-853D-30CB8F93FC4E}" type="presParOf" srcId="{8B527A1B-8E4B-406E-A5F7-5561F3866445}" destId="{174B2D42-04C1-45FB-9EF2-0A5210D62E56}" srcOrd="1" destOrd="0" presId="urn:microsoft.com/office/officeart/2005/8/layout/chevron2"/>
    <dgm:cxn modelId="{37D9A74D-2566-47FE-8B8D-6AB3B518B76C}" type="presParOf" srcId="{629D89F6-FB68-4A43-B654-26A6F62E19F6}" destId="{1550C60A-1B6D-4246-B02B-12088B742098}" srcOrd="1" destOrd="0" presId="urn:microsoft.com/office/officeart/2005/8/layout/chevron2"/>
    <dgm:cxn modelId="{D7242D71-9373-4972-8388-EDBFA01C5A97}" type="presParOf" srcId="{629D89F6-FB68-4A43-B654-26A6F62E19F6}" destId="{E72E64B1-A8AF-4A40-ACA8-52A189046703}" srcOrd="2" destOrd="0" presId="urn:microsoft.com/office/officeart/2005/8/layout/chevron2"/>
    <dgm:cxn modelId="{85FED853-D161-492D-9E53-7D559773810A}" type="presParOf" srcId="{E72E64B1-A8AF-4A40-ACA8-52A189046703}" destId="{8140513B-324A-41D5-B4B4-6089AEBD676D}" srcOrd="0" destOrd="0" presId="urn:microsoft.com/office/officeart/2005/8/layout/chevron2"/>
    <dgm:cxn modelId="{BCCE489A-8F99-4118-A10D-3579B570EAF8}" type="presParOf" srcId="{E72E64B1-A8AF-4A40-ACA8-52A189046703}" destId="{2BCC7F5C-845F-4B39-8400-E11B30543906}" srcOrd="1" destOrd="0" presId="urn:microsoft.com/office/officeart/2005/8/layout/chevron2"/>
    <dgm:cxn modelId="{64A03A7A-D45D-4607-854F-5B1D6DB36F82}" type="presParOf" srcId="{629D89F6-FB68-4A43-B654-26A6F62E19F6}" destId="{1778868F-AE84-4C31-B745-A2C4655C0D96}" srcOrd="3" destOrd="0" presId="urn:microsoft.com/office/officeart/2005/8/layout/chevron2"/>
    <dgm:cxn modelId="{E46859D3-D047-4DAD-A7C4-E7E35723BE23}" type="presParOf" srcId="{629D89F6-FB68-4A43-B654-26A6F62E19F6}" destId="{12BDF3CD-EB36-497A-B71B-C78A257F22D6}" srcOrd="4" destOrd="0" presId="urn:microsoft.com/office/officeart/2005/8/layout/chevron2"/>
    <dgm:cxn modelId="{D60C4B56-CB13-4EC3-B0F6-216D4F291C29}" type="presParOf" srcId="{12BDF3CD-EB36-497A-B71B-C78A257F22D6}" destId="{B7B5ECC2-3FAC-4855-9D1E-B80CD4B6EF4E}" srcOrd="0" destOrd="0" presId="urn:microsoft.com/office/officeart/2005/8/layout/chevron2"/>
    <dgm:cxn modelId="{C9C5FF39-F190-48C8-82C9-3F647C7FE0DF}" type="presParOf" srcId="{12BDF3CD-EB36-497A-B71B-C78A257F22D6}" destId="{C874F897-35C2-424D-9283-91483B08864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639B45-3022-4B32-B3E0-B61DA723CEFB}" type="doc">
      <dgm:prSet loTypeId="urn:microsoft.com/office/officeart/2005/8/layout/hierarchy4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20B89918-E35D-4C6D-B6FC-D2E78178D608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تعريفه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F33A4189-ED9F-4159-A229-60E1E9612A12}" type="parTrans" cxnId="{92D18314-BCE1-45B3-BAC3-FC1DC3E8DEBB}">
      <dgm:prSet/>
      <dgm:spPr/>
      <dgm:t>
        <a:bodyPr/>
        <a:lstStyle/>
        <a:p>
          <a:pPr rtl="1"/>
          <a:endParaRPr lang="ar-SA"/>
        </a:p>
      </dgm:t>
    </dgm:pt>
    <dgm:pt modelId="{5E5F7FB6-48D8-478E-8CAE-12C1BF4C9B73}" type="sibTrans" cxnId="{92D18314-BCE1-45B3-BAC3-FC1DC3E8DEBB}">
      <dgm:prSet/>
      <dgm:spPr/>
      <dgm:t>
        <a:bodyPr/>
        <a:lstStyle/>
        <a:p>
          <a:pPr rtl="1"/>
          <a:endParaRPr lang="ar-SA"/>
        </a:p>
      </dgm:t>
    </dgm:pt>
    <dgm:pt modelId="{A3A63A4E-BE3F-40C6-8871-7554619753EA}">
      <dgm:prSet phldrT="[نص]"/>
      <dgm:spPr/>
      <dgm:t>
        <a:bodyPr/>
        <a:lstStyle/>
        <a:p>
          <a:pPr rtl="1"/>
          <a:r>
            <a:rPr lang="ar-SA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اصطلاحاً </a:t>
          </a:r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:ما حمل لفظه على المعنى المرجوح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CCE83BFD-5882-4C99-8C02-6A8D0AA03DF7}" type="parTrans" cxnId="{F01742F0-57C6-4FEA-80A7-CA78D7CE3BBD}">
      <dgm:prSet/>
      <dgm:spPr/>
      <dgm:t>
        <a:bodyPr/>
        <a:lstStyle/>
        <a:p>
          <a:pPr rtl="1"/>
          <a:endParaRPr lang="ar-SA"/>
        </a:p>
      </dgm:t>
    </dgm:pt>
    <dgm:pt modelId="{5007315F-A23B-4265-A9EC-181C6AA6B21E}" type="sibTrans" cxnId="{F01742F0-57C6-4FEA-80A7-CA78D7CE3BBD}">
      <dgm:prSet/>
      <dgm:spPr/>
      <dgm:t>
        <a:bodyPr/>
        <a:lstStyle/>
        <a:p>
          <a:pPr rtl="1"/>
          <a:endParaRPr lang="ar-SA"/>
        </a:p>
      </dgm:t>
    </dgm:pt>
    <dgm:pt modelId="{8F6268F0-A4E4-4F17-A99A-7A534E0A4FCD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(على المعنى المرجوح</a:t>
          </a:r>
          <a:r>
            <a:rPr lang="ar-SA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 </a:t>
          </a:r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؛ يخرج من هذا القيد النص والظاهر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66BAAA81-0580-4E73-8C69-02D34BD3B9D0}" type="parTrans" cxnId="{D0A9077F-F229-4CC6-BCBE-95CED2F8DD02}">
      <dgm:prSet/>
      <dgm:spPr/>
      <dgm:t>
        <a:bodyPr/>
        <a:lstStyle/>
        <a:p>
          <a:pPr rtl="1"/>
          <a:endParaRPr lang="ar-SA"/>
        </a:p>
      </dgm:t>
    </dgm:pt>
    <dgm:pt modelId="{7622248E-79AB-470D-83E7-B4C2728E6D73}" type="sibTrans" cxnId="{D0A9077F-F229-4CC6-BCBE-95CED2F8DD02}">
      <dgm:prSet/>
      <dgm:spPr/>
      <dgm:t>
        <a:bodyPr/>
        <a:lstStyle/>
        <a:p>
          <a:pPr rtl="1"/>
          <a:endParaRPr lang="ar-SA"/>
        </a:p>
      </dgm:t>
    </dgm:pt>
    <dgm:pt modelId="{D2B4FA2E-B9AB-4FE5-8E98-6D49A73F404E}">
      <dgm:prSet phldrT="[نص]"/>
      <dgm:spPr/>
      <dgm:t>
        <a:bodyPr/>
        <a:lstStyle/>
        <a:p>
          <a:pPr rtl="1"/>
          <a:r>
            <a: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لغة: من الأَوَل وهو الرجوع.</a:t>
          </a:r>
          <a:endParaRPr lang="ar-S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F6183BE1-8346-4936-98D3-1DDCEEDB91E0}" type="parTrans" cxnId="{18E10175-48D2-4690-8F06-85F016550B74}">
      <dgm:prSet/>
      <dgm:spPr/>
      <dgm:t>
        <a:bodyPr/>
        <a:lstStyle/>
        <a:p>
          <a:pPr rtl="1"/>
          <a:endParaRPr lang="ar-SA"/>
        </a:p>
      </dgm:t>
    </dgm:pt>
    <dgm:pt modelId="{5DF68D51-3AEA-47EA-A612-49D4C90A3558}" type="sibTrans" cxnId="{18E10175-48D2-4690-8F06-85F016550B74}">
      <dgm:prSet/>
      <dgm:spPr/>
      <dgm:t>
        <a:bodyPr/>
        <a:lstStyle/>
        <a:p>
          <a:pPr rtl="1"/>
          <a:endParaRPr lang="ar-SA"/>
        </a:p>
      </dgm:t>
    </dgm:pt>
    <dgm:pt modelId="{FE39C9D3-6882-4AFA-904E-AEFDB9A5A370}">
      <dgm:prSet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أما النص، فلأنه لا يحتمل إلا معنى واحداً</a:t>
          </a:r>
          <a:endParaRPr lang="ar-SA" b="1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789AAC8C-5D09-423D-947A-BD97D7CCEF1D}" type="parTrans" cxnId="{6C398FD8-8C18-4E04-AE6E-347E657F4C17}">
      <dgm:prSet/>
      <dgm:spPr/>
    </dgm:pt>
    <dgm:pt modelId="{333AC021-7660-42B5-BEDA-914FDAE6E7D9}" type="sibTrans" cxnId="{6C398FD8-8C18-4E04-AE6E-347E657F4C17}">
      <dgm:prSet/>
      <dgm:spPr/>
    </dgm:pt>
    <dgm:pt modelId="{FB6B409E-00E1-4CC0-AFE6-2E1A6AE618BF}">
      <dgm:prSet/>
      <dgm:spPr/>
      <dgm:t>
        <a:bodyPr/>
        <a:lstStyle/>
        <a:p>
          <a:pPr rtl="1"/>
          <a:r>
            <a:rPr lang="ar-SA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وأما الظاهر فلأنه محمول على المعنى الراجح.</a:t>
          </a:r>
          <a:endParaRPr lang="ar-SA" b="1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8D3A1ECB-9F67-416A-96CD-FB55707CE575}" type="parTrans" cxnId="{3A5DBF03-D477-4086-9A40-12C9922BCE4A}">
      <dgm:prSet/>
      <dgm:spPr/>
    </dgm:pt>
    <dgm:pt modelId="{E1A28B41-E711-4AB1-982E-93ADC3C5EB82}" type="sibTrans" cxnId="{3A5DBF03-D477-4086-9A40-12C9922BCE4A}">
      <dgm:prSet/>
      <dgm:spPr/>
    </dgm:pt>
    <dgm:pt modelId="{56582BE4-E684-4159-8D8B-4FEED7E0DBAF}" type="pres">
      <dgm:prSet presAssocID="{9B639B45-3022-4B32-B3E0-B61DA723CEF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23B6CE0-C096-4D98-86ED-0F29AD05ADEB}" type="pres">
      <dgm:prSet presAssocID="{20B89918-E35D-4C6D-B6FC-D2E78178D608}" presName="vertOne" presStyleCnt="0"/>
      <dgm:spPr/>
      <dgm:t>
        <a:bodyPr/>
        <a:lstStyle/>
        <a:p>
          <a:pPr rtl="1"/>
          <a:endParaRPr lang="ar-SA"/>
        </a:p>
      </dgm:t>
    </dgm:pt>
    <dgm:pt modelId="{0533BA14-948C-433D-87D7-F52E7722B4E5}" type="pres">
      <dgm:prSet presAssocID="{20B89918-E35D-4C6D-B6FC-D2E78178D608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A2649D2-6925-4830-841E-760D69AF9AED}" type="pres">
      <dgm:prSet presAssocID="{20B89918-E35D-4C6D-B6FC-D2E78178D608}" presName="parTransOne" presStyleCnt="0"/>
      <dgm:spPr/>
      <dgm:t>
        <a:bodyPr/>
        <a:lstStyle/>
        <a:p>
          <a:pPr rtl="1"/>
          <a:endParaRPr lang="ar-SA"/>
        </a:p>
      </dgm:t>
    </dgm:pt>
    <dgm:pt modelId="{BFAE171F-11B6-419D-BE12-4AF158740F35}" type="pres">
      <dgm:prSet presAssocID="{20B89918-E35D-4C6D-B6FC-D2E78178D608}" presName="horzOne" presStyleCnt="0"/>
      <dgm:spPr/>
      <dgm:t>
        <a:bodyPr/>
        <a:lstStyle/>
        <a:p>
          <a:pPr rtl="1"/>
          <a:endParaRPr lang="ar-SA"/>
        </a:p>
      </dgm:t>
    </dgm:pt>
    <dgm:pt modelId="{99C95BC7-49B9-457F-A470-AFE42EAEC3B8}" type="pres">
      <dgm:prSet presAssocID="{A3A63A4E-BE3F-40C6-8871-7554619753EA}" presName="vertTwo" presStyleCnt="0"/>
      <dgm:spPr/>
      <dgm:t>
        <a:bodyPr/>
        <a:lstStyle/>
        <a:p>
          <a:pPr rtl="1"/>
          <a:endParaRPr lang="ar-SA"/>
        </a:p>
      </dgm:t>
    </dgm:pt>
    <dgm:pt modelId="{1ECEDFC3-7B7D-48E6-991C-A4D43273483F}" type="pres">
      <dgm:prSet presAssocID="{A3A63A4E-BE3F-40C6-8871-7554619753E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A0855D9-9533-451A-B342-951B4EE724A5}" type="pres">
      <dgm:prSet presAssocID="{A3A63A4E-BE3F-40C6-8871-7554619753EA}" presName="parTransTwo" presStyleCnt="0"/>
      <dgm:spPr/>
      <dgm:t>
        <a:bodyPr/>
        <a:lstStyle/>
        <a:p>
          <a:pPr rtl="1"/>
          <a:endParaRPr lang="ar-SA"/>
        </a:p>
      </dgm:t>
    </dgm:pt>
    <dgm:pt modelId="{B24539A8-B373-4C81-876E-92E5D6CC72A9}" type="pres">
      <dgm:prSet presAssocID="{A3A63A4E-BE3F-40C6-8871-7554619753EA}" presName="horzTwo" presStyleCnt="0"/>
      <dgm:spPr/>
      <dgm:t>
        <a:bodyPr/>
        <a:lstStyle/>
        <a:p>
          <a:pPr rtl="1"/>
          <a:endParaRPr lang="ar-SA"/>
        </a:p>
      </dgm:t>
    </dgm:pt>
    <dgm:pt modelId="{FA912A8C-571E-4B91-AF8E-D50A92AEBE6A}" type="pres">
      <dgm:prSet presAssocID="{8F6268F0-A4E4-4F17-A99A-7A534E0A4FCD}" presName="vertThree" presStyleCnt="0"/>
      <dgm:spPr/>
      <dgm:t>
        <a:bodyPr/>
        <a:lstStyle/>
        <a:p>
          <a:pPr rtl="1"/>
          <a:endParaRPr lang="ar-SA"/>
        </a:p>
      </dgm:t>
    </dgm:pt>
    <dgm:pt modelId="{66C66C00-8DDA-43B6-B45B-3C6274379323}" type="pres">
      <dgm:prSet presAssocID="{8F6268F0-A4E4-4F17-A99A-7A534E0A4FCD}" presName="txThree" presStyleLbl="node3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B151ABC-662E-49EF-81B4-7461A267EB29}" type="pres">
      <dgm:prSet presAssocID="{8F6268F0-A4E4-4F17-A99A-7A534E0A4FCD}" presName="parTransThree" presStyleCnt="0"/>
      <dgm:spPr/>
      <dgm:t>
        <a:bodyPr/>
        <a:lstStyle/>
        <a:p>
          <a:pPr rtl="1"/>
          <a:endParaRPr lang="ar-SA"/>
        </a:p>
      </dgm:t>
    </dgm:pt>
    <dgm:pt modelId="{5223F1A5-3AEE-40FF-AAC4-5837B070C47B}" type="pres">
      <dgm:prSet presAssocID="{8F6268F0-A4E4-4F17-A99A-7A534E0A4FCD}" presName="horzThree" presStyleCnt="0"/>
      <dgm:spPr/>
      <dgm:t>
        <a:bodyPr/>
        <a:lstStyle/>
        <a:p>
          <a:pPr rtl="1"/>
          <a:endParaRPr lang="ar-SA"/>
        </a:p>
      </dgm:t>
    </dgm:pt>
    <dgm:pt modelId="{91FE0B1C-1633-4BD2-9DAD-3D20F8F4E76C}" type="pres">
      <dgm:prSet presAssocID="{FB6B409E-00E1-4CC0-AFE6-2E1A6AE618BF}" presName="vertFour" presStyleCnt="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E0EB80-8B68-4189-BD0E-EA002FFAAD25}" type="pres">
      <dgm:prSet presAssocID="{FB6B409E-00E1-4CC0-AFE6-2E1A6AE618BF}" presName="txFour" presStyleLbl="node4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B10D46F-14AF-43C0-A5DC-20211E222EA9}" type="pres">
      <dgm:prSet presAssocID="{FB6B409E-00E1-4CC0-AFE6-2E1A6AE618BF}" presName="horzFour" presStyleCnt="0"/>
      <dgm:spPr/>
      <dgm:t>
        <a:bodyPr/>
        <a:lstStyle/>
        <a:p>
          <a:pPr rtl="1"/>
          <a:endParaRPr lang="ar-SA"/>
        </a:p>
      </dgm:t>
    </dgm:pt>
    <dgm:pt modelId="{BD0F2356-8554-4325-B9B9-E112311CB92A}" type="pres">
      <dgm:prSet presAssocID="{E1A28B41-E711-4AB1-982E-93ADC3C5EB82}" presName="sibSpaceFour" presStyleCnt="0"/>
      <dgm:spPr/>
      <dgm:t>
        <a:bodyPr/>
        <a:lstStyle/>
        <a:p>
          <a:pPr rtl="1"/>
          <a:endParaRPr lang="ar-SA"/>
        </a:p>
      </dgm:t>
    </dgm:pt>
    <dgm:pt modelId="{07AA5D16-4F90-483E-9C04-69E61F89DC46}" type="pres">
      <dgm:prSet presAssocID="{FE39C9D3-6882-4AFA-904E-AEFDB9A5A370}" presName="vertFour" presStyleCnt="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845BD4F-0AD5-450C-9035-2ECCCB818211}" type="pres">
      <dgm:prSet presAssocID="{FE39C9D3-6882-4AFA-904E-AEFDB9A5A370}" presName="txFour" presStyleLbl="node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D8735A7-FADF-425D-BDC2-D1EC867833E1}" type="pres">
      <dgm:prSet presAssocID="{FE39C9D3-6882-4AFA-904E-AEFDB9A5A370}" presName="horzFour" presStyleCnt="0"/>
      <dgm:spPr/>
      <dgm:t>
        <a:bodyPr/>
        <a:lstStyle/>
        <a:p>
          <a:pPr rtl="1"/>
          <a:endParaRPr lang="ar-SA"/>
        </a:p>
      </dgm:t>
    </dgm:pt>
    <dgm:pt modelId="{262C1C62-2C17-49C2-8586-551177D17413}" type="pres">
      <dgm:prSet presAssocID="{5007315F-A23B-4265-A9EC-181C6AA6B21E}" presName="sibSpaceTwo" presStyleCnt="0"/>
      <dgm:spPr/>
      <dgm:t>
        <a:bodyPr/>
        <a:lstStyle/>
        <a:p>
          <a:pPr rtl="1"/>
          <a:endParaRPr lang="ar-SA"/>
        </a:p>
      </dgm:t>
    </dgm:pt>
    <dgm:pt modelId="{970EBDDD-62A3-4F80-ACEF-C58A79F18796}" type="pres">
      <dgm:prSet presAssocID="{D2B4FA2E-B9AB-4FE5-8E98-6D49A73F404E}" presName="vertTwo" presStyleCnt="0"/>
      <dgm:spPr/>
      <dgm:t>
        <a:bodyPr/>
        <a:lstStyle/>
        <a:p>
          <a:pPr rtl="1"/>
          <a:endParaRPr lang="ar-SA"/>
        </a:p>
      </dgm:t>
    </dgm:pt>
    <dgm:pt modelId="{4D29A6A3-9DCB-40FD-AFFD-57193CE8A63C}" type="pres">
      <dgm:prSet presAssocID="{D2B4FA2E-B9AB-4FE5-8E98-6D49A73F404E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309D69D-9D5E-48D0-8EC8-08CD5FDBF93A}" type="pres">
      <dgm:prSet presAssocID="{D2B4FA2E-B9AB-4FE5-8E98-6D49A73F404E}" presName="horzTwo" presStyleCnt="0"/>
      <dgm:spPr/>
      <dgm:t>
        <a:bodyPr/>
        <a:lstStyle/>
        <a:p>
          <a:pPr rtl="1"/>
          <a:endParaRPr lang="ar-SA"/>
        </a:p>
      </dgm:t>
    </dgm:pt>
  </dgm:ptLst>
  <dgm:cxnLst>
    <dgm:cxn modelId="{B3840FE4-D55E-4134-9928-310F354E431D}" type="presOf" srcId="{FB6B409E-00E1-4CC0-AFE6-2E1A6AE618BF}" destId="{53E0EB80-8B68-4189-BD0E-EA002FFAAD25}" srcOrd="0" destOrd="0" presId="urn:microsoft.com/office/officeart/2005/8/layout/hierarchy4"/>
    <dgm:cxn modelId="{4B147DBA-6F59-4E0C-A8ED-67974C45C91E}" type="presOf" srcId="{FE39C9D3-6882-4AFA-904E-AEFDB9A5A370}" destId="{A845BD4F-0AD5-450C-9035-2ECCCB818211}" srcOrd="0" destOrd="0" presId="urn:microsoft.com/office/officeart/2005/8/layout/hierarchy4"/>
    <dgm:cxn modelId="{3A5DBF03-D477-4086-9A40-12C9922BCE4A}" srcId="{8F6268F0-A4E4-4F17-A99A-7A534E0A4FCD}" destId="{FB6B409E-00E1-4CC0-AFE6-2E1A6AE618BF}" srcOrd="0" destOrd="0" parTransId="{8D3A1ECB-9F67-416A-96CD-FB55707CE575}" sibTransId="{E1A28B41-E711-4AB1-982E-93ADC3C5EB82}"/>
    <dgm:cxn modelId="{92D18314-BCE1-45B3-BAC3-FC1DC3E8DEBB}" srcId="{9B639B45-3022-4B32-B3E0-B61DA723CEFB}" destId="{20B89918-E35D-4C6D-B6FC-D2E78178D608}" srcOrd="0" destOrd="0" parTransId="{F33A4189-ED9F-4159-A229-60E1E9612A12}" sibTransId="{5E5F7FB6-48D8-478E-8CAE-12C1BF4C9B73}"/>
    <dgm:cxn modelId="{D0A9077F-F229-4CC6-BCBE-95CED2F8DD02}" srcId="{A3A63A4E-BE3F-40C6-8871-7554619753EA}" destId="{8F6268F0-A4E4-4F17-A99A-7A534E0A4FCD}" srcOrd="0" destOrd="0" parTransId="{66BAAA81-0580-4E73-8C69-02D34BD3B9D0}" sibTransId="{7622248E-79AB-470D-83E7-B4C2728E6D73}"/>
    <dgm:cxn modelId="{18E10175-48D2-4690-8F06-85F016550B74}" srcId="{20B89918-E35D-4C6D-B6FC-D2E78178D608}" destId="{D2B4FA2E-B9AB-4FE5-8E98-6D49A73F404E}" srcOrd="1" destOrd="0" parTransId="{F6183BE1-8346-4936-98D3-1DDCEEDB91E0}" sibTransId="{5DF68D51-3AEA-47EA-A612-49D4C90A3558}"/>
    <dgm:cxn modelId="{6C398FD8-8C18-4E04-AE6E-347E657F4C17}" srcId="{8F6268F0-A4E4-4F17-A99A-7A534E0A4FCD}" destId="{FE39C9D3-6882-4AFA-904E-AEFDB9A5A370}" srcOrd="1" destOrd="0" parTransId="{789AAC8C-5D09-423D-947A-BD97D7CCEF1D}" sibTransId="{333AC021-7660-42B5-BEDA-914FDAE6E7D9}"/>
    <dgm:cxn modelId="{FFCD8257-41C7-4DA9-B9C7-7212902D2930}" type="presOf" srcId="{A3A63A4E-BE3F-40C6-8871-7554619753EA}" destId="{1ECEDFC3-7B7D-48E6-991C-A4D43273483F}" srcOrd="0" destOrd="0" presId="urn:microsoft.com/office/officeart/2005/8/layout/hierarchy4"/>
    <dgm:cxn modelId="{E4AB17A0-B250-4E52-877D-BC54C4177607}" type="presOf" srcId="{D2B4FA2E-B9AB-4FE5-8E98-6D49A73F404E}" destId="{4D29A6A3-9DCB-40FD-AFFD-57193CE8A63C}" srcOrd="0" destOrd="0" presId="urn:microsoft.com/office/officeart/2005/8/layout/hierarchy4"/>
    <dgm:cxn modelId="{339E0580-A8F9-4764-8C70-DF600DDF282C}" type="presOf" srcId="{9B639B45-3022-4B32-B3E0-B61DA723CEFB}" destId="{56582BE4-E684-4159-8D8B-4FEED7E0DBAF}" srcOrd="0" destOrd="0" presId="urn:microsoft.com/office/officeart/2005/8/layout/hierarchy4"/>
    <dgm:cxn modelId="{451BE768-807A-4A54-9602-4E7381D04296}" type="presOf" srcId="{8F6268F0-A4E4-4F17-A99A-7A534E0A4FCD}" destId="{66C66C00-8DDA-43B6-B45B-3C6274379323}" srcOrd="0" destOrd="0" presId="urn:microsoft.com/office/officeart/2005/8/layout/hierarchy4"/>
    <dgm:cxn modelId="{F01742F0-57C6-4FEA-80A7-CA78D7CE3BBD}" srcId="{20B89918-E35D-4C6D-B6FC-D2E78178D608}" destId="{A3A63A4E-BE3F-40C6-8871-7554619753EA}" srcOrd="0" destOrd="0" parTransId="{CCE83BFD-5882-4C99-8C02-6A8D0AA03DF7}" sibTransId="{5007315F-A23B-4265-A9EC-181C6AA6B21E}"/>
    <dgm:cxn modelId="{0407C3E5-5EEB-4A31-AE50-7C372D6F4EBB}" type="presOf" srcId="{20B89918-E35D-4C6D-B6FC-D2E78178D608}" destId="{0533BA14-948C-433D-87D7-F52E7722B4E5}" srcOrd="0" destOrd="0" presId="urn:microsoft.com/office/officeart/2005/8/layout/hierarchy4"/>
    <dgm:cxn modelId="{A0F1C63C-FAD5-4E66-982F-7DE478149B5F}" type="presParOf" srcId="{56582BE4-E684-4159-8D8B-4FEED7E0DBAF}" destId="{B23B6CE0-C096-4D98-86ED-0F29AD05ADEB}" srcOrd="0" destOrd="0" presId="urn:microsoft.com/office/officeart/2005/8/layout/hierarchy4"/>
    <dgm:cxn modelId="{B7281C47-E253-48E7-87A0-4D19B7376F6B}" type="presParOf" srcId="{B23B6CE0-C096-4D98-86ED-0F29AD05ADEB}" destId="{0533BA14-948C-433D-87D7-F52E7722B4E5}" srcOrd="0" destOrd="0" presId="urn:microsoft.com/office/officeart/2005/8/layout/hierarchy4"/>
    <dgm:cxn modelId="{84563EBF-F549-4B18-A748-FB5A74200320}" type="presParOf" srcId="{B23B6CE0-C096-4D98-86ED-0F29AD05ADEB}" destId="{7A2649D2-6925-4830-841E-760D69AF9AED}" srcOrd="1" destOrd="0" presId="urn:microsoft.com/office/officeart/2005/8/layout/hierarchy4"/>
    <dgm:cxn modelId="{75E83587-8CB0-4391-AC09-EC65B32BD58E}" type="presParOf" srcId="{B23B6CE0-C096-4D98-86ED-0F29AD05ADEB}" destId="{BFAE171F-11B6-419D-BE12-4AF158740F35}" srcOrd="2" destOrd="0" presId="urn:microsoft.com/office/officeart/2005/8/layout/hierarchy4"/>
    <dgm:cxn modelId="{4B181638-7901-4846-9DEE-F4CDD31B2D56}" type="presParOf" srcId="{BFAE171F-11B6-419D-BE12-4AF158740F35}" destId="{99C95BC7-49B9-457F-A470-AFE42EAEC3B8}" srcOrd="0" destOrd="0" presId="urn:microsoft.com/office/officeart/2005/8/layout/hierarchy4"/>
    <dgm:cxn modelId="{BC7DB97D-BDB4-4CF7-9373-93FFAC2DBAED}" type="presParOf" srcId="{99C95BC7-49B9-457F-A470-AFE42EAEC3B8}" destId="{1ECEDFC3-7B7D-48E6-991C-A4D43273483F}" srcOrd="0" destOrd="0" presId="urn:microsoft.com/office/officeart/2005/8/layout/hierarchy4"/>
    <dgm:cxn modelId="{AB6798F1-6A89-4A03-8947-7455192372C8}" type="presParOf" srcId="{99C95BC7-49B9-457F-A470-AFE42EAEC3B8}" destId="{BA0855D9-9533-451A-B342-951B4EE724A5}" srcOrd="1" destOrd="0" presId="urn:microsoft.com/office/officeart/2005/8/layout/hierarchy4"/>
    <dgm:cxn modelId="{C1CB7A94-AB92-4F6A-A2D0-1DF2A8C3746D}" type="presParOf" srcId="{99C95BC7-49B9-457F-A470-AFE42EAEC3B8}" destId="{B24539A8-B373-4C81-876E-92E5D6CC72A9}" srcOrd="2" destOrd="0" presId="urn:microsoft.com/office/officeart/2005/8/layout/hierarchy4"/>
    <dgm:cxn modelId="{A2E68052-7B2D-48E2-92FF-FFFAD4F6B7AE}" type="presParOf" srcId="{B24539A8-B373-4C81-876E-92E5D6CC72A9}" destId="{FA912A8C-571E-4B91-AF8E-D50A92AEBE6A}" srcOrd="0" destOrd="0" presId="urn:microsoft.com/office/officeart/2005/8/layout/hierarchy4"/>
    <dgm:cxn modelId="{635FAD0E-BFA0-4FFB-99C0-265213C8A28F}" type="presParOf" srcId="{FA912A8C-571E-4B91-AF8E-D50A92AEBE6A}" destId="{66C66C00-8DDA-43B6-B45B-3C6274379323}" srcOrd="0" destOrd="0" presId="urn:microsoft.com/office/officeart/2005/8/layout/hierarchy4"/>
    <dgm:cxn modelId="{B9DCF799-D554-46FC-81B4-D2A4B1180233}" type="presParOf" srcId="{FA912A8C-571E-4B91-AF8E-D50A92AEBE6A}" destId="{5B151ABC-662E-49EF-81B4-7461A267EB29}" srcOrd="1" destOrd="0" presId="urn:microsoft.com/office/officeart/2005/8/layout/hierarchy4"/>
    <dgm:cxn modelId="{F22E21D9-61FA-4325-B646-2FB9772A6151}" type="presParOf" srcId="{FA912A8C-571E-4B91-AF8E-D50A92AEBE6A}" destId="{5223F1A5-3AEE-40FF-AAC4-5837B070C47B}" srcOrd="2" destOrd="0" presId="urn:microsoft.com/office/officeart/2005/8/layout/hierarchy4"/>
    <dgm:cxn modelId="{87EBAAA5-0D74-4292-A5BC-FA08180DB296}" type="presParOf" srcId="{5223F1A5-3AEE-40FF-AAC4-5837B070C47B}" destId="{91FE0B1C-1633-4BD2-9DAD-3D20F8F4E76C}" srcOrd="0" destOrd="0" presId="urn:microsoft.com/office/officeart/2005/8/layout/hierarchy4"/>
    <dgm:cxn modelId="{FF11A1A9-B911-4706-B86B-23C578B57A4F}" type="presParOf" srcId="{91FE0B1C-1633-4BD2-9DAD-3D20F8F4E76C}" destId="{53E0EB80-8B68-4189-BD0E-EA002FFAAD25}" srcOrd="0" destOrd="0" presId="urn:microsoft.com/office/officeart/2005/8/layout/hierarchy4"/>
    <dgm:cxn modelId="{19585EF7-2669-46A2-BA05-0553D49AA8F7}" type="presParOf" srcId="{91FE0B1C-1633-4BD2-9DAD-3D20F8F4E76C}" destId="{7B10D46F-14AF-43C0-A5DC-20211E222EA9}" srcOrd="1" destOrd="0" presId="urn:microsoft.com/office/officeart/2005/8/layout/hierarchy4"/>
    <dgm:cxn modelId="{50DDDC0B-9B6B-4167-9C35-2810344F9ACE}" type="presParOf" srcId="{5223F1A5-3AEE-40FF-AAC4-5837B070C47B}" destId="{BD0F2356-8554-4325-B9B9-E112311CB92A}" srcOrd="1" destOrd="0" presId="urn:microsoft.com/office/officeart/2005/8/layout/hierarchy4"/>
    <dgm:cxn modelId="{088351AB-39B3-4995-A9FB-DE829655BE73}" type="presParOf" srcId="{5223F1A5-3AEE-40FF-AAC4-5837B070C47B}" destId="{07AA5D16-4F90-483E-9C04-69E61F89DC46}" srcOrd="2" destOrd="0" presId="urn:microsoft.com/office/officeart/2005/8/layout/hierarchy4"/>
    <dgm:cxn modelId="{D84AFE21-2FEB-4721-88C4-277F6E73EF21}" type="presParOf" srcId="{07AA5D16-4F90-483E-9C04-69E61F89DC46}" destId="{A845BD4F-0AD5-450C-9035-2ECCCB818211}" srcOrd="0" destOrd="0" presId="urn:microsoft.com/office/officeart/2005/8/layout/hierarchy4"/>
    <dgm:cxn modelId="{557F04E4-5A69-4695-A2EE-B4090A1EE637}" type="presParOf" srcId="{07AA5D16-4F90-483E-9C04-69E61F89DC46}" destId="{AD8735A7-FADF-425D-BDC2-D1EC867833E1}" srcOrd="1" destOrd="0" presId="urn:microsoft.com/office/officeart/2005/8/layout/hierarchy4"/>
    <dgm:cxn modelId="{B30BA212-D33F-46DA-BBA4-5D5AB8B9CD56}" type="presParOf" srcId="{BFAE171F-11B6-419D-BE12-4AF158740F35}" destId="{262C1C62-2C17-49C2-8586-551177D17413}" srcOrd="1" destOrd="0" presId="urn:microsoft.com/office/officeart/2005/8/layout/hierarchy4"/>
    <dgm:cxn modelId="{07F16D60-F3A9-454F-A4DA-A204AA06136C}" type="presParOf" srcId="{BFAE171F-11B6-419D-BE12-4AF158740F35}" destId="{970EBDDD-62A3-4F80-ACEF-C58A79F18796}" srcOrd="2" destOrd="0" presId="urn:microsoft.com/office/officeart/2005/8/layout/hierarchy4"/>
    <dgm:cxn modelId="{F18A4422-E27D-4554-8BE3-9E7DD5989971}" type="presParOf" srcId="{970EBDDD-62A3-4F80-ACEF-C58A79F18796}" destId="{4D29A6A3-9DCB-40FD-AFFD-57193CE8A63C}" srcOrd="0" destOrd="0" presId="urn:microsoft.com/office/officeart/2005/8/layout/hierarchy4"/>
    <dgm:cxn modelId="{D875CC3B-9584-496B-A2E7-63552E238477}" type="presParOf" srcId="{970EBDDD-62A3-4F80-ACEF-C58A79F18796}" destId="{0309D69D-9D5E-48D0-8EC8-08CD5FDBF93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CC06B75-DD4E-4B7C-B739-DE1EA6E34D9D}" type="doc">
      <dgm:prSet loTypeId="urn:microsoft.com/office/officeart/2005/8/layout/list1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35766CB-A7AE-440B-9114-A287433BE360}">
      <dgm:prSet phldrT="[نص]" custT="1"/>
      <dgm:spPr/>
      <dgm:t>
        <a:bodyPr/>
        <a:lstStyle/>
        <a:p>
          <a:pPr algn="r" rtl="1"/>
          <a:r>
            <a:rPr lang="ar-SA" sz="4000" b="1" dirty="0" smtClean="0">
              <a:latin typeface="Andalus" pitchFamily="18" charset="-78"/>
              <a:cs typeface="Andalus" pitchFamily="18" charset="-78"/>
            </a:rPr>
            <a:t>مثال</a:t>
          </a:r>
          <a:endParaRPr lang="ar-SA" sz="4000" b="1" dirty="0">
            <a:latin typeface="Andalus" pitchFamily="18" charset="-78"/>
            <a:cs typeface="Andalus" pitchFamily="18" charset="-78"/>
          </a:endParaRPr>
        </a:p>
      </dgm:t>
    </dgm:pt>
    <dgm:pt modelId="{99D155E7-EB37-441D-84EC-6D7973401BF3}" type="parTrans" cxnId="{50FE1907-9F6C-4A5C-B7D8-340BE89F82A0}">
      <dgm:prSet/>
      <dgm:spPr/>
      <dgm:t>
        <a:bodyPr/>
        <a:lstStyle/>
        <a:p>
          <a:pPr rtl="1"/>
          <a:endParaRPr lang="ar-SA" sz="2400"/>
        </a:p>
      </dgm:t>
    </dgm:pt>
    <dgm:pt modelId="{85967A26-9338-4EB3-890B-22549DFF9E8C}" type="sibTrans" cxnId="{50FE1907-9F6C-4A5C-B7D8-340BE89F82A0}">
      <dgm:prSet/>
      <dgm:spPr/>
      <dgm:t>
        <a:bodyPr/>
        <a:lstStyle/>
        <a:p>
          <a:pPr rtl="1"/>
          <a:endParaRPr lang="ar-SA" sz="2400"/>
        </a:p>
      </dgm:t>
    </dgm:pt>
    <dgm:pt modelId="{D18B0FD1-B7B7-4A4D-AD2D-15DEFE237F6A}">
      <dgm:prSet phldrT="[نص]" custT="1"/>
      <dgm:spPr/>
      <dgm:t>
        <a:bodyPr/>
        <a:lstStyle/>
        <a:p>
          <a:pPr algn="justLow" rtl="1"/>
          <a:r>
            <a:rPr lang="ar-SA" sz="35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استعمال لفظ الأسد في الرجل الشجاع وفي مثل </a:t>
          </a:r>
          <a:r>
            <a:rPr lang="ar-SA" sz="3500" b="1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قولك </a:t>
          </a:r>
          <a:r>
            <a:rPr lang="ar-SA" sz="35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رأيت أسدا يخوض المعركة.</a:t>
          </a:r>
          <a:endParaRPr lang="ar-SA" sz="35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B42E715E-43B7-4C39-9B4E-CFCADA4128A8}" type="parTrans" cxnId="{99D06E60-0EB5-42E2-98BF-5DF5EB5945CA}">
      <dgm:prSet/>
      <dgm:spPr/>
      <dgm:t>
        <a:bodyPr/>
        <a:lstStyle/>
        <a:p>
          <a:pPr rtl="1"/>
          <a:endParaRPr lang="ar-SA" sz="2400"/>
        </a:p>
      </dgm:t>
    </dgm:pt>
    <dgm:pt modelId="{7042F527-C238-4367-9291-F8FAEC4CA266}" type="sibTrans" cxnId="{99D06E60-0EB5-42E2-98BF-5DF5EB5945CA}">
      <dgm:prSet/>
      <dgm:spPr/>
      <dgm:t>
        <a:bodyPr/>
        <a:lstStyle/>
        <a:p>
          <a:pPr rtl="1"/>
          <a:endParaRPr lang="ar-SA" sz="2400"/>
        </a:p>
      </dgm:t>
    </dgm:pt>
    <dgm:pt modelId="{0FEEDD6E-938D-4CCF-8B7B-99161DEEDFB3}" type="pres">
      <dgm:prSet presAssocID="{8CC06B75-DD4E-4B7C-B739-DE1EA6E34D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979922E-ADF0-4707-B9E2-84F28AC71967}" type="pres">
      <dgm:prSet presAssocID="{F35766CB-A7AE-440B-9114-A287433BE360}" presName="parentLin" presStyleCnt="0"/>
      <dgm:spPr/>
      <dgm:t>
        <a:bodyPr/>
        <a:lstStyle/>
        <a:p>
          <a:pPr rtl="1"/>
          <a:endParaRPr lang="ar-SA"/>
        </a:p>
      </dgm:t>
    </dgm:pt>
    <dgm:pt modelId="{16486527-C907-4740-94ED-BDBE4FE6A85D}" type="pres">
      <dgm:prSet presAssocID="{F35766CB-A7AE-440B-9114-A287433BE360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02AADB95-2D3C-4511-AB5B-A2563EC506DF}" type="pres">
      <dgm:prSet presAssocID="{F35766CB-A7AE-440B-9114-A287433BE360}" presName="parentText" presStyleLbl="node1" presStyleIdx="0" presStyleCnt="2" custScaleY="31366" custLinFactNeighborX="-50276" custLinFactNeighborY="185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48C242-DB33-486D-93F8-CA3C90BC03C7}" type="pres">
      <dgm:prSet presAssocID="{F35766CB-A7AE-440B-9114-A287433BE360}" presName="negativeSpace" presStyleCnt="0"/>
      <dgm:spPr/>
      <dgm:t>
        <a:bodyPr/>
        <a:lstStyle/>
        <a:p>
          <a:pPr rtl="1"/>
          <a:endParaRPr lang="ar-SA"/>
        </a:p>
      </dgm:t>
    </dgm:pt>
    <dgm:pt modelId="{8E06BC82-8668-44E3-80D7-9AD4243DF05E}" type="pres">
      <dgm:prSet presAssocID="{F35766CB-A7AE-440B-9114-A287433BE360}" presName="childText" presStyleLbl="conFgAcc1" presStyleIdx="0" presStyleCnt="2" custScaleX="80565" custLinFactY="17437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7BBFFF-1AD7-4DF9-A9A4-311B72DFD2E2}" type="pres">
      <dgm:prSet presAssocID="{85967A26-9338-4EB3-890B-22549DFF9E8C}" presName="spaceBetweenRectangles" presStyleCnt="0"/>
      <dgm:spPr/>
      <dgm:t>
        <a:bodyPr/>
        <a:lstStyle/>
        <a:p>
          <a:pPr rtl="1"/>
          <a:endParaRPr lang="ar-SA"/>
        </a:p>
      </dgm:t>
    </dgm:pt>
    <dgm:pt modelId="{0097E2EA-1B2F-4457-B86F-5D58EAE5A109}" type="pres">
      <dgm:prSet presAssocID="{D18B0FD1-B7B7-4A4D-AD2D-15DEFE237F6A}" presName="parentLin" presStyleCnt="0"/>
      <dgm:spPr/>
      <dgm:t>
        <a:bodyPr/>
        <a:lstStyle/>
        <a:p>
          <a:pPr rtl="1"/>
          <a:endParaRPr lang="ar-SA"/>
        </a:p>
      </dgm:t>
    </dgm:pt>
    <dgm:pt modelId="{E8C8EB8E-EC01-4FC7-A787-5EE4BCA4D32E}" type="pres">
      <dgm:prSet presAssocID="{D18B0FD1-B7B7-4A4D-AD2D-15DEFE237F6A}" presName="parentLeftMargin" presStyleLbl="node1" presStyleIdx="0" presStyleCnt="2"/>
      <dgm:spPr/>
      <dgm:t>
        <a:bodyPr/>
        <a:lstStyle/>
        <a:p>
          <a:pPr rtl="1"/>
          <a:endParaRPr lang="ar-SA"/>
        </a:p>
      </dgm:t>
    </dgm:pt>
    <dgm:pt modelId="{506FD4D9-0D82-46CE-BDB7-B617F2DDF3C3}" type="pres">
      <dgm:prSet presAssocID="{D18B0FD1-B7B7-4A4D-AD2D-15DEFE237F6A}" presName="parentText" presStyleLbl="node1" presStyleIdx="1" presStyleCnt="2" custScaleY="9102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93F388-BCB6-4983-AA61-D241D2997B07}" type="pres">
      <dgm:prSet presAssocID="{D18B0FD1-B7B7-4A4D-AD2D-15DEFE237F6A}" presName="negativeSpace" presStyleCnt="0"/>
      <dgm:spPr/>
      <dgm:t>
        <a:bodyPr/>
        <a:lstStyle/>
        <a:p>
          <a:pPr rtl="1"/>
          <a:endParaRPr lang="ar-SA"/>
        </a:p>
      </dgm:t>
    </dgm:pt>
    <dgm:pt modelId="{D629A9A9-A3D3-4396-96D5-4EFDE0F7D515}" type="pres">
      <dgm:prSet presAssocID="{D18B0FD1-B7B7-4A4D-AD2D-15DEFE237F6A}" presName="childText" presStyleLbl="conFgAcc1" presStyleIdx="1" presStyleCnt="2" custScaleX="80566" custLinFactY="-4998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2D786CB-E8C8-47AD-A0CF-C1FCE3DC8A17}" type="presOf" srcId="{D18B0FD1-B7B7-4A4D-AD2D-15DEFE237F6A}" destId="{506FD4D9-0D82-46CE-BDB7-B617F2DDF3C3}" srcOrd="1" destOrd="0" presId="urn:microsoft.com/office/officeart/2005/8/layout/list1"/>
    <dgm:cxn modelId="{B1E21E2D-8A18-4465-8C03-2E58ED08AFB9}" type="presOf" srcId="{F35766CB-A7AE-440B-9114-A287433BE360}" destId="{16486527-C907-4740-94ED-BDBE4FE6A85D}" srcOrd="0" destOrd="0" presId="urn:microsoft.com/office/officeart/2005/8/layout/list1"/>
    <dgm:cxn modelId="{91A74512-53B2-489E-A770-38A320919E48}" type="presOf" srcId="{F35766CB-A7AE-440B-9114-A287433BE360}" destId="{02AADB95-2D3C-4511-AB5B-A2563EC506DF}" srcOrd="1" destOrd="0" presId="urn:microsoft.com/office/officeart/2005/8/layout/list1"/>
    <dgm:cxn modelId="{99D06E60-0EB5-42E2-98BF-5DF5EB5945CA}" srcId="{8CC06B75-DD4E-4B7C-B739-DE1EA6E34D9D}" destId="{D18B0FD1-B7B7-4A4D-AD2D-15DEFE237F6A}" srcOrd="1" destOrd="0" parTransId="{B42E715E-43B7-4C39-9B4E-CFCADA4128A8}" sibTransId="{7042F527-C238-4367-9291-F8FAEC4CA266}"/>
    <dgm:cxn modelId="{8C63F4DF-416D-47D4-B3C8-A4E3C04D6239}" type="presOf" srcId="{D18B0FD1-B7B7-4A4D-AD2D-15DEFE237F6A}" destId="{E8C8EB8E-EC01-4FC7-A787-5EE4BCA4D32E}" srcOrd="0" destOrd="0" presId="urn:microsoft.com/office/officeart/2005/8/layout/list1"/>
    <dgm:cxn modelId="{B8F3778E-515B-48F0-B869-E45254FE99C2}" type="presOf" srcId="{8CC06B75-DD4E-4B7C-B739-DE1EA6E34D9D}" destId="{0FEEDD6E-938D-4CCF-8B7B-99161DEEDFB3}" srcOrd="0" destOrd="0" presId="urn:microsoft.com/office/officeart/2005/8/layout/list1"/>
    <dgm:cxn modelId="{50FE1907-9F6C-4A5C-B7D8-340BE89F82A0}" srcId="{8CC06B75-DD4E-4B7C-B739-DE1EA6E34D9D}" destId="{F35766CB-A7AE-440B-9114-A287433BE360}" srcOrd="0" destOrd="0" parTransId="{99D155E7-EB37-441D-84EC-6D7973401BF3}" sibTransId="{85967A26-9338-4EB3-890B-22549DFF9E8C}"/>
    <dgm:cxn modelId="{38410869-510A-43E7-B9B8-86E68A03E8F0}" type="presParOf" srcId="{0FEEDD6E-938D-4CCF-8B7B-99161DEEDFB3}" destId="{0979922E-ADF0-4707-B9E2-84F28AC71967}" srcOrd="0" destOrd="0" presId="urn:microsoft.com/office/officeart/2005/8/layout/list1"/>
    <dgm:cxn modelId="{B50ACFC7-E855-4AB9-9FC1-07E9A264EFCE}" type="presParOf" srcId="{0979922E-ADF0-4707-B9E2-84F28AC71967}" destId="{16486527-C907-4740-94ED-BDBE4FE6A85D}" srcOrd="0" destOrd="0" presId="urn:microsoft.com/office/officeart/2005/8/layout/list1"/>
    <dgm:cxn modelId="{3A87B395-0595-4F5C-829A-51DE5D920C68}" type="presParOf" srcId="{0979922E-ADF0-4707-B9E2-84F28AC71967}" destId="{02AADB95-2D3C-4511-AB5B-A2563EC506DF}" srcOrd="1" destOrd="0" presId="urn:microsoft.com/office/officeart/2005/8/layout/list1"/>
    <dgm:cxn modelId="{B6F3447A-8044-4C51-A653-A9E60DB9627F}" type="presParOf" srcId="{0FEEDD6E-938D-4CCF-8B7B-99161DEEDFB3}" destId="{3B48C242-DB33-486D-93F8-CA3C90BC03C7}" srcOrd="1" destOrd="0" presId="urn:microsoft.com/office/officeart/2005/8/layout/list1"/>
    <dgm:cxn modelId="{A155D779-19BE-4A7A-B00E-B858E47859CB}" type="presParOf" srcId="{0FEEDD6E-938D-4CCF-8B7B-99161DEEDFB3}" destId="{8E06BC82-8668-44E3-80D7-9AD4243DF05E}" srcOrd="2" destOrd="0" presId="urn:microsoft.com/office/officeart/2005/8/layout/list1"/>
    <dgm:cxn modelId="{8EDBB31B-A23A-4DF2-9505-9943E22FB81E}" type="presParOf" srcId="{0FEEDD6E-938D-4CCF-8B7B-99161DEEDFB3}" destId="{F47BBFFF-1AD7-4DF9-A9A4-311B72DFD2E2}" srcOrd="3" destOrd="0" presId="urn:microsoft.com/office/officeart/2005/8/layout/list1"/>
    <dgm:cxn modelId="{8ACE5E04-8528-443D-B1F2-57F7F9DD7A47}" type="presParOf" srcId="{0FEEDD6E-938D-4CCF-8B7B-99161DEEDFB3}" destId="{0097E2EA-1B2F-4457-B86F-5D58EAE5A109}" srcOrd="4" destOrd="0" presId="urn:microsoft.com/office/officeart/2005/8/layout/list1"/>
    <dgm:cxn modelId="{7684F65C-ADA1-42F0-82DB-A3C0B7DBA464}" type="presParOf" srcId="{0097E2EA-1B2F-4457-B86F-5D58EAE5A109}" destId="{E8C8EB8E-EC01-4FC7-A787-5EE4BCA4D32E}" srcOrd="0" destOrd="0" presId="urn:microsoft.com/office/officeart/2005/8/layout/list1"/>
    <dgm:cxn modelId="{22C201F5-7699-427F-8CE5-BFA6142EA9D5}" type="presParOf" srcId="{0097E2EA-1B2F-4457-B86F-5D58EAE5A109}" destId="{506FD4D9-0D82-46CE-BDB7-B617F2DDF3C3}" srcOrd="1" destOrd="0" presId="urn:microsoft.com/office/officeart/2005/8/layout/list1"/>
    <dgm:cxn modelId="{91D609F6-A0DE-4D45-9770-6B8A7684D4F3}" type="presParOf" srcId="{0FEEDD6E-938D-4CCF-8B7B-99161DEEDFB3}" destId="{2893F388-BCB6-4983-AA61-D241D2997B07}" srcOrd="5" destOrd="0" presId="urn:microsoft.com/office/officeart/2005/8/layout/list1"/>
    <dgm:cxn modelId="{8BA6C364-A590-4351-AC45-BF64BA329C7E}" type="presParOf" srcId="{0FEEDD6E-938D-4CCF-8B7B-99161DEEDFB3}" destId="{D629A9A9-A3D3-4396-96D5-4EFDE0F7D51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6361A97-8300-4A0D-A783-3FA16658B470}" type="doc">
      <dgm:prSet loTypeId="urn:microsoft.com/office/officeart/2005/8/layout/orgChart1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55F07DE-9110-41FF-B026-7D123098B8E6}">
      <dgm:prSet phldrT="[نص]" custT="1"/>
      <dgm:spPr/>
      <dgm:t>
        <a:bodyPr/>
        <a:lstStyle/>
        <a:p>
          <a:pPr rtl="1"/>
          <a:r>
            <a:rPr lang="ar-SA" sz="3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أقسام المؤول</a:t>
          </a:r>
          <a:endParaRPr lang="ar-SA" sz="3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</dgm:t>
    </dgm:pt>
    <dgm:pt modelId="{CCB906BE-4215-4C9F-B071-188DF100446F}" type="parTrans" cxnId="{3FFADB9F-E0BA-41C4-B2B8-03708C655FCA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AF5A88E-CD68-4EB3-BB16-38E9452CA65D}" type="sibTrans" cxnId="{3FFADB9F-E0BA-41C4-B2B8-03708C655FCA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4439767-ECBA-4EBF-90DA-9CDC442D2D25}">
      <dgm:prSet phldrT="[نص]" custT="1"/>
      <dgm:spPr/>
      <dgm:t>
        <a:bodyPr/>
        <a:lstStyle/>
        <a:p>
          <a:pPr rtl="1"/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فاسد </a:t>
          </a:r>
          <a:r>
            <a:rPr lang="ar-SA" sz="2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مردود:</a:t>
          </a:r>
          <a:endParaRPr lang="ar-SA" sz="25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87BC78E7-6D03-46B4-9AC9-983AF5069DC2}" type="parTrans" cxnId="{397ECCF4-1762-439F-8A18-6C06A789F18C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B05E743-CDD1-477D-8EDD-BFD66A2B48C5}" type="sibTrans" cxnId="{397ECCF4-1762-439F-8A18-6C06A789F18C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CC138AF-D2B8-494E-9C4D-6DDACC990707}">
      <dgm:prSet phldrT="[نص]" custT="1"/>
      <dgm:spPr/>
      <dgm:t>
        <a:bodyPr/>
        <a:lstStyle/>
        <a:p>
          <a:pPr rtl="1"/>
          <a:r>
            <a:rPr lang="ar-SA" sz="25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صحيح مقبول:</a:t>
          </a:r>
          <a:endParaRPr lang="ar-SA" sz="2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422AC2ED-5196-42D9-A7AB-FDD3B91FE1CC}" type="parTrans" cxnId="{EAA2FD65-0A8B-46C7-B120-996D7598278D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A2AB36D-DF54-4E2A-99F1-67A3815833A1}" type="sibTrans" cxnId="{EAA2FD65-0A8B-46C7-B120-996D7598278D}">
      <dgm:prSet/>
      <dgm:spPr/>
      <dgm:t>
        <a:bodyPr/>
        <a:lstStyle/>
        <a:p>
          <a:pPr rtl="1"/>
          <a:endParaRPr lang="ar-SA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DB262E6-D0F0-43DF-8AA0-B371E192CAC2}">
      <dgm:prSet custT="1"/>
      <dgm:spPr/>
      <dgm:t>
        <a:bodyPr/>
        <a:lstStyle/>
        <a:p>
          <a:pPr rtl="1"/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ما دل عليه دليل صحيح؛ كتأويل قوله </a:t>
          </a:r>
          <a:r>
            <a:rPr lang="ar-SA" sz="2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تعالى:</a:t>
          </a:r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(وسئل القرية)إلى معنى: واسأل أهل القرية، لأن القرية نفسها لا يمكن توجيه السؤال إليها.</a:t>
          </a:r>
          <a:endParaRPr lang="ar-SA" sz="2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614DDA2A-B88C-4BA7-BECA-C0C9DBC88E90}" type="parTrans" cxnId="{CC6FF290-E8EB-4F54-9660-6C3131B1DE5E}">
      <dgm:prSet/>
      <dgm:spPr/>
      <dgm:t>
        <a:bodyPr/>
        <a:lstStyle/>
        <a:p>
          <a:pPr rtl="1"/>
          <a:endParaRPr lang="ar-SA"/>
        </a:p>
      </dgm:t>
    </dgm:pt>
    <dgm:pt modelId="{8437AE08-C633-4111-BD1F-FEAA56884E35}" type="sibTrans" cxnId="{CC6FF290-E8EB-4F54-9660-6C3131B1DE5E}">
      <dgm:prSet/>
      <dgm:spPr/>
      <dgm:t>
        <a:bodyPr/>
        <a:lstStyle/>
        <a:p>
          <a:pPr rtl="1"/>
          <a:endParaRPr lang="ar-SA"/>
        </a:p>
      </dgm:t>
    </dgm:pt>
    <dgm:pt modelId="{847BFD74-B3A0-47F1-8F9F-0390B481AE00}">
      <dgm:prSet custT="1"/>
      <dgm:spPr/>
      <dgm:t>
        <a:bodyPr/>
        <a:lstStyle/>
        <a:p>
          <a:pPr rtl="1"/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ما ليس عليه دليل صحيح أو ما كان الدليل </a:t>
          </a:r>
          <a:r>
            <a:rPr lang="ar-SA" sz="2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بخلافه </a:t>
          </a:r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؛ كتأويل المعطلة قوله </a:t>
          </a:r>
          <a:r>
            <a:rPr lang="ar-SA" sz="2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تعالى: </a:t>
          </a:r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(الرَّحْمَنُ عَلَى الْعَرْشِ اسْتَوَى</a:t>
          </a:r>
          <a:r>
            <a:rPr lang="ar-SA" sz="2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 </a:t>
          </a:r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(طـه:5)  إلى معنى استولى، والصواب أن معناه العلو والاستقرار من غير تكييف ولا تمثيل.</a:t>
          </a:r>
        </a:p>
        <a:p>
          <a:pPr rtl="1"/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وكتأويلهم لليد في قوله </a:t>
          </a:r>
          <a:r>
            <a:rPr lang="ar-SA" sz="2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تعالى : </a:t>
          </a:r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(يد الله فوق أيديهم) بأن المراد </a:t>
          </a:r>
          <a:r>
            <a:rPr lang="ar-SA" sz="2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به</a:t>
          </a:r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</a:t>
          </a:r>
          <a:r>
            <a:rPr lang="ar-SA" sz="25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القدرة </a:t>
          </a:r>
          <a:r>
            <a:rPr lang="ar-SA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ونحو ذلك من تأويلاتهم الباطلة.</a:t>
          </a:r>
          <a:endParaRPr lang="ar-SA" sz="2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48B4F631-96C3-4661-8307-02A1A6BBEAFF}" type="parTrans" cxnId="{D92C74D1-4A2C-46BA-88AA-89512FA20638}">
      <dgm:prSet/>
      <dgm:spPr/>
      <dgm:t>
        <a:bodyPr/>
        <a:lstStyle/>
        <a:p>
          <a:pPr rtl="1"/>
          <a:endParaRPr lang="ar-SA"/>
        </a:p>
      </dgm:t>
    </dgm:pt>
    <dgm:pt modelId="{A9B1BC27-3C78-4E7E-A974-AF03823D4606}" type="sibTrans" cxnId="{D92C74D1-4A2C-46BA-88AA-89512FA20638}">
      <dgm:prSet/>
      <dgm:spPr/>
      <dgm:t>
        <a:bodyPr/>
        <a:lstStyle/>
        <a:p>
          <a:pPr rtl="1"/>
          <a:endParaRPr lang="ar-SA"/>
        </a:p>
      </dgm:t>
    </dgm:pt>
    <dgm:pt modelId="{BADF6421-AC87-4FB9-B909-F38E400B219C}" type="pres">
      <dgm:prSet presAssocID="{06361A97-8300-4A0D-A783-3FA16658B4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B751A117-ACBD-455A-89BF-D85F28B51820}" type="pres">
      <dgm:prSet presAssocID="{555F07DE-9110-41FF-B026-7D123098B8E6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CE31ACC-A85D-4F9B-A6F5-860E07E4B6F5}" type="pres">
      <dgm:prSet presAssocID="{555F07DE-9110-41FF-B026-7D123098B8E6}" presName="rootComposite1" presStyleCnt="0"/>
      <dgm:spPr/>
      <dgm:t>
        <a:bodyPr/>
        <a:lstStyle/>
        <a:p>
          <a:pPr rtl="1"/>
          <a:endParaRPr lang="ar-SA"/>
        </a:p>
      </dgm:t>
    </dgm:pt>
    <dgm:pt modelId="{30F73EA2-8BCF-419C-B862-3DE3A38437E8}" type="pres">
      <dgm:prSet presAssocID="{555F07DE-9110-41FF-B026-7D123098B8E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AE5E7DD-2265-4413-8A7E-6646586D5DA7}" type="pres">
      <dgm:prSet presAssocID="{555F07DE-9110-41FF-B026-7D123098B8E6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BAC38EC-CD5E-463E-A1FA-0C0C53F597ED}" type="pres">
      <dgm:prSet presAssocID="{555F07DE-9110-41FF-B026-7D123098B8E6}" presName="hierChild2" presStyleCnt="0"/>
      <dgm:spPr/>
      <dgm:t>
        <a:bodyPr/>
        <a:lstStyle/>
        <a:p>
          <a:pPr rtl="1"/>
          <a:endParaRPr lang="ar-SA"/>
        </a:p>
      </dgm:t>
    </dgm:pt>
    <dgm:pt modelId="{14BD7801-5315-4B3A-80F7-C3965ABF466F}" type="pres">
      <dgm:prSet presAssocID="{87BC78E7-6D03-46B4-9AC9-983AF5069DC2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3E87BAFC-3028-4C69-B6DF-C302353108EF}" type="pres">
      <dgm:prSet presAssocID="{B4439767-ECBA-4EBF-90DA-9CDC442D2D2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1ECE23C-71EE-4796-84B2-7839D785E10C}" type="pres">
      <dgm:prSet presAssocID="{B4439767-ECBA-4EBF-90DA-9CDC442D2D25}" presName="rootComposite" presStyleCnt="0"/>
      <dgm:spPr/>
      <dgm:t>
        <a:bodyPr/>
        <a:lstStyle/>
        <a:p>
          <a:pPr rtl="1"/>
          <a:endParaRPr lang="ar-SA"/>
        </a:p>
      </dgm:t>
    </dgm:pt>
    <dgm:pt modelId="{239116DD-EDD6-4EB9-943D-8476830606E7}" type="pres">
      <dgm:prSet presAssocID="{B4439767-ECBA-4EBF-90DA-9CDC442D2D25}" presName="rootText" presStyleLbl="node2" presStyleIdx="0" presStyleCnt="2" custLinFactNeighborX="4079" custLinFactNeighborY="-468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3A866C5-980F-4033-BD38-6C52CED38988}" type="pres">
      <dgm:prSet presAssocID="{B4439767-ECBA-4EBF-90DA-9CDC442D2D25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81158561-5D8E-4D62-B822-73D17AD3C58D}" type="pres">
      <dgm:prSet presAssocID="{B4439767-ECBA-4EBF-90DA-9CDC442D2D25}" presName="hierChild4" presStyleCnt="0"/>
      <dgm:spPr/>
      <dgm:t>
        <a:bodyPr/>
        <a:lstStyle/>
        <a:p>
          <a:pPr rtl="1"/>
          <a:endParaRPr lang="ar-SA"/>
        </a:p>
      </dgm:t>
    </dgm:pt>
    <dgm:pt modelId="{B3387A5D-C7C1-429F-B24D-63614E00C101}" type="pres">
      <dgm:prSet presAssocID="{48B4F631-96C3-4661-8307-02A1A6BBEAFF}" presName="Name3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F0DBB164-1334-4C36-89C8-E17CA5CA6653}" type="pres">
      <dgm:prSet presAssocID="{847BFD74-B3A0-47F1-8F9F-0390B481AE0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3FC9321D-2B25-4AB9-8085-B046D3C322F8}" type="pres">
      <dgm:prSet presAssocID="{847BFD74-B3A0-47F1-8F9F-0390B481AE00}" presName="rootComposite" presStyleCnt="0"/>
      <dgm:spPr/>
      <dgm:t>
        <a:bodyPr/>
        <a:lstStyle/>
        <a:p>
          <a:pPr rtl="1"/>
          <a:endParaRPr lang="ar-SA"/>
        </a:p>
      </dgm:t>
    </dgm:pt>
    <dgm:pt modelId="{8B375CD0-028D-4D86-9DF0-169AB44CCEA6}" type="pres">
      <dgm:prSet presAssocID="{847BFD74-B3A0-47F1-8F9F-0390B481AE00}" presName="rootText" presStyleLbl="node3" presStyleIdx="0" presStyleCnt="2" custScaleX="275970" custScaleY="455490" custLinFactNeighborX="4079" custLinFactNeighborY="-2769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6729002-9318-4F57-AE42-B2C103E6D230}" type="pres">
      <dgm:prSet presAssocID="{847BFD74-B3A0-47F1-8F9F-0390B481AE00}" presName="rootConnector" presStyleLbl="node3" presStyleIdx="0" presStyleCnt="2"/>
      <dgm:spPr/>
      <dgm:t>
        <a:bodyPr/>
        <a:lstStyle/>
        <a:p>
          <a:pPr rtl="1"/>
          <a:endParaRPr lang="ar-SA"/>
        </a:p>
      </dgm:t>
    </dgm:pt>
    <dgm:pt modelId="{2CF25E09-226F-404E-B6EB-E07EBBBB35E9}" type="pres">
      <dgm:prSet presAssocID="{847BFD74-B3A0-47F1-8F9F-0390B481AE00}" presName="hierChild4" presStyleCnt="0"/>
      <dgm:spPr/>
      <dgm:t>
        <a:bodyPr/>
        <a:lstStyle/>
        <a:p>
          <a:pPr rtl="1"/>
          <a:endParaRPr lang="ar-SA"/>
        </a:p>
      </dgm:t>
    </dgm:pt>
    <dgm:pt modelId="{B42E0732-9334-4404-B457-C27620A7DE4B}" type="pres">
      <dgm:prSet presAssocID="{847BFD74-B3A0-47F1-8F9F-0390B481AE00}" presName="hierChild5" presStyleCnt="0"/>
      <dgm:spPr/>
      <dgm:t>
        <a:bodyPr/>
        <a:lstStyle/>
        <a:p>
          <a:pPr rtl="1"/>
          <a:endParaRPr lang="ar-SA"/>
        </a:p>
      </dgm:t>
    </dgm:pt>
    <dgm:pt modelId="{C3783BBF-7E22-4A1E-9B8E-63CE2D5E7D58}" type="pres">
      <dgm:prSet presAssocID="{B4439767-ECBA-4EBF-90DA-9CDC442D2D25}" presName="hierChild5" presStyleCnt="0"/>
      <dgm:spPr/>
      <dgm:t>
        <a:bodyPr/>
        <a:lstStyle/>
        <a:p>
          <a:pPr rtl="1"/>
          <a:endParaRPr lang="ar-SA"/>
        </a:p>
      </dgm:t>
    </dgm:pt>
    <dgm:pt modelId="{CA3DF6D5-3060-4AA8-BF85-825524E342A9}" type="pres">
      <dgm:prSet presAssocID="{422AC2ED-5196-42D9-A7AB-FDD3B91FE1CC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6FACF8ED-1344-4E13-B8C7-CA8F43AD3FB5}" type="pres">
      <dgm:prSet presAssocID="{2CC138AF-D2B8-494E-9C4D-6DDACC99070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EF2BF24-FC85-4C68-AF05-7BE62A15A1B7}" type="pres">
      <dgm:prSet presAssocID="{2CC138AF-D2B8-494E-9C4D-6DDACC990707}" presName="rootComposite" presStyleCnt="0"/>
      <dgm:spPr/>
      <dgm:t>
        <a:bodyPr/>
        <a:lstStyle/>
        <a:p>
          <a:pPr rtl="1"/>
          <a:endParaRPr lang="ar-SA"/>
        </a:p>
      </dgm:t>
    </dgm:pt>
    <dgm:pt modelId="{41B9E534-2DA9-4CC8-8036-9DF9675705D5}" type="pres">
      <dgm:prSet presAssocID="{2CC138AF-D2B8-494E-9C4D-6DDACC990707}" presName="rootText" presStyleLbl="node2" presStyleIdx="1" presStyleCnt="2" custLinFactNeighborX="4079" custLinFactNeighborY="-468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E891337-188E-48C0-B98F-F7ABA89479C1}" type="pres">
      <dgm:prSet presAssocID="{2CC138AF-D2B8-494E-9C4D-6DDACC990707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43D3590B-35B0-44B4-84AA-FC58DE48217B}" type="pres">
      <dgm:prSet presAssocID="{2CC138AF-D2B8-494E-9C4D-6DDACC990707}" presName="hierChild4" presStyleCnt="0"/>
      <dgm:spPr/>
      <dgm:t>
        <a:bodyPr/>
        <a:lstStyle/>
        <a:p>
          <a:pPr rtl="1"/>
          <a:endParaRPr lang="ar-SA"/>
        </a:p>
      </dgm:t>
    </dgm:pt>
    <dgm:pt modelId="{3BC3570F-01DC-4357-9D79-7F0F28AD0288}" type="pres">
      <dgm:prSet presAssocID="{614DDA2A-B88C-4BA7-BECA-C0C9DBC88E90}" presName="Name3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7E40CB39-90F5-4AE2-90ED-5E980E27F397}" type="pres">
      <dgm:prSet presAssocID="{CDB262E6-D0F0-43DF-8AA0-B371E192CAC2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2124D12-7C7C-4577-A181-C2FE108CC0D9}" type="pres">
      <dgm:prSet presAssocID="{CDB262E6-D0F0-43DF-8AA0-B371E192CAC2}" presName="rootComposite" presStyleCnt="0"/>
      <dgm:spPr/>
      <dgm:t>
        <a:bodyPr/>
        <a:lstStyle/>
        <a:p>
          <a:pPr rtl="1"/>
          <a:endParaRPr lang="ar-SA"/>
        </a:p>
      </dgm:t>
    </dgm:pt>
    <dgm:pt modelId="{AADDE4F0-1224-41D7-9533-7BD63798B4D6}" type="pres">
      <dgm:prSet presAssocID="{CDB262E6-D0F0-43DF-8AA0-B371E192CAC2}" presName="rootText" presStyleLbl="node3" presStyleIdx="1" presStyleCnt="2" custScaleX="174231" custScaleY="360944" custLinFactNeighborX="41206" custLinFactNeighborY="-2816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DF1E146-E65B-4577-B5B1-C20013115967}" type="pres">
      <dgm:prSet presAssocID="{CDB262E6-D0F0-43DF-8AA0-B371E192CAC2}" presName="rootConnector" presStyleLbl="node3" presStyleIdx="1" presStyleCnt="2"/>
      <dgm:spPr/>
      <dgm:t>
        <a:bodyPr/>
        <a:lstStyle/>
        <a:p>
          <a:pPr rtl="1"/>
          <a:endParaRPr lang="ar-SA"/>
        </a:p>
      </dgm:t>
    </dgm:pt>
    <dgm:pt modelId="{23EFC29C-9600-432F-BDAD-93846D699092}" type="pres">
      <dgm:prSet presAssocID="{CDB262E6-D0F0-43DF-8AA0-B371E192CAC2}" presName="hierChild4" presStyleCnt="0"/>
      <dgm:spPr/>
      <dgm:t>
        <a:bodyPr/>
        <a:lstStyle/>
        <a:p>
          <a:pPr rtl="1"/>
          <a:endParaRPr lang="ar-SA"/>
        </a:p>
      </dgm:t>
    </dgm:pt>
    <dgm:pt modelId="{A4A1A949-EF85-4ACE-9E48-ED6CC5E1E280}" type="pres">
      <dgm:prSet presAssocID="{CDB262E6-D0F0-43DF-8AA0-B371E192CAC2}" presName="hierChild5" presStyleCnt="0"/>
      <dgm:spPr/>
      <dgm:t>
        <a:bodyPr/>
        <a:lstStyle/>
        <a:p>
          <a:pPr rtl="1"/>
          <a:endParaRPr lang="ar-SA"/>
        </a:p>
      </dgm:t>
    </dgm:pt>
    <dgm:pt modelId="{FF6C5315-8816-48D5-975C-A1918C10776A}" type="pres">
      <dgm:prSet presAssocID="{2CC138AF-D2B8-494E-9C4D-6DDACC990707}" presName="hierChild5" presStyleCnt="0"/>
      <dgm:spPr/>
      <dgm:t>
        <a:bodyPr/>
        <a:lstStyle/>
        <a:p>
          <a:pPr rtl="1"/>
          <a:endParaRPr lang="ar-SA"/>
        </a:p>
      </dgm:t>
    </dgm:pt>
    <dgm:pt modelId="{0DEFED01-0B5D-4AA8-9B1A-1EFAA696761A}" type="pres">
      <dgm:prSet presAssocID="{555F07DE-9110-41FF-B026-7D123098B8E6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54ACEE54-78A8-4A71-B09F-9047F79883BD}" type="presOf" srcId="{B4439767-ECBA-4EBF-90DA-9CDC442D2D25}" destId="{C3A866C5-980F-4033-BD38-6C52CED38988}" srcOrd="1" destOrd="0" presId="urn:microsoft.com/office/officeart/2005/8/layout/orgChart1"/>
    <dgm:cxn modelId="{CC6FF290-E8EB-4F54-9660-6C3131B1DE5E}" srcId="{2CC138AF-D2B8-494E-9C4D-6DDACC990707}" destId="{CDB262E6-D0F0-43DF-8AA0-B371E192CAC2}" srcOrd="0" destOrd="0" parTransId="{614DDA2A-B88C-4BA7-BECA-C0C9DBC88E90}" sibTransId="{8437AE08-C633-4111-BD1F-FEAA56884E35}"/>
    <dgm:cxn modelId="{8041C7EF-68C7-4CD7-84AE-112B0D86D36D}" type="presOf" srcId="{614DDA2A-B88C-4BA7-BECA-C0C9DBC88E90}" destId="{3BC3570F-01DC-4357-9D79-7F0F28AD0288}" srcOrd="0" destOrd="0" presId="urn:microsoft.com/office/officeart/2005/8/layout/orgChart1"/>
    <dgm:cxn modelId="{460C6242-1F5D-45C3-B586-67D4C9E0A64E}" type="presOf" srcId="{CDB262E6-D0F0-43DF-8AA0-B371E192CAC2}" destId="{2DF1E146-E65B-4577-B5B1-C20013115967}" srcOrd="1" destOrd="0" presId="urn:microsoft.com/office/officeart/2005/8/layout/orgChart1"/>
    <dgm:cxn modelId="{9819325F-32EE-41AE-BC9F-0BABDA77EEA3}" type="presOf" srcId="{847BFD74-B3A0-47F1-8F9F-0390B481AE00}" destId="{8B375CD0-028D-4D86-9DF0-169AB44CCEA6}" srcOrd="0" destOrd="0" presId="urn:microsoft.com/office/officeart/2005/8/layout/orgChart1"/>
    <dgm:cxn modelId="{3FFADB9F-E0BA-41C4-B2B8-03708C655FCA}" srcId="{06361A97-8300-4A0D-A783-3FA16658B470}" destId="{555F07DE-9110-41FF-B026-7D123098B8E6}" srcOrd="0" destOrd="0" parTransId="{CCB906BE-4215-4C9F-B071-188DF100446F}" sibTransId="{DAF5A88E-CD68-4EB3-BB16-38E9452CA65D}"/>
    <dgm:cxn modelId="{46A5827A-681C-4936-AC0D-518D6B6AC1AC}" type="presOf" srcId="{87BC78E7-6D03-46B4-9AC9-983AF5069DC2}" destId="{14BD7801-5315-4B3A-80F7-C3965ABF466F}" srcOrd="0" destOrd="0" presId="urn:microsoft.com/office/officeart/2005/8/layout/orgChart1"/>
    <dgm:cxn modelId="{4AE031BA-F07D-4308-B78A-1FED440D4421}" type="presOf" srcId="{48B4F631-96C3-4661-8307-02A1A6BBEAFF}" destId="{B3387A5D-C7C1-429F-B24D-63614E00C101}" srcOrd="0" destOrd="0" presId="urn:microsoft.com/office/officeart/2005/8/layout/orgChart1"/>
    <dgm:cxn modelId="{397ECCF4-1762-439F-8A18-6C06A789F18C}" srcId="{555F07DE-9110-41FF-B026-7D123098B8E6}" destId="{B4439767-ECBA-4EBF-90DA-9CDC442D2D25}" srcOrd="0" destOrd="0" parTransId="{87BC78E7-6D03-46B4-9AC9-983AF5069DC2}" sibTransId="{8B05E743-CDD1-477D-8EDD-BFD66A2B48C5}"/>
    <dgm:cxn modelId="{32C8C2EE-1D7B-4A5C-8411-941961BAD51F}" type="presOf" srcId="{2CC138AF-D2B8-494E-9C4D-6DDACC990707}" destId="{41B9E534-2DA9-4CC8-8036-9DF9675705D5}" srcOrd="0" destOrd="0" presId="urn:microsoft.com/office/officeart/2005/8/layout/orgChart1"/>
    <dgm:cxn modelId="{485D9652-806F-402D-A216-135BDF63FDF0}" type="presOf" srcId="{555F07DE-9110-41FF-B026-7D123098B8E6}" destId="{8AE5E7DD-2265-4413-8A7E-6646586D5DA7}" srcOrd="1" destOrd="0" presId="urn:microsoft.com/office/officeart/2005/8/layout/orgChart1"/>
    <dgm:cxn modelId="{92D8B9DF-9AE6-4A95-BB08-C0148AE3A03E}" type="presOf" srcId="{CDB262E6-D0F0-43DF-8AA0-B371E192CAC2}" destId="{AADDE4F0-1224-41D7-9533-7BD63798B4D6}" srcOrd="0" destOrd="0" presId="urn:microsoft.com/office/officeart/2005/8/layout/orgChart1"/>
    <dgm:cxn modelId="{B5A13478-22CC-4B1B-839B-67445DB326D6}" type="presOf" srcId="{422AC2ED-5196-42D9-A7AB-FDD3B91FE1CC}" destId="{CA3DF6D5-3060-4AA8-BF85-825524E342A9}" srcOrd="0" destOrd="0" presId="urn:microsoft.com/office/officeart/2005/8/layout/orgChart1"/>
    <dgm:cxn modelId="{EAA2FD65-0A8B-46C7-B120-996D7598278D}" srcId="{555F07DE-9110-41FF-B026-7D123098B8E6}" destId="{2CC138AF-D2B8-494E-9C4D-6DDACC990707}" srcOrd="1" destOrd="0" parTransId="{422AC2ED-5196-42D9-A7AB-FDD3B91FE1CC}" sibTransId="{DA2AB36D-DF54-4E2A-99F1-67A3815833A1}"/>
    <dgm:cxn modelId="{CD4D1B34-9CC4-4038-B13E-2FAF091C2800}" type="presOf" srcId="{2CC138AF-D2B8-494E-9C4D-6DDACC990707}" destId="{6E891337-188E-48C0-B98F-F7ABA89479C1}" srcOrd="1" destOrd="0" presId="urn:microsoft.com/office/officeart/2005/8/layout/orgChart1"/>
    <dgm:cxn modelId="{96179E47-FDB8-4074-8ADB-B525F535EF2B}" type="presOf" srcId="{B4439767-ECBA-4EBF-90DA-9CDC442D2D25}" destId="{239116DD-EDD6-4EB9-943D-8476830606E7}" srcOrd="0" destOrd="0" presId="urn:microsoft.com/office/officeart/2005/8/layout/orgChart1"/>
    <dgm:cxn modelId="{6CFBD952-3E96-4624-9E99-197E74B2F9E6}" type="presOf" srcId="{06361A97-8300-4A0D-A783-3FA16658B470}" destId="{BADF6421-AC87-4FB9-B909-F38E400B219C}" srcOrd="0" destOrd="0" presId="urn:microsoft.com/office/officeart/2005/8/layout/orgChart1"/>
    <dgm:cxn modelId="{9A9B4DCA-077D-4F77-BC58-FE80E7E701BB}" type="presOf" srcId="{555F07DE-9110-41FF-B026-7D123098B8E6}" destId="{30F73EA2-8BCF-419C-B862-3DE3A38437E8}" srcOrd="0" destOrd="0" presId="urn:microsoft.com/office/officeart/2005/8/layout/orgChart1"/>
    <dgm:cxn modelId="{D92C74D1-4A2C-46BA-88AA-89512FA20638}" srcId="{B4439767-ECBA-4EBF-90DA-9CDC442D2D25}" destId="{847BFD74-B3A0-47F1-8F9F-0390B481AE00}" srcOrd="0" destOrd="0" parTransId="{48B4F631-96C3-4661-8307-02A1A6BBEAFF}" sibTransId="{A9B1BC27-3C78-4E7E-A974-AF03823D4606}"/>
    <dgm:cxn modelId="{A9973D89-663A-45C6-94A9-84A0195EDDAD}" type="presOf" srcId="{847BFD74-B3A0-47F1-8F9F-0390B481AE00}" destId="{F6729002-9318-4F57-AE42-B2C103E6D230}" srcOrd="1" destOrd="0" presId="urn:microsoft.com/office/officeart/2005/8/layout/orgChart1"/>
    <dgm:cxn modelId="{65A9A446-F1FC-442E-8DD2-C30FB150ED31}" type="presParOf" srcId="{BADF6421-AC87-4FB9-B909-F38E400B219C}" destId="{B751A117-ACBD-455A-89BF-D85F28B51820}" srcOrd="0" destOrd="0" presId="urn:microsoft.com/office/officeart/2005/8/layout/orgChart1"/>
    <dgm:cxn modelId="{D7FB042D-02C4-4DCA-9614-6BC80E945FF0}" type="presParOf" srcId="{B751A117-ACBD-455A-89BF-D85F28B51820}" destId="{DCE31ACC-A85D-4F9B-A6F5-860E07E4B6F5}" srcOrd="0" destOrd="0" presId="urn:microsoft.com/office/officeart/2005/8/layout/orgChart1"/>
    <dgm:cxn modelId="{04823112-DA12-4524-9D75-A5B318E92E64}" type="presParOf" srcId="{DCE31ACC-A85D-4F9B-A6F5-860E07E4B6F5}" destId="{30F73EA2-8BCF-419C-B862-3DE3A38437E8}" srcOrd="0" destOrd="0" presId="urn:microsoft.com/office/officeart/2005/8/layout/orgChart1"/>
    <dgm:cxn modelId="{F69DFFED-EA15-416C-B942-B5BA410AD84B}" type="presParOf" srcId="{DCE31ACC-A85D-4F9B-A6F5-860E07E4B6F5}" destId="{8AE5E7DD-2265-4413-8A7E-6646586D5DA7}" srcOrd="1" destOrd="0" presId="urn:microsoft.com/office/officeart/2005/8/layout/orgChart1"/>
    <dgm:cxn modelId="{81C76F4C-2FD1-4945-A814-7FE6A99A6FE5}" type="presParOf" srcId="{B751A117-ACBD-455A-89BF-D85F28B51820}" destId="{ABAC38EC-CD5E-463E-A1FA-0C0C53F597ED}" srcOrd="1" destOrd="0" presId="urn:microsoft.com/office/officeart/2005/8/layout/orgChart1"/>
    <dgm:cxn modelId="{44378391-D547-47D2-BE2B-403AB43046D7}" type="presParOf" srcId="{ABAC38EC-CD5E-463E-A1FA-0C0C53F597ED}" destId="{14BD7801-5315-4B3A-80F7-C3965ABF466F}" srcOrd="0" destOrd="0" presId="urn:microsoft.com/office/officeart/2005/8/layout/orgChart1"/>
    <dgm:cxn modelId="{A4F75F23-0408-4D4E-AC12-7A5449AFB63C}" type="presParOf" srcId="{ABAC38EC-CD5E-463E-A1FA-0C0C53F597ED}" destId="{3E87BAFC-3028-4C69-B6DF-C302353108EF}" srcOrd="1" destOrd="0" presId="urn:microsoft.com/office/officeart/2005/8/layout/orgChart1"/>
    <dgm:cxn modelId="{140A977C-015D-4869-AFC8-FC68C7CB0482}" type="presParOf" srcId="{3E87BAFC-3028-4C69-B6DF-C302353108EF}" destId="{A1ECE23C-71EE-4796-84B2-7839D785E10C}" srcOrd="0" destOrd="0" presId="urn:microsoft.com/office/officeart/2005/8/layout/orgChart1"/>
    <dgm:cxn modelId="{01022665-201D-43E7-B0DD-958E9B313221}" type="presParOf" srcId="{A1ECE23C-71EE-4796-84B2-7839D785E10C}" destId="{239116DD-EDD6-4EB9-943D-8476830606E7}" srcOrd="0" destOrd="0" presId="urn:microsoft.com/office/officeart/2005/8/layout/orgChart1"/>
    <dgm:cxn modelId="{5F12E5CC-0C31-4F44-B475-09C77A173D63}" type="presParOf" srcId="{A1ECE23C-71EE-4796-84B2-7839D785E10C}" destId="{C3A866C5-980F-4033-BD38-6C52CED38988}" srcOrd="1" destOrd="0" presId="urn:microsoft.com/office/officeart/2005/8/layout/orgChart1"/>
    <dgm:cxn modelId="{B11BE29B-ED07-413A-9337-CB794488482D}" type="presParOf" srcId="{3E87BAFC-3028-4C69-B6DF-C302353108EF}" destId="{81158561-5D8E-4D62-B822-73D17AD3C58D}" srcOrd="1" destOrd="0" presId="urn:microsoft.com/office/officeart/2005/8/layout/orgChart1"/>
    <dgm:cxn modelId="{63597FA4-5B5E-4FE2-8E4B-2574DBB6BE45}" type="presParOf" srcId="{81158561-5D8E-4D62-B822-73D17AD3C58D}" destId="{B3387A5D-C7C1-429F-B24D-63614E00C101}" srcOrd="0" destOrd="0" presId="urn:microsoft.com/office/officeart/2005/8/layout/orgChart1"/>
    <dgm:cxn modelId="{34264373-6046-470F-893B-614CFFC23775}" type="presParOf" srcId="{81158561-5D8E-4D62-B822-73D17AD3C58D}" destId="{F0DBB164-1334-4C36-89C8-E17CA5CA6653}" srcOrd="1" destOrd="0" presId="urn:microsoft.com/office/officeart/2005/8/layout/orgChart1"/>
    <dgm:cxn modelId="{7210FF9F-19A0-428A-B569-B6139086ED78}" type="presParOf" srcId="{F0DBB164-1334-4C36-89C8-E17CA5CA6653}" destId="{3FC9321D-2B25-4AB9-8085-B046D3C322F8}" srcOrd="0" destOrd="0" presId="urn:microsoft.com/office/officeart/2005/8/layout/orgChart1"/>
    <dgm:cxn modelId="{3D799BC5-D282-4873-AB4D-C3D06DE9F899}" type="presParOf" srcId="{3FC9321D-2B25-4AB9-8085-B046D3C322F8}" destId="{8B375CD0-028D-4D86-9DF0-169AB44CCEA6}" srcOrd="0" destOrd="0" presId="urn:microsoft.com/office/officeart/2005/8/layout/orgChart1"/>
    <dgm:cxn modelId="{8794F779-A5FB-4E18-8C27-8BABA43FCC62}" type="presParOf" srcId="{3FC9321D-2B25-4AB9-8085-B046D3C322F8}" destId="{F6729002-9318-4F57-AE42-B2C103E6D230}" srcOrd="1" destOrd="0" presId="urn:microsoft.com/office/officeart/2005/8/layout/orgChart1"/>
    <dgm:cxn modelId="{0865539E-415E-4D13-A3D4-6FB00F700F34}" type="presParOf" srcId="{F0DBB164-1334-4C36-89C8-E17CA5CA6653}" destId="{2CF25E09-226F-404E-B6EB-E07EBBBB35E9}" srcOrd="1" destOrd="0" presId="urn:microsoft.com/office/officeart/2005/8/layout/orgChart1"/>
    <dgm:cxn modelId="{923B5D15-C990-4694-885B-F5EC88B1CE43}" type="presParOf" srcId="{F0DBB164-1334-4C36-89C8-E17CA5CA6653}" destId="{B42E0732-9334-4404-B457-C27620A7DE4B}" srcOrd="2" destOrd="0" presId="urn:microsoft.com/office/officeart/2005/8/layout/orgChart1"/>
    <dgm:cxn modelId="{524C7622-E172-4CBB-BA09-8872F4EEA441}" type="presParOf" srcId="{3E87BAFC-3028-4C69-B6DF-C302353108EF}" destId="{C3783BBF-7E22-4A1E-9B8E-63CE2D5E7D58}" srcOrd="2" destOrd="0" presId="urn:microsoft.com/office/officeart/2005/8/layout/orgChart1"/>
    <dgm:cxn modelId="{19A252EA-44AA-4DA4-B212-DF48D276CCF9}" type="presParOf" srcId="{ABAC38EC-CD5E-463E-A1FA-0C0C53F597ED}" destId="{CA3DF6D5-3060-4AA8-BF85-825524E342A9}" srcOrd="2" destOrd="0" presId="urn:microsoft.com/office/officeart/2005/8/layout/orgChart1"/>
    <dgm:cxn modelId="{253DDAB5-1405-401C-9107-205FAFAC431A}" type="presParOf" srcId="{ABAC38EC-CD5E-463E-A1FA-0C0C53F597ED}" destId="{6FACF8ED-1344-4E13-B8C7-CA8F43AD3FB5}" srcOrd="3" destOrd="0" presId="urn:microsoft.com/office/officeart/2005/8/layout/orgChart1"/>
    <dgm:cxn modelId="{21AE9B38-087D-4E42-8BD2-022A67546CFE}" type="presParOf" srcId="{6FACF8ED-1344-4E13-B8C7-CA8F43AD3FB5}" destId="{2EF2BF24-FC85-4C68-AF05-7BE62A15A1B7}" srcOrd="0" destOrd="0" presId="urn:microsoft.com/office/officeart/2005/8/layout/orgChart1"/>
    <dgm:cxn modelId="{2521620C-7894-4724-A059-CC6C7C961FBB}" type="presParOf" srcId="{2EF2BF24-FC85-4C68-AF05-7BE62A15A1B7}" destId="{41B9E534-2DA9-4CC8-8036-9DF9675705D5}" srcOrd="0" destOrd="0" presId="urn:microsoft.com/office/officeart/2005/8/layout/orgChart1"/>
    <dgm:cxn modelId="{DEC7A0B8-015E-4A8F-A9B3-74BB9A339577}" type="presParOf" srcId="{2EF2BF24-FC85-4C68-AF05-7BE62A15A1B7}" destId="{6E891337-188E-48C0-B98F-F7ABA89479C1}" srcOrd="1" destOrd="0" presId="urn:microsoft.com/office/officeart/2005/8/layout/orgChart1"/>
    <dgm:cxn modelId="{5EE5B7C7-605F-409D-9A3F-8FF3FB5A8195}" type="presParOf" srcId="{6FACF8ED-1344-4E13-B8C7-CA8F43AD3FB5}" destId="{43D3590B-35B0-44B4-84AA-FC58DE48217B}" srcOrd="1" destOrd="0" presId="urn:microsoft.com/office/officeart/2005/8/layout/orgChart1"/>
    <dgm:cxn modelId="{831584A6-B3FD-4AA7-9E63-B6DE2A44C3F2}" type="presParOf" srcId="{43D3590B-35B0-44B4-84AA-FC58DE48217B}" destId="{3BC3570F-01DC-4357-9D79-7F0F28AD0288}" srcOrd="0" destOrd="0" presId="urn:microsoft.com/office/officeart/2005/8/layout/orgChart1"/>
    <dgm:cxn modelId="{4B7E3F02-4763-49CB-A43C-E0CAFF418EB8}" type="presParOf" srcId="{43D3590B-35B0-44B4-84AA-FC58DE48217B}" destId="{7E40CB39-90F5-4AE2-90ED-5E980E27F397}" srcOrd="1" destOrd="0" presId="urn:microsoft.com/office/officeart/2005/8/layout/orgChart1"/>
    <dgm:cxn modelId="{70633D45-074C-4C91-9D13-C53DC15DB00D}" type="presParOf" srcId="{7E40CB39-90F5-4AE2-90ED-5E980E27F397}" destId="{82124D12-7C7C-4577-A181-C2FE108CC0D9}" srcOrd="0" destOrd="0" presId="urn:microsoft.com/office/officeart/2005/8/layout/orgChart1"/>
    <dgm:cxn modelId="{97DB6892-04A8-4890-99AB-00FFADB8440B}" type="presParOf" srcId="{82124D12-7C7C-4577-A181-C2FE108CC0D9}" destId="{AADDE4F0-1224-41D7-9533-7BD63798B4D6}" srcOrd="0" destOrd="0" presId="urn:microsoft.com/office/officeart/2005/8/layout/orgChart1"/>
    <dgm:cxn modelId="{175060B3-A4FE-47E4-9231-1308233AE844}" type="presParOf" srcId="{82124D12-7C7C-4577-A181-C2FE108CC0D9}" destId="{2DF1E146-E65B-4577-B5B1-C20013115967}" srcOrd="1" destOrd="0" presId="urn:microsoft.com/office/officeart/2005/8/layout/orgChart1"/>
    <dgm:cxn modelId="{3C86E49C-EF71-4AC5-8216-4993EC6A75D1}" type="presParOf" srcId="{7E40CB39-90F5-4AE2-90ED-5E980E27F397}" destId="{23EFC29C-9600-432F-BDAD-93846D699092}" srcOrd="1" destOrd="0" presId="urn:microsoft.com/office/officeart/2005/8/layout/orgChart1"/>
    <dgm:cxn modelId="{13570B18-3A22-4E42-BACE-FB798DD35A81}" type="presParOf" srcId="{7E40CB39-90F5-4AE2-90ED-5E980E27F397}" destId="{A4A1A949-EF85-4ACE-9E48-ED6CC5E1E280}" srcOrd="2" destOrd="0" presId="urn:microsoft.com/office/officeart/2005/8/layout/orgChart1"/>
    <dgm:cxn modelId="{459ED719-F586-4BA2-B30A-DAE5C8043F3E}" type="presParOf" srcId="{6FACF8ED-1344-4E13-B8C7-CA8F43AD3FB5}" destId="{FF6C5315-8816-48D5-975C-A1918C10776A}" srcOrd="2" destOrd="0" presId="urn:microsoft.com/office/officeart/2005/8/layout/orgChart1"/>
    <dgm:cxn modelId="{57EA8BBD-42FF-4504-BFBC-8BF481629106}" type="presParOf" srcId="{B751A117-ACBD-455A-89BF-D85F28B51820}" destId="{0DEFED01-0B5D-4AA8-9B1A-1EFAA696761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E337555-9DFD-4C4D-83E9-8E41EF5DC170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F32E15EA-9938-41DE-ADF5-4C21C3B92891}">
      <dgm:prSet phldrT="[نص]"/>
      <dgm:spPr/>
      <dgm:t>
        <a:bodyPr/>
        <a:lstStyle/>
        <a:p>
          <a:pPr rtl="1"/>
          <a:r>
            <a:rPr lang="ar-SA" dirty="0" err="1" smtClean="0"/>
            <a:t>1-</a:t>
          </a:r>
          <a:endParaRPr lang="ar-SA" dirty="0"/>
        </a:p>
      </dgm:t>
    </dgm:pt>
    <dgm:pt modelId="{5A7CF115-3ECC-4BF2-ABD1-152EEE727BFA}" type="parTrans" cxnId="{9AAE3DF6-C489-4633-B43D-9909B9B4ABD1}">
      <dgm:prSet/>
      <dgm:spPr/>
      <dgm:t>
        <a:bodyPr/>
        <a:lstStyle/>
        <a:p>
          <a:pPr rtl="1"/>
          <a:endParaRPr lang="ar-SA"/>
        </a:p>
      </dgm:t>
    </dgm:pt>
    <dgm:pt modelId="{77862BC0-7D08-4DFE-A3E0-2372347A4269}" type="sibTrans" cxnId="{9AAE3DF6-C489-4633-B43D-9909B9B4ABD1}">
      <dgm:prSet/>
      <dgm:spPr/>
      <dgm:t>
        <a:bodyPr/>
        <a:lstStyle/>
        <a:p>
          <a:pPr rtl="1"/>
          <a:endParaRPr lang="ar-SA"/>
        </a:p>
      </dgm:t>
    </dgm:pt>
    <dgm:pt modelId="{92A30790-1551-4754-9725-252CD9F52303}">
      <dgm:prSet phldrT="[نص]" custT="1"/>
      <dgm:spPr/>
      <dgm:t>
        <a:bodyPr/>
        <a:lstStyle/>
        <a:p>
          <a:pPr rtl="1"/>
          <a:r>
            <a:rPr lang="ar-SA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أن يكون الناظر أهلا لذلك.</a:t>
          </a:r>
          <a:endParaRPr lang="ar-SA" sz="3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025B24EA-6A65-4175-A7AE-746CDF97B8ED}" type="parTrans" cxnId="{7D9372B1-11E1-4517-AF06-46B7001E4349}">
      <dgm:prSet/>
      <dgm:spPr/>
      <dgm:t>
        <a:bodyPr/>
        <a:lstStyle/>
        <a:p>
          <a:pPr rtl="1"/>
          <a:endParaRPr lang="ar-SA"/>
        </a:p>
      </dgm:t>
    </dgm:pt>
    <dgm:pt modelId="{CC5C1572-7562-4D1B-8A44-028B322D0743}" type="sibTrans" cxnId="{7D9372B1-11E1-4517-AF06-46B7001E4349}">
      <dgm:prSet/>
      <dgm:spPr/>
      <dgm:t>
        <a:bodyPr/>
        <a:lstStyle/>
        <a:p>
          <a:pPr rtl="1"/>
          <a:endParaRPr lang="ar-SA"/>
        </a:p>
      </dgm:t>
    </dgm:pt>
    <dgm:pt modelId="{AC5CF142-3E22-4985-BFA9-39106498F9D6}">
      <dgm:prSet phldrT="[نص]"/>
      <dgm:spPr/>
      <dgm:t>
        <a:bodyPr/>
        <a:lstStyle/>
        <a:p>
          <a:pPr rtl="1"/>
          <a:r>
            <a:rPr lang="ar-SA" dirty="0" err="1" smtClean="0"/>
            <a:t>2-</a:t>
          </a:r>
          <a:endParaRPr lang="ar-SA" dirty="0"/>
        </a:p>
      </dgm:t>
    </dgm:pt>
    <dgm:pt modelId="{031AB228-94D7-4363-921C-8594606F7C85}" type="parTrans" cxnId="{FB05EEBC-B1AC-41E4-A9C8-5F349747112F}">
      <dgm:prSet/>
      <dgm:spPr/>
      <dgm:t>
        <a:bodyPr/>
        <a:lstStyle/>
        <a:p>
          <a:pPr rtl="1"/>
          <a:endParaRPr lang="ar-SA"/>
        </a:p>
      </dgm:t>
    </dgm:pt>
    <dgm:pt modelId="{4D6F10ED-E694-4E3B-841A-35C249F86CC8}" type="sibTrans" cxnId="{FB05EEBC-B1AC-41E4-A9C8-5F349747112F}">
      <dgm:prSet/>
      <dgm:spPr/>
      <dgm:t>
        <a:bodyPr/>
        <a:lstStyle/>
        <a:p>
          <a:pPr rtl="1"/>
          <a:endParaRPr lang="ar-SA"/>
        </a:p>
      </dgm:t>
    </dgm:pt>
    <dgm:pt modelId="{1A30C6AB-ECE9-4559-A1A3-9EBB1190A394}">
      <dgm:prSet phldrT="[نص]" custT="1"/>
      <dgm:spPr/>
      <dgm:t>
        <a:bodyPr/>
        <a:lstStyle/>
        <a:p>
          <a:pPr rtl="1"/>
          <a:r>
            <a:rPr lang="ar-SA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أن يكون اللفظ محتملا للتأويل(بوضع اللغة</a:t>
          </a:r>
          <a:r>
            <a:rPr lang="ar-SA" sz="21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).</a:t>
          </a:r>
          <a:endParaRPr lang="ar-SA" sz="21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F2F3A303-4AEA-4922-A025-2F21194D8353}" type="parTrans" cxnId="{B43E8ECC-CF9B-41B2-BBFD-2F09B68C2740}">
      <dgm:prSet/>
      <dgm:spPr/>
      <dgm:t>
        <a:bodyPr/>
        <a:lstStyle/>
        <a:p>
          <a:pPr rtl="1"/>
          <a:endParaRPr lang="ar-SA"/>
        </a:p>
      </dgm:t>
    </dgm:pt>
    <dgm:pt modelId="{C8E68789-8718-4D74-8D35-E815D1CF904D}" type="sibTrans" cxnId="{B43E8ECC-CF9B-41B2-BBFD-2F09B68C2740}">
      <dgm:prSet/>
      <dgm:spPr/>
      <dgm:t>
        <a:bodyPr/>
        <a:lstStyle/>
        <a:p>
          <a:pPr rtl="1"/>
          <a:endParaRPr lang="ar-SA"/>
        </a:p>
      </dgm:t>
    </dgm:pt>
    <dgm:pt modelId="{3CCDAAF5-9CA4-4119-B819-69D09D218014}">
      <dgm:prSet phldrT="[نص]"/>
      <dgm:spPr/>
      <dgm:t>
        <a:bodyPr/>
        <a:lstStyle/>
        <a:p>
          <a:pPr rtl="1"/>
          <a:r>
            <a:rPr lang="ar-SA" dirty="0" err="1" smtClean="0"/>
            <a:t>3-</a:t>
          </a:r>
          <a:endParaRPr lang="ar-SA" dirty="0"/>
        </a:p>
      </dgm:t>
    </dgm:pt>
    <dgm:pt modelId="{BF65C4F8-E7D9-44D4-A1B9-51C4291DE612}" type="parTrans" cxnId="{FCD1B5B6-7262-4CA6-996A-7FD834094408}">
      <dgm:prSet/>
      <dgm:spPr/>
      <dgm:t>
        <a:bodyPr/>
        <a:lstStyle/>
        <a:p>
          <a:pPr rtl="1"/>
          <a:endParaRPr lang="ar-SA"/>
        </a:p>
      </dgm:t>
    </dgm:pt>
    <dgm:pt modelId="{ECAD09B6-B2AD-4AFD-98D5-90EA85A5040F}" type="sibTrans" cxnId="{FCD1B5B6-7262-4CA6-996A-7FD834094408}">
      <dgm:prSet/>
      <dgm:spPr/>
      <dgm:t>
        <a:bodyPr/>
        <a:lstStyle/>
        <a:p>
          <a:pPr rtl="1"/>
          <a:endParaRPr lang="ar-SA"/>
        </a:p>
      </dgm:t>
    </dgm:pt>
    <dgm:pt modelId="{85540939-0979-4B26-BC2A-CBA77DB49A45}">
      <dgm:prSet phldrT="[نص]" custT="1"/>
      <dgm:spPr/>
      <dgm:t>
        <a:bodyPr/>
        <a:lstStyle/>
        <a:p>
          <a:pPr rtl="1"/>
          <a:r>
            <a:rPr lang="ar-SA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أن يقوم دليل على أن المراد باللفظ هو المعنى الذي حمل عليه.</a:t>
          </a:r>
          <a:endParaRPr lang="ar-SA" sz="3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5242A1C7-B1BB-47E8-A39A-4D7496871B69}" type="parTrans" cxnId="{5BBA9801-0002-4424-9D12-653C70BD042A}">
      <dgm:prSet/>
      <dgm:spPr/>
      <dgm:t>
        <a:bodyPr/>
        <a:lstStyle/>
        <a:p>
          <a:pPr rtl="1"/>
          <a:endParaRPr lang="ar-SA"/>
        </a:p>
      </dgm:t>
    </dgm:pt>
    <dgm:pt modelId="{0A80E951-0667-4ABA-967A-A54A24AB619D}" type="sibTrans" cxnId="{5BBA9801-0002-4424-9D12-653C70BD042A}">
      <dgm:prSet/>
      <dgm:spPr/>
      <dgm:t>
        <a:bodyPr/>
        <a:lstStyle/>
        <a:p>
          <a:pPr rtl="1"/>
          <a:endParaRPr lang="ar-SA"/>
        </a:p>
      </dgm:t>
    </dgm:pt>
    <dgm:pt modelId="{FEDA449E-CFCC-4291-9158-FFFC65ACA984}">
      <dgm:prSet/>
      <dgm:spPr/>
      <dgm:t>
        <a:bodyPr/>
        <a:lstStyle/>
        <a:p>
          <a:pPr rtl="1"/>
          <a:r>
            <a:rPr lang="ar-SA" dirty="0" err="1" smtClean="0"/>
            <a:t>4-</a:t>
          </a:r>
          <a:endParaRPr lang="ar-SA" dirty="0"/>
        </a:p>
      </dgm:t>
    </dgm:pt>
    <dgm:pt modelId="{86DECA56-4644-4DE3-BD08-BCB3A1DC7235}" type="parTrans" cxnId="{3F923CD4-EDE2-415C-BB2D-7CEE832C7B8A}">
      <dgm:prSet/>
      <dgm:spPr/>
      <dgm:t>
        <a:bodyPr/>
        <a:lstStyle/>
        <a:p>
          <a:pPr rtl="1"/>
          <a:endParaRPr lang="ar-SA"/>
        </a:p>
      </dgm:t>
    </dgm:pt>
    <dgm:pt modelId="{D3D1208E-BD8B-428C-A78E-B51687380372}" type="sibTrans" cxnId="{3F923CD4-EDE2-415C-BB2D-7CEE832C7B8A}">
      <dgm:prSet/>
      <dgm:spPr/>
      <dgm:t>
        <a:bodyPr/>
        <a:lstStyle/>
        <a:p>
          <a:pPr rtl="1"/>
          <a:endParaRPr lang="ar-SA"/>
        </a:p>
      </dgm:t>
    </dgm:pt>
    <dgm:pt modelId="{109F6659-2C9C-4EF9-9356-F8BF5AC465EE}">
      <dgm:prSet custT="1"/>
      <dgm:spPr/>
      <dgm:t>
        <a:bodyPr/>
        <a:lstStyle/>
        <a:p>
          <a:pPr rtl="1"/>
          <a:r>
            <a:rPr lang="ar-SA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إذا كان التأويل بالقياس فيكون جليا.</a:t>
          </a:r>
          <a:endParaRPr lang="ar-SA" sz="3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gm:t>
    </dgm:pt>
    <dgm:pt modelId="{04A272AE-BE08-46BE-9282-26556E5229C1}" type="parTrans" cxnId="{442624EB-0339-408C-A256-9C263587E777}">
      <dgm:prSet/>
      <dgm:spPr/>
      <dgm:t>
        <a:bodyPr/>
        <a:lstStyle/>
        <a:p>
          <a:pPr rtl="1"/>
          <a:endParaRPr lang="ar-SA"/>
        </a:p>
      </dgm:t>
    </dgm:pt>
    <dgm:pt modelId="{F841E31F-77B9-4762-81A5-DACC3373142F}" type="sibTrans" cxnId="{442624EB-0339-408C-A256-9C263587E777}">
      <dgm:prSet/>
      <dgm:spPr/>
      <dgm:t>
        <a:bodyPr/>
        <a:lstStyle/>
        <a:p>
          <a:pPr rtl="1"/>
          <a:endParaRPr lang="ar-SA"/>
        </a:p>
      </dgm:t>
    </dgm:pt>
    <dgm:pt modelId="{629D89F6-FB68-4A43-B654-26A6F62E19F6}" type="pres">
      <dgm:prSet presAssocID="{EE337555-9DFD-4C4D-83E9-8E41EF5DC17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B527A1B-8E4B-406E-A5F7-5561F3866445}" type="pres">
      <dgm:prSet presAssocID="{F32E15EA-9938-41DE-ADF5-4C21C3B92891}" presName="composite" presStyleCnt="0"/>
      <dgm:spPr/>
      <dgm:t>
        <a:bodyPr/>
        <a:lstStyle/>
        <a:p>
          <a:pPr rtl="1"/>
          <a:endParaRPr lang="ar-SA"/>
        </a:p>
      </dgm:t>
    </dgm:pt>
    <dgm:pt modelId="{11C8DF07-789E-4C59-AEDC-072CADE8CBB1}" type="pres">
      <dgm:prSet presAssocID="{F32E15EA-9938-41DE-ADF5-4C21C3B92891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4B2D42-04C1-45FB-9EF2-0A5210D62E56}" type="pres">
      <dgm:prSet presAssocID="{F32E15EA-9938-41DE-ADF5-4C21C3B92891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50C60A-1B6D-4246-B02B-12088B742098}" type="pres">
      <dgm:prSet presAssocID="{77862BC0-7D08-4DFE-A3E0-2372347A4269}" presName="sp" presStyleCnt="0"/>
      <dgm:spPr/>
      <dgm:t>
        <a:bodyPr/>
        <a:lstStyle/>
        <a:p>
          <a:pPr rtl="1"/>
          <a:endParaRPr lang="ar-SA"/>
        </a:p>
      </dgm:t>
    </dgm:pt>
    <dgm:pt modelId="{E72E64B1-A8AF-4A40-ACA8-52A189046703}" type="pres">
      <dgm:prSet presAssocID="{AC5CF142-3E22-4985-BFA9-39106498F9D6}" presName="composite" presStyleCnt="0"/>
      <dgm:spPr/>
      <dgm:t>
        <a:bodyPr/>
        <a:lstStyle/>
        <a:p>
          <a:pPr rtl="1"/>
          <a:endParaRPr lang="ar-SA"/>
        </a:p>
      </dgm:t>
    </dgm:pt>
    <dgm:pt modelId="{8140513B-324A-41D5-B4B4-6089AEBD676D}" type="pres">
      <dgm:prSet presAssocID="{AC5CF142-3E22-4985-BFA9-39106498F9D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CC7F5C-845F-4B39-8400-E11B30543906}" type="pres">
      <dgm:prSet presAssocID="{AC5CF142-3E22-4985-BFA9-39106498F9D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78868F-AE84-4C31-B745-A2C4655C0D96}" type="pres">
      <dgm:prSet presAssocID="{4D6F10ED-E694-4E3B-841A-35C249F86CC8}" presName="sp" presStyleCnt="0"/>
      <dgm:spPr/>
      <dgm:t>
        <a:bodyPr/>
        <a:lstStyle/>
        <a:p>
          <a:pPr rtl="1"/>
          <a:endParaRPr lang="ar-SA"/>
        </a:p>
      </dgm:t>
    </dgm:pt>
    <dgm:pt modelId="{12BDF3CD-EB36-497A-B71B-C78A257F22D6}" type="pres">
      <dgm:prSet presAssocID="{3CCDAAF5-9CA4-4119-B819-69D09D218014}" presName="composite" presStyleCnt="0"/>
      <dgm:spPr/>
      <dgm:t>
        <a:bodyPr/>
        <a:lstStyle/>
        <a:p>
          <a:pPr rtl="1"/>
          <a:endParaRPr lang="ar-SA"/>
        </a:p>
      </dgm:t>
    </dgm:pt>
    <dgm:pt modelId="{B7B5ECC2-3FAC-4855-9D1E-B80CD4B6EF4E}" type="pres">
      <dgm:prSet presAssocID="{3CCDAAF5-9CA4-4119-B819-69D09D218014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74F897-35C2-424D-9283-91483B08864C}" type="pres">
      <dgm:prSet presAssocID="{3CCDAAF5-9CA4-4119-B819-69D09D218014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427B85-1BA8-4CFE-AEA6-FA0441FC11E5}" type="pres">
      <dgm:prSet presAssocID="{ECAD09B6-B2AD-4AFD-98D5-90EA85A5040F}" presName="sp" presStyleCnt="0"/>
      <dgm:spPr/>
      <dgm:t>
        <a:bodyPr/>
        <a:lstStyle/>
        <a:p>
          <a:pPr rtl="1"/>
          <a:endParaRPr lang="ar-SA"/>
        </a:p>
      </dgm:t>
    </dgm:pt>
    <dgm:pt modelId="{ABBA74C5-34F1-451F-B2F5-A7C89AEF1630}" type="pres">
      <dgm:prSet presAssocID="{FEDA449E-CFCC-4291-9158-FFFC65ACA984}" presName="composite" presStyleCnt="0"/>
      <dgm:spPr/>
      <dgm:t>
        <a:bodyPr/>
        <a:lstStyle/>
        <a:p>
          <a:pPr rtl="1"/>
          <a:endParaRPr lang="ar-SA"/>
        </a:p>
      </dgm:t>
    </dgm:pt>
    <dgm:pt modelId="{F81C61E2-1FE3-4714-A531-E15A68FE6B55}" type="pres">
      <dgm:prSet presAssocID="{FEDA449E-CFCC-4291-9158-FFFC65ACA98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DD8A23B-FA1D-4435-80E3-1ECE449EC1A2}" type="pres">
      <dgm:prSet presAssocID="{FEDA449E-CFCC-4291-9158-FFFC65ACA98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2FA804B-B31C-42A5-A7D3-FC9F56750AC8}" type="presOf" srcId="{1A30C6AB-ECE9-4559-A1A3-9EBB1190A394}" destId="{2BCC7F5C-845F-4B39-8400-E11B30543906}" srcOrd="0" destOrd="0" presId="urn:microsoft.com/office/officeart/2005/8/layout/chevron2"/>
    <dgm:cxn modelId="{B43E8ECC-CF9B-41B2-BBFD-2F09B68C2740}" srcId="{AC5CF142-3E22-4985-BFA9-39106498F9D6}" destId="{1A30C6AB-ECE9-4559-A1A3-9EBB1190A394}" srcOrd="0" destOrd="0" parTransId="{F2F3A303-4AEA-4922-A025-2F21194D8353}" sibTransId="{C8E68789-8718-4D74-8D35-E815D1CF904D}"/>
    <dgm:cxn modelId="{5BBA9801-0002-4424-9D12-653C70BD042A}" srcId="{3CCDAAF5-9CA4-4119-B819-69D09D218014}" destId="{85540939-0979-4B26-BC2A-CBA77DB49A45}" srcOrd="0" destOrd="0" parTransId="{5242A1C7-B1BB-47E8-A39A-4D7496871B69}" sibTransId="{0A80E951-0667-4ABA-967A-A54A24AB619D}"/>
    <dgm:cxn modelId="{954D0A77-8940-4B9A-9AF3-F3A48BD37B03}" type="presOf" srcId="{EE337555-9DFD-4C4D-83E9-8E41EF5DC170}" destId="{629D89F6-FB68-4A43-B654-26A6F62E19F6}" srcOrd="0" destOrd="0" presId="urn:microsoft.com/office/officeart/2005/8/layout/chevron2"/>
    <dgm:cxn modelId="{9AAE3DF6-C489-4633-B43D-9909B9B4ABD1}" srcId="{EE337555-9DFD-4C4D-83E9-8E41EF5DC170}" destId="{F32E15EA-9938-41DE-ADF5-4C21C3B92891}" srcOrd="0" destOrd="0" parTransId="{5A7CF115-3ECC-4BF2-ABD1-152EEE727BFA}" sibTransId="{77862BC0-7D08-4DFE-A3E0-2372347A4269}"/>
    <dgm:cxn modelId="{F7270759-196B-4AA2-9D10-3DFFDA5EBC91}" type="presOf" srcId="{F32E15EA-9938-41DE-ADF5-4C21C3B92891}" destId="{11C8DF07-789E-4C59-AEDC-072CADE8CBB1}" srcOrd="0" destOrd="0" presId="urn:microsoft.com/office/officeart/2005/8/layout/chevron2"/>
    <dgm:cxn modelId="{8EF1427E-8971-466F-BED5-2E9558A24E22}" type="presOf" srcId="{92A30790-1551-4754-9725-252CD9F52303}" destId="{174B2D42-04C1-45FB-9EF2-0A5210D62E56}" srcOrd="0" destOrd="0" presId="urn:microsoft.com/office/officeart/2005/8/layout/chevron2"/>
    <dgm:cxn modelId="{7D9372B1-11E1-4517-AF06-46B7001E4349}" srcId="{F32E15EA-9938-41DE-ADF5-4C21C3B92891}" destId="{92A30790-1551-4754-9725-252CD9F52303}" srcOrd="0" destOrd="0" parTransId="{025B24EA-6A65-4175-A7AE-746CDF97B8ED}" sibTransId="{CC5C1572-7562-4D1B-8A44-028B322D0743}"/>
    <dgm:cxn modelId="{D2C7EE7E-CD47-43C8-9DDB-84915C4F70CB}" type="presOf" srcId="{AC5CF142-3E22-4985-BFA9-39106498F9D6}" destId="{8140513B-324A-41D5-B4B4-6089AEBD676D}" srcOrd="0" destOrd="0" presId="urn:microsoft.com/office/officeart/2005/8/layout/chevron2"/>
    <dgm:cxn modelId="{3F923CD4-EDE2-415C-BB2D-7CEE832C7B8A}" srcId="{EE337555-9DFD-4C4D-83E9-8E41EF5DC170}" destId="{FEDA449E-CFCC-4291-9158-FFFC65ACA984}" srcOrd="3" destOrd="0" parTransId="{86DECA56-4644-4DE3-BD08-BCB3A1DC7235}" sibTransId="{D3D1208E-BD8B-428C-A78E-B51687380372}"/>
    <dgm:cxn modelId="{50F774C0-3CE6-4FFC-AAC3-BF9B46E4D3CA}" type="presOf" srcId="{85540939-0979-4B26-BC2A-CBA77DB49A45}" destId="{C874F897-35C2-424D-9283-91483B08864C}" srcOrd="0" destOrd="0" presId="urn:microsoft.com/office/officeart/2005/8/layout/chevron2"/>
    <dgm:cxn modelId="{FCD1B5B6-7262-4CA6-996A-7FD834094408}" srcId="{EE337555-9DFD-4C4D-83E9-8E41EF5DC170}" destId="{3CCDAAF5-9CA4-4119-B819-69D09D218014}" srcOrd="2" destOrd="0" parTransId="{BF65C4F8-E7D9-44D4-A1B9-51C4291DE612}" sibTransId="{ECAD09B6-B2AD-4AFD-98D5-90EA85A5040F}"/>
    <dgm:cxn modelId="{442624EB-0339-408C-A256-9C263587E777}" srcId="{FEDA449E-CFCC-4291-9158-FFFC65ACA984}" destId="{109F6659-2C9C-4EF9-9356-F8BF5AC465EE}" srcOrd="0" destOrd="0" parTransId="{04A272AE-BE08-46BE-9282-26556E5229C1}" sibTransId="{F841E31F-77B9-4762-81A5-DACC3373142F}"/>
    <dgm:cxn modelId="{FB05EEBC-B1AC-41E4-A9C8-5F349747112F}" srcId="{EE337555-9DFD-4C4D-83E9-8E41EF5DC170}" destId="{AC5CF142-3E22-4985-BFA9-39106498F9D6}" srcOrd="1" destOrd="0" parTransId="{031AB228-94D7-4363-921C-8594606F7C85}" sibTransId="{4D6F10ED-E694-4E3B-841A-35C249F86CC8}"/>
    <dgm:cxn modelId="{F373A6A4-EE6D-499F-BA72-05FD6DFF8037}" type="presOf" srcId="{3CCDAAF5-9CA4-4119-B819-69D09D218014}" destId="{B7B5ECC2-3FAC-4855-9D1E-B80CD4B6EF4E}" srcOrd="0" destOrd="0" presId="urn:microsoft.com/office/officeart/2005/8/layout/chevron2"/>
    <dgm:cxn modelId="{84ECC3D8-E01F-4435-AF20-74F54FD8F992}" type="presOf" srcId="{FEDA449E-CFCC-4291-9158-FFFC65ACA984}" destId="{F81C61E2-1FE3-4714-A531-E15A68FE6B55}" srcOrd="0" destOrd="0" presId="urn:microsoft.com/office/officeart/2005/8/layout/chevron2"/>
    <dgm:cxn modelId="{78F72F09-44C1-464D-9A28-FFCDCF53AB7D}" type="presOf" srcId="{109F6659-2C9C-4EF9-9356-F8BF5AC465EE}" destId="{3DD8A23B-FA1D-4435-80E3-1ECE449EC1A2}" srcOrd="0" destOrd="0" presId="urn:microsoft.com/office/officeart/2005/8/layout/chevron2"/>
    <dgm:cxn modelId="{C820D256-7BE1-452F-B87E-185A7DD2A465}" type="presParOf" srcId="{629D89F6-FB68-4A43-B654-26A6F62E19F6}" destId="{8B527A1B-8E4B-406E-A5F7-5561F3866445}" srcOrd="0" destOrd="0" presId="urn:microsoft.com/office/officeart/2005/8/layout/chevron2"/>
    <dgm:cxn modelId="{070ACCB2-38FE-4228-BB0D-79C477A2C182}" type="presParOf" srcId="{8B527A1B-8E4B-406E-A5F7-5561F3866445}" destId="{11C8DF07-789E-4C59-AEDC-072CADE8CBB1}" srcOrd="0" destOrd="0" presId="urn:microsoft.com/office/officeart/2005/8/layout/chevron2"/>
    <dgm:cxn modelId="{8A5CEDCA-8870-4542-B22C-E6DBEFBFCA19}" type="presParOf" srcId="{8B527A1B-8E4B-406E-A5F7-5561F3866445}" destId="{174B2D42-04C1-45FB-9EF2-0A5210D62E56}" srcOrd="1" destOrd="0" presId="urn:microsoft.com/office/officeart/2005/8/layout/chevron2"/>
    <dgm:cxn modelId="{1C481932-15A4-4B14-914D-E7D3647C44A4}" type="presParOf" srcId="{629D89F6-FB68-4A43-B654-26A6F62E19F6}" destId="{1550C60A-1B6D-4246-B02B-12088B742098}" srcOrd="1" destOrd="0" presId="urn:microsoft.com/office/officeart/2005/8/layout/chevron2"/>
    <dgm:cxn modelId="{979FC25E-701D-4771-8EDD-FF87CD6F76EB}" type="presParOf" srcId="{629D89F6-FB68-4A43-B654-26A6F62E19F6}" destId="{E72E64B1-A8AF-4A40-ACA8-52A189046703}" srcOrd="2" destOrd="0" presId="urn:microsoft.com/office/officeart/2005/8/layout/chevron2"/>
    <dgm:cxn modelId="{318C3683-CBCE-4F2F-91BC-7B87D22917EB}" type="presParOf" srcId="{E72E64B1-A8AF-4A40-ACA8-52A189046703}" destId="{8140513B-324A-41D5-B4B4-6089AEBD676D}" srcOrd="0" destOrd="0" presId="urn:microsoft.com/office/officeart/2005/8/layout/chevron2"/>
    <dgm:cxn modelId="{DE4330EF-BE79-4665-B18B-784E16F8DE31}" type="presParOf" srcId="{E72E64B1-A8AF-4A40-ACA8-52A189046703}" destId="{2BCC7F5C-845F-4B39-8400-E11B30543906}" srcOrd="1" destOrd="0" presId="urn:microsoft.com/office/officeart/2005/8/layout/chevron2"/>
    <dgm:cxn modelId="{78E6B4A8-6FB2-4BBF-BF02-E793F36CF6D5}" type="presParOf" srcId="{629D89F6-FB68-4A43-B654-26A6F62E19F6}" destId="{1778868F-AE84-4C31-B745-A2C4655C0D96}" srcOrd="3" destOrd="0" presId="urn:microsoft.com/office/officeart/2005/8/layout/chevron2"/>
    <dgm:cxn modelId="{55614E36-22E7-44E2-8C19-FF394A8FBE4F}" type="presParOf" srcId="{629D89F6-FB68-4A43-B654-26A6F62E19F6}" destId="{12BDF3CD-EB36-497A-B71B-C78A257F22D6}" srcOrd="4" destOrd="0" presId="urn:microsoft.com/office/officeart/2005/8/layout/chevron2"/>
    <dgm:cxn modelId="{EE123989-0579-45D9-BE9B-4C91425F0A34}" type="presParOf" srcId="{12BDF3CD-EB36-497A-B71B-C78A257F22D6}" destId="{B7B5ECC2-3FAC-4855-9D1E-B80CD4B6EF4E}" srcOrd="0" destOrd="0" presId="urn:microsoft.com/office/officeart/2005/8/layout/chevron2"/>
    <dgm:cxn modelId="{870DAE1E-505D-4118-8EAE-A86ADF71A569}" type="presParOf" srcId="{12BDF3CD-EB36-497A-B71B-C78A257F22D6}" destId="{C874F897-35C2-424D-9283-91483B08864C}" srcOrd="1" destOrd="0" presId="urn:microsoft.com/office/officeart/2005/8/layout/chevron2"/>
    <dgm:cxn modelId="{4A6BC7DD-56B7-419A-ACC3-2A476333E998}" type="presParOf" srcId="{629D89F6-FB68-4A43-B654-26A6F62E19F6}" destId="{6E427B85-1BA8-4CFE-AEA6-FA0441FC11E5}" srcOrd="5" destOrd="0" presId="urn:microsoft.com/office/officeart/2005/8/layout/chevron2"/>
    <dgm:cxn modelId="{3E08F806-BA8F-4D9A-8EC7-CD5A48533F73}" type="presParOf" srcId="{629D89F6-FB68-4A43-B654-26A6F62E19F6}" destId="{ABBA74C5-34F1-451F-B2F5-A7C89AEF1630}" srcOrd="6" destOrd="0" presId="urn:microsoft.com/office/officeart/2005/8/layout/chevron2"/>
    <dgm:cxn modelId="{1FAE0646-77ED-406F-B072-7F46F5D906AC}" type="presParOf" srcId="{ABBA74C5-34F1-451F-B2F5-A7C89AEF1630}" destId="{F81C61E2-1FE3-4714-A531-E15A68FE6B55}" srcOrd="0" destOrd="0" presId="urn:microsoft.com/office/officeart/2005/8/layout/chevron2"/>
    <dgm:cxn modelId="{3A40EF9D-A613-401D-9895-7907DB4EBC57}" type="presParOf" srcId="{ABBA74C5-34F1-451F-B2F5-A7C89AEF1630}" destId="{3DD8A23B-FA1D-4435-80E3-1ECE449EC1A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7FBE93-608D-41C8-8B3A-397FF98E5973}">
      <dsp:nvSpPr>
        <dsp:cNvPr id="0" name=""/>
        <dsp:cNvSpPr/>
      </dsp:nvSpPr>
      <dsp:spPr>
        <a:xfrm>
          <a:off x="0" y="9545"/>
          <a:ext cx="6096000" cy="1248792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b="1" kern="12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أصول </a:t>
          </a:r>
          <a:r>
            <a:rPr lang="ar-SA" sz="4600" b="1" kern="1200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فقه </a:t>
          </a:r>
          <a:r>
            <a:rPr lang="ar-SA" sz="4600" b="1" kern="12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(3</a:t>
          </a:r>
          <a:r>
            <a:rPr lang="ar-SA" sz="4600" b="1" kern="1200" dirty="0" err="1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</a:t>
          </a:r>
          <a:endParaRPr lang="ar-SA" sz="4600" b="1" kern="1200" dirty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0" y="9545"/>
        <a:ext cx="6096000" cy="1248792"/>
      </dsp:txXfrm>
    </dsp:sp>
    <dsp:sp modelId="{835BE4CC-9E1F-47DE-AC6E-5A5331E92B5A}">
      <dsp:nvSpPr>
        <dsp:cNvPr id="0" name=""/>
        <dsp:cNvSpPr/>
      </dsp:nvSpPr>
      <dsp:spPr>
        <a:xfrm>
          <a:off x="0" y="1258337"/>
          <a:ext cx="6096000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31750" rIns="177800" bIns="31750" numCol="1" spcCol="1270" anchor="t" anchorCtr="0">
          <a:noAutofit/>
        </a:bodyPr>
        <a:lstStyle/>
        <a:p>
          <a:pPr marL="228600" lvl="1" indent="-228600" algn="ct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Naskh Variants" pitchFamily="2" charset="-78"/>
            </a:rPr>
            <a:t>وفاء بنت محمد العيسى</a:t>
          </a:r>
          <a:endParaRPr lang="ar-SA" sz="25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DecoType Naskh Variants" pitchFamily="2" charset="-78"/>
          </a:endParaRPr>
        </a:p>
      </dsp:txBody>
      <dsp:txXfrm>
        <a:off x="0" y="1258337"/>
        <a:ext cx="6096000" cy="761760"/>
      </dsp:txXfrm>
    </dsp:sp>
    <dsp:sp modelId="{B89D2130-2C76-4B5B-8632-B339B4EAFF5E}">
      <dsp:nvSpPr>
        <dsp:cNvPr id="0" name=""/>
        <dsp:cNvSpPr/>
      </dsp:nvSpPr>
      <dsp:spPr>
        <a:xfrm>
          <a:off x="0" y="2020097"/>
          <a:ext cx="6096000" cy="1248792"/>
        </a:xfrm>
        <a:prstGeom prst="roundRect">
          <a:avLst/>
        </a:prstGeom>
        <a:solidFill>
          <a:schemeClr val="accent6">
            <a:shade val="80000"/>
            <a:hueOff val="38714"/>
            <a:satOff val="-1458"/>
            <a:lumOff val="254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600" b="1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مباحث الدلالات</a:t>
          </a:r>
          <a:endParaRPr lang="ar-SA" sz="4600" b="1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0" y="2020097"/>
        <a:ext cx="6096000" cy="1248792"/>
      </dsp:txXfrm>
    </dsp:sp>
    <dsp:sp modelId="{7F907BD8-A41A-4A63-9621-82880C1CC390}">
      <dsp:nvSpPr>
        <dsp:cNvPr id="0" name=""/>
        <dsp:cNvSpPr/>
      </dsp:nvSpPr>
      <dsp:spPr>
        <a:xfrm>
          <a:off x="0" y="3268889"/>
          <a:ext cx="6096000" cy="785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58420" rIns="327152" bIns="58420" numCol="1" spcCol="1270" anchor="t" anchorCtr="0">
          <a:noAutofit/>
        </a:bodyPr>
        <a:lstStyle/>
        <a:p>
          <a:pPr marL="285750" lvl="1" indent="-285750" algn="ctr" defTabSz="1600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المحاضرة الثالثة</a:t>
          </a:r>
          <a:endParaRPr lang="ar-SA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</dsp:txBody>
      <dsp:txXfrm>
        <a:off x="0" y="3268889"/>
        <a:ext cx="6096000" cy="7855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33BA14-948C-433D-87D7-F52E7722B4E5}">
      <dsp:nvSpPr>
        <dsp:cNvPr id="0" name=""/>
        <dsp:cNvSpPr/>
      </dsp:nvSpPr>
      <dsp:spPr>
        <a:xfrm>
          <a:off x="2489" y="2957"/>
          <a:ext cx="6739092" cy="1478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تعريفه</a:t>
          </a:r>
          <a:endParaRPr lang="ar-SA" sz="6500" kern="1200" dirty="0"/>
        </a:p>
      </dsp:txBody>
      <dsp:txXfrm>
        <a:off x="2489" y="2957"/>
        <a:ext cx="6739092" cy="1478660"/>
      </dsp:txXfrm>
    </dsp:sp>
    <dsp:sp modelId="{1ECEDFC3-7B7D-48E6-991C-A4D43273483F}">
      <dsp:nvSpPr>
        <dsp:cNvPr id="0" name=""/>
        <dsp:cNvSpPr/>
      </dsp:nvSpPr>
      <dsp:spPr>
        <a:xfrm>
          <a:off x="2489" y="1600929"/>
          <a:ext cx="4986411" cy="1478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اصطلاحاً </a:t>
          </a:r>
          <a:r>
            <a:rPr lang="ar-S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:ما دل بنفسه على معنى راجح مع احتمال غيره</a:t>
          </a:r>
          <a:endParaRPr lang="ar-SA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2489" y="1600929"/>
        <a:ext cx="4986411" cy="1478660"/>
      </dsp:txXfrm>
    </dsp:sp>
    <dsp:sp modelId="{57774EAF-5972-4F3F-9147-298010396612}">
      <dsp:nvSpPr>
        <dsp:cNvPr id="0" name=""/>
        <dsp:cNvSpPr/>
      </dsp:nvSpPr>
      <dsp:spPr>
        <a:xfrm>
          <a:off x="2489" y="3198902"/>
          <a:ext cx="1616864" cy="1478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>
              <a:latin typeface="Sakkal Majalla" pitchFamily="2" charset="-78"/>
              <a:cs typeface="Sakkal Majalla" pitchFamily="2" charset="-78"/>
            </a:rPr>
            <a:t>(مع احتمال غيره</a:t>
          </a:r>
          <a:r>
            <a:rPr lang="ar-SA" sz="1900" b="1" kern="1200" dirty="0" err="1" smtClean="0">
              <a:latin typeface="Sakkal Majalla" pitchFamily="2" charset="-78"/>
              <a:cs typeface="Sakkal Majalla" pitchFamily="2" charset="-78"/>
            </a:rPr>
            <a:t>) </a:t>
          </a:r>
          <a:r>
            <a:rPr lang="ar-SA" sz="1900" b="1" kern="1200" dirty="0" smtClean="0">
              <a:latin typeface="Sakkal Majalla" pitchFamily="2" charset="-78"/>
              <a:cs typeface="Sakkal Majalla" pitchFamily="2" charset="-78"/>
            </a:rPr>
            <a:t>؛ النص الصريح؛ لأنه لا يحتمل إلا معنًى واحداً.</a:t>
          </a:r>
          <a:endParaRPr lang="ar-SA" sz="1900" b="1" kern="1200" dirty="0">
            <a:latin typeface="Sakkal Majalla" pitchFamily="2" charset="-78"/>
            <a:cs typeface="Sakkal Majalla" pitchFamily="2" charset="-78"/>
          </a:endParaRPr>
        </a:p>
      </dsp:txBody>
      <dsp:txXfrm>
        <a:off x="2489" y="3198902"/>
        <a:ext cx="1616864" cy="1478660"/>
      </dsp:txXfrm>
    </dsp:sp>
    <dsp:sp modelId="{1F804A0F-6E0C-4366-AB46-E16E5A0C6193}">
      <dsp:nvSpPr>
        <dsp:cNvPr id="0" name=""/>
        <dsp:cNvSpPr/>
      </dsp:nvSpPr>
      <dsp:spPr>
        <a:xfrm>
          <a:off x="1687262" y="3198902"/>
          <a:ext cx="1616864" cy="1478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Sakkal Majalla" pitchFamily="2" charset="-78"/>
              <a:cs typeface="Sakkal Majalla" pitchFamily="2" charset="-78"/>
            </a:rPr>
            <a:t>(راجح</a:t>
          </a:r>
          <a:r>
            <a:rPr lang="ar-SA" sz="2000" b="1" kern="1200" dirty="0" err="1" smtClean="0">
              <a:latin typeface="Sakkal Majalla" pitchFamily="2" charset="-78"/>
              <a:cs typeface="Sakkal Majalla" pitchFamily="2" charset="-78"/>
            </a:rPr>
            <a:t>) </a:t>
          </a:r>
          <a:r>
            <a:rPr lang="ar-SA" sz="2000" b="1" kern="1200" dirty="0" smtClean="0">
              <a:latin typeface="Sakkal Majalla" pitchFamily="2" charset="-78"/>
              <a:cs typeface="Sakkal Majalla" pitchFamily="2" charset="-78"/>
            </a:rPr>
            <a:t>؛ المؤول لأنه يدل على معنى مرجوح لولا القرينة</a:t>
          </a:r>
          <a:endParaRPr lang="ar-SA" sz="2000" b="1" kern="1200" dirty="0">
            <a:latin typeface="Sakkal Majalla" pitchFamily="2" charset="-78"/>
            <a:cs typeface="Sakkal Majalla" pitchFamily="2" charset="-78"/>
          </a:endParaRPr>
        </a:p>
      </dsp:txBody>
      <dsp:txXfrm>
        <a:off x="1687262" y="3198902"/>
        <a:ext cx="1616864" cy="1478660"/>
      </dsp:txXfrm>
    </dsp:sp>
    <dsp:sp modelId="{66C66C00-8DDA-43B6-B45B-3C6274379323}">
      <dsp:nvSpPr>
        <dsp:cNvPr id="0" name=""/>
        <dsp:cNvSpPr/>
      </dsp:nvSpPr>
      <dsp:spPr>
        <a:xfrm>
          <a:off x="3372036" y="3198902"/>
          <a:ext cx="1616864" cy="1478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Sakkal Majalla" pitchFamily="2" charset="-78"/>
              <a:cs typeface="Sakkal Majalla" pitchFamily="2" charset="-78"/>
            </a:rPr>
            <a:t>(ما دل بنفسه على معنى</a:t>
          </a:r>
          <a:r>
            <a:rPr lang="ar-SA" sz="2000" b="1" kern="1200" dirty="0" err="1" smtClean="0">
              <a:latin typeface="Sakkal Majalla" pitchFamily="2" charset="-78"/>
              <a:cs typeface="Sakkal Majalla" pitchFamily="2" charset="-78"/>
            </a:rPr>
            <a:t>) </a:t>
          </a:r>
          <a:r>
            <a:rPr lang="ar-SA" sz="2000" b="1" kern="1200" dirty="0" smtClean="0">
              <a:latin typeface="Sakkal Majalla" pitchFamily="2" charset="-78"/>
              <a:cs typeface="Sakkal Majalla" pitchFamily="2" charset="-78"/>
            </a:rPr>
            <a:t>؛ المجمل لأنه لا يدل على المعنى بنفسه.</a:t>
          </a:r>
          <a:endParaRPr lang="ar-SA" sz="2000" b="1" kern="1200" dirty="0">
            <a:latin typeface="Sakkal Majalla" pitchFamily="2" charset="-78"/>
            <a:cs typeface="Sakkal Majalla" pitchFamily="2" charset="-78"/>
          </a:endParaRPr>
        </a:p>
      </dsp:txBody>
      <dsp:txXfrm>
        <a:off x="3372036" y="3198902"/>
        <a:ext cx="1616864" cy="1478660"/>
      </dsp:txXfrm>
    </dsp:sp>
    <dsp:sp modelId="{4D29A6A3-9DCB-40FD-AFFD-57193CE8A63C}">
      <dsp:nvSpPr>
        <dsp:cNvPr id="0" name=""/>
        <dsp:cNvSpPr/>
      </dsp:nvSpPr>
      <dsp:spPr>
        <a:xfrm>
          <a:off x="5124717" y="1600929"/>
          <a:ext cx="1616864" cy="1478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لغة: الواضح والبين.</a:t>
          </a:r>
          <a:endParaRPr lang="ar-SA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5124717" y="1600929"/>
        <a:ext cx="1616864" cy="14786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33BA14-948C-433D-87D7-F52E7722B4E5}">
      <dsp:nvSpPr>
        <dsp:cNvPr id="0" name=""/>
        <dsp:cNvSpPr/>
      </dsp:nvSpPr>
      <dsp:spPr>
        <a:xfrm>
          <a:off x="2971" y="1373"/>
          <a:ext cx="6738128" cy="110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تعريفه</a:t>
          </a:r>
          <a:endParaRPr lang="ar-SA" sz="4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2971" y="1373"/>
        <a:ext cx="6738128" cy="1102710"/>
      </dsp:txXfrm>
    </dsp:sp>
    <dsp:sp modelId="{1ECEDFC3-7B7D-48E6-991C-A4D43273483F}">
      <dsp:nvSpPr>
        <dsp:cNvPr id="0" name=""/>
        <dsp:cNvSpPr/>
      </dsp:nvSpPr>
      <dsp:spPr>
        <a:xfrm>
          <a:off x="2971" y="1193061"/>
          <a:ext cx="4385751" cy="110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اصطلاحاً </a:t>
          </a: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:ما حمل لفظه على المعنى المرجوح</a:t>
          </a:r>
          <a:endParaRPr lang="ar-SA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2971" y="1193061"/>
        <a:ext cx="4385751" cy="1102710"/>
      </dsp:txXfrm>
    </dsp:sp>
    <dsp:sp modelId="{66C66C00-8DDA-43B6-B45B-3C6274379323}">
      <dsp:nvSpPr>
        <dsp:cNvPr id="0" name=""/>
        <dsp:cNvSpPr/>
      </dsp:nvSpPr>
      <dsp:spPr>
        <a:xfrm>
          <a:off x="2971" y="2384748"/>
          <a:ext cx="4385751" cy="110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(على المعنى المرجوح</a:t>
          </a: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 </a:t>
          </a: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؛ يخرج من هذا القيد النص والظاهر</a:t>
          </a:r>
          <a:endParaRPr lang="ar-SA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2971" y="2384748"/>
        <a:ext cx="4385751" cy="1102710"/>
      </dsp:txXfrm>
    </dsp:sp>
    <dsp:sp modelId="{53E0EB80-8B68-4189-BD0E-EA002FFAAD25}">
      <dsp:nvSpPr>
        <dsp:cNvPr id="0" name=""/>
        <dsp:cNvSpPr/>
      </dsp:nvSpPr>
      <dsp:spPr>
        <a:xfrm>
          <a:off x="2971" y="3576435"/>
          <a:ext cx="2170089" cy="110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وأما الظاهر فلأنه محمول على المعنى الراجح.</a:t>
          </a:r>
          <a:endParaRPr lang="ar-SA" sz="2000" b="1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2971" y="3576435"/>
        <a:ext cx="2170089" cy="1102710"/>
      </dsp:txXfrm>
    </dsp:sp>
    <dsp:sp modelId="{A845BD4F-0AD5-450C-9035-2ECCCB818211}">
      <dsp:nvSpPr>
        <dsp:cNvPr id="0" name=""/>
        <dsp:cNvSpPr/>
      </dsp:nvSpPr>
      <dsp:spPr>
        <a:xfrm>
          <a:off x="2218633" y="3576435"/>
          <a:ext cx="2170089" cy="110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أما النص، فلأنه لا يحتمل إلا معنى واحداً</a:t>
          </a:r>
          <a:endParaRPr lang="ar-SA" sz="2000" b="1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2218633" y="3576435"/>
        <a:ext cx="2170089" cy="1102710"/>
      </dsp:txXfrm>
    </dsp:sp>
    <dsp:sp modelId="{4D29A6A3-9DCB-40FD-AFFD-57193CE8A63C}">
      <dsp:nvSpPr>
        <dsp:cNvPr id="0" name=""/>
        <dsp:cNvSpPr/>
      </dsp:nvSpPr>
      <dsp:spPr>
        <a:xfrm>
          <a:off x="4571010" y="1193061"/>
          <a:ext cx="2170089" cy="11027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لغة: من الأَوَل وهو الرجوع.</a:t>
          </a:r>
          <a:endParaRPr lang="ar-SA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4571010" y="1193061"/>
        <a:ext cx="2170089" cy="110271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06BC82-8668-44E3-80D7-9AD4243DF05E}">
      <dsp:nvSpPr>
        <dsp:cNvPr id="0" name=""/>
        <dsp:cNvSpPr/>
      </dsp:nvSpPr>
      <dsp:spPr>
        <a:xfrm>
          <a:off x="0" y="1656192"/>
          <a:ext cx="8150451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AADB95-2D3C-4511-AB5B-A2563EC506DF}">
      <dsp:nvSpPr>
        <dsp:cNvPr id="0" name=""/>
        <dsp:cNvSpPr/>
      </dsp:nvSpPr>
      <dsp:spPr>
        <a:xfrm>
          <a:off x="251519" y="1412774"/>
          <a:ext cx="7081631" cy="60185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7669" tIns="0" rIns="267669" bIns="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atin typeface="Andalus" pitchFamily="18" charset="-78"/>
              <a:cs typeface="Andalus" pitchFamily="18" charset="-78"/>
            </a:rPr>
            <a:t>مثال</a:t>
          </a:r>
          <a:endParaRPr lang="ar-SA" sz="4000" b="1" kern="1200" dirty="0">
            <a:latin typeface="Andalus" pitchFamily="18" charset="-78"/>
            <a:cs typeface="Andalus" pitchFamily="18" charset="-78"/>
          </a:endParaRPr>
        </a:p>
      </dsp:txBody>
      <dsp:txXfrm>
        <a:off x="251519" y="1412774"/>
        <a:ext cx="7081631" cy="601850"/>
      </dsp:txXfrm>
    </dsp:sp>
    <dsp:sp modelId="{D629A9A9-A3D3-4396-96D5-4EFDE0F7D515}">
      <dsp:nvSpPr>
        <dsp:cNvPr id="0" name=""/>
        <dsp:cNvSpPr/>
      </dsp:nvSpPr>
      <dsp:spPr>
        <a:xfrm>
          <a:off x="0" y="2754494"/>
          <a:ext cx="8150552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375370"/>
              <a:satOff val="12794"/>
              <a:lumOff val="17452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06FD4D9-0D82-46CE-BDB7-B617F2DDF3C3}">
      <dsp:nvSpPr>
        <dsp:cNvPr id="0" name=""/>
        <dsp:cNvSpPr/>
      </dsp:nvSpPr>
      <dsp:spPr>
        <a:xfrm>
          <a:off x="505830" y="3008574"/>
          <a:ext cx="7081631" cy="1746587"/>
        </a:xfrm>
        <a:prstGeom prst="roundRect">
          <a:avLst/>
        </a:prstGeom>
        <a:gradFill rotWithShape="0">
          <a:gsLst>
            <a:gs pos="0">
              <a:schemeClr val="accent3">
                <a:hueOff val="2375370"/>
                <a:satOff val="12794"/>
                <a:lumOff val="17452"/>
                <a:alphaOff val="0"/>
                <a:shade val="63000"/>
                <a:satMod val="165000"/>
              </a:schemeClr>
            </a:gs>
            <a:gs pos="30000">
              <a:schemeClr val="accent3">
                <a:hueOff val="2375370"/>
                <a:satOff val="12794"/>
                <a:lumOff val="17452"/>
                <a:alphaOff val="0"/>
                <a:shade val="58000"/>
                <a:satMod val="165000"/>
              </a:schemeClr>
            </a:gs>
            <a:gs pos="75000">
              <a:schemeClr val="accent3">
                <a:hueOff val="2375370"/>
                <a:satOff val="12794"/>
                <a:lumOff val="17452"/>
                <a:alphaOff val="0"/>
                <a:shade val="30000"/>
                <a:satMod val="175000"/>
              </a:schemeClr>
            </a:gs>
            <a:gs pos="100000">
              <a:schemeClr val="accent3">
                <a:hueOff val="2375370"/>
                <a:satOff val="12794"/>
                <a:lumOff val="17452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7669" tIns="0" rIns="267669" bIns="0" numCol="1" spcCol="1270" anchor="ctr" anchorCtr="0">
          <a:noAutofit/>
        </a:bodyPr>
        <a:lstStyle/>
        <a:p>
          <a:pPr lvl="0" algn="justLow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استعمال لفظ الأسد في الرجل الشجاع وفي مثل </a:t>
          </a:r>
          <a:r>
            <a:rPr lang="ar-SA" sz="3500" b="1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قولك </a:t>
          </a:r>
          <a:r>
            <a:rPr lang="ar-SA" sz="35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: رأيت أسدا يخوض المعركة.</a:t>
          </a:r>
          <a:endParaRPr lang="ar-SA" sz="35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505830" y="3008574"/>
        <a:ext cx="7081631" cy="1746587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C3570F-01DC-4357-9D79-7F0F28AD0288}">
      <dsp:nvSpPr>
        <dsp:cNvPr id="0" name=""/>
        <dsp:cNvSpPr/>
      </dsp:nvSpPr>
      <dsp:spPr>
        <a:xfrm>
          <a:off x="5293291" y="1803657"/>
          <a:ext cx="739705" cy="1509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9636"/>
              </a:lnTo>
              <a:lnTo>
                <a:pt x="739705" y="1509636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3DF6D5-3060-4AA8-BF85-825524E342A9}">
      <dsp:nvSpPr>
        <dsp:cNvPr id="0" name=""/>
        <dsp:cNvSpPr/>
      </dsp:nvSpPr>
      <dsp:spPr>
        <a:xfrm>
          <a:off x="3585454" y="762006"/>
          <a:ext cx="2314723" cy="2830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736"/>
              </a:lnTo>
              <a:lnTo>
                <a:pt x="2314723" y="123736"/>
              </a:lnTo>
              <a:lnTo>
                <a:pt x="2314723" y="2830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87A5D-C7C1-429F-B24D-63614E00C101}">
      <dsp:nvSpPr>
        <dsp:cNvPr id="0" name=""/>
        <dsp:cNvSpPr/>
      </dsp:nvSpPr>
      <dsp:spPr>
        <a:xfrm>
          <a:off x="787619" y="1803657"/>
          <a:ext cx="227582" cy="18718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803"/>
              </a:lnTo>
              <a:lnTo>
                <a:pt x="227582" y="187180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BD7801-5315-4B3A-80F7-C3965ABF466F}">
      <dsp:nvSpPr>
        <dsp:cNvPr id="0" name=""/>
        <dsp:cNvSpPr/>
      </dsp:nvSpPr>
      <dsp:spPr>
        <a:xfrm>
          <a:off x="1394505" y="762006"/>
          <a:ext cx="2190949" cy="283043"/>
        </a:xfrm>
        <a:custGeom>
          <a:avLst/>
          <a:gdLst/>
          <a:ahLst/>
          <a:cxnLst/>
          <a:rect l="0" t="0" r="0" b="0"/>
          <a:pathLst>
            <a:path>
              <a:moveTo>
                <a:pt x="2190949" y="0"/>
              </a:moveTo>
              <a:lnTo>
                <a:pt x="2190949" y="123736"/>
              </a:lnTo>
              <a:lnTo>
                <a:pt x="0" y="123736"/>
              </a:lnTo>
              <a:lnTo>
                <a:pt x="0" y="2830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F73EA2-8BCF-419C-B862-3DE3A38437E8}">
      <dsp:nvSpPr>
        <dsp:cNvPr id="0" name=""/>
        <dsp:cNvSpPr/>
      </dsp:nvSpPr>
      <dsp:spPr>
        <a:xfrm>
          <a:off x="2826846" y="3399"/>
          <a:ext cx="1517214" cy="75860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أقسام المؤول</a:t>
          </a:r>
          <a:endParaRPr lang="ar-SA" sz="3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cs typeface="Andalus" pitchFamily="18" charset="-78"/>
          </a:endParaRPr>
        </a:p>
      </dsp:txBody>
      <dsp:txXfrm>
        <a:off x="2826846" y="3399"/>
        <a:ext cx="1517214" cy="758607"/>
      </dsp:txXfrm>
    </dsp:sp>
    <dsp:sp modelId="{239116DD-EDD6-4EB9-943D-8476830606E7}">
      <dsp:nvSpPr>
        <dsp:cNvPr id="0" name=""/>
        <dsp:cNvSpPr/>
      </dsp:nvSpPr>
      <dsp:spPr>
        <a:xfrm>
          <a:off x="635897" y="1045050"/>
          <a:ext cx="1517214" cy="75860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فاسد </a:t>
          </a: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مردود:</a:t>
          </a:r>
          <a:endParaRPr lang="ar-SA" sz="25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635897" y="1045050"/>
        <a:ext cx="1517214" cy="758607"/>
      </dsp:txXfrm>
    </dsp:sp>
    <dsp:sp modelId="{8B375CD0-028D-4D86-9DF0-169AB44CCEA6}">
      <dsp:nvSpPr>
        <dsp:cNvPr id="0" name=""/>
        <dsp:cNvSpPr/>
      </dsp:nvSpPr>
      <dsp:spPr>
        <a:xfrm>
          <a:off x="1015201" y="1947770"/>
          <a:ext cx="4187057" cy="34553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ما ليس عليه دليل صحيح أو ما كان الدليل </a:t>
          </a: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بخلافه </a:t>
          </a: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؛ كتأويل المعطلة قوله </a:t>
          </a: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تعالى: </a:t>
          </a: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(الرَّحْمَنُ عَلَى الْعَرْشِ اسْتَوَى</a:t>
          </a: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 </a:t>
          </a: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(طـه:5)  إلى معنى استولى، والصواب أن معناه العلو والاستقرار من غير تكييف ولا تمثيل.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وكتأويلهم لليد في قوله </a:t>
          </a: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تعالى : </a:t>
          </a: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(يد الله فوق أيديهم) بأن المراد </a:t>
          </a: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به</a:t>
          </a: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 </a:t>
          </a: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القدرة </a:t>
          </a: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، ونحو ذلك من تأويلاتهم الباطلة.</a:t>
          </a:r>
          <a:endParaRPr lang="ar-SA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1015201" y="1947770"/>
        <a:ext cx="4187057" cy="3455380"/>
      </dsp:txXfrm>
    </dsp:sp>
    <dsp:sp modelId="{41B9E534-2DA9-4CC8-8036-9DF9675705D5}">
      <dsp:nvSpPr>
        <dsp:cNvPr id="0" name=""/>
        <dsp:cNvSpPr/>
      </dsp:nvSpPr>
      <dsp:spPr>
        <a:xfrm>
          <a:off x="5141570" y="1045050"/>
          <a:ext cx="1517214" cy="75860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صحيح مقبول:</a:t>
          </a:r>
          <a:endParaRPr lang="ar-SA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5141570" y="1045050"/>
        <a:ext cx="1517214" cy="758607"/>
      </dsp:txXfrm>
    </dsp:sp>
    <dsp:sp modelId="{AADDE4F0-1224-41D7-9533-7BD63798B4D6}">
      <dsp:nvSpPr>
        <dsp:cNvPr id="0" name=""/>
        <dsp:cNvSpPr/>
      </dsp:nvSpPr>
      <dsp:spPr>
        <a:xfrm>
          <a:off x="6032997" y="1944220"/>
          <a:ext cx="2643458" cy="27381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ما دل عليه دليل صحيح؛ كتأويل قوله </a:t>
          </a:r>
          <a:r>
            <a:rPr lang="ar-SA" sz="2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تعالى:</a:t>
          </a:r>
          <a:r>
            <a:rPr lang="ar-S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(وسئل القرية)إلى معنى: واسأل أهل القرية، لأن القرية نفسها لا يمكن توجيه السؤال إليها.</a:t>
          </a:r>
          <a:endParaRPr lang="ar-SA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>
        <a:off x="6032997" y="1944220"/>
        <a:ext cx="2643458" cy="273814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C8DF07-789E-4C59-AEDC-072CADE8CBB1}">
      <dsp:nvSpPr>
        <dsp:cNvPr id="0" name=""/>
        <dsp:cNvSpPr/>
      </dsp:nvSpPr>
      <dsp:spPr>
        <a:xfrm rot="5400000">
          <a:off x="-169068" y="169670"/>
          <a:ext cx="1127124" cy="78898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err="1" smtClean="0"/>
            <a:t>1-</a:t>
          </a:r>
          <a:endParaRPr lang="ar-SA" sz="2300" kern="1200" dirty="0"/>
        </a:p>
      </dsp:txBody>
      <dsp:txXfrm rot="5400000">
        <a:off x="-169068" y="169670"/>
        <a:ext cx="1127124" cy="788987"/>
      </dsp:txXfrm>
    </dsp:sp>
    <dsp:sp modelId="{174B2D42-04C1-45FB-9EF2-0A5210D62E56}">
      <dsp:nvSpPr>
        <dsp:cNvPr id="0" name=""/>
        <dsp:cNvSpPr/>
      </dsp:nvSpPr>
      <dsp:spPr>
        <a:xfrm rot="5400000">
          <a:off x="4204642" y="-3415053"/>
          <a:ext cx="732631" cy="75639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أن يكون الناظر أهلا لذلك.</a:t>
          </a:r>
          <a:endParaRPr lang="ar-SA" sz="3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204642" y="-3415053"/>
        <a:ext cx="732631" cy="7563940"/>
      </dsp:txXfrm>
    </dsp:sp>
    <dsp:sp modelId="{8140513B-324A-41D5-B4B4-6089AEBD676D}">
      <dsp:nvSpPr>
        <dsp:cNvPr id="0" name=""/>
        <dsp:cNvSpPr/>
      </dsp:nvSpPr>
      <dsp:spPr>
        <a:xfrm rot="5400000">
          <a:off x="-169068" y="1148227"/>
          <a:ext cx="1127124" cy="788987"/>
        </a:xfrm>
        <a:prstGeom prst="chevron">
          <a:avLst/>
        </a:prstGeom>
        <a:solidFill>
          <a:schemeClr val="accent2">
            <a:hueOff val="-4211785"/>
            <a:satOff val="7099"/>
            <a:lumOff val="-8693"/>
            <a:alphaOff val="0"/>
          </a:schemeClr>
        </a:solidFill>
        <a:ln w="25400" cap="flat" cmpd="sng" algn="ctr">
          <a:solidFill>
            <a:schemeClr val="accent2">
              <a:hueOff val="-4211785"/>
              <a:satOff val="7099"/>
              <a:lumOff val="-86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err="1" smtClean="0"/>
            <a:t>2-</a:t>
          </a:r>
          <a:endParaRPr lang="ar-SA" sz="2300" kern="1200" dirty="0"/>
        </a:p>
      </dsp:txBody>
      <dsp:txXfrm rot="5400000">
        <a:off x="-169068" y="1148227"/>
        <a:ext cx="1127124" cy="788987"/>
      </dsp:txXfrm>
    </dsp:sp>
    <dsp:sp modelId="{2BCC7F5C-845F-4B39-8400-E11B30543906}">
      <dsp:nvSpPr>
        <dsp:cNvPr id="0" name=""/>
        <dsp:cNvSpPr/>
      </dsp:nvSpPr>
      <dsp:spPr>
        <a:xfrm rot="5400000">
          <a:off x="4204642" y="-2436495"/>
          <a:ext cx="732631" cy="75639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4211785"/>
              <a:satOff val="7099"/>
              <a:lumOff val="-86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أن يكون اللفظ محتملا للتأويل(بوضع اللغة</a:t>
          </a:r>
          <a:r>
            <a:rPr lang="ar-SA" sz="21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).</a:t>
          </a:r>
          <a:endParaRPr lang="ar-SA" sz="2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204642" y="-2436495"/>
        <a:ext cx="732631" cy="7563940"/>
      </dsp:txXfrm>
    </dsp:sp>
    <dsp:sp modelId="{B7B5ECC2-3FAC-4855-9D1E-B80CD4B6EF4E}">
      <dsp:nvSpPr>
        <dsp:cNvPr id="0" name=""/>
        <dsp:cNvSpPr/>
      </dsp:nvSpPr>
      <dsp:spPr>
        <a:xfrm rot="5400000">
          <a:off x="-169068" y="2126784"/>
          <a:ext cx="1127124" cy="788987"/>
        </a:xfrm>
        <a:prstGeom prst="chevron">
          <a:avLst/>
        </a:prstGeom>
        <a:solidFill>
          <a:schemeClr val="accent2">
            <a:hueOff val="-8423570"/>
            <a:satOff val="14198"/>
            <a:lumOff val="-17386"/>
            <a:alphaOff val="0"/>
          </a:schemeClr>
        </a:solidFill>
        <a:ln w="25400" cap="flat" cmpd="sng" algn="ctr">
          <a:solidFill>
            <a:schemeClr val="accent2">
              <a:hueOff val="-8423570"/>
              <a:satOff val="14198"/>
              <a:lumOff val="-173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err="1" smtClean="0"/>
            <a:t>3-</a:t>
          </a:r>
          <a:endParaRPr lang="ar-SA" sz="2300" kern="1200" dirty="0"/>
        </a:p>
      </dsp:txBody>
      <dsp:txXfrm rot="5400000">
        <a:off x="-169068" y="2126784"/>
        <a:ext cx="1127124" cy="788987"/>
      </dsp:txXfrm>
    </dsp:sp>
    <dsp:sp modelId="{C874F897-35C2-424D-9283-91483B08864C}">
      <dsp:nvSpPr>
        <dsp:cNvPr id="0" name=""/>
        <dsp:cNvSpPr/>
      </dsp:nvSpPr>
      <dsp:spPr>
        <a:xfrm rot="5400000">
          <a:off x="4204642" y="-1457938"/>
          <a:ext cx="732631" cy="75639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8423570"/>
              <a:satOff val="14198"/>
              <a:lumOff val="-173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أن يقوم دليل على أن المراد باللفظ هو المعنى الذي حمل عليه.</a:t>
          </a:r>
          <a:endParaRPr lang="ar-SA" sz="3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204642" y="-1457938"/>
        <a:ext cx="732631" cy="7563940"/>
      </dsp:txXfrm>
    </dsp:sp>
    <dsp:sp modelId="{F81C61E2-1FE3-4714-A531-E15A68FE6B55}">
      <dsp:nvSpPr>
        <dsp:cNvPr id="0" name=""/>
        <dsp:cNvSpPr/>
      </dsp:nvSpPr>
      <dsp:spPr>
        <a:xfrm rot="5400000">
          <a:off x="-169068" y="3105342"/>
          <a:ext cx="1127124" cy="788987"/>
        </a:xfrm>
        <a:prstGeom prst="chevron">
          <a:avLst/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25400" cap="flat" cmpd="sng" algn="ctr">
          <a:solidFill>
            <a:schemeClr val="accent2">
              <a:hueOff val="-12635355"/>
              <a:satOff val="21297"/>
              <a:lumOff val="-260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err="1" smtClean="0"/>
            <a:t>4-</a:t>
          </a:r>
          <a:endParaRPr lang="ar-SA" sz="2300" kern="1200" dirty="0"/>
        </a:p>
      </dsp:txBody>
      <dsp:txXfrm rot="5400000">
        <a:off x="-169068" y="3105342"/>
        <a:ext cx="1127124" cy="788987"/>
      </dsp:txXfrm>
    </dsp:sp>
    <dsp:sp modelId="{3DD8A23B-FA1D-4435-80E3-1ECE449EC1A2}">
      <dsp:nvSpPr>
        <dsp:cNvPr id="0" name=""/>
        <dsp:cNvSpPr/>
      </dsp:nvSpPr>
      <dsp:spPr>
        <a:xfrm rot="5400000">
          <a:off x="4204642" y="-479380"/>
          <a:ext cx="732631" cy="75639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2635355"/>
              <a:satOff val="21297"/>
              <a:lumOff val="-260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rPr>
            <a:t>إذا كان التأويل بالقياس فيكون جليا.</a:t>
          </a:r>
          <a:endParaRPr lang="ar-SA" sz="3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akkal Majalla" pitchFamily="2" charset="-78"/>
            <a:cs typeface="Sakkal Majalla" pitchFamily="2" charset="-78"/>
          </a:endParaRPr>
        </a:p>
      </dsp:txBody>
      <dsp:txXfrm rot="5400000">
        <a:off x="4204642" y="-479380"/>
        <a:ext cx="732631" cy="7563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BA88A5E-A086-43BC-A794-C82A59E907DB}" type="datetimeFigureOut">
              <a:rPr lang="ar-SA" smtClean="0"/>
              <a:pPr/>
              <a:t>02/12/34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955CB20-A94D-44C1-ACA5-70756A7BE8A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C8AD587-FCB6-458A-93DC-5354CD3F4362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B098-B158-4C3D-8FF1-C8C0E349B50D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CE24-D2CD-4D6C-9C3A-4735850A1D33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EEE888-CD93-4320-B568-10754088C904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BE9A713-0254-4DEF-81B3-D55C52452803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68997-FE63-4A48-B7B2-1D15AD427931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A3383-B32E-43DD-840A-5F247FD45ED3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DD00E5-0950-4F41-AFD2-97A64F31A1EE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84DD7-A038-440C-939F-DC53B0E9C66E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CAD5475-BB0A-46EC-9E62-545063128971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7C1A66-6452-4CB1-824D-10430107496F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6D470E-03B1-4285-8D32-E93015447196}" type="datetime1">
              <a:rPr lang="ar-SA" smtClean="0"/>
              <a:pPr/>
              <a:t>02/12/34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39752" y="692696"/>
            <a:ext cx="6172200" cy="1296144"/>
          </a:xfrm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20000" dir="5400000" rotWithShape="0">
              <a:srgbClr val="000000">
                <a:alpha val="42000"/>
              </a:srgbClr>
            </a:outerShdw>
          </a:effectLst>
        </p:spPr>
        <p:style>
          <a:lnRef idx="0">
            <a:schemeClr val="accent5"/>
          </a:lnRef>
          <a:fillRef idx="1003">
            <a:schemeClr val="lt2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الظاهر والمؤول</a:t>
            </a:r>
            <a:endParaRPr lang="ar-SA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Naskh Variants" pitchFamily="2" charset="-78"/>
            </a:endParaRPr>
          </a:p>
        </p:txBody>
      </p:sp>
      <p:graphicFrame>
        <p:nvGraphicFramePr>
          <p:cNvPr id="3" name="رسم تخطيطي 2"/>
          <p:cNvGraphicFramePr/>
          <p:nvPr/>
        </p:nvGraphicFramePr>
        <p:xfrm>
          <a:off x="2267744" y="23488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ar-SA" sz="5400" dirty="0" smtClean="0">
                <a:cs typeface="AdvertisingExtraBold" pitchFamily="2" charset="-78"/>
              </a:rPr>
              <a:t>~ المؤول</a:t>
            </a:r>
            <a:endParaRPr lang="ar-SA" sz="5400" dirty="0">
              <a:cs typeface="AdvertisingExtraBold" pitchFamily="2" charset="-78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23528" y="2492896"/>
          <a:ext cx="83529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3707904" y="1340768"/>
            <a:ext cx="489654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شروط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التأويل :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ar-SA" sz="5400" dirty="0" smtClean="0">
                <a:cs typeface="AdvertisingExtraBold" pitchFamily="2" charset="-78"/>
              </a:rPr>
              <a:t>~ الظاهر</a:t>
            </a:r>
            <a:endParaRPr lang="ar-SA" sz="5400" dirty="0">
              <a:cs typeface="AdvertisingExtraBold" pitchFamily="2" charset="-78"/>
            </a:endParaRPr>
          </a:p>
        </p:txBody>
      </p:sp>
      <p:graphicFrame>
        <p:nvGraphicFramePr>
          <p:cNvPr id="35" name="رسم تخطيطي 34"/>
          <p:cNvGraphicFramePr/>
          <p:nvPr/>
        </p:nvGraphicFramePr>
        <p:xfrm>
          <a:off x="827584" y="1628800"/>
          <a:ext cx="67440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ar-SA" sz="5400" dirty="0" smtClean="0">
                <a:cs typeface="AdvertisingExtraBold" pitchFamily="2" charset="-78"/>
              </a:rPr>
              <a:t>~ الظاهر</a:t>
            </a:r>
            <a:endParaRPr lang="ar-SA" sz="5400" dirty="0">
              <a:cs typeface="AdvertisingExtraBold" pitchFamily="2" charset="-78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60040" y="720080"/>
          <a:ext cx="10116616" cy="6453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ar-SA" sz="5400" dirty="0" smtClean="0">
                <a:cs typeface="AdvertisingExtraBold" pitchFamily="2" charset="-78"/>
              </a:rPr>
              <a:t>~ الظاهر</a:t>
            </a:r>
            <a:endParaRPr lang="ar-SA" sz="5400" dirty="0">
              <a:cs typeface="AdvertisingExtraBold" pitchFamily="2" charset="-78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467544" y="1397000"/>
          <a:ext cx="7992888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ar-SA" sz="5400" dirty="0" smtClean="0">
                <a:cs typeface="AdvertisingExtraBold" pitchFamily="2" charset="-78"/>
              </a:rPr>
              <a:t>~حكم الظاهر</a:t>
            </a:r>
            <a:endParaRPr lang="ar-SA" sz="5400" dirty="0">
              <a:cs typeface="AdvertisingExtraBold" pitchFamily="2" charset="-78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403648" y="23488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3707904" y="1340768"/>
            <a:ext cx="489654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واجب إلا بدليل يصرفه عن ظاهره </a:t>
            </a:r>
            <a:r>
              <a:rPr lang="ar-SA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لأمور :</a:t>
            </a:r>
            <a:endParaRPr lang="ar-SA" sz="3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ar-SA" sz="5400" dirty="0" smtClean="0">
                <a:cs typeface="AdvertisingExtraBold" pitchFamily="2" charset="-78"/>
              </a:rPr>
              <a:t>~ المؤول</a:t>
            </a:r>
            <a:endParaRPr lang="ar-SA" sz="5400" dirty="0">
              <a:cs typeface="AdvertisingExtraBold" pitchFamily="2" charset="-78"/>
            </a:endParaRPr>
          </a:p>
        </p:txBody>
      </p:sp>
      <p:graphicFrame>
        <p:nvGraphicFramePr>
          <p:cNvPr id="35" name="رسم تخطيطي 34"/>
          <p:cNvGraphicFramePr/>
          <p:nvPr/>
        </p:nvGraphicFramePr>
        <p:xfrm>
          <a:off x="827584" y="1628800"/>
          <a:ext cx="67440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DecoType Naskh Variants" pitchFamily="2" charset="-78"/>
              </a:rPr>
              <a:t>الخريطة الذهنية للمحاضرة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coType Naskh Variants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pic>
        <p:nvPicPr>
          <p:cNvPr id="1026" name="Picture 2" descr="C:\Users\wafa\Dropbox\سارة\تدريس عام 1435\أصول فقه3-1434الفصل الثاني\أعمال طالبات أصول فقه3\الظاهر والمؤول- مجموعة ربى الشيبان\خريطة ذهنية- الظاهر والمؤول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8244408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ar-SA" sz="5400" dirty="0" smtClean="0">
                <a:cs typeface="AdvertisingExtraBold" pitchFamily="2" charset="-78"/>
              </a:rPr>
              <a:t>~ المؤول</a:t>
            </a:r>
            <a:endParaRPr lang="ar-SA" sz="5400" dirty="0">
              <a:cs typeface="AdvertisingExtraBold" pitchFamily="2" charset="-78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23528" y="1340768"/>
          <a:ext cx="10116616" cy="6453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2746648" cy="1143000"/>
          </a:xfrm>
        </p:spPr>
        <p:txBody>
          <a:bodyPr>
            <a:normAutofit/>
          </a:bodyPr>
          <a:lstStyle/>
          <a:p>
            <a:r>
              <a:rPr lang="ar-SA" sz="5400" dirty="0" smtClean="0">
                <a:cs typeface="AdvertisingExtraBold" pitchFamily="2" charset="-78"/>
              </a:rPr>
              <a:t>~ المؤول</a:t>
            </a:r>
            <a:endParaRPr lang="ar-SA" sz="5400" dirty="0">
              <a:cs typeface="AdvertisingExtraBold" pitchFamily="2" charset="-78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0" y="980728"/>
          <a:ext cx="867645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437</Words>
  <Application>Microsoft Office PowerPoint</Application>
  <PresentationFormat>عرض على الشاشة (3:4)‏</PresentationFormat>
  <Paragraphs>77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مشربية</vt:lpstr>
      <vt:lpstr>الظاهر والمؤول</vt:lpstr>
      <vt:lpstr>~ الظاهر</vt:lpstr>
      <vt:lpstr>~ الظاهر</vt:lpstr>
      <vt:lpstr>~ الظاهر</vt:lpstr>
      <vt:lpstr>~حكم الظاهر</vt:lpstr>
      <vt:lpstr>~ المؤول</vt:lpstr>
      <vt:lpstr>الخريطة الذهنية للمحاضرة</vt:lpstr>
      <vt:lpstr>~ المؤول</vt:lpstr>
      <vt:lpstr>~ المؤول</vt:lpstr>
      <vt:lpstr>~ المؤول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الظاهر والمؤول</dc:title>
  <dc:creator>DELL</dc:creator>
  <cp:lastModifiedBy>وفاء بنت محمد العيسى</cp:lastModifiedBy>
  <cp:revision>8</cp:revision>
  <dcterms:created xsi:type="dcterms:W3CDTF">2013-02-18T23:57:46Z</dcterms:created>
  <dcterms:modified xsi:type="dcterms:W3CDTF">2013-10-06T08:12:09Z</dcterms:modified>
</cp:coreProperties>
</file>