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67" r:id="rId5"/>
    <p:sldId id="259" r:id="rId6"/>
    <p:sldId id="261" r:id="rId7"/>
    <p:sldId id="268" r:id="rId8"/>
    <p:sldId id="269" r:id="rId9"/>
    <p:sldId id="262" r:id="rId10"/>
    <p:sldId id="270" r:id="rId11"/>
    <p:sldId id="263" r:id="rId12"/>
    <p:sldId id="271" r:id="rId13"/>
    <p:sldId id="264" r:id="rId14"/>
    <p:sldId id="265" r:id="rId15"/>
    <p:sldId id="272" r:id="rId16"/>
    <p:sldId id="266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2FDD3B-8D82-42FC-81F6-F47C79D53E8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pPr rtl="1"/>
          <a:endParaRPr lang="ar-SA"/>
        </a:p>
      </dgm:t>
    </dgm:pt>
    <dgm:pt modelId="{F66F9303-E9E2-46E2-B257-2FC5D91AB6ED}">
      <dgm:prSet phldrT="[نص]" custT="1"/>
      <dgm:spPr/>
      <dgm:t>
        <a:bodyPr/>
        <a:lstStyle/>
        <a:p>
          <a:pPr rtl="1"/>
          <a:r>
            <a:rPr lang="ar-SA" sz="2800" dirty="0" smtClean="0"/>
            <a:t>المصدر</a:t>
          </a:r>
          <a:endParaRPr lang="ar-SA" sz="1200" dirty="0"/>
        </a:p>
      </dgm:t>
    </dgm:pt>
    <dgm:pt modelId="{DE4DF947-F9D1-43B9-AFDE-E5A340BB882F}" type="parTrans" cxnId="{F20D217F-59ED-4A73-9368-7EDFD2560DC6}">
      <dgm:prSet/>
      <dgm:spPr/>
      <dgm:t>
        <a:bodyPr/>
        <a:lstStyle/>
        <a:p>
          <a:pPr rtl="1"/>
          <a:endParaRPr lang="ar-SA"/>
        </a:p>
      </dgm:t>
    </dgm:pt>
    <dgm:pt modelId="{A6D24945-FCF6-47C9-B504-66E7F471C7F5}" type="sibTrans" cxnId="{F20D217F-59ED-4A73-9368-7EDFD2560DC6}">
      <dgm:prSet/>
      <dgm:spPr/>
      <dgm:t>
        <a:bodyPr/>
        <a:lstStyle/>
        <a:p>
          <a:pPr rtl="1"/>
          <a:endParaRPr lang="ar-SA"/>
        </a:p>
      </dgm:t>
    </dgm:pt>
    <dgm:pt modelId="{1122802E-9D19-411D-BE06-9B859BBDFDB3}">
      <dgm:prSet phldrT="[نص]" custT="1"/>
      <dgm:spPr/>
      <dgm:t>
        <a:bodyPr/>
        <a:lstStyle/>
        <a:p>
          <a:pPr rtl="1"/>
          <a:r>
            <a:rPr lang="ar-SA" sz="2000" dirty="0" smtClean="0"/>
            <a:t>جذر المضارع</a:t>
          </a:r>
          <a:endParaRPr lang="ar-SA" sz="2000" dirty="0"/>
        </a:p>
      </dgm:t>
    </dgm:pt>
    <dgm:pt modelId="{D2B8AB57-AB61-4C34-A1E7-2A3483D63AEF}" type="parTrans" cxnId="{A6E6B0E0-DD4F-48E0-A629-38F34CCDA878}">
      <dgm:prSet/>
      <dgm:spPr/>
      <dgm:t>
        <a:bodyPr/>
        <a:lstStyle/>
        <a:p>
          <a:pPr rtl="1"/>
          <a:endParaRPr lang="ar-SA"/>
        </a:p>
      </dgm:t>
    </dgm:pt>
    <dgm:pt modelId="{96D75A9D-2F33-4094-8515-806A7EE81A75}" type="sibTrans" cxnId="{A6E6B0E0-DD4F-48E0-A629-38F34CCDA878}">
      <dgm:prSet/>
      <dgm:spPr/>
      <dgm:t>
        <a:bodyPr/>
        <a:lstStyle/>
        <a:p>
          <a:pPr rtl="1"/>
          <a:endParaRPr lang="ar-SA"/>
        </a:p>
      </dgm:t>
    </dgm:pt>
    <dgm:pt modelId="{313230FA-E0EF-465E-AFF6-406808C6CA96}">
      <dgm:prSet phldrT="[نص]" custT="1"/>
      <dgm:spPr/>
      <dgm:t>
        <a:bodyPr/>
        <a:lstStyle/>
        <a:p>
          <a:pPr rtl="1"/>
          <a:r>
            <a:rPr lang="ar-SA" sz="2000" dirty="0" smtClean="0"/>
            <a:t>الحال</a:t>
          </a:r>
          <a:endParaRPr lang="ar-SA" sz="1800" dirty="0"/>
        </a:p>
      </dgm:t>
    </dgm:pt>
    <dgm:pt modelId="{5C8D0C7E-1443-43EA-9F0A-D188FE97ADEB}" type="parTrans" cxnId="{C5B63E89-8FBA-4CDC-BFB9-2FC81C99AE64}">
      <dgm:prSet/>
      <dgm:spPr/>
      <dgm:t>
        <a:bodyPr/>
        <a:lstStyle/>
        <a:p>
          <a:pPr rtl="1"/>
          <a:endParaRPr lang="ar-SA"/>
        </a:p>
      </dgm:t>
    </dgm:pt>
    <dgm:pt modelId="{3B4D6D33-9675-43B9-9D3F-4E34476DA8EB}" type="sibTrans" cxnId="{C5B63E89-8FBA-4CDC-BFB9-2FC81C99AE64}">
      <dgm:prSet/>
      <dgm:spPr/>
      <dgm:t>
        <a:bodyPr/>
        <a:lstStyle/>
        <a:p>
          <a:pPr rtl="1"/>
          <a:endParaRPr lang="ar-SA"/>
        </a:p>
      </dgm:t>
    </dgm:pt>
    <dgm:pt modelId="{8B43C5DA-5170-4A35-BBF6-187B4F53FD15}">
      <dgm:prSet phldrT="[نص]" custT="1"/>
      <dgm:spPr/>
      <dgm:t>
        <a:bodyPr/>
        <a:lstStyle/>
        <a:p>
          <a:pPr rtl="1"/>
          <a:r>
            <a:rPr lang="ar-SA" sz="1800" b="1" dirty="0" smtClean="0"/>
            <a:t>الأمر</a:t>
          </a:r>
          <a:endParaRPr lang="ar-SA" sz="1800" b="1" dirty="0"/>
        </a:p>
      </dgm:t>
    </dgm:pt>
    <dgm:pt modelId="{9B6F4BDE-66FC-46A0-8805-08EFDA3CB5BD}" type="parTrans" cxnId="{7D99BC76-F5DF-4092-9B41-7CB4F9B7566B}">
      <dgm:prSet/>
      <dgm:spPr/>
      <dgm:t>
        <a:bodyPr/>
        <a:lstStyle/>
        <a:p>
          <a:pPr rtl="1"/>
          <a:endParaRPr lang="ar-SA"/>
        </a:p>
      </dgm:t>
    </dgm:pt>
    <dgm:pt modelId="{7C1536CC-10E9-41CF-ADBF-AB41DBCD663A}" type="sibTrans" cxnId="{7D99BC76-F5DF-4092-9B41-7CB4F9B7566B}">
      <dgm:prSet/>
      <dgm:spPr/>
      <dgm:t>
        <a:bodyPr/>
        <a:lstStyle/>
        <a:p>
          <a:pPr rtl="1"/>
          <a:endParaRPr lang="ar-SA"/>
        </a:p>
      </dgm:t>
    </dgm:pt>
    <dgm:pt modelId="{19D78E72-5C8E-4F92-93C1-A8EAC7E2FB47}">
      <dgm:prSet phldrT="[نص]" custT="1"/>
      <dgm:spPr/>
      <dgm:t>
        <a:bodyPr/>
        <a:lstStyle/>
        <a:p>
          <a:pPr rtl="1"/>
          <a:r>
            <a:rPr lang="ar-SA" sz="2000" dirty="0" smtClean="0"/>
            <a:t>جذر الماضي</a:t>
          </a:r>
          <a:endParaRPr lang="ar-SA" sz="2000" dirty="0"/>
        </a:p>
      </dgm:t>
    </dgm:pt>
    <dgm:pt modelId="{89FCECA2-5BC8-4E28-8859-BBD9E704ACA9}" type="parTrans" cxnId="{A4230D9F-C3BB-4081-A220-BB9AB13D59C8}">
      <dgm:prSet/>
      <dgm:spPr/>
      <dgm:t>
        <a:bodyPr/>
        <a:lstStyle/>
        <a:p>
          <a:pPr rtl="1"/>
          <a:endParaRPr lang="ar-SA"/>
        </a:p>
      </dgm:t>
    </dgm:pt>
    <dgm:pt modelId="{5F45E593-419E-44D6-91D7-849DA9E989C5}" type="sibTrans" cxnId="{A4230D9F-C3BB-4081-A220-BB9AB13D59C8}">
      <dgm:prSet/>
      <dgm:spPr/>
      <dgm:t>
        <a:bodyPr/>
        <a:lstStyle/>
        <a:p>
          <a:pPr rtl="1"/>
          <a:endParaRPr lang="ar-SA"/>
        </a:p>
      </dgm:t>
    </dgm:pt>
    <dgm:pt modelId="{A0901C1D-A3B2-4925-82E0-74962DE7A157}">
      <dgm:prSet phldrT="[نص]" custT="1"/>
      <dgm:spPr/>
      <dgm:t>
        <a:bodyPr/>
        <a:lstStyle/>
        <a:p>
          <a:pPr rtl="1"/>
          <a:r>
            <a:rPr lang="ar-SA" sz="2000" b="0" dirty="0" smtClean="0"/>
            <a:t>المطلق</a:t>
          </a:r>
          <a:endParaRPr lang="ar-SA" sz="1400" b="0" dirty="0"/>
        </a:p>
      </dgm:t>
    </dgm:pt>
    <dgm:pt modelId="{E83AB980-F648-485C-AB15-8F9964247832}" type="parTrans" cxnId="{5085068C-C2E5-49A4-85CD-23975B5A8209}">
      <dgm:prSet/>
      <dgm:spPr/>
      <dgm:t>
        <a:bodyPr/>
        <a:lstStyle/>
        <a:p>
          <a:pPr rtl="1"/>
          <a:endParaRPr lang="ar-SA"/>
        </a:p>
      </dgm:t>
    </dgm:pt>
    <dgm:pt modelId="{7475958B-F608-4A0F-97BC-C8C82BE68432}" type="sibTrans" cxnId="{5085068C-C2E5-49A4-85CD-23975B5A8209}">
      <dgm:prSet/>
      <dgm:spPr/>
      <dgm:t>
        <a:bodyPr/>
        <a:lstStyle/>
        <a:p>
          <a:pPr rtl="1"/>
          <a:endParaRPr lang="ar-SA"/>
        </a:p>
      </dgm:t>
    </dgm:pt>
    <dgm:pt modelId="{266ADD40-BF07-474B-868E-8E3C114AA0F6}">
      <dgm:prSet phldrT="[نص]" custT="1"/>
      <dgm:spPr/>
      <dgm:t>
        <a:bodyPr/>
        <a:lstStyle/>
        <a:p>
          <a:pPr rtl="1"/>
          <a:r>
            <a:rPr lang="ar-SA" sz="1400" b="1" dirty="0" smtClean="0"/>
            <a:t>الاستمراري</a:t>
          </a:r>
          <a:endParaRPr lang="ar-SA" sz="1050" b="1" dirty="0"/>
        </a:p>
      </dgm:t>
    </dgm:pt>
    <dgm:pt modelId="{35C026A9-C9BF-4B17-A700-BAFCF7C5A2BE}" type="parTrans" cxnId="{685A478A-A00A-4CFC-A9A7-F662655A207F}">
      <dgm:prSet/>
      <dgm:spPr/>
      <dgm:t>
        <a:bodyPr/>
        <a:lstStyle/>
        <a:p>
          <a:pPr rtl="1"/>
          <a:endParaRPr lang="ar-SA"/>
        </a:p>
      </dgm:t>
    </dgm:pt>
    <dgm:pt modelId="{2F1C546A-19B5-495A-8C9F-37CF3B0DB810}" type="sibTrans" cxnId="{685A478A-A00A-4CFC-A9A7-F662655A207F}">
      <dgm:prSet/>
      <dgm:spPr/>
      <dgm:t>
        <a:bodyPr/>
        <a:lstStyle/>
        <a:p>
          <a:pPr rtl="1"/>
          <a:endParaRPr lang="ar-SA"/>
        </a:p>
      </dgm:t>
    </dgm:pt>
    <dgm:pt modelId="{19101580-F8C2-4545-87B2-B19DC288733D}">
      <dgm:prSet phldrT="[نص]" custT="1"/>
      <dgm:spPr/>
      <dgm:t>
        <a:bodyPr/>
        <a:lstStyle/>
        <a:p>
          <a:pPr rtl="1"/>
          <a:r>
            <a:rPr lang="ar-SA" sz="2000" b="0" dirty="0" smtClean="0"/>
            <a:t>النقلي</a:t>
          </a:r>
          <a:endParaRPr lang="ar-SA" sz="1400" b="0" dirty="0"/>
        </a:p>
      </dgm:t>
    </dgm:pt>
    <dgm:pt modelId="{BEDED29E-E02D-4374-8C83-2AEFFD364D95}" type="parTrans" cxnId="{05940EA1-CF89-4AE0-A087-8C81208F7706}">
      <dgm:prSet/>
      <dgm:spPr/>
      <dgm:t>
        <a:bodyPr/>
        <a:lstStyle/>
        <a:p>
          <a:pPr rtl="1"/>
          <a:endParaRPr lang="ar-SA"/>
        </a:p>
      </dgm:t>
    </dgm:pt>
    <dgm:pt modelId="{2C5EDD23-49AB-4CA3-96D4-41D2D3CB7629}" type="sibTrans" cxnId="{05940EA1-CF89-4AE0-A087-8C81208F7706}">
      <dgm:prSet/>
      <dgm:spPr/>
      <dgm:t>
        <a:bodyPr/>
        <a:lstStyle/>
        <a:p>
          <a:pPr rtl="1"/>
          <a:endParaRPr lang="ar-SA"/>
        </a:p>
      </dgm:t>
    </dgm:pt>
    <dgm:pt modelId="{BEF86102-4D46-4B91-A63E-B3B656C4C7C1}">
      <dgm:prSet phldrT="[نص]" custT="1"/>
      <dgm:spPr/>
      <dgm:t>
        <a:bodyPr/>
        <a:lstStyle/>
        <a:p>
          <a:pPr rtl="1"/>
          <a:r>
            <a:rPr lang="ar-SA" sz="2000" b="0" dirty="0" smtClean="0"/>
            <a:t>البعيد</a:t>
          </a:r>
          <a:endParaRPr lang="ar-SA" sz="1400" b="0" dirty="0"/>
        </a:p>
      </dgm:t>
    </dgm:pt>
    <dgm:pt modelId="{4A8859D7-0270-46DC-9442-400E2E2AE2B8}" type="parTrans" cxnId="{DFCE7C16-6B24-4588-83A5-D97ABC806CB5}">
      <dgm:prSet/>
      <dgm:spPr/>
      <dgm:t>
        <a:bodyPr/>
        <a:lstStyle/>
        <a:p>
          <a:pPr rtl="1"/>
          <a:endParaRPr lang="ar-SA"/>
        </a:p>
      </dgm:t>
    </dgm:pt>
    <dgm:pt modelId="{63813E2C-B930-48A0-9EE1-3FF28E324B60}" type="sibTrans" cxnId="{DFCE7C16-6B24-4588-83A5-D97ABC806CB5}">
      <dgm:prSet/>
      <dgm:spPr/>
      <dgm:t>
        <a:bodyPr/>
        <a:lstStyle/>
        <a:p>
          <a:pPr rtl="1"/>
          <a:endParaRPr lang="ar-SA"/>
        </a:p>
      </dgm:t>
    </dgm:pt>
    <dgm:pt modelId="{80C880D0-CD2F-4C22-808E-FD8A1AA04A4B}">
      <dgm:prSet phldrT="[نص]" custT="1"/>
      <dgm:spPr/>
      <dgm:t>
        <a:bodyPr/>
        <a:lstStyle/>
        <a:p>
          <a:pPr rtl="1"/>
          <a:r>
            <a:rPr lang="ar-SA" sz="1800" b="1" dirty="0" smtClean="0"/>
            <a:t>الشكي</a:t>
          </a:r>
          <a:endParaRPr lang="ar-SA" sz="2000" b="1" dirty="0"/>
        </a:p>
      </dgm:t>
    </dgm:pt>
    <dgm:pt modelId="{8C5A6490-7AAA-43B8-A204-77202F9A005F}" type="parTrans" cxnId="{732F5AF5-B662-49F5-A6C0-8FDE45F1E1AA}">
      <dgm:prSet/>
      <dgm:spPr/>
      <dgm:t>
        <a:bodyPr/>
        <a:lstStyle/>
        <a:p>
          <a:pPr rtl="1"/>
          <a:endParaRPr lang="ar-SA"/>
        </a:p>
      </dgm:t>
    </dgm:pt>
    <dgm:pt modelId="{5B7A8251-FF56-435F-A222-DB9F8215BCC4}" type="sibTrans" cxnId="{732F5AF5-B662-49F5-A6C0-8FDE45F1E1AA}">
      <dgm:prSet/>
      <dgm:spPr/>
      <dgm:t>
        <a:bodyPr/>
        <a:lstStyle/>
        <a:p>
          <a:pPr rtl="1"/>
          <a:endParaRPr lang="ar-SA"/>
        </a:p>
      </dgm:t>
    </dgm:pt>
    <dgm:pt modelId="{33A93666-6051-4A35-AA2B-276055AB4827}">
      <dgm:prSet phldrT="[نص]" custT="1"/>
      <dgm:spPr/>
      <dgm:t>
        <a:bodyPr/>
        <a:lstStyle/>
        <a:p>
          <a:pPr rtl="1"/>
          <a:r>
            <a:rPr lang="ar-SA" sz="1800" b="1" dirty="0" smtClean="0"/>
            <a:t>المستقبل</a:t>
          </a:r>
          <a:endParaRPr lang="ar-SA" sz="1400" b="1" dirty="0"/>
        </a:p>
      </dgm:t>
    </dgm:pt>
    <dgm:pt modelId="{5D7AEE65-F5F9-4C4C-85BD-D584D54472F7}" type="parTrans" cxnId="{575BB1E8-3BED-4B8C-833D-32B496CAEA58}">
      <dgm:prSet/>
      <dgm:spPr/>
      <dgm:t>
        <a:bodyPr/>
        <a:lstStyle/>
        <a:p>
          <a:pPr rtl="1"/>
          <a:endParaRPr lang="ar-SA"/>
        </a:p>
      </dgm:t>
    </dgm:pt>
    <dgm:pt modelId="{9962A3B7-6215-497A-AD8C-A31FA1748433}" type="sibTrans" cxnId="{575BB1E8-3BED-4B8C-833D-32B496CAEA58}">
      <dgm:prSet/>
      <dgm:spPr/>
      <dgm:t>
        <a:bodyPr/>
        <a:lstStyle/>
        <a:p>
          <a:pPr rtl="1"/>
          <a:endParaRPr lang="ar-SA"/>
        </a:p>
      </dgm:t>
    </dgm:pt>
    <dgm:pt modelId="{0678DA1F-E42F-4ADB-8E08-46B242970F46}">
      <dgm:prSet custT="1"/>
      <dgm:spPr/>
      <dgm:t>
        <a:bodyPr/>
        <a:lstStyle/>
        <a:p>
          <a:pPr rtl="1"/>
          <a:r>
            <a:rPr lang="ar-SA" sz="1600" b="1" dirty="0" smtClean="0"/>
            <a:t>الملموس</a:t>
          </a:r>
          <a:endParaRPr lang="ar-SA" sz="1600" b="1" dirty="0"/>
        </a:p>
      </dgm:t>
    </dgm:pt>
    <dgm:pt modelId="{5B7BC3CD-C1BD-42EC-A0AE-2AE4892FEE26}" type="parTrans" cxnId="{F3F9ED48-5848-4091-9520-4BFE9D79FCBD}">
      <dgm:prSet/>
      <dgm:spPr/>
      <dgm:t>
        <a:bodyPr/>
        <a:lstStyle/>
        <a:p>
          <a:pPr rtl="1"/>
          <a:endParaRPr lang="ar-SA"/>
        </a:p>
      </dgm:t>
    </dgm:pt>
    <dgm:pt modelId="{AB59FA86-B663-46F2-A976-0186B0510A37}" type="sibTrans" cxnId="{F3F9ED48-5848-4091-9520-4BFE9D79FCBD}">
      <dgm:prSet/>
      <dgm:spPr/>
      <dgm:t>
        <a:bodyPr/>
        <a:lstStyle/>
        <a:p>
          <a:pPr rtl="1"/>
          <a:endParaRPr lang="ar-SA"/>
        </a:p>
      </dgm:t>
    </dgm:pt>
    <dgm:pt modelId="{E4470BF2-00B2-4153-86E8-3587B322FB11}">
      <dgm:prSet custT="1"/>
      <dgm:spPr/>
      <dgm:t>
        <a:bodyPr/>
        <a:lstStyle/>
        <a:p>
          <a:pPr rtl="1"/>
          <a:r>
            <a:rPr lang="ar-SA" sz="1600" b="1" dirty="0" smtClean="0"/>
            <a:t>الملموس</a:t>
          </a:r>
          <a:endParaRPr lang="ar-SA" sz="1600" b="1" dirty="0"/>
        </a:p>
      </dgm:t>
    </dgm:pt>
    <dgm:pt modelId="{5EE21029-18A1-49C7-905F-96DAB0EE73AC}" type="parTrans" cxnId="{0B1450BD-33D7-4FD7-A003-9DED586207AC}">
      <dgm:prSet/>
      <dgm:spPr/>
      <dgm:t>
        <a:bodyPr/>
        <a:lstStyle/>
        <a:p>
          <a:pPr rtl="1"/>
          <a:endParaRPr lang="ar-SA"/>
        </a:p>
      </dgm:t>
    </dgm:pt>
    <dgm:pt modelId="{108B01CE-AEE1-40D7-B365-88CA42C6B234}" type="sibTrans" cxnId="{0B1450BD-33D7-4FD7-A003-9DED586207AC}">
      <dgm:prSet/>
      <dgm:spPr/>
      <dgm:t>
        <a:bodyPr/>
        <a:lstStyle/>
        <a:p>
          <a:pPr rtl="1"/>
          <a:endParaRPr lang="ar-SA"/>
        </a:p>
      </dgm:t>
    </dgm:pt>
    <dgm:pt modelId="{BB6728D6-D9A1-4826-8902-ECCE06AEB716}" type="pres">
      <dgm:prSet presAssocID="{ED2FDD3B-8D82-42FC-81F6-F47C79D53E8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AF56C0B-57A4-4069-B379-46419840CD5E}" type="pres">
      <dgm:prSet presAssocID="{ED2FDD3B-8D82-42FC-81F6-F47C79D53E84}" presName="hierFlow" presStyleCnt="0"/>
      <dgm:spPr/>
    </dgm:pt>
    <dgm:pt modelId="{C6B3A061-7B0D-4A52-AB34-0326484F683B}" type="pres">
      <dgm:prSet presAssocID="{ED2FDD3B-8D82-42FC-81F6-F47C79D53E8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4868F2D-5125-48D0-981F-781F9A17EA97}" type="pres">
      <dgm:prSet presAssocID="{F66F9303-E9E2-46E2-B257-2FC5D91AB6ED}" presName="Name14" presStyleCnt="0"/>
      <dgm:spPr/>
    </dgm:pt>
    <dgm:pt modelId="{8D6ACBAC-1606-4D04-AAE6-D6D8848B45BB}" type="pres">
      <dgm:prSet presAssocID="{F66F9303-E9E2-46E2-B257-2FC5D91AB6ED}" presName="level1Shape" presStyleLbl="node0" presStyleIdx="0" presStyleCnt="1" custScaleX="461990" custScaleY="161918" custLinFactY="-300000" custLinFactNeighborX="76544" custLinFactNeighborY="-3976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C13BFDD-5B0A-40D4-9E73-2E643B598F07}" type="pres">
      <dgm:prSet presAssocID="{F66F9303-E9E2-46E2-B257-2FC5D91AB6ED}" presName="hierChild2" presStyleCnt="0"/>
      <dgm:spPr/>
    </dgm:pt>
    <dgm:pt modelId="{F7C3FE82-4A66-4BCD-B33F-E17409915A0B}" type="pres">
      <dgm:prSet presAssocID="{D2B8AB57-AB61-4C34-A1E7-2A3483D63AEF}" presName="Name19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2462F51C-66F1-4CE8-B4CC-64B1AF6E8B07}" type="pres">
      <dgm:prSet presAssocID="{1122802E-9D19-411D-BE06-9B859BBDFDB3}" presName="Name21" presStyleCnt="0"/>
      <dgm:spPr/>
    </dgm:pt>
    <dgm:pt modelId="{35DFB0F4-5967-42E3-9EB7-8A7FE3343387}" type="pres">
      <dgm:prSet presAssocID="{1122802E-9D19-411D-BE06-9B859BBDFDB3}" presName="level2Shape" presStyleLbl="node2" presStyleIdx="0" presStyleCnt="2" custScaleX="430660" custScaleY="165986" custLinFactY="-200000" custLinFactNeighborX="-17303" custLinFactNeighborY="-291643"/>
      <dgm:spPr/>
      <dgm:t>
        <a:bodyPr/>
        <a:lstStyle/>
        <a:p>
          <a:pPr rtl="1"/>
          <a:endParaRPr lang="ar-SA"/>
        </a:p>
      </dgm:t>
    </dgm:pt>
    <dgm:pt modelId="{615AACB1-5DC5-4443-9F02-1198F834F514}" type="pres">
      <dgm:prSet presAssocID="{1122802E-9D19-411D-BE06-9B859BBDFDB3}" presName="hierChild3" presStyleCnt="0"/>
      <dgm:spPr/>
    </dgm:pt>
    <dgm:pt modelId="{2FB3E1E3-16CA-4240-84F8-14CDAF382C3D}" type="pres">
      <dgm:prSet presAssocID="{5C8D0C7E-1443-43EA-9F0A-D188FE97ADEB}" presName="Name19" presStyleLbl="parChTrans1D3" presStyleIdx="0" presStyleCnt="10"/>
      <dgm:spPr/>
      <dgm:t>
        <a:bodyPr/>
        <a:lstStyle/>
        <a:p>
          <a:pPr rtl="1"/>
          <a:endParaRPr lang="ar-SA"/>
        </a:p>
      </dgm:t>
    </dgm:pt>
    <dgm:pt modelId="{1BCEAC67-E599-4FCA-BB70-02E3757306B4}" type="pres">
      <dgm:prSet presAssocID="{313230FA-E0EF-465E-AFF6-406808C6CA96}" presName="Name21" presStyleCnt="0"/>
      <dgm:spPr/>
    </dgm:pt>
    <dgm:pt modelId="{EF9347DE-CF89-4F4A-B6F0-AE1EAA07D708}" type="pres">
      <dgm:prSet presAssocID="{313230FA-E0EF-465E-AFF6-406808C6CA96}" presName="level2Shape" presStyleLbl="node3" presStyleIdx="0" presStyleCnt="10" custScaleX="206966" custScaleY="143937" custLinFactY="-100000" custLinFactNeighborX="66739" custLinFactNeighborY="-116258"/>
      <dgm:spPr/>
      <dgm:t>
        <a:bodyPr/>
        <a:lstStyle/>
        <a:p>
          <a:pPr rtl="1"/>
          <a:endParaRPr lang="ar-SA"/>
        </a:p>
      </dgm:t>
    </dgm:pt>
    <dgm:pt modelId="{F828FE7A-356D-42D4-91D4-77FCA36B3522}" type="pres">
      <dgm:prSet presAssocID="{313230FA-E0EF-465E-AFF6-406808C6CA96}" presName="hierChild3" presStyleCnt="0"/>
      <dgm:spPr/>
    </dgm:pt>
    <dgm:pt modelId="{E4B82EAA-A68E-4776-B225-0F21B9AC9C48}" type="pres">
      <dgm:prSet presAssocID="{9B6F4BDE-66FC-46A0-8805-08EFDA3CB5BD}" presName="Name19" presStyleLbl="parChTrans1D3" presStyleIdx="1" presStyleCnt="10"/>
      <dgm:spPr/>
      <dgm:t>
        <a:bodyPr/>
        <a:lstStyle/>
        <a:p>
          <a:pPr rtl="1"/>
          <a:endParaRPr lang="ar-SA"/>
        </a:p>
      </dgm:t>
    </dgm:pt>
    <dgm:pt modelId="{4B16181B-D2E8-412D-8E5C-B77A59499DFD}" type="pres">
      <dgm:prSet presAssocID="{8B43C5DA-5170-4A35-BBF6-187B4F53FD15}" presName="Name21" presStyleCnt="0"/>
      <dgm:spPr/>
    </dgm:pt>
    <dgm:pt modelId="{D2286915-220E-4160-95CC-F9E244CE0964}" type="pres">
      <dgm:prSet presAssocID="{8B43C5DA-5170-4A35-BBF6-187B4F53FD15}" presName="level2Shape" presStyleLbl="node3" presStyleIdx="1" presStyleCnt="10" custScaleX="145424" custScaleY="165069" custLinFactX="63227" custLinFactY="-100000" custLinFactNeighborX="100000" custLinFactNeighborY="-135719"/>
      <dgm:spPr/>
      <dgm:t>
        <a:bodyPr/>
        <a:lstStyle/>
        <a:p>
          <a:pPr rtl="1"/>
          <a:endParaRPr lang="ar-SA"/>
        </a:p>
      </dgm:t>
    </dgm:pt>
    <dgm:pt modelId="{1DBD6EE0-D7D1-47A7-8B87-287FCD86E4B1}" type="pres">
      <dgm:prSet presAssocID="{8B43C5DA-5170-4A35-BBF6-187B4F53FD15}" presName="hierChild3" presStyleCnt="0"/>
      <dgm:spPr/>
    </dgm:pt>
    <dgm:pt modelId="{0D009B9E-EC98-4285-A0E0-680F1B21D1A0}" type="pres">
      <dgm:prSet presAssocID="{5EE21029-18A1-49C7-905F-96DAB0EE73AC}" presName="Name19" presStyleLbl="parChTrans1D3" presStyleIdx="2" presStyleCnt="10"/>
      <dgm:spPr/>
    </dgm:pt>
    <dgm:pt modelId="{BAD832C9-27CD-4C77-8316-DAD9DD423C27}" type="pres">
      <dgm:prSet presAssocID="{E4470BF2-00B2-4153-86E8-3587B322FB11}" presName="Name21" presStyleCnt="0"/>
      <dgm:spPr/>
    </dgm:pt>
    <dgm:pt modelId="{551A0916-0BC6-460E-8EC8-7D5CD7C195FF}" type="pres">
      <dgm:prSet presAssocID="{E4470BF2-00B2-4153-86E8-3587B322FB11}" presName="level2Shape" presStyleLbl="node3" presStyleIdx="2" presStyleCnt="10" custScaleX="188958" custLinFactX="100000" custLinFactY="-100000" custLinFactNeighborX="184017" custLinFactNeighborY="-116258"/>
      <dgm:spPr/>
    </dgm:pt>
    <dgm:pt modelId="{0BC1C188-A3DF-4E96-AAE0-39AEED0162F4}" type="pres">
      <dgm:prSet presAssocID="{E4470BF2-00B2-4153-86E8-3587B322FB11}" presName="hierChild3" presStyleCnt="0"/>
      <dgm:spPr/>
    </dgm:pt>
    <dgm:pt modelId="{24C0A276-24F0-43EF-8655-39EA84565DE3}" type="pres">
      <dgm:prSet presAssocID="{5D7AEE65-F5F9-4C4C-85BD-D584D54472F7}" presName="Name19" presStyleLbl="parChTrans1D3" presStyleIdx="3" presStyleCnt="10"/>
      <dgm:spPr/>
      <dgm:t>
        <a:bodyPr/>
        <a:lstStyle/>
        <a:p>
          <a:pPr rtl="1"/>
          <a:endParaRPr lang="ar-SA"/>
        </a:p>
      </dgm:t>
    </dgm:pt>
    <dgm:pt modelId="{3F263717-551E-4767-8208-0694A1318B27}" type="pres">
      <dgm:prSet presAssocID="{33A93666-6051-4A35-AA2B-276055AB4827}" presName="Name21" presStyleCnt="0"/>
      <dgm:spPr/>
    </dgm:pt>
    <dgm:pt modelId="{DE8C2614-990E-4250-8B02-FB6EE91A3A78}" type="pres">
      <dgm:prSet presAssocID="{33A93666-6051-4A35-AA2B-276055AB4827}" presName="level2Shape" presStyleLbl="node3" presStyleIdx="3" presStyleCnt="10" custScaleX="258871" custScaleY="104278" custLinFactX="154459" custLinFactY="-100000" custLinFactNeighborX="200000" custLinFactNeighborY="-121852"/>
      <dgm:spPr/>
      <dgm:t>
        <a:bodyPr/>
        <a:lstStyle/>
        <a:p>
          <a:pPr rtl="1"/>
          <a:endParaRPr lang="ar-SA"/>
        </a:p>
      </dgm:t>
    </dgm:pt>
    <dgm:pt modelId="{5AC349A6-DAE6-4C4D-8D95-EFB694007D71}" type="pres">
      <dgm:prSet presAssocID="{33A93666-6051-4A35-AA2B-276055AB4827}" presName="hierChild3" presStyleCnt="0"/>
      <dgm:spPr/>
    </dgm:pt>
    <dgm:pt modelId="{7E8C1F21-23E0-4DE4-8AF0-100E130B605F}" type="pres">
      <dgm:prSet presAssocID="{89FCECA2-5BC8-4E28-8859-BBD9E704ACA9}" presName="Name19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4C09D4A0-D8C5-4F55-8F80-E5B53E64B410}" type="pres">
      <dgm:prSet presAssocID="{19D78E72-5C8E-4F92-93C1-A8EAC7E2FB47}" presName="Name21" presStyleCnt="0"/>
      <dgm:spPr/>
    </dgm:pt>
    <dgm:pt modelId="{BC1A14BF-E605-49C5-82BB-E49C4F8FC6E9}" type="pres">
      <dgm:prSet presAssocID="{19D78E72-5C8E-4F92-93C1-A8EAC7E2FB47}" presName="level2Shape" presStyleLbl="node2" presStyleIdx="1" presStyleCnt="2" custScaleX="315126" custScaleY="125780" custLinFactX="74016" custLinFactY="-205926" custLinFactNeighborX="100000" custLinFactNeighborY="-300000"/>
      <dgm:spPr/>
      <dgm:t>
        <a:bodyPr/>
        <a:lstStyle/>
        <a:p>
          <a:pPr rtl="1"/>
          <a:endParaRPr lang="ar-SA"/>
        </a:p>
      </dgm:t>
    </dgm:pt>
    <dgm:pt modelId="{9219A6A2-F185-4123-8CE2-DC94C0CEC11E}" type="pres">
      <dgm:prSet presAssocID="{19D78E72-5C8E-4F92-93C1-A8EAC7E2FB47}" presName="hierChild3" presStyleCnt="0"/>
      <dgm:spPr/>
    </dgm:pt>
    <dgm:pt modelId="{FA74ED5E-EFD5-429A-A145-812DC38894E1}" type="pres">
      <dgm:prSet presAssocID="{E83AB980-F648-485C-AB15-8F9964247832}" presName="Name19" presStyleLbl="parChTrans1D3" presStyleIdx="4" presStyleCnt="10"/>
      <dgm:spPr/>
      <dgm:t>
        <a:bodyPr/>
        <a:lstStyle/>
        <a:p>
          <a:pPr rtl="1"/>
          <a:endParaRPr lang="ar-SA"/>
        </a:p>
      </dgm:t>
    </dgm:pt>
    <dgm:pt modelId="{2F9677D8-B12B-48A7-9A87-2FD2B6A4E87B}" type="pres">
      <dgm:prSet presAssocID="{A0901C1D-A3B2-4925-82E0-74962DE7A157}" presName="Name21" presStyleCnt="0"/>
      <dgm:spPr/>
    </dgm:pt>
    <dgm:pt modelId="{5E5B9929-742E-4444-9469-8B374E6B83CC}" type="pres">
      <dgm:prSet presAssocID="{A0901C1D-A3B2-4925-82E0-74962DE7A157}" presName="level2Shape" presStyleLbl="node3" presStyleIdx="4" presStyleCnt="10" custScaleX="245910" custScaleY="112192" custLinFactX="-278668" custLinFactY="300000" custLinFactNeighborX="-300000" custLinFactNeighborY="346567"/>
      <dgm:spPr/>
      <dgm:t>
        <a:bodyPr/>
        <a:lstStyle/>
        <a:p>
          <a:pPr rtl="1"/>
          <a:endParaRPr lang="ar-SA"/>
        </a:p>
      </dgm:t>
    </dgm:pt>
    <dgm:pt modelId="{17EE8EEE-01B6-4F41-B209-4CB63FCED920}" type="pres">
      <dgm:prSet presAssocID="{A0901C1D-A3B2-4925-82E0-74962DE7A157}" presName="hierChild3" presStyleCnt="0"/>
      <dgm:spPr/>
    </dgm:pt>
    <dgm:pt modelId="{AD308D07-2738-460D-AD34-D4A4D1006A58}" type="pres">
      <dgm:prSet presAssocID="{5B7BC3CD-C1BD-42EC-A0AE-2AE4892FEE26}" presName="Name19" presStyleLbl="parChTrans1D3" presStyleIdx="5" presStyleCnt="10"/>
      <dgm:spPr/>
    </dgm:pt>
    <dgm:pt modelId="{431D3E1C-874D-4F85-8181-C00ABC9AD2EC}" type="pres">
      <dgm:prSet presAssocID="{0678DA1F-E42F-4ADB-8E08-46B242970F46}" presName="Name21" presStyleCnt="0"/>
      <dgm:spPr/>
    </dgm:pt>
    <dgm:pt modelId="{664C4901-9E47-486C-9C4E-4CD0390BAAC3}" type="pres">
      <dgm:prSet presAssocID="{0678DA1F-E42F-4ADB-8E08-46B242970F46}" presName="level2Shape" presStyleLbl="node3" presStyleIdx="5" presStyleCnt="10" custScaleX="205927" custScaleY="127976" custLinFactX="-219125" custLinFactY="300000" custLinFactNeighborX="-300000" custLinFactNeighborY="355942"/>
      <dgm:spPr/>
    </dgm:pt>
    <dgm:pt modelId="{631545BA-3FCD-4FF3-BF38-CA07C597316A}" type="pres">
      <dgm:prSet presAssocID="{0678DA1F-E42F-4ADB-8E08-46B242970F46}" presName="hierChild3" presStyleCnt="0"/>
      <dgm:spPr/>
    </dgm:pt>
    <dgm:pt modelId="{16614035-E1ED-4C52-8AA1-D79C8683C134}" type="pres">
      <dgm:prSet presAssocID="{35C026A9-C9BF-4B17-A700-BAFCF7C5A2BE}" presName="Name19" presStyleLbl="parChTrans1D3" presStyleIdx="6" presStyleCnt="10"/>
      <dgm:spPr/>
      <dgm:t>
        <a:bodyPr/>
        <a:lstStyle/>
        <a:p>
          <a:pPr rtl="1"/>
          <a:endParaRPr lang="ar-SA"/>
        </a:p>
      </dgm:t>
    </dgm:pt>
    <dgm:pt modelId="{A489C77D-D426-45BC-8FA6-5DD5A83EB700}" type="pres">
      <dgm:prSet presAssocID="{266ADD40-BF07-474B-868E-8E3C114AA0F6}" presName="Name21" presStyleCnt="0"/>
      <dgm:spPr/>
    </dgm:pt>
    <dgm:pt modelId="{75D2062D-5946-488B-AC66-1E900D200C58}" type="pres">
      <dgm:prSet presAssocID="{266ADD40-BF07-474B-868E-8E3C114AA0F6}" presName="level2Shape" presStyleLbl="node3" presStyleIdx="6" presStyleCnt="10" custScaleX="234091" custScaleY="185194" custLinFactX="-200000" custLinFactY="300000" custLinFactNeighborX="-236372" custLinFactNeighborY="358123"/>
      <dgm:spPr/>
      <dgm:t>
        <a:bodyPr/>
        <a:lstStyle/>
        <a:p>
          <a:pPr rtl="1"/>
          <a:endParaRPr lang="ar-SA"/>
        </a:p>
      </dgm:t>
    </dgm:pt>
    <dgm:pt modelId="{2DD62F5F-1397-4EA5-99E6-C52A90D10D43}" type="pres">
      <dgm:prSet presAssocID="{266ADD40-BF07-474B-868E-8E3C114AA0F6}" presName="hierChild3" presStyleCnt="0"/>
      <dgm:spPr/>
    </dgm:pt>
    <dgm:pt modelId="{F3B0D5A5-28F3-4D0F-A6CA-B75B00FEEF4E}" type="pres">
      <dgm:prSet presAssocID="{BEDED29E-E02D-4374-8C83-2AEFFD364D95}" presName="Name19" presStyleLbl="parChTrans1D3" presStyleIdx="7" presStyleCnt="10"/>
      <dgm:spPr/>
      <dgm:t>
        <a:bodyPr/>
        <a:lstStyle/>
        <a:p>
          <a:pPr rtl="1"/>
          <a:endParaRPr lang="ar-SA"/>
        </a:p>
      </dgm:t>
    </dgm:pt>
    <dgm:pt modelId="{9A6DE77E-1FA4-4F26-AA67-6B60FFC8262E}" type="pres">
      <dgm:prSet presAssocID="{19101580-F8C2-4545-87B2-B19DC288733D}" presName="Name21" presStyleCnt="0"/>
      <dgm:spPr/>
    </dgm:pt>
    <dgm:pt modelId="{131D6154-9FB9-4612-890D-F8765D85CCEC}" type="pres">
      <dgm:prSet presAssocID="{19101580-F8C2-4545-87B2-B19DC288733D}" presName="level2Shape" presStyleLbl="node3" presStyleIdx="7" presStyleCnt="10" custScaleX="156371" custScaleY="123155" custLinFactX="-168291" custLinFactY="300000" custLinFactNeighborX="-200000" custLinFactNeighborY="358759"/>
      <dgm:spPr/>
      <dgm:t>
        <a:bodyPr/>
        <a:lstStyle/>
        <a:p>
          <a:pPr rtl="1"/>
          <a:endParaRPr lang="ar-SA"/>
        </a:p>
      </dgm:t>
    </dgm:pt>
    <dgm:pt modelId="{028A375A-870A-4A14-A73E-BF9A98D15C10}" type="pres">
      <dgm:prSet presAssocID="{19101580-F8C2-4545-87B2-B19DC288733D}" presName="hierChild3" presStyleCnt="0"/>
      <dgm:spPr/>
    </dgm:pt>
    <dgm:pt modelId="{5A707C2D-BE52-461F-B4BA-21EA457ED5D6}" type="pres">
      <dgm:prSet presAssocID="{4A8859D7-0270-46DC-9442-400E2E2AE2B8}" presName="Name19" presStyleLbl="parChTrans1D3" presStyleIdx="8" presStyleCnt="10"/>
      <dgm:spPr/>
      <dgm:t>
        <a:bodyPr/>
        <a:lstStyle/>
        <a:p>
          <a:pPr rtl="1"/>
          <a:endParaRPr lang="ar-SA"/>
        </a:p>
      </dgm:t>
    </dgm:pt>
    <dgm:pt modelId="{1B082A50-F0A2-4437-9544-2E84CFFC3EF1}" type="pres">
      <dgm:prSet presAssocID="{BEF86102-4D46-4B91-A63E-B3B656C4C7C1}" presName="Name21" presStyleCnt="0"/>
      <dgm:spPr/>
    </dgm:pt>
    <dgm:pt modelId="{016F1A4C-80A4-4DC7-9890-802F2B4BF012}" type="pres">
      <dgm:prSet presAssocID="{BEF86102-4D46-4B91-A63E-B3B656C4C7C1}" presName="level2Shape" presStyleLbl="node3" presStyleIdx="8" presStyleCnt="10" custScaleX="179759" custLinFactX="-103072" custLinFactY="300000" custLinFactNeighborX="-200000" custLinFactNeighborY="358759"/>
      <dgm:spPr/>
      <dgm:t>
        <a:bodyPr/>
        <a:lstStyle/>
        <a:p>
          <a:pPr rtl="1"/>
          <a:endParaRPr lang="ar-SA"/>
        </a:p>
      </dgm:t>
    </dgm:pt>
    <dgm:pt modelId="{F00BFB83-3133-47C4-95D1-9B1932692427}" type="pres">
      <dgm:prSet presAssocID="{BEF86102-4D46-4B91-A63E-B3B656C4C7C1}" presName="hierChild3" presStyleCnt="0"/>
      <dgm:spPr/>
    </dgm:pt>
    <dgm:pt modelId="{B0C92CE7-6047-40D9-9FFF-8741E7D50592}" type="pres">
      <dgm:prSet presAssocID="{8C5A6490-7AAA-43B8-A204-77202F9A005F}" presName="Name19" presStyleLbl="parChTrans1D3" presStyleIdx="9" presStyleCnt="10"/>
      <dgm:spPr/>
      <dgm:t>
        <a:bodyPr/>
        <a:lstStyle/>
        <a:p>
          <a:pPr rtl="1"/>
          <a:endParaRPr lang="ar-SA"/>
        </a:p>
      </dgm:t>
    </dgm:pt>
    <dgm:pt modelId="{61B6F45E-B39D-461A-8032-77459217396C}" type="pres">
      <dgm:prSet presAssocID="{80C880D0-CD2F-4C22-808E-FD8A1AA04A4B}" presName="Name21" presStyleCnt="0"/>
      <dgm:spPr/>
    </dgm:pt>
    <dgm:pt modelId="{48203374-67AB-403B-9E3C-7BFAAF8CDAB9}" type="pres">
      <dgm:prSet presAssocID="{80C880D0-CD2F-4C22-808E-FD8A1AA04A4B}" presName="level2Shape" presStyleLbl="node3" presStyleIdx="9" presStyleCnt="10" custScaleX="157424" custLinFactX="-100000" custLinFactY="300000" custLinFactNeighborX="-127696" custLinFactNeighborY="358759"/>
      <dgm:spPr/>
      <dgm:t>
        <a:bodyPr/>
        <a:lstStyle/>
        <a:p>
          <a:pPr rtl="1"/>
          <a:endParaRPr lang="ar-SA"/>
        </a:p>
      </dgm:t>
    </dgm:pt>
    <dgm:pt modelId="{C376A18C-EA7F-4939-B8B8-4525FF9ED06B}" type="pres">
      <dgm:prSet presAssocID="{80C880D0-CD2F-4C22-808E-FD8A1AA04A4B}" presName="hierChild3" presStyleCnt="0"/>
      <dgm:spPr/>
    </dgm:pt>
    <dgm:pt modelId="{05C86ACB-A27B-472A-B12C-9755E002F790}" type="pres">
      <dgm:prSet presAssocID="{ED2FDD3B-8D82-42FC-81F6-F47C79D53E84}" presName="bgShapesFlow" presStyleCnt="0"/>
      <dgm:spPr/>
    </dgm:pt>
  </dgm:ptLst>
  <dgm:cxnLst>
    <dgm:cxn modelId="{0DF20F32-9496-4665-8244-9C0019A00EDC}" type="presOf" srcId="{5EE21029-18A1-49C7-905F-96DAB0EE73AC}" destId="{0D009B9E-EC98-4285-A0E0-680F1B21D1A0}" srcOrd="0" destOrd="0" presId="urn:microsoft.com/office/officeart/2005/8/layout/hierarchy6"/>
    <dgm:cxn modelId="{D0835902-2E18-4FEE-9956-8050D6097846}" type="presOf" srcId="{9B6F4BDE-66FC-46A0-8805-08EFDA3CB5BD}" destId="{E4B82EAA-A68E-4776-B225-0F21B9AC9C48}" srcOrd="0" destOrd="0" presId="urn:microsoft.com/office/officeart/2005/8/layout/hierarchy6"/>
    <dgm:cxn modelId="{DFCE7C16-6B24-4588-83A5-D97ABC806CB5}" srcId="{19D78E72-5C8E-4F92-93C1-A8EAC7E2FB47}" destId="{BEF86102-4D46-4B91-A63E-B3B656C4C7C1}" srcOrd="4" destOrd="0" parTransId="{4A8859D7-0270-46DC-9442-400E2E2AE2B8}" sibTransId="{63813E2C-B930-48A0-9EE1-3FF28E324B60}"/>
    <dgm:cxn modelId="{8EE82B5C-6FB1-4D87-A69D-96C1E3371D0A}" type="presOf" srcId="{313230FA-E0EF-465E-AFF6-406808C6CA96}" destId="{EF9347DE-CF89-4F4A-B6F0-AE1EAA07D708}" srcOrd="0" destOrd="0" presId="urn:microsoft.com/office/officeart/2005/8/layout/hierarchy6"/>
    <dgm:cxn modelId="{A4230D9F-C3BB-4081-A220-BB9AB13D59C8}" srcId="{F66F9303-E9E2-46E2-B257-2FC5D91AB6ED}" destId="{19D78E72-5C8E-4F92-93C1-A8EAC7E2FB47}" srcOrd="1" destOrd="0" parTransId="{89FCECA2-5BC8-4E28-8859-BBD9E704ACA9}" sibTransId="{5F45E593-419E-44D6-91D7-849DA9E989C5}"/>
    <dgm:cxn modelId="{7D99BC76-F5DF-4092-9B41-7CB4F9B7566B}" srcId="{1122802E-9D19-411D-BE06-9B859BBDFDB3}" destId="{8B43C5DA-5170-4A35-BBF6-187B4F53FD15}" srcOrd="1" destOrd="0" parTransId="{9B6F4BDE-66FC-46A0-8805-08EFDA3CB5BD}" sibTransId="{7C1536CC-10E9-41CF-ADBF-AB41DBCD663A}"/>
    <dgm:cxn modelId="{732F5AF5-B662-49F5-A6C0-8FDE45F1E1AA}" srcId="{19D78E72-5C8E-4F92-93C1-A8EAC7E2FB47}" destId="{80C880D0-CD2F-4C22-808E-FD8A1AA04A4B}" srcOrd="5" destOrd="0" parTransId="{8C5A6490-7AAA-43B8-A204-77202F9A005F}" sibTransId="{5B7A8251-FF56-435F-A222-DB9F8215BCC4}"/>
    <dgm:cxn modelId="{F20D217F-59ED-4A73-9368-7EDFD2560DC6}" srcId="{ED2FDD3B-8D82-42FC-81F6-F47C79D53E84}" destId="{F66F9303-E9E2-46E2-B257-2FC5D91AB6ED}" srcOrd="0" destOrd="0" parTransId="{DE4DF947-F9D1-43B9-AFDE-E5A340BB882F}" sibTransId="{A6D24945-FCF6-47C9-B504-66E7F471C7F5}"/>
    <dgm:cxn modelId="{8B8CD986-DF70-4D00-966E-D4E4813FACE5}" type="presOf" srcId="{BEDED29E-E02D-4374-8C83-2AEFFD364D95}" destId="{F3B0D5A5-28F3-4D0F-A6CA-B75B00FEEF4E}" srcOrd="0" destOrd="0" presId="urn:microsoft.com/office/officeart/2005/8/layout/hierarchy6"/>
    <dgm:cxn modelId="{6C6AE247-78CA-4362-BFF4-E556B4C100F4}" type="presOf" srcId="{5B7BC3CD-C1BD-42EC-A0AE-2AE4892FEE26}" destId="{AD308D07-2738-460D-AD34-D4A4D1006A58}" srcOrd="0" destOrd="0" presId="urn:microsoft.com/office/officeart/2005/8/layout/hierarchy6"/>
    <dgm:cxn modelId="{05940EA1-CF89-4AE0-A087-8C81208F7706}" srcId="{19D78E72-5C8E-4F92-93C1-A8EAC7E2FB47}" destId="{19101580-F8C2-4545-87B2-B19DC288733D}" srcOrd="3" destOrd="0" parTransId="{BEDED29E-E02D-4374-8C83-2AEFFD364D95}" sibTransId="{2C5EDD23-49AB-4CA3-96D4-41D2D3CB7629}"/>
    <dgm:cxn modelId="{0077A06A-CD83-4ADB-BB36-3A8055AA1E5B}" type="presOf" srcId="{80C880D0-CD2F-4C22-808E-FD8A1AA04A4B}" destId="{48203374-67AB-403B-9E3C-7BFAAF8CDAB9}" srcOrd="0" destOrd="0" presId="urn:microsoft.com/office/officeart/2005/8/layout/hierarchy6"/>
    <dgm:cxn modelId="{704A2402-ED4C-4D8B-8F14-0735AC95FF76}" type="presOf" srcId="{19101580-F8C2-4545-87B2-B19DC288733D}" destId="{131D6154-9FB9-4612-890D-F8765D85CCEC}" srcOrd="0" destOrd="0" presId="urn:microsoft.com/office/officeart/2005/8/layout/hierarchy6"/>
    <dgm:cxn modelId="{6704995B-AA67-4638-8F3E-B6D934326801}" type="presOf" srcId="{BEF86102-4D46-4B91-A63E-B3B656C4C7C1}" destId="{016F1A4C-80A4-4DC7-9890-802F2B4BF012}" srcOrd="0" destOrd="0" presId="urn:microsoft.com/office/officeart/2005/8/layout/hierarchy6"/>
    <dgm:cxn modelId="{414D41E3-3F16-4F39-8A07-857AA881B3F5}" type="presOf" srcId="{35C026A9-C9BF-4B17-A700-BAFCF7C5A2BE}" destId="{16614035-E1ED-4C52-8AA1-D79C8683C134}" srcOrd="0" destOrd="0" presId="urn:microsoft.com/office/officeart/2005/8/layout/hierarchy6"/>
    <dgm:cxn modelId="{AFBC2243-3377-437B-9C55-9D88D9B62FE6}" type="presOf" srcId="{D2B8AB57-AB61-4C34-A1E7-2A3483D63AEF}" destId="{F7C3FE82-4A66-4BCD-B33F-E17409915A0B}" srcOrd="0" destOrd="0" presId="urn:microsoft.com/office/officeart/2005/8/layout/hierarchy6"/>
    <dgm:cxn modelId="{AA3F0FCA-A8E4-4333-9375-A546643F087C}" type="presOf" srcId="{8B43C5DA-5170-4A35-BBF6-187B4F53FD15}" destId="{D2286915-220E-4160-95CC-F9E244CE0964}" srcOrd="0" destOrd="0" presId="urn:microsoft.com/office/officeart/2005/8/layout/hierarchy6"/>
    <dgm:cxn modelId="{96B727A9-DBAA-4365-B2BC-C19FA698B2FA}" type="presOf" srcId="{5D7AEE65-F5F9-4C4C-85BD-D584D54472F7}" destId="{24C0A276-24F0-43EF-8655-39EA84565DE3}" srcOrd="0" destOrd="0" presId="urn:microsoft.com/office/officeart/2005/8/layout/hierarchy6"/>
    <dgm:cxn modelId="{F3F9ED48-5848-4091-9520-4BFE9D79FCBD}" srcId="{19D78E72-5C8E-4F92-93C1-A8EAC7E2FB47}" destId="{0678DA1F-E42F-4ADB-8E08-46B242970F46}" srcOrd="1" destOrd="0" parTransId="{5B7BC3CD-C1BD-42EC-A0AE-2AE4892FEE26}" sibTransId="{AB59FA86-B663-46F2-A976-0186B0510A37}"/>
    <dgm:cxn modelId="{5085068C-C2E5-49A4-85CD-23975B5A8209}" srcId="{19D78E72-5C8E-4F92-93C1-A8EAC7E2FB47}" destId="{A0901C1D-A3B2-4925-82E0-74962DE7A157}" srcOrd="0" destOrd="0" parTransId="{E83AB980-F648-485C-AB15-8F9964247832}" sibTransId="{7475958B-F608-4A0F-97BC-C8C82BE68432}"/>
    <dgm:cxn modelId="{FA3E7DE2-438A-4DD7-BC4B-1427CA0999C7}" type="presOf" srcId="{E83AB980-F648-485C-AB15-8F9964247832}" destId="{FA74ED5E-EFD5-429A-A145-812DC38894E1}" srcOrd="0" destOrd="0" presId="urn:microsoft.com/office/officeart/2005/8/layout/hierarchy6"/>
    <dgm:cxn modelId="{B5B4A39F-5B30-4415-B5C4-369E781441FB}" type="presOf" srcId="{5C8D0C7E-1443-43EA-9F0A-D188FE97ADEB}" destId="{2FB3E1E3-16CA-4240-84F8-14CDAF382C3D}" srcOrd="0" destOrd="0" presId="urn:microsoft.com/office/officeart/2005/8/layout/hierarchy6"/>
    <dgm:cxn modelId="{DAD16803-63ED-4187-8DB1-C7CD99807817}" type="presOf" srcId="{89FCECA2-5BC8-4E28-8859-BBD9E704ACA9}" destId="{7E8C1F21-23E0-4DE4-8AF0-100E130B605F}" srcOrd="0" destOrd="0" presId="urn:microsoft.com/office/officeart/2005/8/layout/hierarchy6"/>
    <dgm:cxn modelId="{575BB1E8-3BED-4B8C-833D-32B496CAEA58}" srcId="{1122802E-9D19-411D-BE06-9B859BBDFDB3}" destId="{33A93666-6051-4A35-AA2B-276055AB4827}" srcOrd="3" destOrd="0" parTransId="{5D7AEE65-F5F9-4C4C-85BD-D584D54472F7}" sibTransId="{9962A3B7-6215-497A-AD8C-A31FA1748433}"/>
    <dgm:cxn modelId="{72B9043A-39BD-4D57-9A63-508CB0057C39}" type="presOf" srcId="{266ADD40-BF07-474B-868E-8E3C114AA0F6}" destId="{75D2062D-5946-488B-AC66-1E900D200C58}" srcOrd="0" destOrd="0" presId="urn:microsoft.com/office/officeart/2005/8/layout/hierarchy6"/>
    <dgm:cxn modelId="{9761EA94-CB38-4330-9AF1-97D595D5C7AB}" type="presOf" srcId="{ED2FDD3B-8D82-42FC-81F6-F47C79D53E84}" destId="{BB6728D6-D9A1-4826-8902-ECCE06AEB716}" srcOrd="0" destOrd="0" presId="urn:microsoft.com/office/officeart/2005/8/layout/hierarchy6"/>
    <dgm:cxn modelId="{2D1EAD4C-B72A-461B-B642-FA4676EBB93E}" type="presOf" srcId="{33A93666-6051-4A35-AA2B-276055AB4827}" destId="{DE8C2614-990E-4250-8B02-FB6EE91A3A78}" srcOrd="0" destOrd="0" presId="urn:microsoft.com/office/officeart/2005/8/layout/hierarchy6"/>
    <dgm:cxn modelId="{0B1450BD-33D7-4FD7-A003-9DED586207AC}" srcId="{1122802E-9D19-411D-BE06-9B859BBDFDB3}" destId="{E4470BF2-00B2-4153-86E8-3587B322FB11}" srcOrd="2" destOrd="0" parTransId="{5EE21029-18A1-49C7-905F-96DAB0EE73AC}" sibTransId="{108B01CE-AEE1-40D7-B365-88CA42C6B234}"/>
    <dgm:cxn modelId="{6F5506BC-1B1C-4DD6-9DEF-AFD6DEA2E7D3}" type="presOf" srcId="{1122802E-9D19-411D-BE06-9B859BBDFDB3}" destId="{35DFB0F4-5967-42E3-9EB7-8A7FE3343387}" srcOrd="0" destOrd="0" presId="urn:microsoft.com/office/officeart/2005/8/layout/hierarchy6"/>
    <dgm:cxn modelId="{5EFFD1D6-422E-447F-B8A3-D20FAC8E384D}" type="presOf" srcId="{4A8859D7-0270-46DC-9442-400E2E2AE2B8}" destId="{5A707C2D-BE52-461F-B4BA-21EA457ED5D6}" srcOrd="0" destOrd="0" presId="urn:microsoft.com/office/officeart/2005/8/layout/hierarchy6"/>
    <dgm:cxn modelId="{6ED53CA1-CC02-476F-8835-183D4AE1618F}" type="presOf" srcId="{F66F9303-E9E2-46E2-B257-2FC5D91AB6ED}" destId="{8D6ACBAC-1606-4D04-AAE6-D6D8848B45BB}" srcOrd="0" destOrd="0" presId="urn:microsoft.com/office/officeart/2005/8/layout/hierarchy6"/>
    <dgm:cxn modelId="{0A0E33B9-C9AB-4A47-96EC-2C880252CB4B}" type="presOf" srcId="{A0901C1D-A3B2-4925-82E0-74962DE7A157}" destId="{5E5B9929-742E-4444-9469-8B374E6B83CC}" srcOrd="0" destOrd="0" presId="urn:microsoft.com/office/officeart/2005/8/layout/hierarchy6"/>
    <dgm:cxn modelId="{001F076B-60CE-48CE-9DE6-1438D16CE466}" type="presOf" srcId="{19D78E72-5C8E-4F92-93C1-A8EAC7E2FB47}" destId="{BC1A14BF-E605-49C5-82BB-E49C4F8FC6E9}" srcOrd="0" destOrd="0" presId="urn:microsoft.com/office/officeart/2005/8/layout/hierarchy6"/>
    <dgm:cxn modelId="{C5B63E89-8FBA-4CDC-BFB9-2FC81C99AE64}" srcId="{1122802E-9D19-411D-BE06-9B859BBDFDB3}" destId="{313230FA-E0EF-465E-AFF6-406808C6CA96}" srcOrd="0" destOrd="0" parTransId="{5C8D0C7E-1443-43EA-9F0A-D188FE97ADEB}" sibTransId="{3B4D6D33-9675-43B9-9D3F-4E34476DA8EB}"/>
    <dgm:cxn modelId="{3DE0A19E-9029-4B11-8374-AF42F6DFFCBE}" type="presOf" srcId="{8C5A6490-7AAA-43B8-A204-77202F9A005F}" destId="{B0C92CE7-6047-40D9-9FFF-8741E7D50592}" srcOrd="0" destOrd="0" presId="urn:microsoft.com/office/officeart/2005/8/layout/hierarchy6"/>
    <dgm:cxn modelId="{685A478A-A00A-4CFC-A9A7-F662655A207F}" srcId="{19D78E72-5C8E-4F92-93C1-A8EAC7E2FB47}" destId="{266ADD40-BF07-474B-868E-8E3C114AA0F6}" srcOrd="2" destOrd="0" parTransId="{35C026A9-C9BF-4B17-A700-BAFCF7C5A2BE}" sibTransId="{2F1C546A-19B5-495A-8C9F-37CF3B0DB810}"/>
    <dgm:cxn modelId="{A6E6B0E0-DD4F-48E0-A629-38F34CCDA878}" srcId="{F66F9303-E9E2-46E2-B257-2FC5D91AB6ED}" destId="{1122802E-9D19-411D-BE06-9B859BBDFDB3}" srcOrd="0" destOrd="0" parTransId="{D2B8AB57-AB61-4C34-A1E7-2A3483D63AEF}" sibTransId="{96D75A9D-2F33-4094-8515-806A7EE81A75}"/>
    <dgm:cxn modelId="{437C08EC-8227-4A6D-B292-18F5C3FB1110}" type="presOf" srcId="{E4470BF2-00B2-4153-86E8-3587B322FB11}" destId="{551A0916-0BC6-460E-8EC8-7D5CD7C195FF}" srcOrd="0" destOrd="0" presId="urn:microsoft.com/office/officeart/2005/8/layout/hierarchy6"/>
    <dgm:cxn modelId="{16A84B29-EA0A-42C9-A6DA-0B055C2B9E4F}" type="presOf" srcId="{0678DA1F-E42F-4ADB-8E08-46B242970F46}" destId="{664C4901-9E47-486C-9C4E-4CD0390BAAC3}" srcOrd="0" destOrd="0" presId="urn:microsoft.com/office/officeart/2005/8/layout/hierarchy6"/>
    <dgm:cxn modelId="{70AB74FC-C7C2-44A4-8AE8-C24439C6B758}" type="presParOf" srcId="{BB6728D6-D9A1-4826-8902-ECCE06AEB716}" destId="{DAF56C0B-57A4-4069-B379-46419840CD5E}" srcOrd="0" destOrd="0" presId="urn:microsoft.com/office/officeart/2005/8/layout/hierarchy6"/>
    <dgm:cxn modelId="{E0188F4E-0335-4E5E-83A2-04305B4A8886}" type="presParOf" srcId="{DAF56C0B-57A4-4069-B379-46419840CD5E}" destId="{C6B3A061-7B0D-4A52-AB34-0326484F683B}" srcOrd="0" destOrd="0" presId="urn:microsoft.com/office/officeart/2005/8/layout/hierarchy6"/>
    <dgm:cxn modelId="{1FE6EF01-1577-4950-9082-00AB679CDCAD}" type="presParOf" srcId="{C6B3A061-7B0D-4A52-AB34-0326484F683B}" destId="{44868F2D-5125-48D0-981F-781F9A17EA97}" srcOrd="0" destOrd="0" presId="urn:microsoft.com/office/officeart/2005/8/layout/hierarchy6"/>
    <dgm:cxn modelId="{10841736-A5AA-44D4-877A-A20D373D083E}" type="presParOf" srcId="{44868F2D-5125-48D0-981F-781F9A17EA97}" destId="{8D6ACBAC-1606-4D04-AAE6-D6D8848B45BB}" srcOrd="0" destOrd="0" presId="urn:microsoft.com/office/officeart/2005/8/layout/hierarchy6"/>
    <dgm:cxn modelId="{72423666-5086-48A9-97D2-B2D0B1A64282}" type="presParOf" srcId="{44868F2D-5125-48D0-981F-781F9A17EA97}" destId="{DC13BFDD-5B0A-40D4-9E73-2E643B598F07}" srcOrd="1" destOrd="0" presId="urn:microsoft.com/office/officeart/2005/8/layout/hierarchy6"/>
    <dgm:cxn modelId="{D714B270-0B11-42E3-B83B-D3F9CE865DFF}" type="presParOf" srcId="{DC13BFDD-5B0A-40D4-9E73-2E643B598F07}" destId="{F7C3FE82-4A66-4BCD-B33F-E17409915A0B}" srcOrd="0" destOrd="0" presId="urn:microsoft.com/office/officeart/2005/8/layout/hierarchy6"/>
    <dgm:cxn modelId="{DA1CD586-33F3-439F-900B-1111846A67B9}" type="presParOf" srcId="{DC13BFDD-5B0A-40D4-9E73-2E643B598F07}" destId="{2462F51C-66F1-4CE8-B4CC-64B1AF6E8B07}" srcOrd="1" destOrd="0" presId="urn:microsoft.com/office/officeart/2005/8/layout/hierarchy6"/>
    <dgm:cxn modelId="{9581FBB0-6F70-436C-B333-CED26DFCE260}" type="presParOf" srcId="{2462F51C-66F1-4CE8-B4CC-64B1AF6E8B07}" destId="{35DFB0F4-5967-42E3-9EB7-8A7FE3343387}" srcOrd="0" destOrd="0" presId="urn:microsoft.com/office/officeart/2005/8/layout/hierarchy6"/>
    <dgm:cxn modelId="{DEBCE69C-9877-4216-8AB3-0C813D163FF4}" type="presParOf" srcId="{2462F51C-66F1-4CE8-B4CC-64B1AF6E8B07}" destId="{615AACB1-5DC5-4443-9F02-1198F834F514}" srcOrd="1" destOrd="0" presId="urn:microsoft.com/office/officeart/2005/8/layout/hierarchy6"/>
    <dgm:cxn modelId="{D7ADD5A7-87B9-4B9B-A89A-5AE5A16838EA}" type="presParOf" srcId="{615AACB1-5DC5-4443-9F02-1198F834F514}" destId="{2FB3E1E3-16CA-4240-84F8-14CDAF382C3D}" srcOrd="0" destOrd="0" presId="urn:microsoft.com/office/officeart/2005/8/layout/hierarchy6"/>
    <dgm:cxn modelId="{5C6FCFBB-DA16-4F28-9D1E-A3C825185AFF}" type="presParOf" srcId="{615AACB1-5DC5-4443-9F02-1198F834F514}" destId="{1BCEAC67-E599-4FCA-BB70-02E3757306B4}" srcOrd="1" destOrd="0" presId="urn:microsoft.com/office/officeart/2005/8/layout/hierarchy6"/>
    <dgm:cxn modelId="{913C88AD-D4C1-46EF-957A-C5598CC82C98}" type="presParOf" srcId="{1BCEAC67-E599-4FCA-BB70-02E3757306B4}" destId="{EF9347DE-CF89-4F4A-B6F0-AE1EAA07D708}" srcOrd="0" destOrd="0" presId="urn:microsoft.com/office/officeart/2005/8/layout/hierarchy6"/>
    <dgm:cxn modelId="{DC54F16C-B705-4651-A7E0-B1616F38300A}" type="presParOf" srcId="{1BCEAC67-E599-4FCA-BB70-02E3757306B4}" destId="{F828FE7A-356D-42D4-91D4-77FCA36B3522}" srcOrd="1" destOrd="0" presId="urn:microsoft.com/office/officeart/2005/8/layout/hierarchy6"/>
    <dgm:cxn modelId="{90C19029-41D8-44C8-A47C-8547B17E09DF}" type="presParOf" srcId="{615AACB1-5DC5-4443-9F02-1198F834F514}" destId="{E4B82EAA-A68E-4776-B225-0F21B9AC9C48}" srcOrd="2" destOrd="0" presId="urn:microsoft.com/office/officeart/2005/8/layout/hierarchy6"/>
    <dgm:cxn modelId="{BDBD07C6-2CE2-41E5-B8CD-8EA10170A76E}" type="presParOf" srcId="{615AACB1-5DC5-4443-9F02-1198F834F514}" destId="{4B16181B-D2E8-412D-8E5C-B77A59499DFD}" srcOrd="3" destOrd="0" presId="urn:microsoft.com/office/officeart/2005/8/layout/hierarchy6"/>
    <dgm:cxn modelId="{FC1FB1CF-B729-4DA0-8905-152997ADB1DA}" type="presParOf" srcId="{4B16181B-D2E8-412D-8E5C-B77A59499DFD}" destId="{D2286915-220E-4160-95CC-F9E244CE0964}" srcOrd="0" destOrd="0" presId="urn:microsoft.com/office/officeart/2005/8/layout/hierarchy6"/>
    <dgm:cxn modelId="{785F3643-6926-4EC0-A916-7BACD0AA67C6}" type="presParOf" srcId="{4B16181B-D2E8-412D-8E5C-B77A59499DFD}" destId="{1DBD6EE0-D7D1-47A7-8B87-287FCD86E4B1}" srcOrd="1" destOrd="0" presId="urn:microsoft.com/office/officeart/2005/8/layout/hierarchy6"/>
    <dgm:cxn modelId="{BA6F58BE-9EDF-4ABE-A995-037A9A101D8D}" type="presParOf" srcId="{615AACB1-5DC5-4443-9F02-1198F834F514}" destId="{0D009B9E-EC98-4285-A0E0-680F1B21D1A0}" srcOrd="4" destOrd="0" presId="urn:microsoft.com/office/officeart/2005/8/layout/hierarchy6"/>
    <dgm:cxn modelId="{D944C8DB-FBB9-4A94-9AD2-5D4AE2074315}" type="presParOf" srcId="{615AACB1-5DC5-4443-9F02-1198F834F514}" destId="{BAD832C9-27CD-4C77-8316-DAD9DD423C27}" srcOrd="5" destOrd="0" presId="urn:microsoft.com/office/officeart/2005/8/layout/hierarchy6"/>
    <dgm:cxn modelId="{940DC86A-B8CA-41AD-9235-9D124A7C80AF}" type="presParOf" srcId="{BAD832C9-27CD-4C77-8316-DAD9DD423C27}" destId="{551A0916-0BC6-460E-8EC8-7D5CD7C195FF}" srcOrd="0" destOrd="0" presId="urn:microsoft.com/office/officeart/2005/8/layout/hierarchy6"/>
    <dgm:cxn modelId="{977E4D65-B950-467D-B77A-09F566A0ED33}" type="presParOf" srcId="{BAD832C9-27CD-4C77-8316-DAD9DD423C27}" destId="{0BC1C188-A3DF-4E96-AAE0-39AEED0162F4}" srcOrd="1" destOrd="0" presId="urn:microsoft.com/office/officeart/2005/8/layout/hierarchy6"/>
    <dgm:cxn modelId="{6E4E4BE9-F68D-4AE3-B90A-6DBD5B2F3DB9}" type="presParOf" srcId="{615AACB1-5DC5-4443-9F02-1198F834F514}" destId="{24C0A276-24F0-43EF-8655-39EA84565DE3}" srcOrd="6" destOrd="0" presId="urn:microsoft.com/office/officeart/2005/8/layout/hierarchy6"/>
    <dgm:cxn modelId="{F1318720-7D8F-4130-8D67-D6B24EC6C454}" type="presParOf" srcId="{615AACB1-5DC5-4443-9F02-1198F834F514}" destId="{3F263717-551E-4767-8208-0694A1318B27}" srcOrd="7" destOrd="0" presId="urn:microsoft.com/office/officeart/2005/8/layout/hierarchy6"/>
    <dgm:cxn modelId="{E7C0A377-F26C-4FBC-9719-60596CC858FC}" type="presParOf" srcId="{3F263717-551E-4767-8208-0694A1318B27}" destId="{DE8C2614-990E-4250-8B02-FB6EE91A3A78}" srcOrd="0" destOrd="0" presId="urn:microsoft.com/office/officeart/2005/8/layout/hierarchy6"/>
    <dgm:cxn modelId="{71CB4EB2-E75A-4B72-AA5C-4EEF84AC5734}" type="presParOf" srcId="{3F263717-551E-4767-8208-0694A1318B27}" destId="{5AC349A6-DAE6-4C4D-8D95-EFB694007D71}" srcOrd="1" destOrd="0" presId="urn:microsoft.com/office/officeart/2005/8/layout/hierarchy6"/>
    <dgm:cxn modelId="{895CEA6F-0785-46FC-814F-F4A5CD54B80B}" type="presParOf" srcId="{DC13BFDD-5B0A-40D4-9E73-2E643B598F07}" destId="{7E8C1F21-23E0-4DE4-8AF0-100E130B605F}" srcOrd="2" destOrd="0" presId="urn:microsoft.com/office/officeart/2005/8/layout/hierarchy6"/>
    <dgm:cxn modelId="{24E6082B-4A50-4326-832F-1B1EB5A9370E}" type="presParOf" srcId="{DC13BFDD-5B0A-40D4-9E73-2E643B598F07}" destId="{4C09D4A0-D8C5-4F55-8F80-E5B53E64B410}" srcOrd="3" destOrd="0" presId="urn:microsoft.com/office/officeart/2005/8/layout/hierarchy6"/>
    <dgm:cxn modelId="{B16CFA67-D5CB-4D40-9F7F-66A264F9FD98}" type="presParOf" srcId="{4C09D4A0-D8C5-4F55-8F80-E5B53E64B410}" destId="{BC1A14BF-E605-49C5-82BB-E49C4F8FC6E9}" srcOrd="0" destOrd="0" presId="urn:microsoft.com/office/officeart/2005/8/layout/hierarchy6"/>
    <dgm:cxn modelId="{635C654A-C183-4B66-AAB1-68AFB62E740B}" type="presParOf" srcId="{4C09D4A0-D8C5-4F55-8F80-E5B53E64B410}" destId="{9219A6A2-F185-4123-8CE2-DC94C0CEC11E}" srcOrd="1" destOrd="0" presId="urn:microsoft.com/office/officeart/2005/8/layout/hierarchy6"/>
    <dgm:cxn modelId="{3999C1DF-7A2F-4872-8D47-84531F7CA14E}" type="presParOf" srcId="{9219A6A2-F185-4123-8CE2-DC94C0CEC11E}" destId="{FA74ED5E-EFD5-429A-A145-812DC38894E1}" srcOrd="0" destOrd="0" presId="urn:microsoft.com/office/officeart/2005/8/layout/hierarchy6"/>
    <dgm:cxn modelId="{9681F8BE-F4D9-4B7E-B2B8-A3B4A6F612D2}" type="presParOf" srcId="{9219A6A2-F185-4123-8CE2-DC94C0CEC11E}" destId="{2F9677D8-B12B-48A7-9A87-2FD2B6A4E87B}" srcOrd="1" destOrd="0" presId="urn:microsoft.com/office/officeart/2005/8/layout/hierarchy6"/>
    <dgm:cxn modelId="{059759DC-50CA-42AD-97DF-04693D6A2D43}" type="presParOf" srcId="{2F9677D8-B12B-48A7-9A87-2FD2B6A4E87B}" destId="{5E5B9929-742E-4444-9469-8B374E6B83CC}" srcOrd="0" destOrd="0" presId="urn:microsoft.com/office/officeart/2005/8/layout/hierarchy6"/>
    <dgm:cxn modelId="{AA50D03F-2B83-48BB-9DC0-7C126E5D35C2}" type="presParOf" srcId="{2F9677D8-B12B-48A7-9A87-2FD2B6A4E87B}" destId="{17EE8EEE-01B6-4F41-B209-4CB63FCED920}" srcOrd="1" destOrd="0" presId="urn:microsoft.com/office/officeart/2005/8/layout/hierarchy6"/>
    <dgm:cxn modelId="{D91124C9-BEF0-47C8-95FF-F8B909A7F9CF}" type="presParOf" srcId="{9219A6A2-F185-4123-8CE2-DC94C0CEC11E}" destId="{AD308D07-2738-460D-AD34-D4A4D1006A58}" srcOrd="2" destOrd="0" presId="urn:microsoft.com/office/officeart/2005/8/layout/hierarchy6"/>
    <dgm:cxn modelId="{B29E0EE1-015B-4588-BD61-00801F89A378}" type="presParOf" srcId="{9219A6A2-F185-4123-8CE2-DC94C0CEC11E}" destId="{431D3E1C-874D-4F85-8181-C00ABC9AD2EC}" srcOrd="3" destOrd="0" presId="urn:microsoft.com/office/officeart/2005/8/layout/hierarchy6"/>
    <dgm:cxn modelId="{28EEF9B7-BE30-457C-BDBF-E4459E0E8C75}" type="presParOf" srcId="{431D3E1C-874D-4F85-8181-C00ABC9AD2EC}" destId="{664C4901-9E47-486C-9C4E-4CD0390BAAC3}" srcOrd="0" destOrd="0" presId="urn:microsoft.com/office/officeart/2005/8/layout/hierarchy6"/>
    <dgm:cxn modelId="{B6BED203-AD35-4C9A-A418-800624F821A3}" type="presParOf" srcId="{431D3E1C-874D-4F85-8181-C00ABC9AD2EC}" destId="{631545BA-3FCD-4FF3-BF38-CA07C597316A}" srcOrd="1" destOrd="0" presId="urn:microsoft.com/office/officeart/2005/8/layout/hierarchy6"/>
    <dgm:cxn modelId="{105B47AF-2C2B-4D31-A252-7704968D79F7}" type="presParOf" srcId="{9219A6A2-F185-4123-8CE2-DC94C0CEC11E}" destId="{16614035-E1ED-4C52-8AA1-D79C8683C134}" srcOrd="4" destOrd="0" presId="urn:microsoft.com/office/officeart/2005/8/layout/hierarchy6"/>
    <dgm:cxn modelId="{9F54EDA2-E089-4FCE-8DEB-A29611917D6C}" type="presParOf" srcId="{9219A6A2-F185-4123-8CE2-DC94C0CEC11E}" destId="{A489C77D-D426-45BC-8FA6-5DD5A83EB700}" srcOrd="5" destOrd="0" presId="urn:microsoft.com/office/officeart/2005/8/layout/hierarchy6"/>
    <dgm:cxn modelId="{F94E3315-4DEF-4865-A0D2-9F9587A1B8F5}" type="presParOf" srcId="{A489C77D-D426-45BC-8FA6-5DD5A83EB700}" destId="{75D2062D-5946-488B-AC66-1E900D200C58}" srcOrd="0" destOrd="0" presId="urn:microsoft.com/office/officeart/2005/8/layout/hierarchy6"/>
    <dgm:cxn modelId="{ED0EE59A-06EA-4571-B718-0FCD376E178B}" type="presParOf" srcId="{A489C77D-D426-45BC-8FA6-5DD5A83EB700}" destId="{2DD62F5F-1397-4EA5-99E6-C52A90D10D43}" srcOrd="1" destOrd="0" presId="urn:microsoft.com/office/officeart/2005/8/layout/hierarchy6"/>
    <dgm:cxn modelId="{814D0CF9-D286-46C5-A6C4-A13CFE2B9A0D}" type="presParOf" srcId="{9219A6A2-F185-4123-8CE2-DC94C0CEC11E}" destId="{F3B0D5A5-28F3-4D0F-A6CA-B75B00FEEF4E}" srcOrd="6" destOrd="0" presId="urn:microsoft.com/office/officeart/2005/8/layout/hierarchy6"/>
    <dgm:cxn modelId="{D10E8888-14A9-4AEB-B629-8E95107328EC}" type="presParOf" srcId="{9219A6A2-F185-4123-8CE2-DC94C0CEC11E}" destId="{9A6DE77E-1FA4-4F26-AA67-6B60FFC8262E}" srcOrd="7" destOrd="0" presId="urn:microsoft.com/office/officeart/2005/8/layout/hierarchy6"/>
    <dgm:cxn modelId="{65C17701-E99F-463F-8A62-47075E14E422}" type="presParOf" srcId="{9A6DE77E-1FA4-4F26-AA67-6B60FFC8262E}" destId="{131D6154-9FB9-4612-890D-F8765D85CCEC}" srcOrd="0" destOrd="0" presId="urn:microsoft.com/office/officeart/2005/8/layout/hierarchy6"/>
    <dgm:cxn modelId="{AACCD051-FAA2-41F9-A38B-3E486158B824}" type="presParOf" srcId="{9A6DE77E-1FA4-4F26-AA67-6B60FFC8262E}" destId="{028A375A-870A-4A14-A73E-BF9A98D15C10}" srcOrd="1" destOrd="0" presId="urn:microsoft.com/office/officeart/2005/8/layout/hierarchy6"/>
    <dgm:cxn modelId="{F3126E09-59C2-429C-A8BE-AAB0A8183671}" type="presParOf" srcId="{9219A6A2-F185-4123-8CE2-DC94C0CEC11E}" destId="{5A707C2D-BE52-461F-B4BA-21EA457ED5D6}" srcOrd="8" destOrd="0" presId="urn:microsoft.com/office/officeart/2005/8/layout/hierarchy6"/>
    <dgm:cxn modelId="{7384D2D9-B82B-4768-BE7D-7316D7144034}" type="presParOf" srcId="{9219A6A2-F185-4123-8CE2-DC94C0CEC11E}" destId="{1B082A50-F0A2-4437-9544-2E84CFFC3EF1}" srcOrd="9" destOrd="0" presId="urn:microsoft.com/office/officeart/2005/8/layout/hierarchy6"/>
    <dgm:cxn modelId="{83192B13-5B3B-448C-944F-ECCCAAC697B6}" type="presParOf" srcId="{1B082A50-F0A2-4437-9544-2E84CFFC3EF1}" destId="{016F1A4C-80A4-4DC7-9890-802F2B4BF012}" srcOrd="0" destOrd="0" presId="urn:microsoft.com/office/officeart/2005/8/layout/hierarchy6"/>
    <dgm:cxn modelId="{76CEBF84-C099-4973-A263-036D9F4AAF81}" type="presParOf" srcId="{1B082A50-F0A2-4437-9544-2E84CFFC3EF1}" destId="{F00BFB83-3133-47C4-95D1-9B1932692427}" srcOrd="1" destOrd="0" presId="urn:microsoft.com/office/officeart/2005/8/layout/hierarchy6"/>
    <dgm:cxn modelId="{5ECCDEE7-4ABA-4F52-9C1C-AD5EAB352485}" type="presParOf" srcId="{9219A6A2-F185-4123-8CE2-DC94C0CEC11E}" destId="{B0C92CE7-6047-40D9-9FFF-8741E7D50592}" srcOrd="10" destOrd="0" presId="urn:microsoft.com/office/officeart/2005/8/layout/hierarchy6"/>
    <dgm:cxn modelId="{061443CD-2684-46A1-AC9A-97E13FB511C3}" type="presParOf" srcId="{9219A6A2-F185-4123-8CE2-DC94C0CEC11E}" destId="{61B6F45E-B39D-461A-8032-77459217396C}" srcOrd="11" destOrd="0" presId="urn:microsoft.com/office/officeart/2005/8/layout/hierarchy6"/>
    <dgm:cxn modelId="{FE2A2C4E-6802-4271-9686-139575A4A4A3}" type="presParOf" srcId="{61B6F45E-B39D-461A-8032-77459217396C}" destId="{48203374-67AB-403B-9E3C-7BFAAF8CDAB9}" srcOrd="0" destOrd="0" presId="urn:microsoft.com/office/officeart/2005/8/layout/hierarchy6"/>
    <dgm:cxn modelId="{3D5D4514-0968-4C2B-BBCD-F22229C51BA3}" type="presParOf" srcId="{61B6F45E-B39D-461A-8032-77459217396C}" destId="{C376A18C-EA7F-4939-B8B8-4525FF9ED06B}" srcOrd="1" destOrd="0" presId="urn:microsoft.com/office/officeart/2005/8/layout/hierarchy6"/>
    <dgm:cxn modelId="{1F628FB9-53BD-43F3-8BED-EA51F48ABE8B}" type="presParOf" srcId="{BB6728D6-D9A1-4826-8902-ECCE06AEB716}" destId="{05C86ACB-A27B-472A-B12C-9755E002F79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6ACBAC-1606-4D04-AAE6-D6D8848B45BB}">
      <dsp:nvSpPr>
        <dsp:cNvPr id="0" name=""/>
        <dsp:cNvSpPr/>
      </dsp:nvSpPr>
      <dsp:spPr>
        <a:xfrm>
          <a:off x="3287930" y="648071"/>
          <a:ext cx="1825437" cy="426518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المصدر</a:t>
          </a:r>
          <a:endParaRPr lang="ar-SA" sz="1200" kern="1200" dirty="0"/>
        </a:p>
      </dsp:txBody>
      <dsp:txXfrm>
        <a:off x="3287930" y="648071"/>
        <a:ext cx="1825437" cy="426518"/>
      </dsp:txXfrm>
    </dsp:sp>
    <dsp:sp modelId="{F7C3FE82-4A66-4BCD-B33F-E17409915A0B}">
      <dsp:nvSpPr>
        <dsp:cNvPr id="0" name=""/>
        <dsp:cNvSpPr/>
      </dsp:nvSpPr>
      <dsp:spPr>
        <a:xfrm>
          <a:off x="1692045" y="1074589"/>
          <a:ext cx="2508603" cy="647933"/>
        </a:xfrm>
        <a:custGeom>
          <a:avLst/>
          <a:gdLst/>
          <a:ahLst/>
          <a:cxnLst/>
          <a:rect l="0" t="0" r="0" b="0"/>
          <a:pathLst>
            <a:path>
              <a:moveTo>
                <a:pt x="2508603" y="0"/>
              </a:moveTo>
              <a:lnTo>
                <a:pt x="2508603" y="323966"/>
              </a:lnTo>
              <a:lnTo>
                <a:pt x="0" y="323966"/>
              </a:lnTo>
              <a:lnTo>
                <a:pt x="0" y="647933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FB0F4-5967-42E3-9EB7-8A7FE3343387}">
      <dsp:nvSpPr>
        <dsp:cNvPr id="0" name=""/>
        <dsp:cNvSpPr/>
      </dsp:nvSpPr>
      <dsp:spPr>
        <a:xfrm>
          <a:off x="841223" y="1722523"/>
          <a:ext cx="1701644" cy="437234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جذر المضارع</a:t>
          </a:r>
          <a:endParaRPr lang="ar-SA" sz="2000" kern="1200" dirty="0"/>
        </a:p>
      </dsp:txBody>
      <dsp:txXfrm>
        <a:off x="841223" y="1722523"/>
        <a:ext cx="1701644" cy="437234"/>
      </dsp:txXfrm>
    </dsp:sp>
    <dsp:sp modelId="{2FB3E1E3-16CA-4240-84F8-14CDAF382C3D}">
      <dsp:nvSpPr>
        <dsp:cNvPr id="0" name=""/>
        <dsp:cNvSpPr/>
      </dsp:nvSpPr>
      <dsp:spPr>
        <a:xfrm>
          <a:off x="674265" y="2159758"/>
          <a:ext cx="1017780" cy="830776"/>
        </a:xfrm>
        <a:custGeom>
          <a:avLst/>
          <a:gdLst/>
          <a:ahLst/>
          <a:cxnLst/>
          <a:rect l="0" t="0" r="0" b="0"/>
          <a:pathLst>
            <a:path>
              <a:moveTo>
                <a:pt x="1017780" y="0"/>
              </a:moveTo>
              <a:lnTo>
                <a:pt x="1017780" y="415388"/>
              </a:lnTo>
              <a:lnTo>
                <a:pt x="0" y="415388"/>
              </a:lnTo>
              <a:lnTo>
                <a:pt x="0" y="830776"/>
              </a:lnTo>
            </a:path>
          </a:pathLst>
        </a:custGeom>
        <a:noFill/>
        <a:ln w="381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347DE-CF89-4F4A-B6F0-AE1EAA07D708}">
      <dsp:nvSpPr>
        <dsp:cNvPr id="0" name=""/>
        <dsp:cNvSpPr/>
      </dsp:nvSpPr>
      <dsp:spPr>
        <a:xfrm>
          <a:off x="265378" y="2990534"/>
          <a:ext cx="817774" cy="379153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الحال</a:t>
          </a:r>
          <a:endParaRPr lang="ar-SA" sz="1800" kern="1200" dirty="0"/>
        </a:p>
      </dsp:txBody>
      <dsp:txXfrm>
        <a:off x="265378" y="2990534"/>
        <a:ext cx="817774" cy="379153"/>
      </dsp:txXfrm>
    </dsp:sp>
    <dsp:sp modelId="{E4B82EAA-A68E-4776-B225-0F21B9AC9C48}">
      <dsp:nvSpPr>
        <dsp:cNvPr id="0" name=""/>
        <dsp:cNvSpPr/>
      </dsp:nvSpPr>
      <dsp:spPr>
        <a:xfrm>
          <a:off x="1692045" y="2159758"/>
          <a:ext cx="178195" cy="77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56"/>
              </a:lnTo>
              <a:lnTo>
                <a:pt x="178195" y="389756"/>
              </a:lnTo>
              <a:lnTo>
                <a:pt x="178195" y="779512"/>
              </a:lnTo>
            </a:path>
          </a:pathLst>
        </a:custGeom>
        <a:noFill/>
        <a:ln w="381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86915-220E-4160-95CC-F9E244CE0964}">
      <dsp:nvSpPr>
        <dsp:cNvPr id="0" name=""/>
        <dsp:cNvSpPr/>
      </dsp:nvSpPr>
      <dsp:spPr>
        <a:xfrm>
          <a:off x="1582938" y="2939270"/>
          <a:ext cx="574606" cy="434819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الأمر</a:t>
          </a:r>
          <a:endParaRPr lang="ar-SA" sz="1800" b="1" kern="1200" dirty="0"/>
        </a:p>
      </dsp:txBody>
      <dsp:txXfrm>
        <a:off x="1582938" y="2939270"/>
        <a:ext cx="574606" cy="434819"/>
      </dsp:txXfrm>
    </dsp:sp>
    <dsp:sp modelId="{0D009B9E-EC98-4285-A0E0-680F1B21D1A0}">
      <dsp:nvSpPr>
        <dsp:cNvPr id="0" name=""/>
        <dsp:cNvSpPr/>
      </dsp:nvSpPr>
      <dsp:spPr>
        <a:xfrm>
          <a:off x="1692045" y="2159758"/>
          <a:ext cx="1434617" cy="830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388"/>
              </a:lnTo>
              <a:lnTo>
                <a:pt x="1434617" y="415388"/>
              </a:lnTo>
              <a:lnTo>
                <a:pt x="1434617" y="830776"/>
              </a:lnTo>
            </a:path>
          </a:pathLst>
        </a:custGeom>
        <a:noFill/>
        <a:ln w="381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A0916-0BC6-460E-8EC8-7D5CD7C195FF}">
      <dsp:nvSpPr>
        <dsp:cNvPr id="0" name=""/>
        <dsp:cNvSpPr/>
      </dsp:nvSpPr>
      <dsp:spPr>
        <a:xfrm>
          <a:off x="2753353" y="2990534"/>
          <a:ext cx="746620" cy="263416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الملموس</a:t>
          </a:r>
          <a:endParaRPr lang="ar-SA" sz="1600" b="1" kern="1200" dirty="0"/>
        </a:p>
      </dsp:txBody>
      <dsp:txXfrm>
        <a:off x="2753353" y="2990534"/>
        <a:ext cx="746620" cy="263416"/>
      </dsp:txXfrm>
    </dsp:sp>
    <dsp:sp modelId="{24C0A276-24F0-43EF-8655-39EA84565DE3}">
      <dsp:nvSpPr>
        <dsp:cNvPr id="0" name=""/>
        <dsp:cNvSpPr/>
      </dsp:nvSpPr>
      <dsp:spPr>
        <a:xfrm>
          <a:off x="1692045" y="2159758"/>
          <a:ext cx="2716230" cy="816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020"/>
              </a:lnTo>
              <a:lnTo>
                <a:pt x="2716230" y="408020"/>
              </a:lnTo>
              <a:lnTo>
                <a:pt x="2716230" y="816040"/>
              </a:lnTo>
            </a:path>
          </a:pathLst>
        </a:custGeom>
        <a:noFill/>
        <a:ln w="381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C2614-990E-4250-8B02-FB6EE91A3A78}">
      <dsp:nvSpPr>
        <dsp:cNvPr id="0" name=""/>
        <dsp:cNvSpPr/>
      </dsp:nvSpPr>
      <dsp:spPr>
        <a:xfrm>
          <a:off x="3896844" y="2975798"/>
          <a:ext cx="1022863" cy="274685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المستقبل</a:t>
          </a:r>
          <a:endParaRPr lang="ar-SA" sz="1400" b="1" kern="1200" dirty="0"/>
        </a:p>
      </dsp:txBody>
      <dsp:txXfrm>
        <a:off x="3896844" y="2975798"/>
        <a:ext cx="1022863" cy="274685"/>
      </dsp:txXfrm>
    </dsp:sp>
    <dsp:sp modelId="{7E8C1F21-23E0-4DE4-8AF0-100E130B605F}">
      <dsp:nvSpPr>
        <dsp:cNvPr id="0" name=""/>
        <dsp:cNvSpPr/>
      </dsp:nvSpPr>
      <dsp:spPr>
        <a:xfrm>
          <a:off x="4200649" y="1074589"/>
          <a:ext cx="2751178" cy="610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154"/>
              </a:lnTo>
              <a:lnTo>
                <a:pt x="2751178" y="305154"/>
              </a:lnTo>
              <a:lnTo>
                <a:pt x="2751178" y="610309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A14BF-E605-49C5-82BB-E49C4F8FC6E9}">
      <dsp:nvSpPr>
        <dsp:cNvPr id="0" name=""/>
        <dsp:cNvSpPr/>
      </dsp:nvSpPr>
      <dsp:spPr>
        <a:xfrm>
          <a:off x="6329256" y="1684899"/>
          <a:ext cx="1245141" cy="33132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جذر الماضي</a:t>
          </a:r>
          <a:endParaRPr lang="ar-SA" sz="2000" kern="1200" dirty="0"/>
        </a:p>
      </dsp:txBody>
      <dsp:txXfrm>
        <a:off x="6329256" y="1684899"/>
        <a:ext cx="1245141" cy="331325"/>
      </dsp:txXfrm>
    </dsp:sp>
    <dsp:sp modelId="{FA74ED5E-EFD5-429A-A145-812DC38894E1}">
      <dsp:nvSpPr>
        <dsp:cNvPr id="0" name=""/>
        <dsp:cNvSpPr/>
      </dsp:nvSpPr>
      <dsp:spPr>
        <a:xfrm>
          <a:off x="1837054" y="2016225"/>
          <a:ext cx="5114772" cy="3141224"/>
        </a:xfrm>
        <a:custGeom>
          <a:avLst/>
          <a:gdLst/>
          <a:ahLst/>
          <a:cxnLst/>
          <a:rect l="0" t="0" r="0" b="0"/>
          <a:pathLst>
            <a:path>
              <a:moveTo>
                <a:pt x="5114772" y="0"/>
              </a:moveTo>
              <a:lnTo>
                <a:pt x="5114772" y="1570612"/>
              </a:lnTo>
              <a:lnTo>
                <a:pt x="0" y="1570612"/>
              </a:lnTo>
              <a:lnTo>
                <a:pt x="0" y="3141224"/>
              </a:lnTo>
            </a:path>
          </a:pathLst>
        </a:custGeom>
        <a:noFill/>
        <a:ln w="381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B9929-742E-4444-9469-8B374E6B83CC}">
      <dsp:nvSpPr>
        <dsp:cNvPr id="0" name=""/>
        <dsp:cNvSpPr/>
      </dsp:nvSpPr>
      <dsp:spPr>
        <a:xfrm>
          <a:off x="1351229" y="5157449"/>
          <a:ext cx="971651" cy="295532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/>
            <a:t>المطلق</a:t>
          </a:r>
          <a:endParaRPr lang="ar-SA" sz="1400" b="0" kern="1200" dirty="0"/>
        </a:p>
      </dsp:txBody>
      <dsp:txXfrm>
        <a:off x="1351229" y="5157449"/>
        <a:ext cx="971651" cy="295532"/>
      </dsp:txXfrm>
    </dsp:sp>
    <dsp:sp modelId="{AD308D07-2738-460D-AD34-D4A4D1006A58}">
      <dsp:nvSpPr>
        <dsp:cNvPr id="0" name=""/>
        <dsp:cNvSpPr/>
      </dsp:nvSpPr>
      <dsp:spPr>
        <a:xfrm>
          <a:off x="3083521" y="2016225"/>
          <a:ext cx="3868305" cy="3165919"/>
        </a:xfrm>
        <a:custGeom>
          <a:avLst/>
          <a:gdLst/>
          <a:ahLst/>
          <a:cxnLst/>
          <a:rect l="0" t="0" r="0" b="0"/>
          <a:pathLst>
            <a:path>
              <a:moveTo>
                <a:pt x="3868305" y="0"/>
              </a:moveTo>
              <a:lnTo>
                <a:pt x="3868305" y="1582959"/>
              </a:lnTo>
              <a:lnTo>
                <a:pt x="0" y="1582959"/>
              </a:lnTo>
              <a:lnTo>
                <a:pt x="0" y="3165919"/>
              </a:lnTo>
            </a:path>
          </a:pathLst>
        </a:custGeom>
        <a:noFill/>
        <a:ln w="381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C4901-9E47-486C-9C4E-4CD0390BAAC3}">
      <dsp:nvSpPr>
        <dsp:cNvPr id="0" name=""/>
        <dsp:cNvSpPr/>
      </dsp:nvSpPr>
      <dsp:spPr>
        <a:xfrm>
          <a:off x="2676687" y="5182144"/>
          <a:ext cx="813668" cy="337109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الملموس</a:t>
          </a:r>
          <a:endParaRPr lang="ar-SA" sz="1600" b="1" kern="1200" dirty="0"/>
        </a:p>
      </dsp:txBody>
      <dsp:txXfrm>
        <a:off x="2676687" y="5182144"/>
        <a:ext cx="813668" cy="337109"/>
      </dsp:txXfrm>
    </dsp:sp>
    <dsp:sp modelId="{16614035-E1ED-4C52-8AA1-D79C8683C134}">
      <dsp:nvSpPr>
        <dsp:cNvPr id="0" name=""/>
        <dsp:cNvSpPr/>
      </dsp:nvSpPr>
      <dsp:spPr>
        <a:xfrm>
          <a:off x="4398346" y="2016225"/>
          <a:ext cx="2553480" cy="3171664"/>
        </a:xfrm>
        <a:custGeom>
          <a:avLst/>
          <a:gdLst/>
          <a:ahLst/>
          <a:cxnLst/>
          <a:rect l="0" t="0" r="0" b="0"/>
          <a:pathLst>
            <a:path>
              <a:moveTo>
                <a:pt x="2553480" y="0"/>
              </a:moveTo>
              <a:lnTo>
                <a:pt x="2553480" y="1585832"/>
              </a:lnTo>
              <a:lnTo>
                <a:pt x="0" y="1585832"/>
              </a:lnTo>
              <a:lnTo>
                <a:pt x="0" y="3171664"/>
              </a:lnTo>
            </a:path>
          </a:pathLst>
        </a:custGeom>
        <a:noFill/>
        <a:ln w="381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2062D-5946-488B-AC66-1E900D200C58}">
      <dsp:nvSpPr>
        <dsp:cNvPr id="0" name=""/>
        <dsp:cNvSpPr/>
      </dsp:nvSpPr>
      <dsp:spPr>
        <a:xfrm>
          <a:off x="3935871" y="5187889"/>
          <a:ext cx="924951" cy="487831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الاستمراري</a:t>
          </a:r>
          <a:endParaRPr lang="ar-SA" sz="1050" b="1" kern="1200" dirty="0"/>
        </a:p>
      </dsp:txBody>
      <dsp:txXfrm>
        <a:off x="3935871" y="5187889"/>
        <a:ext cx="924951" cy="487831"/>
      </dsp:txXfrm>
    </dsp:sp>
    <dsp:sp modelId="{F3B0D5A5-28F3-4D0F-A6CA-B75B00FEEF4E}">
      <dsp:nvSpPr>
        <dsp:cNvPr id="0" name=""/>
        <dsp:cNvSpPr/>
      </dsp:nvSpPr>
      <dsp:spPr>
        <a:xfrm>
          <a:off x="5557295" y="2016225"/>
          <a:ext cx="1394531" cy="3173339"/>
        </a:xfrm>
        <a:custGeom>
          <a:avLst/>
          <a:gdLst/>
          <a:ahLst/>
          <a:cxnLst/>
          <a:rect l="0" t="0" r="0" b="0"/>
          <a:pathLst>
            <a:path>
              <a:moveTo>
                <a:pt x="1394531" y="0"/>
              </a:moveTo>
              <a:lnTo>
                <a:pt x="1394531" y="1586669"/>
              </a:lnTo>
              <a:lnTo>
                <a:pt x="0" y="1586669"/>
              </a:lnTo>
              <a:lnTo>
                <a:pt x="0" y="3173339"/>
              </a:lnTo>
            </a:path>
          </a:pathLst>
        </a:custGeom>
        <a:noFill/>
        <a:ln w="381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D6154-9FB9-4612-890D-F8765D85CCEC}">
      <dsp:nvSpPr>
        <dsp:cNvPr id="0" name=""/>
        <dsp:cNvSpPr/>
      </dsp:nvSpPr>
      <dsp:spPr>
        <a:xfrm>
          <a:off x="5248365" y="5189564"/>
          <a:ext cx="617860" cy="324410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/>
            <a:t>النقلي</a:t>
          </a:r>
          <a:endParaRPr lang="ar-SA" sz="1400" b="0" kern="1200" dirty="0"/>
        </a:p>
      </dsp:txBody>
      <dsp:txXfrm>
        <a:off x="5248365" y="5189564"/>
        <a:ext cx="617860" cy="324410"/>
      </dsp:txXfrm>
    </dsp:sp>
    <dsp:sp modelId="{5A707C2D-BE52-461F-B4BA-21EA457ED5D6}">
      <dsp:nvSpPr>
        <dsp:cNvPr id="0" name=""/>
        <dsp:cNvSpPr/>
      </dsp:nvSpPr>
      <dsp:spPr>
        <a:xfrm>
          <a:off x="6597595" y="2016225"/>
          <a:ext cx="354231" cy="3173339"/>
        </a:xfrm>
        <a:custGeom>
          <a:avLst/>
          <a:gdLst/>
          <a:ahLst/>
          <a:cxnLst/>
          <a:rect l="0" t="0" r="0" b="0"/>
          <a:pathLst>
            <a:path>
              <a:moveTo>
                <a:pt x="354231" y="0"/>
              </a:moveTo>
              <a:lnTo>
                <a:pt x="354231" y="1586669"/>
              </a:lnTo>
              <a:lnTo>
                <a:pt x="0" y="1586669"/>
              </a:lnTo>
              <a:lnTo>
                <a:pt x="0" y="3173339"/>
              </a:lnTo>
            </a:path>
          </a:pathLst>
        </a:custGeom>
        <a:noFill/>
        <a:ln w="381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F1A4C-80A4-4DC7-9890-802F2B4BF012}">
      <dsp:nvSpPr>
        <dsp:cNvPr id="0" name=""/>
        <dsp:cNvSpPr/>
      </dsp:nvSpPr>
      <dsp:spPr>
        <a:xfrm>
          <a:off x="6242459" y="5189564"/>
          <a:ext cx="710272" cy="263416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/>
            <a:t>البعيد</a:t>
          </a:r>
          <a:endParaRPr lang="ar-SA" sz="1400" b="0" kern="1200" dirty="0"/>
        </a:p>
      </dsp:txBody>
      <dsp:txXfrm>
        <a:off x="6242459" y="5189564"/>
        <a:ext cx="710272" cy="263416"/>
      </dsp:txXfrm>
    </dsp:sp>
    <dsp:sp modelId="{B0C92CE7-6047-40D9-9FFF-8741E7D50592}">
      <dsp:nvSpPr>
        <dsp:cNvPr id="0" name=""/>
        <dsp:cNvSpPr/>
      </dsp:nvSpPr>
      <dsp:spPr>
        <a:xfrm>
          <a:off x="6951827" y="2016225"/>
          <a:ext cx="728282" cy="3173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669"/>
              </a:lnTo>
              <a:lnTo>
                <a:pt x="728282" y="1586669"/>
              </a:lnTo>
              <a:lnTo>
                <a:pt x="728282" y="3173339"/>
              </a:lnTo>
            </a:path>
          </a:pathLst>
        </a:custGeom>
        <a:noFill/>
        <a:ln w="381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03374-67AB-403B-9E3C-7BFAAF8CDAB9}">
      <dsp:nvSpPr>
        <dsp:cNvPr id="0" name=""/>
        <dsp:cNvSpPr/>
      </dsp:nvSpPr>
      <dsp:spPr>
        <a:xfrm>
          <a:off x="7369098" y="5189564"/>
          <a:ext cx="622021" cy="263416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الشكي</a:t>
          </a:r>
          <a:endParaRPr lang="ar-SA" sz="2000" b="1" kern="1200" dirty="0"/>
        </a:p>
      </dsp:txBody>
      <dsp:txXfrm>
        <a:off x="7369098" y="5189564"/>
        <a:ext cx="622021" cy="263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F2BFFA-7F67-4BB5-9E70-0E9B8C543737}" type="datetimeFigureOut">
              <a:rPr lang="ar-SA" smtClean="0"/>
              <a:pPr/>
              <a:t>02/05/34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2B598E2-58E6-4D9C-8678-EC9E1D5381D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598E2-58E6-4D9C-8678-EC9E1D5381D4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37AAA4-91F4-4A6D-AB72-839C0E36F648}" type="datetimeFigureOut">
              <a:rPr lang="ar-SA" smtClean="0"/>
              <a:pPr/>
              <a:t>02/05/34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4A5331F-405A-47A1-9900-B0327E8FB58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endParaRPr lang="fa-IR" dirty="0"/>
          </a:p>
          <a:p>
            <a:r>
              <a:rPr lang="ar-SA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المبادئ الأساسية لقواعد اللغة الفارسية</a:t>
            </a:r>
            <a:endParaRPr lang="ar-SA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87624" y="620689"/>
            <a:ext cx="6984776" cy="1872207"/>
          </a:xfrm>
        </p:spPr>
        <p:txBody>
          <a:bodyPr>
            <a:normAutofit/>
          </a:bodyPr>
          <a:lstStyle/>
          <a:p>
            <a:r>
              <a:rPr lang="fa-IR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دستــور زبـان فـارسـی	</a:t>
            </a:r>
            <a:endParaRPr lang="ar-SA" sz="7200" dirty="0">
              <a:solidFill>
                <a:schemeClr val="bg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تمرير أفقي 3"/>
          <p:cNvSpPr/>
          <p:nvPr/>
        </p:nvSpPr>
        <p:spPr>
          <a:xfrm>
            <a:off x="1403648" y="332656"/>
            <a:ext cx="6624736" cy="3096344"/>
          </a:xfrm>
          <a:prstGeom prst="horizontalScrol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72008" y="2385392"/>
            <a:ext cx="8892480" cy="4572000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</a:rPr>
              <a:t>خوردن </a:t>
            </a:r>
            <a:r>
              <a:rPr lang="fa-IR" dirty="0" smtClean="0"/>
              <a:t>: </a:t>
            </a:r>
            <a:r>
              <a:rPr lang="fa-IR" dirty="0" smtClean="0">
                <a:solidFill>
                  <a:srgbClr val="FFFF00"/>
                </a:solidFill>
              </a:rPr>
              <a:t>من</a:t>
            </a:r>
            <a:r>
              <a:rPr lang="fa-IR" dirty="0" smtClean="0"/>
              <a:t> غذا را می خورد</a:t>
            </a:r>
            <a:r>
              <a:rPr lang="fa-IR" dirty="0" smtClean="0">
                <a:solidFill>
                  <a:srgbClr val="FF0000"/>
                </a:solidFill>
              </a:rPr>
              <a:t>م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تو</a:t>
            </a:r>
            <a:r>
              <a:rPr lang="fa-IR" dirty="0" smtClean="0"/>
              <a:t> غذا را می خورد</a:t>
            </a:r>
            <a:r>
              <a:rPr lang="fa-IR" dirty="0" smtClean="0">
                <a:solidFill>
                  <a:srgbClr val="FF0000"/>
                </a:solidFill>
              </a:rPr>
              <a:t>ی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او</a:t>
            </a:r>
            <a:r>
              <a:rPr lang="fa-IR" dirty="0" smtClean="0"/>
              <a:t> غذا را می خورد.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	     </a:t>
            </a:r>
            <a:r>
              <a:rPr lang="fa-IR" dirty="0" smtClean="0">
                <a:solidFill>
                  <a:srgbClr val="FFFF00"/>
                </a:solidFill>
              </a:rPr>
              <a:t>ما</a:t>
            </a:r>
            <a:r>
              <a:rPr lang="fa-IR" dirty="0" smtClean="0"/>
              <a:t> غذا را می خورد</a:t>
            </a:r>
            <a:r>
              <a:rPr lang="fa-IR" dirty="0" smtClean="0">
                <a:solidFill>
                  <a:srgbClr val="FF0000"/>
                </a:solidFill>
              </a:rPr>
              <a:t>یم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شما</a:t>
            </a:r>
            <a:r>
              <a:rPr lang="fa-IR" dirty="0" smtClean="0"/>
              <a:t> غذا را می خورد</a:t>
            </a:r>
            <a:r>
              <a:rPr lang="fa-IR" dirty="0" smtClean="0">
                <a:solidFill>
                  <a:srgbClr val="FF0000"/>
                </a:solidFill>
              </a:rPr>
              <a:t>ید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آنها</a:t>
            </a:r>
            <a:r>
              <a:rPr lang="fa-IR" dirty="0" smtClean="0"/>
              <a:t> غذا را می خورد</a:t>
            </a:r>
            <a:r>
              <a:rPr lang="fa-IR" dirty="0" smtClean="0">
                <a:solidFill>
                  <a:srgbClr val="FF0000"/>
                </a:solidFill>
              </a:rPr>
              <a:t>ند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>
                <a:solidFill>
                  <a:schemeClr val="bg1"/>
                </a:solidFill>
              </a:rPr>
              <a:t>خریدن</a:t>
            </a:r>
            <a:r>
              <a:rPr lang="fa-IR" dirty="0" smtClean="0"/>
              <a:t>: </a:t>
            </a:r>
            <a:r>
              <a:rPr lang="fa-IR" dirty="0" smtClean="0">
                <a:solidFill>
                  <a:srgbClr val="FFFF00"/>
                </a:solidFill>
              </a:rPr>
              <a:t>من</a:t>
            </a:r>
            <a:r>
              <a:rPr lang="fa-IR" dirty="0" smtClean="0"/>
              <a:t> کتاب را می خرید</a:t>
            </a:r>
            <a:r>
              <a:rPr lang="fa-IR" dirty="0" smtClean="0">
                <a:solidFill>
                  <a:srgbClr val="FF0000"/>
                </a:solidFill>
              </a:rPr>
              <a:t>م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تو</a:t>
            </a:r>
            <a:r>
              <a:rPr lang="fa-IR" dirty="0" smtClean="0"/>
              <a:t> کتاب را می خرید</a:t>
            </a:r>
            <a:r>
              <a:rPr lang="fa-IR" dirty="0" smtClean="0">
                <a:solidFill>
                  <a:srgbClr val="FF0000"/>
                </a:solidFill>
              </a:rPr>
              <a:t>ی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او</a:t>
            </a:r>
            <a:r>
              <a:rPr lang="fa-IR" dirty="0" smtClean="0"/>
              <a:t> کتاب را می خرید</a:t>
            </a:r>
          </a:p>
          <a:p>
            <a:pPr>
              <a:buNone/>
            </a:pPr>
            <a:r>
              <a:rPr lang="fa-IR" dirty="0" smtClean="0"/>
              <a:t>      </a:t>
            </a:r>
          </a:p>
          <a:p>
            <a:pPr>
              <a:buNone/>
            </a:pPr>
            <a:r>
              <a:rPr lang="fa-IR" dirty="0" smtClean="0"/>
              <a:t>	 </a:t>
            </a:r>
            <a:r>
              <a:rPr lang="fa-IR" dirty="0" smtClean="0">
                <a:solidFill>
                  <a:srgbClr val="FFFF00"/>
                </a:solidFill>
              </a:rPr>
              <a:t>ما</a:t>
            </a:r>
            <a:r>
              <a:rPr lang="fa-IR" dirty="0" smtClean="0"/>
              <a:t> کتاب را می خرید</a:t>
            </a:r>
            <a:r>
              <a:rPr lang="fa-IR" dirty="0" smtClean="0">
                <a:solidFill>
                  <a:srgbClr val="FF0000"/>
                </a:solidFill>
              </a:rPr>
              <a:t>یم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شما</a:t>
            </a:r>
            <a:r>
              <a:rPr lang="fa-IR" dirty="0" smtClean="0"/>
              <a:t> کتاب را می خرید</a:t>
            </a:r>
            <a:r>
              <a:rPr lang="fa-IR" dirty="0" smtClean="0">
                <a:solidFill>
                  <a:srgbClr val="FF0000"/>
                </a:solidFill>
              </a:rPr>
              <a:t>ید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آنها</a:t>
            </a:r>
            <a:r>
              <a:rPr lang="fa-IR" dirty="0" smtClean="0"/>
              <a:t> کتاب را می خرید</a:t>
            </a:r>
            <a:r>
              <a:rPr lang="fa-IR" dirty="0" smtClean="0">
                <a:solidFill>
                  <a:srgbClr val="FF0000"/>
                </a:solidFill>
              </a:rPr>
              <a:t>ند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288895" y="633462"/>
            <a:ext cx="6566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chemeClr val="accent3"/>
                </a:solidFill>
              </a:rPr>
              <a:t>تطبيقات الماضي الاستمراري</a:t>
            </a:r>
            <a:endParaRPr lang="ar-SA" sz="5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45594" y="548680"/>
            <a:ext cx="3252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الماضي النقلي</a:t>
            </a:r>
            <a:endParaRPr lang="ar-SA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41332" y="1772816"/>
            <a:ext cx="8661345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/>
                <a:solidFill>
                  <a:schemeClr val="accent3"/>
                </a:solidFill>
              </a:rPr>
              <a:t>القاعدة: جذر </a:t>
            </a:r>
            <a:r>
              <a:rPr lang="ar-SA" sz="4400" b="1" dirty="0" err="1" smtClean="0">
                <a:ln/>
                <a:solidFill>
                  <a:schemeClr val="accent3"/>
                </a:solidFill>
              </a:rPr>
              <a:t>الماضي </a:t>
            </a:r>
            <a:r>
              <a:rPr lang="ar-SA" sz="4400" b="1" dirty="0" smtClean="0">
                <a:ln/>
                <a:solidFill>
                  <a:schemeClr val="accent3"/>
                </a:solidFill>
              </a:rPr>
              <a:t>+ </a:t>
            </a:r>
            <a:r>
              <a:rPr lang="ar-SA" sz="4400" b="1" dirty="0" err="1" smtClean="0">
                <a:ln/>
                <a:solidFill>
                  <a:schemeClr val="accent3"/>
                </a:solidFill>
              </a:rPr>
              <a:t>هـ </a:t>
            </a:r>
            <a:r>
              <a:rPr lang="ar-SA" sz="4400" b="1" dirty="0" smtClean="0">
                <a:ln/>
                <a:solidFill>
                  <a:schemeClr val="accent3"/>
                </a:solidFill>
              </a:rPr>
              <a:t>+ الضمائر المتصلة</a:t>
            </a:r>
          </a:p>
          <a:p>
            <a:pPr algn="ctr"/>
            <a:endParaRPr lang="ar-SA" sz="4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fa-IR" sz="4000" b="1" dirty="0" smtClean="0">
                <a:ln/>
                <a:solidFill>
                  <a:schemeClr val="accent3"/>
                </a:solidFill>
              </a:rPr>
              <a:t>دید + هـ +(م – ی – </a:t>
            </a:r>
            <a:r>
              <a:rPr lang="fa-IR" sz="4000" b="1" u="sng" dirty="0" smtClean="0">
                <a:ln/>
                <a:solidFill>
                  <a:srgbClr val="FF0000"/>
                </a:solidFill>
              </a:rPr>
              <a:t>د</a:t>
            </a:r>
            <a:r>
              <a:rPr lang="fa-IR" sz="4000" b="1" dirty="0" smtClean="0">
                <a:ln/>
                <a:solidFill>
                  <a:schemeClr val="accent3"/>
                </a:solidFill>
              </a:rPr>
              <a:t> – یم – ید – ند)</a:t>
            </a:r>
            <a:endParaRPr lang="ar-SA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541367" y="4145012"/>
            <a:ext cx="606127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ديده</a:t>
            </a:r>
            <a:r>
              <a:rPr lang="ar-S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ام </a:t>
            </a:r>
            <a:r>
              <a:rPr lang="ar-S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ديده</a:t>
            </a:r>
            <a:r>
              <a:rPr lang="ar-S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اى </a:t>
            </a:r>
            <a:r>
              <a:rPr lang="ar-S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ديده</a:t>
            </a:r>
            <a:r>
              <a:rPr lang="ar-S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است</a:t>
            </a:r>
          </a:p>
          <a:p>
            <a:pPr algn="ctr"/>
            <a:endParaRPr lang="ar-SA" sz="4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ar-SA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ديده</a:t>
            </a:r>
            <a:r>
              <a:rPr lang="ar-SA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ar-SA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ايم </a:t>
            </a:r>
            <a:r>
              <a:rPr lang="ar-SA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– </a:t>
            </a:r>
            <a:r>
              <a:rPr lang="ar-SA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ديده</a:t>
            </a:r>
            <a:r>
              <a:rPr lang="ar-SA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ar-SA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ايد </a:t>
            </a:r>
            <a:r>
              <a:rPr lang="ar-SA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– </a:t>
            </a:r>
            <a:r>
              <a:rPr lang="ar-SA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ديده</a:t>
            </a:r>
            <a:r>
              <a:rPr lang="ar-SA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اند</a:t>
            </a:r>
            <a:endParaRPr lang="ar-SA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881336"/>
            <a:ext cx="8229600" cy="4572000"/>
          </a:xfrm>
        </p:spPr>
        <p:txBody>
          <a:bodyPr/>
          <a:lstStyle/>
          <a:p>
            <a:r>
              <a:rPr lang="fa-IR" sz="3200" dirty="0" smtClean="0"/>
              <a:t>نشستن : من نشسته </a:t>
            </a:r>
            <a:r>
              <a:rPr lang="fa-IR" sz="3200" dirty="0" smtClean="0">
                <a:solidFill>
                  <a:srgbClr val="FFFF00"/>
                </a:solidFill>
              </a:rPr>
              <a:t>ام</a:t>
            </a:r>
            <a:r>
              <a:rPr lang="fa-IR" sz="3200" dirty="0" smtClean="0"/>
              <a:t> – تو نشسته</a:t>
            </a:r>
            <a:r>
              <a:rPr lang="ar-SA" sz="3200" dirty="0" smtClean="0"/>
              <a:t> </a:t>
            </a:r>
            <a:r>
              <a:rPr lang="fa-IR" sz="3200" dirty="0" smtClean="0">
                <a:solidFill>
                  <a:srgbClr val="FFFF00"/>
                </a:solidFill>
              </a:rPr>
              <a:t>ای</a:t>
            </a:r>
            <a:r>
              <a:rPr lang="fa-IR" sz="3200" dirty="0" smtClean="0"/>
              <a:t> – او نشسته </a:t>
            </a:r>
            <a:r>
              <a:rPr lang="fa-IR" sz="3200" dirty="0" smtClean="0">
                <a:solidFill>
                  <a:srgbClr val="FFFF00"/>
                </a:solidFill>
              </a:rPr>
              <a:t>است</a:t>
            </a:r>
            <a:r>
              <a:rPr lang="fa-IR" sz="3200" dirty="0" smtClean="0"/>
              <a:t>	</a:t>
            </a:r>
          </a:p>
          <a:p>
            <a:pPr>
              <a:buNone/>
            </a:pPr>
            <a:r>
              <a:rPr lang="fa-IR" sz="200" dirty="0" smtClean="0"/>
              <a:t>              </a:t>
            </a:r>
          </a:p>
          <a:p>
            <a:pPr>
              <a:buNone/>
            </a:pPr>
            <a:r>
              <a:rPr lang="fa-IR" sz="3200" dirty="0" smtClean="0"/>
              <a:t>		 ما نشسته </a:t>
            </a:r>
            <a:r>
              <a:rPr lang="fa-IR" sz="3200" dirty="0" smtClean="0">
                <a:solidFill>
                  <a:srgbClr val="FFFF00"/>
                </a:solidFill>
              </a:rPr>
              <a:t>ایم</a:t>
            </a:r>
            <a:r>
              <a:rPr lang="fa-IR" sz="3200" dirty="0" smtClean="0"/>
              <a:t> – شما نشسته </a:t>
            </a:r>
            <a:r>
              <a:rPr lang="fa-IR" sz="3200" dirty="0" smtClean="0">
                <a:solidFill>
                  <a:srgbClr val="FFFF00"/>
                </a:solidFill>
              </a:rPr>
              <a:t>اید</a:t>
            </a:r>
            <a:r>
              <a:rPr lang="fa-IR" sz="3200" dirty="0" smtClean="0"/>
              <a:t> – آنها نشسته </a:t>
            </a:r>
            <a:r>
              <a:rPr lang="fa-IR" sz="3200" dirty="0" smtClean="0">
                <a:solidFill>
                  <a:srgbClr val="FFFF00"/>
                </a:solidFill>
              </a:rPr>
              <a:t>اند</a:t>
            </a:r>
          </a:p>
          <a:p>
            <a:pPr>
              <a:buNone/>
            </a:pPr>
            <a:endParaRPr lang="fa-IR" sz="3200" dirty="0" smtClean="0"/>
          </a:p>
          <a:p>
            <a:pPr>
              <a:buNone/>
            </a:pPr>
            <a:r>
              <a:rPr lang="fa-IR" sz="3200" dirty="0" smtClean="0"/>
              <a:t>برگشتن: من  برگشته </a:t>
            </a:r>
            <a:r>
              <a:rPr lang="fa-IR" sz="3200" dirty="0" smtClean="0">
                <a:solidFill>
                  <a:srgbClr val="FFFF00"/>
                </a:solidFill>
              </a:rPr>
              <a:t>ام</a:t>
            </a:r>
            <a:r>
              <a:rPr lang="fa-IR" sz="3200" dirty="0" smtClean="0"/>
              <a:t> – تو برگشته ای – او برگشته است </a:t>
            </a:r>
          </a:p>
          <a:p>
            <a:pPr>
              <a:buNone/>
            </a:pPr>
            <a:r>
              <a:rPr lang="fa-IR" sz="3200" dirty="0" smtClean="0"/>
              <a:t>           ما برگشته </a:t>
            </a:r>
            <a:r>
              <a:rPr lang="fa-IR" sz="3200" dirty="0" smtClean="0">
                <a:solidFill>
                  <a:srgbClr val="FFFF00"/>
                </a:solidFill>
              </a:rPr>
              <a:t>ایم</a:t>
            </a:r>
            <a:r>
              <a:rPr lang="fa-IR" sz="3200" dirty="0" smtClean="0"/>
              <a:t> – شما برگشته </a:t>
            </a:r>
            <a:r>
              <a:rPr lang="fa-IR" sz="3200" dirty="0" smtClean="0">
                <a:solidFill>
                  <a:srgbClr val="FFFF00"/>
                </a:solidFill>
              </a:rPr>
              <a:t>اید</a:t>
            </a:r>
            <a:r>
              <a:rPr lang="fa-IR" sz="3200" dirty="0" smtClean="0"/>
              <a:t> – ایشان برگشته </a:t>
            </a:r>
            <a:r>
              <a:rPr lang="fa-IR" sz="3200" dirty="0" smtClean="0">
                <a:solidFill>
                  <a:srgbClr val="FFFF00"/>
                </a:solidFill>
              </a:rPr>
              <a:t>اند</a:t>
            </a:r>
          </a:p>
          <a:p>
            <a:pPr>
              <a:buNone/>
            </a:pPr>
            <a:endParaRPr lang="fa-IR" sz="3200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880933" y="417438"/>
            <a:ext cx="7382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تطبيقات الماضي </a:t>
            </a:r>
            <a:r>
              <a:rPr lang="ar-SA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النقلي </a:t>
            </a:r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(القريب</a:t>
            </a:r>
            <a:r>
              <a:rPr lang="ar-SA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</a:t>
            </a:r>
            <a:endParaRPr lang="ar-SA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73647" y="417438"/>
            <a:ext cx="3196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الماضي البعيد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96401" y="1916832"/>
            <a:ext cx="79512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/>
                <a:solidFill>
                  <a:schemeClr val="accent3"/>
                </a:solidFill>
                <a:effectLst/>
              </a:rPr>
              <a:t>القاعدة: جذر </a:t>
            </a:r>
            <a:r>
              <a:rPr lang="ar-SA" sz="3600" b="1" cap="none" spc="0" dirty="0" err="1" smtClean="0">
                <a:ln/>
                <a:solidFill>
                  <a:schemeClr val="accent3"/>
                </a:solidFill>
                <a:effectLst/>
              </a:rPr>
              <a:t>الماضي </a:t>
            </a:r>
            <a:r>
              <a:rPr lang="ar-SA" sz="3600" b="1" cap="none" spc="0" dirty="0" smtClean="0">
                <a:ln/>
                <a:solidFill>
                  <a:schemeClr val="accent3"/>
                </a:solidFill>
                <a:effectLst/>
              </a:rPr>
              <a:t>+ </a:t>
            </a:r>
            <a:r>
              <a:rPr lang="ar-SA" sz="3600" b="1" cap="none" spc="0" dirty="0" err="1" smtClean="0">
                <a:ln/>
                <a:solidFill>
                  <a:schemeClr val="accent3"/>
                </a:solidFill>
                <a:effectLst/>
              </a:rPr>
              <a:t>هـ </a:t>
            </a:r>
            <a:r>
              <a:rPr lang="ar-SA" sz="3600" b="1" cap="none" spc="0" dirty="0" smtClean="0">
                <a:ln/>
                <a:solidFill>
                  <a:schemeClr val="accent3"/>
                </a:solidFill>
                <a:effectLst/>
              </a:rPr>
              <a:t>+ بود+ الضمائر الفاعلية</a:t>
            </a:r>
          </a:p>
          <a:p>
            <a:pPr algn="ctr"/>
            <a:endParaRPr lang="ar-SA" sz="36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fa-IR" sz="3600" b="1" dirty="0" smtClean="0">
                <a:ln/>
                <a:solidFill>
                  <a:schemeClr val="accent3"/>
                </a:solidFill>
              </a:rPr>
              <a:t>آمد + هـ + بود + (م – ی – د – یم – ید – ند)</a:t>
            </a:r>
            <a:endParaRPr lang="ar-SA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852081" y="3875564"/>
            <a:ext cx="743985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آمده</a:t>
            </a:r>
            <a:r>
              <a:rPr lang="ar-SA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ar-SA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بودم</a:t>
            </a:r>
            <a:r>
              <a:rPr lang="ar-SA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– </a:t>
            </a:r>
            <a:r>
              <a:rPr lang="ar-SA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آمده</a:t>
            </a:r>
            <a:r>
              <a:rPr lang="ar-SA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ar-SA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بودى </a:t>
            </a:r>
            <a:r>
              <a:rPr lang="ar-SA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– </a:t>
            </a:r>
            <a:r>
              <a:rPr lang="ar-SA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آمده</a:t>
            </a:r>
            <a:r>
              <a:rPr lang="ar-SA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بود</a:t>
            </a:r>
          </a:p>
          <a:p>
            <a:pPr algn="ctr"/>
            <a:endParaRPr lang="ar-SA" sz="48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آمده</a:t>
            </a:r>
            <a:r>
              <a:rPr lang="ar-S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بوديم</a:t>
            </a:r>
            <a:r>
              <a:rPr lang="ar-S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– </a:t>
            </a:r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آمده</a:t>
            </a:r>
            <a:r>
              <a:rPr lang="ar-S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بوديد</a:t>
            </a:r>
            <a:r>
              <a:rPr lang="ar-S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– </a:t>
            </a:r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آمده</a:t>
            </a:r>
            <a:r>
              <a:rPr lang="ar-S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بودند</a:t>
            </a:r>
            <a:endParaRPr lang="ar-SA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82056" y="548680"/>
            <a:ext cx="6179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الماضي الشكي أو الالتزامي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05121" y="1988840"/>
            <a:ext cx="8459367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/>
                <a:solidFill>
                  <a:schemeClr val="accent3"/>
                </a:solidFill>
                <a:effectLst/>
              </a:rPr>
              <a:t>القاعدة: جذر </a:t>
            </a:r>
            <a:r>
              <a:rPr lang="ar-SA" sz="3200" b="1" cap="none" spc="0" dirty="0" err="1" smtClean="0">
                <a:ln/>
                <a:solidFill>
                  <a:schemeClr val="accent3"/>
                </a:solidFill>
                <a:effectLst/>
              </a:rPr>
              <a:t>الماضي </a:t>
            </a:r>
            <a:r>
              <a:rPr lang="ar-SA" sz="3200" b="1" dirty="0" smtClean="0">
                <a:ln/>
                <a:solidFill>
                  <a:schemeClr val="accent3"/>
                </a:solidFill>
              </a:rPr>
              <a:t>+ </a:t>
            </a:r>
            <a:r>
              <a:rPr lang="ar-SA" sz="3200" b="1" dirty="0" err="1" smtClean="0">
                <a:ln/>
                <a:solidFill>
                  <a:schemeClr val="accent3"/>
                </a:solidFill>
              </a:rPr>
              <a:t>هـ </a:t>
            </a:r>
            <a:r>
              <a:rPr lang="ar-SA" sz="3200" b="1" dirty="0" smtClean="0">
                <a:ln/>
                <a:solidFill>
                  <a:schemeClr val="accent3"/>
                </a:solidFill>
              </a:rPr>
              <a:t>+ جذر المضارع من </a:t>
            </a:r>
            <a:r>
              <a:rPr lang="ar-SA" sz="3200" b="1" dirty="0" err="1" smtClean="0">
                <a:ln/>
                <a:solidFill>
                  <a:schemeClr val="accent3"/>
                </a:solidFill>
              </a:rPr>
              <a:t>بودن</a:t>
            </a:r>
            <a:r>
              <a:rPr lang="ar-SA" sz="3200" b="1" dirty="0" smtClean="0">
                <a:ln/>
                <a:solidFill>
                  <a:schemeClr val="accent3"/>
                </a:solidFill>
              </a:rPr>
              <a:t>(باش</a:t>
            </a:r>
            <a:r>
              <a:rPr lang="ar-SA" sz="3200" b="1" dirty="0" err="1" smtClean="0">
                <a:ln/>
                <a:solidFill>
                  <a:schemeClr val="accent3"/>
                </a:solidFill>
              </a:rPr>
              <a:t>) </a:t>
            </a:r>
            <a:r>
              <a:rPr lang="ar-SA" sz="3200" b="1" dirty="0" smtClean="0">
                <a:ln/>
                <a:solidFill>
                  <a:schemeClr val="accent3"/>
                </a:solidFill>
              </a:rPr>
              <a:t>+ الضمائر المتصلة</a:t>
            </a:r>
          </a:p>
          <a:p>
            <a:pPr algn="ctr"/>
            <a:endParaRPr lang="ar-SA" sz="32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ar-SA" sz="3200" b="1" cap="none" spc="0" dirty="0" err="1" smtClean="0">
                <a:ln/>
                <a:solidFill>
                  <a:schemeClr val="accent3"/>
                </a:solidFill>
                <a:effectLst/>
              </a:rPr>
              <a:t>رفت </a:t>
            </a:r>
            <a:r>
              <a:rPr lang="ar-SA" sz="3200" b="1" cap="none" spc="0" dirty="0" smtClean="0">
                <a:ln/>
                <a:solidFill>
                  <a:schemeClr val="accent3"/>
                </a:solidFill>
                <a:effectLst/>
              </a:rPr>
              <a:t>+ </a:t>
            </a:r>
            <a:r>
              <a:rPr lang="ar-SA" sz="3200" b="1" dirty="0" err="1" smtClean="0">
                <a:ln/>
                <a:solidFill>
                  <a:schemeClr val="accent3"/>
                </a:solidFill>
              </a:rPr>
              <a:t>هـ </a:t>
            </a:r>
            <a:r>
              <a:rPr lang="ar-SA" sz="3200" b="1" dirty="0" smtClean="0">
                <a:ln/>
                <a:solidFill>
                  <a:schemeClr val="accent3"/>
                </a:solidFill>
              </a:rPr>
              <a:t>+ </a:t>
            </a:r>
            <a:r>
              <a:rPr lang="ar-SA" sz="3200" b="1" dirty="0" err="1" smtClean="0">
                <a:ln/>
                <a:solidFill>
                  <a:schemeClr val="accent3"/>
                </a:solidFill>
              </a:rPr>
              <a:t>باش + (م –</a:t>
            </a:r>
            <a:r>
              <a:rPr lang="ar-SA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fa-IR" sz="3200" b="1" dirty="0" smtClean="0">
                <a:ln/>
                <a:solidFill>
                  <a:schemeClr val="accent3"/>
                </a:solidFill>
              </a:rPr>
              <a:t>ی – د – یم – ید – ند)</a:t>
            </a:r>
            <a:endParaRPr lang="ar-SA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40431" y="4113654"/>
            <a:ext cx="706315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رفته </a:t>
            </a:r>
            <a:r>
              <a:rPr lang="ar-SA" sz="4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باشم</a:t>
            </a:r>
            <a:r>
              <a:rPr lang="ar-SA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– رفته </a:t>
            </a:r>
            <a:r>
              <a:rPr lang="ar-SA" sz="4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باشى</a:t>
            </a:r>
            <a:r>
              <a:rPr lang="ar-SA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– رفته </a:t>
            </a:r>
            <a:r>
              <a:rPr lang="ar-SA" sz="4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باشد</a:t>
            </a:r>
            <a:endParaRPr lang="ar-SA" sz="4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endParaRPr lang="ar-SA" sz="4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ar-SA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رفته </a:t>
            </a:r>
            <a:r>
              <a:rPr lang="ar-SA" sz="4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باشيم</a:t>
            </a:r>
            <a:r>
              <a:rPr lang="ar-SA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– رفته </a:t>
            </a:r>
            <a:r>
              <a:rPr lang="ar-SA" sz="4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باشيد</a:t>
            </a:r>
            <a:r>
              <a:rPr lang="ar-SA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– رفته </a:t>
            </a:r>
            <a:r>
              <a:rPr lang="ar-SA" sz="4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باشند</a:t>
            </a:r>
            <a:endParaRPr lang="ar-SA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47664" y="332656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الماضي الملموس</a:t>
            </a:r>
            <a:endParaRPr lang="ar-SA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1700808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القاعدة: جذر الماضي من المصدر </a:t>
            </a:r>
            <a:r>
              <a:rPr lang="ar-SA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داشتن</a:t>
            </a:r>
            <a:r>
              <a:rPr lang="ar-SA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ar-SA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شناسه</a:t>
            </a:r>
            <a:r>
              <a:rPr lang="ar-SA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الماضي الاستمراري من المصدر </a:t>
            </a:r>
            <a:r>
              <a:rPr lang="ar-SA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الاخر </a:t>
            </a:r>
            <a:r>
              <a:rPr lang="ar-SA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</a:t>
            </a:r>
            <a:r>
              <a:rPr lang="ar-SA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شناسه.</a:t>
            </a:r>
            <a:endParaRPr lang="ar-SA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23528" y="2967335"/>
            <a:ext cx="856895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رفتن:</a:t>
            </a:r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a-I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داشت + شناسه + می رفت + شناسه</a:t>
            </a:r>
          </a:p>
          <a:p>
            <a:pPr algn="ctr"/>
            <a:endParaRPr lang="fa-IR" sz="3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fa-IR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داشتم می رفتم – داشتی می رفتی – داشت می رفت</a:t>
            </a:r>
          </a:p>
          <a:p>
            <a:pPr algn="ctr"/>
            <a:endParaRPr lang="fa-IR" sz="3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fa-IR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داشتیم می رفتیم – داشتید می رفتید – داشتند می رفتند</a:t>
            </a:r>
            <a:endParaRPr lang="fa-IR" sz="3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fa-IR" sz="3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924" y="377369"/>
            <a:ext cx="91021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3"/>
                </a:solidFill>
              </a:rPr>
              <a:t>جذر المضارع:</a:t>
            </a:r>
            <a:r>
              <a:rPr lang="ar-SA" sz="4000" b="1" dirty="0">
                <a:ln/>
                <a:solidFill>
                  <a:schemeClr val="accent3"/>
                </a:solidFill>
              </a:rPr>
              <a:t> </a:t>
            </a:r>
            <a:r>
              <a:rPr lang="ar-SA" sz="4000" b="1" dirty="0" smtClean="0">
                <a:ln/>
                <a:solidFill>
                  <a:schemeClr val="accent3"/>
                </a:solidFill>
              </a:rPr>
              <a:t>يعد جذر المضارع سماعيا وليست هناك</a:t>
            </a:r>
          </a:p>
          <a:p>
            <a:pPr algn="ctr"/>
            <a:r>
              <a:rPr lang="ar-SA" sz="4000" b="1" cap="none" spc="0" dirty="0" smtClean="0">
                <a:ln/>
                <a:solidFill>
                  <a:schemeClr val="accent3"/>
                </a:solidFill>
                <a:effectLst/>
              </a:rPr>
              <a:t>قاعدة </a:t>
            </a:r>
            <a:r>
              <a:rPr lang="ar-SA" sz="4000" b="1" dirty="0" smtClean="0">
                <a:ln/>
                <a:solidFill>
                  <a:schemeClr val="accent3"/>
                </a:solidFill>
              </a:rPr>
              <a:t>لاستخراجه باستثناء بعض المصادر.</a:t>
            </a:r>
            <a:endParaRPr lang="ar-SA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755577" y="1772812"/>
          <a:ext cx="7848872" cy="48245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23337"/>
                <a:gridCol w="1483143"/>
                <a:gridCol w="2621196"/>
                <a:gridCol w="2621196"/>
              </a:tblGrid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المصدر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جذر الماضي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جذر</a:t>
                      </a:r>
                      <a:r>
                        <a:rPr lang="ar-SA" sz="2000" baseline="0" dirty="0" smtClean="0"/>
                        <a:t> المضارع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المعنى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رفتن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رفت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رو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 يذهب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err="1" smtClean="0"/>
                        <a:t>شستن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err="1" smtClean="0"/>
                        <a:t>شست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err="1" smtClean="0"/>
                        <a:t>شو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</a:t>
                      </a:r>
                      <a:r>
                        <a:rPr lang="ar-SA" sz="2000" baseline="0" dirty="0" smtClean="0"/>
                        <a:t> يغسل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err="1" smtClean="0"/>
                        <a:t>آمدن</a:t>
                      </a:r>
                      <a:r>
                        <a:rPr lang="ar-SA" sz="2000" baseline="0" dirty="0" smtClean="0"/>
                        <a:t>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err="1" smtClean="0"/>
                        <a:t>آمد</a:t>
                      </a:r>
                      <a:r>
                        <a:rPr lang="ar-SA" sz="2000" dirty="0" smtClean="0"/>
                        <a:t>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آی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</a:t>
                      </a:r>
                      <a:r>
                        <a:rPr lang="ar-SA" sz="2000" baseline="0" dirty="0" smtClean="0"/>
                        <a:t> يأتي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گفتن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گفت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گو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</a:t>
                      </a:r>
                      <a:r>
                        <a:rPr lang="ar-SA" sz="2000" baseline="0" dirty="0" smtClean="0"/>
                        <a:t> يقول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ساختن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ساخت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ساز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</a:t>
                      </a:r>
                      <a:r>
                        <a:rPr lang="ar-SA" sz="2000" baseline="0" dirty="0" smtClean="0"/>
                        <a:t> يصنع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خواستن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خواست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خواه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 يريد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خوردن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خورد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خور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 يأكل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خریدن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خرید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خر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 يشتري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نشستن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نشست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نشین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 يجلس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زدن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زد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زن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 يضرب</a:t>
                      </a:r>
                      <a:endParaRPr lang="ar-SA" sz="2000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گرفتن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گرفت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گیر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 يأخذ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23528" y="457200"/>
            <a:ext cx="8280920" cy="6400800"/>
          </a:xfrm>
        </p:spPr>
        <p:txBody>
          <a:bodyPr>
            <a:normAutofit fontScale="77500" lnSpcReduction="20000"/>
          </a:bodyPr>
          <a:lstStyle/>
          <a:p>
            <a:r>
              <a:rPr lang="ar-SA" b="1" u="sng" dirty="0" smtClean="0"/>
              <a:t>الجملة الأساسية</a:t>
            </a:r>
            <a:r>
              <a:rPr lang="ar-SA" b="1" dirty="0" smtClean="0"/>
              <a:t>: هي الجملة البسيطة غير المركبة والتي تتكون من الاجزاء الرئيسية للجملة.</a:t>
            </a: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err="1" smtClean="0"/>
              <a:t>مثل </a:t>
            </a:r>
            <a:r>
              <a:rPr lang="ar-SA" b="1" dirty="0" smtClean="0"/>
              <a:t>(</a:t>
            </a:r>
            <a:r>
              <a:rPr lang="ar-SA" b="1" dirty="0" smtClean="0">
                <a:solidFill>
                  <a:schemeClr val="bg1"/>
                </a:solidFill>
              </a:rPr>
              <a:t>الفعل والفاعل في الجملة الفعلية</a:t>
            </a:r>
            <a:r>
              <a:rPr lang="ar-SA" b="1" dirty="0" smtClean="0"/>
              <a:t>، </a:t>
            </a:r>
            <a:r>
              <a:rPr lang="ar-SA" b="1" dirty="0" smtClean="0">
                <a:solidFill>
                  <a:schemeClr val="bg1"/>
                </a:solidFill>
              </a:rPr>
              <a:t>والمبتدأ والخبر في الجملة الاسمية</a:t>
            </a:r>
            <a:r>
              <a:rPr lang="ar-SA" b="1" dirty="0" err="1" smtClean="0"/>
              <a:t>)</a:t>
            </a:r>
            <a:endParaRPr lang="ar-SA" b="1" dirty="0" smtClean="0"/>
          </a:p>
          <a:p>
            <a:pPr>
              <a:buNone/>
            </a:pPr>
            <a:endParaRPr lang="ar-SA" b="1" dirty="0" smtClean="0"/>
          </a:p>
          <a:p>
            <a:pPr algn="just">
              <a:buNone/>
            </a:pPr>
            <a:r>
              <a:rPr lang="ar-SA" b="1" dirty="0" smtClean="0">
                <a:solidFill>
                  <a:srgbClr val="C00000"/>
                </a:solidFill>
              </a:rPr>
              <a:t>مثال:   ذهب </a:t>
            </a:r>
            <a:r>
              <a:rPr lang="ar-SA" b="1" dirty="0" err="1" smtClean="0">
                <a:solidFill>
                  <a:srgbClr val="C00000"/>
                </a:solidFill>
              </a:rPr>
              <a:t>محمد </a:t>
            </a:r>
            <a:r>
              <a:rPr lang="ar-SA" b="1" dirty="0" smtClean="0">
                <a:solidFill>
                  <a:srgbClr val="C00000"/>
                </a:solidFill>
              </a:rPr>
              <a:t>(جملة فعلية</a:t>
            </a:r>
            <a:r>
              <a:rPr lang="ar-SA" b="1" dirty="0" err="1" smtClean="0">
                <a:solidFill>
                  <a:srgbClr val="C00000"/>
                </a:solidFill>
              </a:rPr>
              <a:t>).</a:t>
            </a:r>
            <a:r>
              <a:rPr lang="ar-SA" b="1" dirty="0" smtClean="0">
                <a:solidFill>
                  <a:srgbClr val="C00000"/>
                </a:solidFill>
              </a:rPr>
              <a:t>     محمد في </a:t>
            </a:r>
            <a:r>
              <a:rPr lang="ar-SA" b="1" dirty="0" err="1" smtClean="0">
                <a:solidFill>
                  <a:srgbClr val="C00000"/>
                </a:solidFill>
              </a:rPr>
              <a:t>المنزل </a:t>
            </a:r>
            <a:r>
              <a:rPr lang="ar-SA" b="1" dirty="0" smtClean="0">
                <a:solidFill>
                  <a:srgbClr val="C00000"/>
                </a:solidFill>
              </a:rPr>
              <a:t>(جملة اسمية</a:t>
            </a:r>
            <a:r>
              <a:rPr lang="ar-SA" b="1" dirty="0" err="1" smtClean="0">
                <a:solidFill>
                  <a:srgbClr val="C00000"/>
                </a:solidFill>
              </a:rPr>
              <a:t>).</a:t>
            </a:r>
            <a:endParaRPr lang="ar-SA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ar-SA" b="1" dirty="0" smtClean="0">
                <a:solidFill>
                  <a:schemeClr val="bg1"/>
                </a:solidFill>
              </a:rPr>
              <a:t>         </a:t>
            </a:r>
            <a:endParaRPr lang="ar-SA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ar-SA" b="1" u="sng" dirty="0" smtClean="0">
                <a:solidFill>
                  <a:schemeClr val="bg1"/>
                </a:solidFill>
              </a:rPr>
              <a:t>تنقسم الجملة إلى قسمين رئيسيين:</a:t>
            </a:r>
          </a:p>
          <a:p>
            <a:pPr algn="ctr">
              <a:buNone/>
            </a:pPr>
            <a:endParaRPr lang="ar-SA" b="1" u="sng" dirty="0" smtClean="0"/>
          </a:p>
          <a:p>
            <a:pPr algn="just">
              <a:buNone/>
            </a:pPr>
            <a:r>
              <a:rPr lang="ar-SA" dirty="0" smtClean="0">
                <a:solidFill>
                  <a:schemeClr val="bg1"/>
                </a:solidFill>
              </a:rPr>
              <a:t>1- الجملة الاسمية: </a:t>
            </a:r>
            <a:r>
              <a:rPr lang="ar-SA" dirty="0" smtClean="0"/>
              <a:t>وهي ما تكونت من مبتدأ وخبر وارتكزت في تركيبها على </a:t>
            </a:r>
            <a:r>
              <a:rPr lang="ar-SA" dirty="0" err="1" smtClean="0"/>
              <a:t>الرابطة،</a:t>
            </a:r>
            <a:endParaRPr lang="ar-SA" dirty="0" smtClean="0"/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r>
              <a:rPr lang="ar-SA" dirty="0" smtClean="0"/>
              <a:t>والرابطة هي أحد المصادر </a:t>
            </a:r>
            <a:r>
              <a:rPr lang="ar-SA" dirty="0" err="1" smtClean="0"/>
              <a:t>التالية :</a:t>
            </a:r>
            <a:r>
              <a:rPr lang="ar-SA" dirty="0" smtClean="0"/>
              <a:t> </a:t>
            </a:r>
            <a:r>
              <a:rPr lang="fa-IR" dirty="0" smtClean="0"/>
              <a:t>(استن </a:t>
            </a:r>
            <a:r>
              <a:rPr lang="fa-IR" dirty="0" smtClean="0"/>
              <a:t>– </a:t>
            </a:r>
            <a:r>
              <a:rPr lang="fa-IR" dirty="0" smtClean="0"/>
              <a:t>هستن</a:t>
            </a:r>
            <a:r>
              <a:rPr lang="fa-IR" dirty="0" smtClean="0"/>
              <a:t>)</a:t>
            </a:r>
            <a:r>
              <a:rPr lang="fa-IR" dirty="0" smtClean="0"/>
              <a:t>– بودن</a:t>
            </a:r>
            <a:r>
              <a:rPr lang="ar-SA" dirty="0" smtClean="0"/>
              <a:t> </a:t>
            </a:r>
            <a:r>
              <a:rPr lang="fa-IR" dirty="0" smtClean="0"/>
              <a:t>– شدن – گشتن – گردیدن </a:t>
            </a:r>
            <a:r>
              <a:rPr lang="ar-SA" dirty="0" smtClean="0"/>
              <a:t>والتي </a:t>
            </a:r>
            <a:r>
              <a:rPr lang="ar-SA" dirty="0" smtClean="0"/>
              <a:t>تسمى رابطة</a:t>
            </a:r>
            <a:r>
              <a:rPr lang="fa-IR" dirty="0" smtClean="0"/>
              <a:t>.</a:t>
            </a:r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r>
              <a:rPr lang="ar-SA" dirty="0" smtClean="0"/>
              <a:t>             مثال: </a:t>
            </a:r>
            <a:r>
              <a:rPr lang="ar-SA" dirty="0" err="1" smtClean="0"/>
              <a:t>مبتدأ </a:t>
            </a:r>
            <a:r>
              <a:rPr lang="ar-SA" dirty="0" smtClean="0"/>
              <a:t>+ </a:t>
            </a:r>
            <a:r>
              <a:rPr lang="ar-SA" dirty="0" err="1" smtClean="0"/>
              <a:t>خبر </a:t>
            </a:r>
            <a:r>
              <a:rPr lang="ar-SA" dirty="0" smtClean="0"/>
              <a:t>+ </a:t>
            </a:r>
            <a:r>
              <a:rPr lang="ar-SA" dirty="0" err="1" smtClean="0"/>
              <a:t>رابطة </a:t>
            </a:r>
            <a:r>
              <a:rPr lang="ar-SA" dirty="0" smtClean="0"/>
              <a:t>= جملة اسمية</a:t>
            </a:r>
          </a:p>
          <a:p>
            <a:pPr algn="just">
              <a:buNone/>
            </a:pPr>
            <a:r>
              <a:rPr lang="ar-SA" dirty="0" smtClean="0">
                <a:solidFill>
                  <a:srgbClr val="FFFF00"/>
                </a:solidFill>
              </a:rPr>
              <a:t>      </a:t>
            </a:r>
            <a:r>
              <a:rPr lang="fa-IR" dirty="0" smtClean="0">
                <a:solidFill>
                  <a:srgbClr val="FFFF00"/>
                </a:solidFill>
              </a:rPr>
              <a:t>من   در خانه   بودم  - من در خانه هستم – او در خانه است</a:t>
            </a:r>
          </a:p>
          <a:p>
            <a:pPr algn="just">
              <a:buNone/>
            </a:pPr>
            <a:endParaRPr lang="ar-SA" u="sng" dirty="0" smtClean="0"/>
          </a:p>
          <a:p>
            <a:pPr algn="just">
              <a:buNone/>
            </a:pPr>
            <a:r>
              <a:rPr lang="ar-SA" dirty="0" smtClean="0">
                <a:solidFill>
                  <a:schemeClr val="bg1"/>
                </a:solidFill>
              </a:rPr>
              <a:t>2- الجملة </a:t>
            </a:r>
            <a:r>
              <a:rPr lang="ar-SA" dirty="0" err="1" smtClean="0">
                <a:solidFill>
                  <a:schemeClr val="bg1"/>
                </a:solidFill>
              </a:rPr>
              <a:t>الفعلية </a:t>
            </a:r>
            <a:r>
              <a:rPr lang="ar-SA" dirty="0" smtClean="0">
                <a:solidFill>
                  <a:schemeClr val="bg1"/>
                </a:solidFill>
              </a:rPr>
              <a:t>: </a:t>
            </a:r>
            <a:r>
              <a:rPr lang="ar-SA" dirty="0" smtClean="0"/>
              <a:t>وهي ما تكونت من فاعل وفعل وارتكزت في تركيبها على </a:t>
            </a:r>
            <a:r>
              <a:rPr lang="ar-SA" dirty="0" err="1" smtClean="0"/>
              <a:t>الفعل .</a:t>
            </a:r>
            <a:r>
              <a:rPr lang="ar-SA" dirty="0" smtClean="0"/>
              <a:t> </a:t>
            </a:r>
          </a:p>
          <a:p>
            <a:pPr algn="just">
              <a:buNone/>
            </a:pPr>
            <a:r>
              <a:rPr lang="ar-SA" dirty="0" smtClean="0"/>
              <a:t>                           مثال: </a:t>
            </a:r>
            <a:r>
              <a:rPr lang="ar-SA" dirty="0" err="1" smtClean="0"/>
              <a:t>فاعل </a:t>
            </a:r>
            <a:r>
              <a:rPr lang="ar-SA" dirty="0" smtClean="0"/>
              <a:t>+ </a:t>
            </a:r>
            <a:r>
              <a:rPr lang="ar-SA" dirty="0" err="1" smtClean="0"/>
              <a:t>فعل </a:t>
            </a:r>
            <a:r>
              <a:rPr lang="ar-SA" dirty="0" smtClean="0"/>
              <a:t>= جملة فعلية</a:t>
            </a:r>
          </a:p>
          <a:p>
            <a:pPr algn="just">
              <a:buNone/>
            </a:pPr>
            <a:r>
              <a:rPr lang="ar-SA" u="sng" dirty="0" smtClean="0"/>
              <a:t> ما</a:t>
            </a:r>
            <a:r>
              <a:rPr lang="ar-SA" dirty="0" smtClean="0"/>
              <a:t> </a:t>
            </a:r>
            <a:r>
              <a:rPr lang="fa-IR" u="sng" dirty="0" smtClean="0"/>
              <a:t>آمدی</a:t>
            </a:r>
            <a:r>
              <a:rPr lang="ar-SA" u="sng" dirty="0" err="1" smtClean="0"/>
              <a:t>م</a:t>
            </a:r>
            <a:r>
              <a:rPr lang="ar-SA" dirty="0" err="1" smtClean="0"/>
              <a:t> </a:t>
            </a:r>
            <a:r>
              <a:rPr lang="ar-SA" dirty="0" smtClean="0"/>
              <a:t>، </a:t>
            </a:r>
            <a:r>
              <a:rPr lang="ar-SA" u="sng" dirty="0" smtClean="0"/>
              <a:t>آنها</a:t>
            </a:r>
            <a:r>
              <a:rPr lang="ar-SA" dirty="0" smtClean="0"/>
              <a:t> </a:t>
            </a:r>
            <a:r>
              <a:rPr lang="ar-SA" u="sng" dirty="0" smtClean="0"/>
              <a:t>رفتند</a:t>
            </a:r>
          </a:p>
          <a:p>
            <a:pPr algn="just">
              <a:buNone/>
            </a:pPr>
            <a:endParaRPr lang="ar-SA" u="sng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يطلق على الجزء الأول من </a:t>
            </a:r>
            <a:r>
              <a:rPr lang="ar-SA" dirty="0" err="1" smtClean="0">
                <a:solidFill>
                  <a:schemeClr val="bg1"/>
                </a:solidFill>
              </a:rPr>
              <a:t>الجملة </a:t>
            </a:r>
            <a:r>
              <a:rPr lang="ar-SA" dirty="0" smtClean="0">
                <a:solidFill>
                  <a:schemeClr val="bg1"/>
                </a:solidFill>
              </a:rPr>
              <a:t>(نهاد) وعادة ما يكون هو المبتدأ في الجملة الاسمية والفاعل في الجملة الفعلية.</a:t>
            </a:r>
          </a:p>
          <a:p>
            <a:r>
              <a:rPr lang="ar-SA" dirty="0" err="1" smtClean="0"/>
              <a:t>مثال </a:t>
            </a:r>
            <a:r>
              <a:rPr lang="ar-SA" dirty="0" smtClean="0"/>
              <a:t>: </a:t>
            </a:r>
            <a:r>
              <a:rPr lang="ar-SA" u="sng" dirty="0" smtClean="0">
                <a:solidFill>
                  <a:srgbClr val="C00000"/>
                </a:solidFill>
              </a:rPr>
              <a:t>محمد</a:t>
            </a:r>
            <a:r>
              <a:rPr lang="ar-SA" dirty="0" smtClean="0"/>
              <a:t> </a:t>
            </a:r>
            <a:r>
              <a:rPr lang="fa-IR" dirty="0" smtClean="0">
                <a:solidFill>
                  <a:srgbClr val="FFFF00"/>
                </a:solidFill>
              </a:rPr>
              <a:t>دانشجو است</a:t>
            </a:r>
            <a:r>
              <a:rPr lang="ar-SA" dirty="0" err="1" smtClean="0"/>
              <a:t>.</a:t>
            </a:r>
            <a:r>
              <a:rPr lang="ar-SA" dirty="0" smtClean="0"/>
              <a:t>     </a:t>
            </a:r>
            <a:r>
              <a:rPr lang="ar-SA" u="sng" dirty="0" smtClean="0">
                <a:solidFill>
                  <a:srgbClr val="C00000"/>
                </a:solidFill>
              </a:rPr>
              <a:t>سعيد</a:t>
            </a:r>
            <a:r>
              <a:rPr lang="ar-SA" dirty="0" smtClean="0">
                <a:solidFill>
                  <a:srgbClr val="C00000"/>
                </a:solidFill>
              </a:rPr>
              <a:t> </a:t>
            </a:r>
            <a:r>
              <a:rPr lang="ar-SA" dirty="0" smtClean="0">
                <a:solidFill>
                  <a:srgbClr val="FFFF00"/>
                </a:solidFill>
              </a:rPr>
              <a:t>رفت</a:t>
            </a:r>
            <a:r>
              <a:rPr lang="ar-SA" dirty="0" smtClean="0"/>
              <a:t>.</a:t>
            </a:r>
          </a:p>
          <a:p>
            <a:endParaRPr lang="ar-SA" dirty="0" smtClean="0"/>
          </a:p>
          <a:p>
            <a:r>
              <a:rPr lang="ar-SA" dirty="0" smtClean="0">
                <a:solidFill>
                  <a:schemeClr val="bg1"/>
                </a:solidFill>
              </a:rPr>
              <a:t>ويطلق على الجزء الثاني من </a:t>
            </a:r>
            <a:r>
              <a:rPr lang="ar-SA" dirty="0" err="1" smtClean="0">
                <a:solidFill>
                  <a:schemeClr val="bg1"/>
                </a:solidFill>
              </a:rPr>
              <a:t>الجملة (</a:t>
            </a:r>
            <a:r>
              <a:rPr lang="fa-IR" dirty="0" smtClean="0">
                <a:solidFill>
                  <a:schemeClr val="bg1"/>
                </a:solidFill>
              </a:rPr>
              <a:t>گزاره)</a:t>
            </a:r>
            <a:r>
              <a:rPr lang="ar-SA" dirty="0" smtClean="0">
                <a:solidFill>
                  <a:schemeClr val="bg1"/>
                </a:solidFill>
              </a:rPr>
              <a:t> وعادة ما يكون هو الخبر والرابطة في الجملة الاسمية والمفعول والفعل في الجملة الفعلية.</a:t>
            </a:r>
          </a:p>
          <a:p>
            <a:r>
              <a:rPr lang="ar-SA" dirty="0" smtClean="0">
                <a:solidFill>
                  <a:srgbClr val="FFFF00"/>
                </a:solidFill>
              </a:rPr>
              <a:t>او</a:t>
            </a:r>
            <a:r>
              <a:rPr lang="ar-SA" dirty="0" smtClean="0"/>
              <a:t> </a:t>
            </a:r>
            <a:r>
              <a:rPr lang="fa-IR" u="sng" dirty="0" smtClean="0">
                <a:solidFill>
                  <a:srgbClr val="C00000"/>
                </a:solidFill>
              </a:rPr>
              <a:t>خوب بود</a:t>
            </a:r>
            <a:r>
              <a:rPr lang="ar-SA" dirty="0" err="1" smtClean="0">
                <a:solidFill>
                  <a:srgbClr val="C00000"/>
                </a:solidFill>
              </a:rPr>
              <a:t>.</a:t>
            </a:r>
            <a:r>
              <a:rPr lang="ar-SA" dirty="0" smtClean="0">
                <a:solidFill>
                  <a:srgbClr val="C00000"/>
                </a:solidFill>
              </a:rPr>
              <a:t>     </a:t>
            </a:r>
            <a:r>
              <a:rPr lang="ar-SA" dirty="0" smtClean="0">
                <a:solidFill>
                  <a:srgbClr val="FFFF00"/>
                </a:solidFill>
              </a:rPr>
              <a:t>ما</a:t>
            </a:r>
            <a:r>
              <a:rPr lang="ar-SA" dirty="0" smtClean="0"/>
              <a:t> </a:t>
            </a:r>
            <a:r>
              <a:rPr lang="ar-SA" u="sng" dirty="0" err="1" smtClean="0">
                <a:solidFill>
                  <a:srgbClr val="C00000"/>
                </a:solidFill>
              </a:rPr>
              <a:t>رفتيم.</a:t>
            </a:r>
            <a:endParaRPr lang="ar-SA" dirty="0" smtClean="0">
              <a:solidFill>
                <a:srgbClr val="C00000"/>
              </a:solidFill>
            </a:endParaRPr>
          </a:p>
          <a:p>
            <a:endParaRPr lang="ar-SA" dirty="0" smtClean="0"/>
          </a:p>
          <a:p>
            <a:pPr>
              <a:buNone/>
            </a:pPr>
            <a:endParaRPr lang="ar-SA" dirty="0" smtClean="0"/>
          </a:p>
          <a:p>
            <a:endParaRPr lang="ar-SA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>
            <a:normAutofit/>
          </a:bodyPr>
          <a:lstStyle/>
          <a:p>
            <a:pPr algn="just"/>
            <a:r>
              <a:rPr lang="ar-SA" dirty="0" smtClean="0">
                <a:solidFill>
                  <a:srgbClr val="C00000"/>
                </a:solidFill>
              </a:rPr>
              <a:t>الجملة في </a:t>
            </a:r>
            <a:r>
              <a:rPr lang="ar-SA" dirty="0" err="1" smtClean="0">
                <a:solidFill>
                  <a:srgbClr val="C00000"/>
                </a:solidFill>
              </a:rPr>
              <a:t>الفارسية:</a:t>
            </a:r>
            <a:endParaRPr lang="ar-S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1713" y="476672"/>
            <a:ext cx="7830990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المصدر هو الأساس الذي تصاغ من الافعال</a:t>
            </a:r>
          </a:p>
          <a:p>
            <a:pPr algn="ctr"/>
            <a:endParaRPr lang="ar-SA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وهو ما أنتهى </a:t>
            </a:r>
            <a:r>
              <a:rPr lang="ar-SA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بـ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تن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أو </a:t>
            </a:r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دن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algn="ctr"/>
            <a:endParaRPr lang="ar-SA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مثال 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ar-SA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رفتن 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، </a:t>
            </a:r>
            <a:r>
              <a:rPr lang="ar-SA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شستن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،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a-I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گفتن</a:t>
            </a:r>
          </a:p>
          <a:p>
            <a:pPr algn="ctr"/>
            <a:endParaRPr lang="fa-IR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fa-I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خوردن , دیدن , خریدن</a:t>
            </a:r>
            <a:endParaRPr lang="ar-S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0" y="260648"/>
          <a:ext cx="889248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40347" y="44624"/>
            <a:ext cx="8863324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ar-SA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ar-SA" sz="2800" b="1" dirty="0" smtClean="0">
                <a:ln w="50800"/>
              </a:rPr>
              <a:t>كيف نستخرج جذر الماضي من </a:t>
            </a:r>
            <a:r>
              <a:rPr lang="ar-SA" sz="2800" b="1" dirty="0" err="1" smtClean="0">
                <a:ln w="50800"/>
              </a:rPr>
              <a:t>المصدر؟</a:t>
            </a:r>
            <a:r>
              <a:rPr lang="ar-SA" sz="2800" b="1" dirty="0" smtClean="0">
                <a:ln w="50800"/>
              </a:rPr>
              <a:t> نقوم بحذف النون الموجودة في أخر المصدر ومن ثم نضيف الضمائر الفاعلية </a:t>
            </a:r>
            <a:r>
              <a:rPr lang="ar-SA" sz="2800" b="1" dirty="0" err="1" smtClean="0">
                <a:ln w="50800"/>
              </a:rPr>
              <a:t>المتصلة </a:t>
            </a:r>
            <a:r>
              <a:rPr lang="ar-SA" sz="2800" b="1" dirty="0" smtClean="0">
                <a:ln w="50800"/>
              </a:rPr>
              <a:t>(</a:t>
            </a:r>
            <a:r>
              <a:rPr lang="ar-SA" sz="2800" b="1" dirty="0" err="1" smtClean="0">
                <a:ln w="50800"/>
              </a:rPr>
              <a:t>شناسه</a:t>
            </a:r>
            <a:r>
              <a:rPr lang="ar-SA" sz="2800" b="1" dirty="0" smtClean="0">
                <a:ln w="50800"/>
              </a:rPr>
              <a:t>) بدلا منها </a:t>
            </a:r>
            <a:r>
              <a:rPr lang="ar-SA" sz="2800" b="1" dirty="0" err="1" smtClean="0">
                <a:ln w="50800"/>
              </a:rPr>
              <a:t>وهي:</a:t>
            </a:r>
            <a:endParaRPr lang="ar-SA" sz="2800" b="1" dirty="0" smtClean="0">
              <a:ln w="50800"/>
            </a:endParaRPr>
          </a:p>
          <a:p>
            <a:pPr algn="ctr"/>
            <a:endParaRPr lang="ar-SA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ar-SA" sz="2800" b="1" dirty="0" smtClean="0">
                <a:ln w="50800"/>
                <a:solidFill>
                  <a:srgbClr val="C00000"/>
                </a:solidFill>
              </a:rPr>
              <a:t>م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للمفرد </a:t>
            </a:r>
            <a:r>
              <a:rPr lang="ar-SA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المتكلم 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2800" b="1" dirty="0" smtClean="0">
                <a:ln w="50800"/>
                <a:solidFill>
                  <a:srgbClr val="C00000"/>
                </a:solidFill>
              </a:rPr>
              <a:t>ى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للمفرد </a:t>
            </a:r>
            <a:r>
              <a:rPr lang="ar-SA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المخاطب 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2800" b="1" dirty="0" smtClean="0">
                <a:ln w="50800"/>
                <a:solidFill>
                  <a:srgbClr val="C00000"/>
                </a:solidFill>
              </a:rPr>
              <a:t>د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للمفرد الغائب</a:t>
            </a:r>
          </a:p>
          <a:p>
            <a:pPr algn="ctr"/>
            <a:endParaRPr lang="ar-SA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ar-SA" sz="2800" b="1" dirty="0" smtClean="0">
                <a:ln w="50800"/>
                <a:solidFill>
                  <a:srgbClr val="C00000"/>
                </a:solidFill>
              </a:rPr>
              <a:t>يم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لجمع </a:t>
            </a:r>
            <a:r>
              <a:rPr lang="ar-SA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المتكلمين 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2800" b="1" dirty="0" smtClean="0">
                <a:ln w="50800"/>
                <a:solidFill>
                  <a:srgbClr val="C00000"/>
                </a:solidFill>
              </a:rPr>
              <a:t>يد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لجمع </a:t>
            </a:r>
            <a:r>
              <a:rPr lang="ar-SA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المخاطبين 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2800" b="1" dirty="0" smtClean="0">
                <a:ln w="50800"/>
                <a:solidFill>
                  <a:srgbClr val="C00000"/>
                </a:solidFill>
              </a:rPr>
              <a:t>ند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لجمع الغائبين</a:t>
            </a:r>
          </a:p>
          <a:p>
            <a:pPr algn="ctr"/>
            <a:endParaRPr lang="ar-SA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51520" y="3645024"/>
            <a:ext cx="864096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800" b="1" dirty="0" smtClean="0">
                <a:ln w="50800"/>
              </a:rPr>
              <a:t>الضمائر الفاعلية المنفصلة التي تأتي في أول الجملة </a:t>
            </a:r>
            <a:r>
              <a:rPr lang="ar-SA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وهي :</a:t>
            </a:r>
            <a:endParaRPr lang="ar-SA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ar-SA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ar-SA" sz="2800" b="1" dirty="0" smtClean="0">
                <a:ln w="50800"/>
                <a:solidFill>
                  <a:srgbClr val="C00000"/>
                </a:solidFill>
              </a:rPr>
              <a:t>من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للمفرد </a:t>
            </a:r>
            <a:r>
              <a:rPr lang="ar-SA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المتكلم 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2800" b="1" dirty="0" err="1" smtClean="0">
                <a:ln w="50800"/>
                <a:solidFill>
                  <a:srgbClr val="C00000"/>
                </a:solidFill>
              </a:rPr>
              <a:t>تو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للمفرد </a:t>
            </a:r>
            <a:r>
              <a:rPr lang="ar-SA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المخاطب 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2800" b="1" dirty="0" smtClean="0">
                <a:ln w="50800"/>
                <a:solidFill>
                  <a:srgbClr val="C00000"/>
                </a:solidFill>
              </a:rPr>
              <a:t>او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للمفرد الغائب</a:t>
            </a:r>
          </a:p>
          <a:p>
            <a:pPr algn="ctr"/>
            <a:endParaRPr lang="ar-SA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ar-SA" sz="2800" b="1" dirty="0" smtClean="0">
                <a:ln w="50800"/>
                <a:solidFill>
                  <a:srgbClr val="C00000"/>
                </a:solidFill>
              </a:rPr>
              <a:t>ما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لجمع </a:t>
            </a:r>
            <a:r>
              <a:rPr lang="ar-SA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المتكلمين 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2800" b="1" dirty="0" smtClean="0">
                <a:ln w="50800"/>
                <a:solidFill>
                  <a:srgbClr val="C00000"/>
                </a:solidFill>
              </a:rPr>
              <a:t>شما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لجمع </a:t>
            </a:r>
            <a:r>
              <a:rPr lang="ar-SA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المخاطبين 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2800" b="1" dirty="0" err="1" smtClean="0">
                <a:ln w="50800"/>
                <a:solidFill>
                  <a:srgbClr val="C00000"/>
                </a:solidFill>
              </a:rPr>
              <a:t>آنها</a:t>
            </a: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(ايشان) لجمع الغائبين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2276872"/>
            <a:ext cx="8208912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3600" b="1" dirty="0" smtClean="0">
                <a:ln w="50800"/>
              </a:rPr>
              <a:t>القاعدة: </a:t>
            </a:r>
            <a:r>
              <a:rPr lang="ar-SA" sz="3600" b="1" dirty="0" smtClean="0">
                <a:ln w="50800"/>
                <a:solidFill>
                  <a:srgbClr val="C00000"/>
                </a:solidFill>
              </a:rPr>
              <a:t>جذر </a:t>
            </a:r>
            <a:r>
              <a:rPr lang="ar-SA" sz="3600" b="1" dirty="0" err="1" smtClean="0">
                <a:ln w="50800"/>
                <a:solidFill>
                  <a:srgbClr val="C00000"/>
                </a:solidFill>
              </a:rPr>
              <a:t>الماضي </a:t>
            </a:r>
            <a:r>
              <a:rPr lang="ar-SA" sz="3600" b="1" dirty="0" smtClean="0">
                <a:ln w="50800"/>
                <a:solidFill>
                  <a:srgbClr val="C00000"/>
                </a:solidFill>
              </a:rPr>
              <a:t>+ الضمائر الفاعلية المتصلة.</a:t>
            </a:r>
            <a:endParaRPr lang="ar-SA" sz="3200" b="1" dirty="0" smtClean="0">
              <a:ln w="50800"/>
              <a:solidFill>
                <a:srgbClr val="C00000"/>
              </a:solidFill>
            </a:endParaRPr>
          </a:p>
          <a:p>
            <a:pPr algn="ctr"/>
            <a:endParaRPr lang="ar-SA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رفتن 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  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رفت + (م 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ى 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3200" b="1" u="sng" dirty="0" err="1" smtClean="0">
                <a:ln w="50800"/>
                <a:solidFill>
                  <a:srgbClr val="FF0000"/>
                </a:solidFill>
              </a:rPr>
              <a:t>د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يم 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يد 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ند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)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just"/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                        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رفتم 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رفتى 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– رفت</a:t>
            </a:r>
          </a:p>
          <a:p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                        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رفتيم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– 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رفتيد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- </a:t>
            </a:r>
            <a:r>
              <a:rPr lang="ar-SA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رفتند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785295" y="404664"/>
            <a:ext cx="35734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الماضي المطلق</a:t>
            </a:r>
            <a:endParaRPr lang="ar-SA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809328"/>
            <a:ext cx="8229600" cy="4860032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>
                <a:solidFill>
                  <a:schemeClr val="bg1"/>
                </a:solidFill>
              </a:rPr>
              <a:t>رفتن</a:t>
            </a:r>
            <a:r>
              <a:rPr lang="fa-IR" dirty="0" smtClean="0"/>
              <a:t>:   </a:t>
            </a:r>
            <a:r>
              <a:rPr lang="fa-IR" dirty="0" smtClean="0">
                <a:solidFill>
                  <a:srgbClr val="FFFF00"/>
                </a:solidFill>
              </a:rPr>
              <a:t>من </a:t>
            </a:r>
            <a:r>
              <a:rPr lang="fa-IR" dirty="0" smtClean="0"/>
              <a:t>به دانشگاه رفت</a:t>
            </a:r>
            <a:r>
              <a:rPr lang="fa-IR" dirty="0" smtClean="0">
                <a:solidFill>
                  <a:srgbClr val="FF0000"/>
                </a:solidFill>
              </a:rPr>
              <a:t>م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تو </a:t>
            </a:r>
            <a:r>
              <a:rPr lang="fa-IR" dirty="0" smtClean="0"/>
              <a:t>به دانشگاه رفت</a:t>
            </a:r>
            <a:r>
              <a:rPr lang="fa-IR" dirty="0" smtClean="0">
                <a:solidFill>
                  <a:srgbClr val="FF0000"/>
                </a:solidFill>
              </a:rPr>
              <a:t>ی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او</a:t>
            </a:r>
            <a:r>
              <a:rPr lang="fa-IR" dirty="0" smtClean="0"/>
              <a:t> به دانشگاه رفت</a:t>
            </a:r>
          </a:p>
          <a:p>
            <a:endParaRPr lang="fa-IR" dirty="0" smtClean="0"/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</a:rPr>
              <a:t>		</a:t>
            </a:r>
            <a:r>
              <a:rPr lang="fa-IR" dirty="0" smtClean="0">
                <a:solidFill>
                  <a:srgbClr val="FFFF00"/>
                </a:solidFill>
              </a:rPr>
              <a:t>ما </a:t>
            </a:r>
            <a:r>
              <a:rPr lang="fa-IR" dirty="0" smtClean="0"/>
              <a:t>به دانشگاه رفت</a:t>
            </a:r>
            <a:r>
              <a:rPr lang="fa-IR" dirty="0" smtClean="0">
                <a:solidFill>
                  <a:srgbClr val="FF0000"/>
                </a:solidFill>
              </a:rPr>
              <a:t>یم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شما </a:t>
            </a:r>
            <a:r>
              <a:rPr lang="fa-IR" dirty="0" smtClean="0"/>
              <a:t>به دانشگاه رفت</a:t>
            </a:r>
            <a:r>
              <a:rPr lang="fa-IR" dirty="0" smtClean="0">
                <a:solidFill>
                  <a:srgbClr val="FF0000"/>
                </a:solidFill>
              </a:rPr>
              <a:t>ید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آنها </a:t>
            </a:r>
            <a:r>
              <a:rPr lang="fa-IR" dirty="0" smtClean="0"/>
              <a:t>به دانشگاه رفت</a:t>
            </a:r>
            <a:r>
              <a:rPr lang="fa-IR" dirty="0" smtClean="0">
                <a:solidFill>
                  <a:srgbClr val="FF0000"/>
                </a:solidFill>
              </a:rPr>
              <a:t>ند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>
                <a:solidFill>
                  <a:schemeClr val="bg1"/>
                </a:solidFill>
              </a:rPr>
              <a:t>گفتن</a:t>
            </a:r>
            <a:r>
              <a:rPr lang="fa-IR" dirty="0" smtClean="0"/>
              <a:t>:   </a:t>
            </a:r>
            <a:r>
              <a:rPr lang="fa-IR" dirty="0" smtClean="0">
                <a:solidFill>
                  <a:srgbClr val="FFFF00"/>
                </a:solidFill>
              </a:rPr>
              <a:t>من</a:t>
            </a:r>
            <a:r>
              <a:rPr lang="fa-IR" dirty="0" smtClean="0"/>
              <a:t> گفت</a:t>
            </a:r>
            <a:r>
              <a:rPr lang="fa-IR" dirty="0" smtClean="0">
                <a:solidFill>
                  <a:srgbClr val="FF0000"/>
                </a:solidFill>
              </a:rPr>
              <a:t>م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تو</a:t>
            </a:r>
            <a:r>
              <a:rPr lang="fa-IR" dirty="0" smtClean="0"/>
              <a:t> گفت</a:t>
            </a:r>
            <a:r>
              <a:rPr lang="fa-IR" dirty="0" smtClean="0">
                <a:solidFill>
                  <a:srgbClr val="FF0000"/>
                </a:solidFill>
              </a:rPr>
              <a:t>ی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او</a:t>
            </a:r>
            <a:r>
              <a:rPr lang="fa-IR" dirty="0" smtClean="0"/>
              <a:t> گفت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	      </a:t>
            </a:r>
            <a:r>
              <a:rPr lang="fa-IR" dirty="0" smtClean="0">
                <a:solidFill>
                  <a:srgbClr val="FFFF00"/>
                </a:solidFill>
              </a:rPr>
              <a:t>ما</a:t>
            </a:r>
            <a:r>
              <a:rPr lang="fa-IR" dirty="0" smtClean="0"/>
              <a:t> گفت</a:t>
            </a:r>
            <a:r>
              <a:rPr lang="fa-IR" dirty="0" smtClean="0">
                <a:solidFill>
                  <a:srgbClr val="FF0000"/>
                </a:solidFill>
              </a:rPr>
              <a:t>یم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شما</a:t>
            </a:r>
            <a:r>
              <a:rPr lang="fa-IR" dirty="0" smtClean="0"/>
              <a:t> گفت</a:t>
            </a:r>
            <a:r>
              <a:rPr lang="fa-IR" dirty="0" smtClean="0">
                <a:solidFill>
                  <a:srgbClr val="FF0000"/>
                </a:solidFill>
              </a:rPr>
              <a:t>ید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آنها</a:t>
            </a:r>
            <a:r>
              <a:rPr lang="fa-IR" dirty="0" smtClean="0"/>
              <a:t> گفت</a:t>
            </a:r>
            <a:r>
              <a:rPr lang="fa-IR" dirty="0" smtClean="0">
                <a:solidFill>
                  <a:srgbClr val="FF0000"/>
                </a:solidFill>
              </a:rPr>
              <a:t>ند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>
                <a:solidFill>
                  <a:schemeClr val="bg1"/>
                </a:solidFill>
              </a:rPr>
              <a:t>آمدن</a:t>
            </a:r>
            <a:r>
              <a:rPr lang="fa-IR" dirty="0" smtClean="0"/>
              <a:t>: </a:t>
            </a:r>
            <a:r>
              <a:rPr lang="fa-IR" dirty="0" smtClean="0">
                <a:solidFill>
                  <a:srgbClr val="FFFF00"/>
                </a:solidFill>
              </a:rPr>
              <a:t>من</a:t>
            </a:r>
            <a:r>
              <a:rPr lang="fa-IR" dirty="0" smtClean="0"/>
              <a:t> آمد</a:t>
            </a:r>
            <a:r>
              <a:rPr lang="fa-IR" dirty="0" smtClean="0">
                <a:solidFill>
                  <a:srgbClr val="FF0000"/>
                </a:solidFill>
              </a:rPr>
              <a:t>م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تو</a:t>
            </a:r>
            <a:r>
              <a:rPr lang="fa-IR" dirty="0" smtClean="0"/>
              <a:t> آمد</a:t>
            </a:r>
            <a:r>
              <a:rPr lang="fa-IR" dirty="0" smtClean="0">
                <a:solidFill>
                  <a:srgbClr val="FF0000"/>
                </a:solidFill>
              </a:rPr>
              <a:t>ی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او</a:t>
            </a:r>
            <a:r>
              <a:rPr lang="fa-IR" dirty="0" smtClean="0"/>
              <a:t> آمد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	     </a:t>
            </a:r>
            <a:r>
              <a:rPr lang="fa-IR" dirty="0" smtClean="0">
                <a:solidFill>
                  <a:srgbClr val="FFFF00"/>
                </a:solidFill>
              </a:rPr>
              <a:t>ما</a:t>
            </a:r>
            <a:r>
              <a:rPr lang="fa-IR" dirty="0" smtClean="0"/>
              <a:t> آمد</a:t>
            </a:r>
            <a:r>
              <a:rPr lang="fa-IR" dirty="0" smtClean="0">
                <a:solidFill>
                  <a:srgbClr val="FF0000"/>
                </a:solidFill>
              </a:rPr>
              <a:t>یم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شما</a:t>
            </a:r>
            <a:r>
              <a:rPr lang="fa-IR" dirty="0" smtClean="0"/>
              <a:t> آمد</a:t>
            </a:r>
            <a:r>
              <a:rPr lang="fa-IR" dirty="0" smtClean="0">
                <a:solidFill>
                  <a:srgbClr val="FF0000"/>
                </a:solidFill>
              </a:rPr>
              <a:t>ید</a:t>
            </a:r>
            <a:r>
              <a:rPr lang="fa-IR" dirty="0" smtClean="0"/>
              <a:t> – </a:t>
            </a:r>
            <a:r>
              <a:rPr lang="fa-IR" dirty="0" smtClean="0">
                <a:solidFill>
                  <a:srgbClr val="FFFF00"/>
                </a:solidFill>
              </a:rPr>
              <a:t>آنها</a:t>
            </a:r>
            <a:r>
              <a:rPr lang="fa-IR" dirty="0" smtClean="0"/>
              <a:t> آمد</a:t>
            </a:r>
            <a:r>
              <a:rPr lang="fa-IR" dirty="0" smtClean="0">
                <a:solidFill>
                  <a:srgbClr val="FF0000"/>
                </a:solidFill>
              </a:rPr>
              <a:t>ند</a:t>
            </a:r>
          </a:p>
          <a:p>
            <a:pPr>
              <a:buNone/>
            </a:pPr>
            <a:endParaRPr lang="fa-IR" dirty="0" smtClean="0"/>
          </a:p>
        </p:txBody>
      </p:sp>
      <p:sp>
        <p:nvSpPr>
          <p:cNvPr id="5" name="مستطيل 4"/>
          <p:cNvSpPr/>
          <p:nvPr/>
        </p:nvSpPr>
        <p:spPr>
          <a:xfrm>
            <a:off x="1993774" y="548680"/>
            <a:ext cx="5458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تطبيقات الماضي البسيط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97832" y="345430"/>
            <a:ext cx="4939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الماضي الاستمراري</a:t>
            </a:r>
            <a:endParaRPr lang="ar-SA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998765" y="1796623"/>
            <a:ext cx="71465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القاعدة: مى+ جذر </a:t>
            </a:r>
            <a:r>
              <a:rPr lang="ar-SA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الماضي 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الضمائر المتصلة</a:t>
            </a:r>
          </a:p>
          <a:p>
            <a:pPr algn="ctr"/>
            <a:endParaRPr lang="ar-SA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fa-I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می + گفت + (م – ی – </a:t>
            </a:r>
            <a:r>
              <a:rPr lang="fa-IR" sz="3600" b="1" u="sng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fa-I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یم – ید - ند)</a:t>
            </a:r>
            <a:endParaRPr lang="ar-SA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839526" y="4082296"/>
            <a:ext cx="546495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مى </a:t>
            </a:r>
            <a:r>
              <a:rPr lang="fa-IR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گفتم – می گفتی – می گفت</a:t>
            </a:r>
          </a:p>
          <a:p>
            <a:pPr algn="ctr"/>
            <a:endParaRPr lang="fa-IR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fa-IR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می گفتیم – می گفتید – می گفتند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726</TotalTime>
  <Words>770</Words>
  <Application>Microsoft Office PowerPoint</Application>
  <PresentationFormat>عرض على الشاشة (3:4)‏</PresentationFormat>
  <Paragraphs>181</Paragraphs>
  <Slides>16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ورق</vt:lpstr>
      <vt:lpstr> دستــور زبـان فـارسـی </vt:lpstr>
      <vt:lpstr>الشريحة 2</vt:lpstr>
      <vt:lpstr>الجملة في الفارسية: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دستــور زبـان فـارسـی</dc:title>
  <dc:creator>abdullah</dc:creator>
  <cp:lastModifiedBy>abdullah</cp:lastModifiedBy>
  <cp:revision>74</cp:revision>
  <dcterms:created xsi:type="dcterms:W3CDTF">2012-09-29T16:59:53Z</dcterms:created>
  <dcterms:modified xsi:type="dcterms:W3CDTF">2013-03-12T21:48:06Z</dcterms:modified>
</cp:coreProperties>
</file>