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61" r:id="rId6"/>
    <p:sldId id="265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BE86D-69A0-2848-A2E6-EDE322D20396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6FBEC-530A-E34C-AFBD-9BD8A4CF4F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870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Reset current workspace </a:t>
            </a:r>
          </a:p>
          <a:p>
            <a:r>
              <a:rPr lang="en-US" dirty="0" smtClean="0"/>
              <a:t>Four</a:t>
            </a:r>
            <a:r>
              <a:rPr lang="en-US" baseline="0" dirty="0" smtClean="0"/>
              <a:t> main areas </a:t>
            </a:r>
          </a:p>
          <a:p>
            <a:r>
              <a:rPr lang="en-US" baseline="0" dirty="0" smtClean="0"/>
              <a:t>Upper Left Corner : Source Monitor: Decide end points for your clips. Where a clip start and end. Because there will be a lot more than you will put in your timeline. </a:t>
            </a:r>
          </a:p>
          <a:p>
            <a:r>
              <a:rPr lang="en-US" baseline="0" dirty="0" smtClean="0"/>
              <a:t>Upper Right Corner : Your program monitor. This is exactly what your viewer sees.</a:t>
            </a:r>
          </a:p>
          <a:p>
            <a:r>
              <a:rPr lang="en-US" baseline="0" dirty="0" smtClean="0"/>
              <a:t>Time Line (sequence ) is directly under the program monitor.  It is a graphical view of your program from beginning to end. </a:t>
            </a:r>
          </a:p>
          <a:p>
            <a:r>
              <a:rPr lang="en-US" baseline="0" dirty="0" smtClean="0"/>
              <a:t>On the far left corner this is your project.</a:t>
            </a:r>
          </a:p>
          <a:p>
            <a:r>
              <a:rPr lang="en-US" baseline="0" dirty="0" smtClean="0"/>
              <a:t>For now, you should Have a general sense of the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6FBEC-530A-E34C-AFBD-9BD8A4CF4F5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5904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to get media into</a:t>
            </a:r>
            <a:r>
              <a:rPr lang="en-US" baseline="0" dirty="0" smtClean="0"/>
              <a:t> our projects ? 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capturing. Something is not in your P C and bring it, either a Live Video Tape or Live from a Camera. Make sure of the settings. 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Importing. Something is already saved. And you bring it. File -&gt; Import. Sometimes it is easier to import the whole folder. </a:t>
            </a:r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6FBEC-530A-E34C-AFBD-9BD8A4CF4F5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6981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r>
              <a:rPr lang="en-US" baseline="0" dirty="0" smtClean="0"/>
              <a:t> is just about ready for export, you can go ahead and check the playback by moving to the beginning of your timeline. </a:t>
            </a:r>
          </a:p>
          <a:p>
            <a:r>
              <a:rPr lang="en-US" baseline="0" dirty="0" smtClean="0"/>
              <a:t>Drag the play head to the start. When ready, click the play button. Watch It from the beginning. </a:t>
            </a:r>
          </a:p>
          <a:p>
            <a:r>
              <a:rPr lang="en-US" baseline="0" dirty="0" smtClean="0"/>
              <a:t>I will export to share it. </a:t>
            </a:r>
          </a:p>
          <a:p>
            <a:r>
              <a:rPr lang="en-US" baseline="0" dirty="0" smtClean="0"/>
              <a:t>There are different File Formats to Choose from. A popular one that broadly Available  is H.264 Format</a:t>
            </a:r>
          </a:p>
          <a:p>
            <a:r>
              <a:rPr lang="en-US" baseline="0" dirty="0" smtClean="0"/>
              <a:t>Several pree sets for devices like Kindle  Android Phones, IPhone and YouTube.</a:t>
            </a:r>
          </a:p>
          <a:p>
            <a:r>
              <a:rPr lang="en-US" baseline="0" dirty="0" smtClean="0"/>
              <a:t>A good one Is Match Source, High Bit rate. This will automatically give you a High-quality HD file.</a:t>
            </a:r>
          </a:p>
          <a:p>
            <a:r>
              <a:rPr lang="en-US" baseline="0" dirty="0" smtClean="0"/>
              <a:t>Click on Output name and Choose the destination. Give the file a descriptive name and Choose Save. </a:t>
            </a:r>
          </a:p>
          <a:p>
            <a:r>
              <a:rPr lang="en-US" baseline="0" dirty="0" smtClean="0"/>
              <a:t>Depending on the speed of your computer this could take anywhere from a minute to several minutes.</a:t>
            </a:r>
          </a:p>
          <a:p>
            <a:r>
              <a:rPr lang="en-US" baseline="0" dirty="0" smtClean="0"/>
              <a:t>Fusion Video and Photo Files together into a finished project with narration and audio.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6FBEC-530A-E34C-AFBD-9BD8A4CF4F5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5241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B7E7FEA-A266-6347-842A-7B9F711CEF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2861EA-B417-C94B-9713-AF60764CAEBD}" type="datetimeFigureOut">
              <a:rPr lang="en-US" smtClean="0"/>
              <a:pPr/>
              <a:t>12/9/2015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Adobe Premier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Roa’a AlSulaiman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189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Navigating the </a:t>
            </a:r>
            <a:r>
              <a:rPr lang="en-US" dirty="0" smtClean="0"/>
              <a:t>Interface</a:t>
            </a:r>
            <a:br>
              <a:rPr lang="en-US" dirty="0" smtClean="0"/>
            </a:br>
            <a:r>
              <a:rPr lang="ar-SA" dirty="0" smtClean="0"/>
              <a:t>التنقل في الواجهة الأمامية</a:t>
            </a:r>
            <a:endParaRPr lang="en-US" dirty="0"/>
          </a:p>
        </p:txBody>
      </p:sp>
      <p:pic>
        <p:nvPicPr>
          <p:cNvPr id="4" name="Content Placeholder 5" descr="Shot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92" r="549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365249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main areas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ar-SA" dirty="0" smtClean="0"/>
              <a:t>يجب التأكد دائما من إعادة ضبط الإعدادات إلى الإعدادات الرئيسية او الافتراضية عن طريق الأمر </a:t>
            </a:r>
            <a:r>
              <a:rPr lang="en-US" dirty="0" smtClean="0"/>
              <a:t>  Reset current workspace </a:t>
            </a:r>
          </a:p>
          <a:p>
            <a:pPr algn="r" rtl="1"/>
            <a:r>
              <a:rPr lang="ar-SA" dirty="0" smtClean="0"/>
              <a:t>هناك 4 مناطق رئيسية في البرنامج</a:t>
            </a:r>
            <a:endParaRPr lang="en-US" dirty="0" smtClean="0"/>
          </a:p>
          <a:p>
            <a:pPr algn="r" rtl="1"/>
            <a:r>
              <a:rPr lang="ar-SA" b="1" dirty="0" err="1" smtClean="0"/>
              <a:t>أولا </a:t>
            </a:r>
            <a:r>
              <a:rPr lang="ar-SA" b="1" dirty="0" smtClean="0"/>
              <a:t>: الركن العلوي على </a:t>
            </a:r>
            <a:r>
              <a:rPr lang="ar-SA" b="1" dirty="0" err="1" smtClean="0"/>
              <a:t>اليسار :</a:t>
            </a:r>
            <a:r>
              <a:rPr lang="ar-SA" b="1" dirty="0" smtClean="0"/>
              <a:t> </a:t>
            </a:r>
            <a:r>
              <a:rPr lang="en-US" b="1" dirty="0" smtClean="0"/>
              <a:t>Source Monitor</a:t>
            </a:r>
            <a:endParaRPr lang="ar-SA" b="1" dirty="0" smtClean="0"/>
          </a:p>
          <a:p>
            <a:pPr algn="r" rtl="1"/>
            <a:r>
              <a:rPr lang="ar-SA" dirty="0" smtClean="0"/>
              <a:t>هنا يمكنك أن تحدد نقاط البدء و النهاية </a:t>
            </a:r>
            <a:r>
              <a:rPr lang="ar-SA" dirty="0" err="1" smtClean="0"/>
              <a:t>لل</a:t>
            </a:r>
            <a:r>
              <a:rPr lang="ar-SA" dirty="0" smtClean="0"/>
              <a:t> </a:t>
            </a:r>
            <a:r>
              <a:rPr lang="ar-SA" dirty="0" err="1" smtClean="0"/>
              <a:t>(</a:t>
            </a:r>
            <a:r>
              <a:rPr lang="ar-SA" dirty="0" smtClean="0"/>
              <a:t> </a:t>
            </a:r>
            <a:r>
              <a:rPr lang="en-US" dirty="0" smtClean="0"/>
              <a:t>clip</a:t>
            </a:r>
            <a:r>
              <a:rPr lang="ar-SA" dirty="0" smtClean="0"/>
              <a:t> ) متى يبدأ و متى ينتهي لأنك ستستعرض  الكثير من المقاطع التي لن تحتاج إليها كلها في جدولك </a:t>
            </a:r>
            <a:r>
              <a:rPr lang="ar-SA" dirty="0" err="1" smtClean="0"/>
              <a:t>الزمني.</a:t>
            </a:r>
            <a:r>
              <a:rPr lang="ar-SA" dirty="0" smtClean="0"/>
              <a:t> </a:t>
            </a:r>
          </a:p>
          <a:p>
            <a:pPr algn="r" rtl="1"/>
            <a:r>
              <a:rPr lang="ar-SA" b="1" dirty="0" err="1" smtClean="0"/>
              <a:t>ثانيا </a:t>
            </a:r>
            <a:r>
              <a:rPr lang="ar-SA" b="1" dirty="0" smtClean="0"/>
              <a:t>: الركن العلوي على اليمين </a:t>
            </a:r>
            <a:r>
              <a:rPr lang="en-US" b="1" dirty="0" smtClean="0"/>
              <a:t>Program Monitor</a:t>
            </a:r>
            <a:endParaRPr lang="ar-SA" b="1" dirty="0" smtClean="0"/>
          </a:p>
          <a:p>
            <a:pPr algn="r" rtl="1"/>
            <a:r>
              <a:rPr lang="ar-SA" dirty="0" smtClean="0"/>
              <a:t>يحدد هذا الجزء تحديدا </a:t>
            </a:r>
            <a:r>
              <a:rPr lang="ar-SA" dirty="0" err="1" smtClean="0"/>
              <a:t>مالذي</a:t>
            </a:r>
            <a:r>
              <a:rPr lang="ar-SA" dirty="0" smtClean="0"/>
              <a:t> سيراه </a:t>
            </a:r>
            <a:r>
              <a:rPr lang="ar-SA" dirty="0" err="1" smtClean="0"/>
              <a:t>المشاهد .</a:t>
            </a:r>
            <a:endParaRPr lang="ar-SA" dirty="0" smtClean="0"/>
          </a:p>
          <a:p>
            <a:pPr algn="r" rtl="1"/>
            <a:r>
              <a:rPr lang="ar-SA" b="1" dirty="0" err="1" smtClean="0"/>
              <a:t>ثالثا </a:t>
            </a:r>
            <a:r>
              <a:rPr lang="ar-SA" b="1" dirty="0" smtClean="0"/>
              <a:t>: الركن السفلي على اليمين</a:t>
            </a:r>
          </a:p>
          <a:p>
            <a:pPr algn="r" rtl="1"/>
            <a:r>
              <a:rPr lang="ar-SA" b="1" dirty="0" err="1" smtClean="0"/>
              <a:t>الخظ</a:t>
            </a:r>
            <a:r>
              <a:rPr lang="ar-SA" b="1" dirty="0" smtClean="0"/>
              <a:t> الزمني أو الجدول </a:t>
            </a:r>
            <a:r>
              <a:rPr lang="ar-SA" b="1" dirty="0" err="1" smtClean="0"/>
              <a:t>الزمني ,</a:t>
            </a:r>
            <a:r>
              <a:rPr lang="ar-SA" b="1" dirty="0" smtClean="0"/>
              <a:t> </a:t>
            </a:r>
            <a:r>
              <a:rPr lang="en-US" b="1" dirty="0" smtClean="0"/>
              <a:t>Timeline</a:t>
            </a:r>
            <a:r>
              <a:rPr lang="ar-SA" b="1" dirty="0" smtClean="0"/>
              <a:t> </a:t>
            </a:r>
          </a:p>
          <a:p>
            <a:pPr algn="r" rtl="1"/>
            <a:r>
              <a:rPr lang="ar-SA" dirty="0" smtClean="0"/>
              <a:t>و يعتبر عرض رسمي لبرنامجك من البداية الى </a:t>
            </a:r>
            <a:r>
              <a:rPr lang="ar-SA" dirty="0" err="1" smtClean="0"/>
              <a:t>النهاية </a:t>
            </a:r>
            <a:r>
              <a:rPr lang="ar-SA" dirty="0" smtClean="0"/>
              <a:t>, بإمكانك التحكم بالترتيب هنا عن طريق </a:t>
            </a:r>
            <a:r>
              <a:rPr lang="ar-SA" dirty="0" err="1" smtClean="0"/>
              <a:t>السحب .</a:t>
            </a:r>
            <a:r>
              <a:rPr lang="ar-SA" dirty="0" smtClean="0"/>
              <a:t> </a:t>
            </a:r>
          </a:p>
          <a:p>
            <a:pPr algn="r" rtl="1"/>
            <a:r>
              <a:rPr lang="ar-SA" b="1" dirty="0" err="1" smtClean="0"/>
              <a:t>رابعا </a:t>
            </a:r>
            <a:r>
              <a:rPr lang="ar-SA" b="1" dirty="0" smtClean="0"/>
              <a:t>: الركن السفلي على </a:t>
            </a:r>
            <a:r>
              <a:rPr lang="ar-SA" b="1" dirty="0" err="1" smtClean="0"/>
              <a:t>اليسار :</a:t>
            </a:r>
            <a:endParaRPr lang="ar-SA" b="1" dirty="0" smtClean="0"/>
          </a:p>
          <a:p>
            <a:pPr algn="r" rtl="1"/>
            <a:r>
              <a:rPr lang="ar-SA" dirty="0" smtClean="0"/>
              <a:t>هنا يكون </a:t>
            </a:r>
            <a:r>
              <a:rPr lang="ar-SA" dirty="0" err="1" smtClean="0"/>
              <a:t>مشروعك </a:t>
            </a:r>
            <a:r>
              <a:rPr lang="ar-SA" dirty="0" smtClean="0"/>
              <a:t>, ملفاتك التي استوردتها و التأثيرات التي نفذتها عليها </a:t>
            </a:r>
            <a:endParaRPr lang="en-US" dirty="0" smtClean="0"/>
          </a:p>
          <a:p>
            <a:r>
              <a:rPr lang="en-US" dirty="0" smtClean="0"/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093"/>
            <a:ext cx="8229600" cy="1143000"/>
          </a:xfrm>
        </p:spPr>
        <p:txBody>
          <a:bodyPr/>
          <a:lstStyle/>
          <a:p>
            <a:r>
              <a:rPr lang="en-US" dirty="0"/>
              <a:t>2. Importing/Capturing Clips</a:t>
            </a:r>
          </a:p>
        </p:txBody>
      </p:sp>
      <p:pic>
        <p:nvPicPr>
          <p:cNvPr id="4" name="Content Placeholder 5" descr="Shot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92" r="549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3859573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Adding </a:t>
            </a:r>
            <a:r>
              <a:rPr lang="en-US" dirty="0" smtClean="0"/>
              <a:t>Effects </a:t>
            </a:r>
            <a:r>
              <a:rPr lang="ar-SA" dirty="0" smtClean="0"/>
              <a:t>اضافة تأثيرات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of effects is very subjective</a:t>
            </a:r>
          </a:p>
          <a:p>
            <a:pPr algn="r" rtl="1"/>
            <a:r>
              <a:rPr lang="ar-SA" dirty="0" smtClean="0"/>
              <a:t>استخدام التأثيرات يعتمد بدرجة كبيرة على ذوقك الشخصي</a:t>
            </a:r>
            <a:endParaRPr lang="en-US" dirty="0" smtClean="0"/>
          </a:p>
          <a:p>
            <a:r>
              <a:rPr lang="en-US" dirty="0" smtClean="0"/>
              <a:t>Video Effects -&gt; Adjust -&gt; Shadow/Highlight </a:t>
            </a:r>
          </a:p>
          <a:p>
            <a:r>
              <a:rPr lang="en-US" dirty="0"/>
              <a:t>The Shadow/Highlight effect brightens shadowed subjects in an image and reduces the highlights in an image</a:t>
            </a:r>
            <a:r>
              <a:rPr lang="en-US" dirty="0" smtClean="0"/>
              <a:t>.</a:t>
            </a:r>
          </a:p>
          <a:p>
            <a:pPr algn="r" rtl="1"/>
            <a:r>
              <a:rPr lang="ar-SA" dirty="0" smtClean="0"/>
              <a:t>تأثير </a:t>
            </a:r>
            <a:r>
              <a:rPr lang="ar-SA" dirty="0" err="1" smtClean="0"/>
              <a:t>الظل </a:t>
            </a:r>
            <a:r>
              <a:rPr lang="ar-SA" dirty="0" smtClean="0"/>
              <a:t>\ الضوء يقوم بإضافة السطوع على العناصر المظللة في </a:t>
            </a:r>
            <a:r>
              <a:rPr lang="ar-SA" dirty="0" err="1" smtClean="0"/>
              <a:t>الصورة </a:t>
            </a:r>
            <a:r>
              <a:rPr lang="ar-SA" dirty="0" smtClean="0"/>
              <a:t>, و يقوم بتقليل السطوع الزائد في </a:t>
            </a:r>
            <a:r>
              <a:rPr lang="ar-SA" dirty="0" err="1" smtClean="0"/>
              <a:t>الصورة.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effect doesn’t darken or lighten an entire image; it adjusts the shadows and highlights independently, based on the surrounding </a:t>
            </a:r>
            <a:r>
              <a:rPr lang="en-US" dirty="0" smtClean="0"/>
              <a:t>pixels. </a:t>
            </a:r>
          </a:p>
          <a:p>
            <a:pPr algn="r" rtl="1"/>
            <a:r>
              <a:rPr lang="ar-SA" dirty="0" smtClean="0"/>
              <a:t>تأثير </a:t>
            </a:r>
            <a:r>
              <a:rPr lang="ar-SA" dirty="0" err="1" smtClean="0"/>
              <a:t>الظل </a:t>
            </a:r>
            <a:r>
              <a:rPr lang="ar-SA" dirty="0" smtClean="0"/>
              <a:t>\ الضوء لا يقوم </a:t>
            </a:r>
            <a:r>
              <a:rPr lang="ar-SA" dirty="0" err="1" smtClean="0"/>
              <a:t>بتغميق</a:t>
            </a:r>
            <a:r>
              <a:rPr lang="ar-SA" dirty="0" smtClean="0"/>
              <a:t> أو تفتيح الصورة </a:t>
            </a:r>
            <a:r>
              <a:rPr lang="ar-SA" dirty="0" err="1" smtClean="0"/>
              <a:t>كاملة </a:t>
            </a:r>
            <a:r>
              <a:rPr lang="ar-SA" dirty="0" smtClean="0"/>
              <a:t>, فقط يقوم بتعديل الظلال و الضوء بشكل </a:t>
            </a:r>
            <a:r>
              <a:rPr lang="ar-SA" dirty="0" err="1" smtClean="0"/>
              <a:t>مستقل </a:t>
            </a:r>
            <a:r>
              <a:rPr lang="ar-SA" dirty="0" smtClean="0"/>
              <a:t>, اعتمادا </a:t>
            </a:r>
            <a:r>
              <a:rPr lang="ar-SA" dirty="0" err="1" smtClean="0"/>
              <a:t>على </a:t>
            </a:r>
            <a:r>
              <a:rPr lang="ar-SA" dirty="0" smtClean="0"/>
              <a:t>( </a:t>
            </a:r>
            <a:r>
              <a:rPr lang="ar-SA" dirty="0" err="1" smtClean="0"/>
              <a:t>البكسل</a:t>
            </a:r>
            <a:r>
              <a:rPr lang="ar-SA" dirty="0" smtClean="0"/>
              <a:t> ) المجاورة في الصورة</a:t>
            </a: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r>
              <a:rPr lang="en-US" dirty="0" smtClean="0"/>
              <a:t>Color Correction : </a:t>
            </a:r>
            <a:r>
              <a:rPr lang="ar-SA" dirty="0" smtClean="0"/>
              <a:t>اللون</a:t>
            </a:r>
            <a:r>
              <a:rPr lang="en-US" dirty="0" smtClean="0"/>
              <a:t> </a:t>
            </a:r>
            <a:r>
              <a:rPr lang="ar-SA" dirty="0" smtClean="0"/>
              <a:t>يوجد أيضا خيار تصحيح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Dissolve </a:t>
            </a:r>
            <a:r>
              <a:rPr lang="ar-SA" dirty="0" smtClean="0"/>
              <a:t>يوجد أيضا </a:t>
            </a:r>
            <a:r>
              <a:rPr lang="ar-SA" dirty="0" err="1" smtClean="0"/>
              <a:t>خيار </a:t>
            </a:r>
            <a:r>
              <a:rPr lang="ar-SA" smtClean="0"/>
              <a:t>(الذوبان </a:t>
            </a:r>
            <a:r>
              <a:rPr lang="ar-SA" dirty="0" smtClean="0"/>
              <a:t>) و يستخدم كثيرا في الانتقال بين الصور أو </a:t>
            </a:r>
            <a:r>
              <a:rPr lang="ar-SA" dirty="0" err="1" smtClean="0"/>
              <a:t>الفيديوات</a:t>
            </a:r>
            <a:endParaRPr 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109557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motion </a:t>
            </a:r>
            <a:r>
              <a:rPr lang="ar-SA" dirty="0" smtClean="0"/>
              <a:t>الحركة البطيئة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000" dirty="0" smtClean="0"/>
              <a:t>يمكننا برنامج </a:t>
            </a:r>
            <a:r>
              <a:rPr lang="ar-SA" sz="2000" dirty="0" err="1" smtClean="0"/>
              <a:t>ادوبي</a:t>
            </a:r>
            <a:r>
              <a:rPr lang="ar-SA" sz="2000" dirty="0" smtClean="0"/>
              <a:t> </a:t>
            </a:r>
            <a:r>
              <a:rPr lang="ar-SA" sz="2000" dirty="0" err="1" smtClean="0"/>
              <a:t>بريمير</a:t>
            </a:r>
            <a:r>
              <a:rPr lang="ar-SA" sz="2000" dirty="0" smtClean="0"/>
              <a:t> من عمل تأثير الحركة البطيئة بطريقة سلسة </a:t>
            </a:r>
          </a:p>
          <a:p>
            <a:pPr algn="r" rtl="1"/>
            <a:r>
              <a:rPr lang="ar-SA" sz="2000" dirty="0" smtClean="0"/>
              <a:t>حينما نقوم بتسجيل فيديو بكاميرا عادية فإننا نقوم بالتسجيل بمعدل عالمي هو 24 اطار في الثانية </a:t>
            </a:r>
            <a:r>
              <a:rPr lang="ar-SA" sz="2000" dirty="0" err="1" smtClean="0"/>
              <a:t>الواحدة .</a:t>
            </a:r>
            <a:r>
              <a:rPr lang="ar-SA" sz="2000" dirty="0" smtClean="0"/>
              <a:t> </a:t>
            </a:r>
            <a:r>
              <a:rPr lang="en-US" sz="2000" dirty="0" smtClean="0"/>
              <a:t>24 frames per second</a:t>
            </a:r>
            <a:endParaRPr lang="ar-SA" sz="2000" dirty="0" smtClean="0"/>
          </a:p>
          <a:p>
            <a:pPr algn="r" rtl="1"/>
            <a:r>
              <a:rPr lang="ar-SA" sz="2000" dirty="0" smtClean="0"/>
              <a:t>هذا يعني أنه لكل ثانية من </a:t>
            </a:r>
            <a:r>
              <a:rPr lang="ar-SA" sz="2000" dirty="0" err="1" smtClean="0"/>
              <a:t>الفيديو </a:t>
            </a:r>
            <a:r>
              <a:rPr lang="ar-SA" sz="2000" dirty="0" smtClean="0"/>
              <a:t>, هناك هناك 24  صورة </a:t>
            </a:r>
          </a:p>
          <a:p>
            <a:pPr algn="r" rtl="1"/>
            <a:r>
              <a:rPr lang="ar-SA" sz="2000" dirty="0" smtClean="0"/>
              <a:t>عندما نريد استعراض الفيديو بالحركة البطيئة فإننا نقوم </a:t>
            </a:r>
            <a:r>
              <a:rPr lang="ar-SA" sz="2000" b="1" dirty="0" smtClean="0"/>
              <a:t>بتقسيم </a:t>
            </a:r>
            <a:r>
              <a:rPr lang="ar-SA" sz="2000" dirty="0" smtClean="0"/>
              <a:t>عدد </a:t>
            </a:r>
            <a:r>
              <a:rPr lang="ar-SA" sz="2000" dirty="0" err="1" smtClean="0"/>
              <a:t>الإطارات </a:t>
            </a:r>
            <a:r>
              <a:rPr lang="ar-SA" sz="2000" dirty="0" smtClean="0"/>
              <a:t>, مثلا </a:t>
            </a:r>
            <a:r>
              <a:rPr lang="en-US" sz="2000" dirty="0" smtClean="0"/>
              <a:t>24/2 = 12 frames per second</a:t>
            </a:r>
          </a:p>
          <a:p>
            <a:pPr algn="r" rtl="1"/>
            <a:r>
              <a:rPr lang="ar-SA" sz="2000" dirty="0" smtClean="0"/>
              <a:t>كلما زاد عدد الإطارات في الثانية </a:t>
            </a:r>
            <a:r>
              <a:rPr lang="ar-SA" sz="2000" dirty="0" err="1" smtClean="0"/>
              <a:t>الواحدة </a:t>
            </a:r>
            <a:r>
              <a:rPr lang="ar-SA" sz="2000" dirty="0" smtClean="0"/>
              <a:t>, كلما كان التأثير البطيء يبدو </a:t>
            </a:r>
            <a:r>
              <a:rPr lang="ar-SA" sz="2000" dirty="0" err="1" smtClean="0"/>
              <a:t>أفضل .</a:t>
            </a:r>
            <a:endParaRPr lang="ar-SA" sz="2000" dirty="0" smtClean="0"/>
          </a:p>
          <a:p>
            <a:pPr algn="r" rtl="1"/>
            <a:r>
              <a:rPr lang="ar-SA" sz="2000" dirty="0" smtClean="0"/>
              <a:t>يستخدم هذا التأثير عادة في المباريات </a:t>
            </a:r>
            <a:r>
              <a:rPr lang="ar-SA" sz="2000" dirty="0" err="1" smtClean="0"/>
              <a:t>الرياضية .</a:t>
            </a:r>
            <a:endParaRPr lang="ar-SA" sz="20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 </a:t>
            </a:r>
            <a:r>
              <a:rPr lang="ar-SA" dirty="0" smtClean="0"/>
              <a:t>التصدير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 smtClean="0"/>
              <a:t>حينما يكون مشروعك جاهز </a:t>
            </a:r>
            <a:r>
              <a:rPr lang="ar-SA" sz="2400" dirty="0" err="1" smtClean="0"/>
              <a:t>للتصدير </a:t>
            </a:r>
            <a:r>
              <a:rPr lang="ar-SA" sz="2400" dirty="0" smtClean="0"/>
              <a:t>, يفضل أن تقوم بإعادة تشغيل الخط الزمني حتى تتأكد من سير العناصر بالطريقة المطلوبة من البداية الى </a:t>
            </a:r>
            <a:r>
              <a:rPr lang="ar-SA" sz="2400" dirty="0" err="1" smtClean="0"/>
              <a:t>النهاية .</a:t>
            </a:r>
            <a:r>
              <a:rPr lang="ar-SA" sz="2400" dirty="0" smtClean="0"/>
              <a:t>  </a:t>
            </a:r>
          </a:p>
          <a:p>
            <a:pPr algn="r" rtl="1"/>
            <a:r>
              <a:rPr lang="ar-SA" sz="2400" dirty="0" smtClean="0"/>
              <a:t>  استخدم الأمرين </a:t>
            </a:r>
            <a:r>
              <a:rPr lang="en-US" sz="2400" dirty="0" smtClean="0"/>
              <a:t>Mark In\Mark Out</a:t>
            </a:r>
            <a:r>
              <a:rPr lang="ar-SA" sz="2400" dirty="0" smtClean="0"/>
              <a:t> حتى تقوم بتحديد بدقة </a:t>
            </a:r>
            <a:r>
              <a:rPr lang="ar-SA" sz="2400" dirty="0" err="1" smtClean="0"/>
              <a:t>ماهو</a:t>
            </a:r>
            <a:r>
              <a:rPr lang="ar-SA" sz="2400" dirty="0" smtClean="0"/>
              <a:t> الجزء الذي ستستخدمه من ال </a:t>
            </a:r>
            <a:r>
              <a:rPr lang="en-US" sz="2400" dirty="0" smtClean="0"/>
              <a:t>clip</a:t>
            </a:r>
            <a:r>
              <a:rPr lang="ar-SA" sz="2400" dirty="0" smtClean="0"/>
              <a:t> </a:t>
            </a:r>
            <a:r>
              <a:rPr lang="ar-SA" sz="2400" dirty="0" err="1" smtClean="0"/>
              <a:t>.</a:t>
            </a:r>
            <a:endParaRPr lang="ar-SA" sz="2400" dirty="0" smtClean="0"/>
          </a:p>
          <a:p>
            <a:pPr algn="r" rtl="1"/>
            <a:r>
              <a:rPr lang="ar-SA" sz="2400" dirty="0" smtClean="0"/>
              <a:t>  هناك صيغ مختلفة بإمكانك الاختيار منها لتصدير </a:t>
            </a:r>
            <a:r>
              <a:rPr lang="ar-SA" sz="2400" dirty="0" err="1" smtClean="0"/>
              <a:t>ملفك </a:t>
            </a:r>
            <a:r>
              <a:rPr lang="ar-SA" sz="2400" dirty="0" smtClean="0"/>
              <a:t>, الصيغة الشهيرة جدا والتي غالبا ما تكون متوفرة هي </a:t>
            </a:r>
            <a:r>
              <a:rPr lang="en-US" sz="2400" b="1" dirty="0" smtClean="0"/>
              <a:t>H.264</a:t>
            </a:r>
            <a:endParaRPr lang="ar-SA" sz="2400" b="1" dirty="0" smtClean="0"/>
          </a:p>
          <a:p>
            <a:pPr algn="r" rtl="1"/>
            <a:r>
              <a:rPr lang="ar-SA" sz="2400" dirty="0" smtClean="0"/>
              <a:t>  هناك أيضا خيارات مختلفة للتصدير لجعل الملف مناسب للفتح ب </a:t>
            </a:r>
            <a:r>
              <a:rPr lang="ar-SA" sz="2400" dirty="0" err="1" smtClean="0"/>
              <a:t>أجهزة </a:t>
            </a:r>
            <a:r>
              <a:rPr lang="ar-SA" sz="2400" dirty="0" smtClean="0"/>
              <a:t>( </a:t>
            </a:r>
            <a:r>
              <a:rPr lang="ar-SA" sz="2400" dirty="0" err="1" smtClean="0"/>
              <a:t>الكندل</a:t>
            </a:r>
            <a:r>
              <a:rPr lang="ar-SA" sz="2400" dirty="0" smtClean="0"/>
              <a:t> </a:t>
            </a:r>
            <a:r>
              <a:rPr lang="ar-SA" sz="2400" dirty="0" err="1" smtClean="0"/>
              <a:t>) , </a:t>
            </a:r>
            <a:r>
              <a:rPr lang="ar-SA" sz="2400" dirty="0" smtClean="0"/>
              <a:t>( </a:t>
            </a:r>
            <a:r>
              <a:rPr lang="ar-SA" sz="2400" dirty="0" err="1" smtClean="0"/>
              <a:t>الاندرويد</a:t>
            </a:r>
            <a:r>
              <a:rPr lang="ar-SA" sz="2400" dirty="0" smtClean="0"/>
              <a:t> </a:t>
            </a:r>
            <a:r>
              <a:rPr lang="ar-SA" sz="2400" dirty="0" err="1" smtClean="0"/>
              <a:t>) , </a:t>
            </a:r>
            <a:r>
              <a:rPr lang="ar-SA" sz="2400" dirty="0" smtClean="0"/>
              <a:t>( </a:t>
            </a:r>
            <a:r>
              <a:rPr lang="ar-SA" sz="2400" dirty="0" err="1" smtClean="0"/>
              <a:t>الايفون</a:t>
            </a:r>
            <a:r>
              <a:rPr lang="ar-SA" sz="2400" dirty="0" smtClean="0"/>
              <a:t> </a:t>
            </a:r>
            <a:r>
              <a:rPr lang="ar-SA" sz="2400" dirty="0" err="1" smtClean="0"/>
              <a:t>) </a:t>
            </a:r>
            <a:r>
              <a:rPr lang="ar-SA" sz="2400" dirty="0" smtClean="0"/>
              <a:t>, و للفتح كفيديو </a:t>
            </a:r>
            <a:r>
              <a:rPr lang="ar-SA" sz="2400" dirty="0" err="1" smtClean="0"/>
              <a:t>على </a:t>
            </a:r>
            <a:r>
              <a:rPr lang="ar-SA" sz="2400" dirty="0" smtClean="0"/>
              <a:t>( </a:t>
            </a:r>
            <a:r>
              <a:rPr lang="ar-SA" sz="2400" dirty="0" err="1" smtClean="0"/>
              <a:t>يوتيوب</a:t>
            </a:r>
            <a:r>
              <a:rPr lang="ar-SA" sz="2400" dirty="0" smtClean="0"/>
              <a:t> ) أيضا.</a:t>
            </a:r>
          </a:p>
          <a:p>
            <a:pPr algn="r" rtl="1"/>
            <a:r>
              <a:rPr lang="ar-SA" sz="2400" dirty="0" smtClean="0"/>
              <a:t>اعتمادا على سرعة </a:t>
            </a:r>
            <a:r>
              <a:rPr lang="ar-SA" sz="2400" dirty="0" err="1" smtClean="0"/>
              <a:t>جهازك </a:t>
            </a:r>
            <a:r>
              <a:rPr lang="ar-SA" sz="2400" dirty="0" smtClean="0"/>
              <a:t>, عملية التصدير قد تأخذ من دقيقة واحدة إلى عدة دقائق</a:t>
            </a:r>
          </a:p>
        </p:txBody>
      </p:sp>
    </p:spTree>
    <p:extLst>
      <p:ext uri="{BB962C8B-B14F-4D97-AF65-F5344CB8AC3E}">
        <p14:creationId xmlns="" xmlns:p14="http://schemas.microsoft.com/office/powerpoint/2010/main" val="1849510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dacityPresentatio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AudacityPresentation.thmx</Template>
  <TotalTime>1448</TotalTime>
  <Words>824</Words>
  <Application>Microsoft Office PowerPoint</Application>
  <PresentationFormat>عرض على الشاشة (3:4)‏</PresentationFormat>
  <Paragraphs>63</Paragraphs>
  <Slides>7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AudacityPresentation</vt:lpstr>
      <vt:lpstr>Adobe Premier</vt:lpstr>
      <vt:lpstr>1. Navigating the Interface التنقل في الواجهة الأمامية</vt:lpstr>
      <vt:lpstr>Four main areas</vt:lpstr>
      <vt:lpstr>2. Importing/Capturing Clips</vt:lpstr>
      <vt:lpstr>6. Adding Effects اضافة تأثيرات</vt:lpstr>
      <vt:lpstr>Slow motion الحركة البطيئة</vt:lpstr>
      <vt:lpstr>Exporting التصدير</vt:lpstr>
    </vt:vector>
  </TitlesOfParts>
  <Company>PSU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Roaa Alsulaiman</dc:creator>
  <cp:lastModifiedBy>pc</cp:lastModifiedBy>
  <cp:revision>34</cp:revision>
  <dcterms:created xsi:type="dcterms:W3CDTF">2015-10-21T11:30:11Z</dcterms:created>
  <dcterms:modified xsi:type="dcterms:W3CDTF">2015-12-09T11:23:26Z</dcterms:modified>
</cp:coreProperties>
</file>