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76" r:id="rId4"/>
    <p:sldId id="277" r:id="rId5"/>
    <p:sldId id="275" r:id="rId6"/>
    <p:sldId id="278" r:id="rId7"/>
    <p:sldId id="279" r:id="rId8"/>
    <p:sldId id="266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C0E33-9C18-4DF3-8F70-297CBFF000D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08F83-9811-4C4B-BA12-84EA243BB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40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DA80-8E7C-46DF-82F2-5CB2B25FE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4231A-8387-4429-8C3C-45C4A2912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DF412-12A2-40B1-94A4-A7670C28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232C-0DC9-4A5A-9471-A84CE958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8856D-BD86-4808-8049-2598CE4B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67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E0BE-B916-4852-BAE0-76647295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4F928-37EE-4420-9B76-2945927F8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A237-E6EC-407C-8306-19B213BE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3FDB-FFF6-4353-897E-BE6CE8BD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A1AC7-13FA-47E3-9796-DE9C1116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64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B7F999-D1AC-4CDC-8137-4EAEB69C8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21B0D-EE66-4A0E-AFBC-5C7D3B92B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15634-08F7-4B36-87E2-4F4F45ED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105A4-A027-4F6C-94B8-12B82957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F134C-3F2A-4657-8C1B-D07671F9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12FD-33D0-43C3-B527-A74714A2C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7ED4-572E-4DF2-8B99-185AE4B3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1274-4845-46DF-BFD4-7677081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76707-213D-4AFC-84C0-A3249142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17016-2509-43DF-BC3F-54257E84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6850-AECE-466D-96E7-DCE2EDAE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36E43-A7E7-4BF1-A66B-0C0548820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359D-BC74-4058-9DA4-B7F3D043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8C18B-A3DB-4A35-A104-20361756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442CD-A69C-4D28-BC10-D58AB65B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60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00D3-6C6B-4D24-A9E4-9B508BD5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96357-9CA1-4B0C-BCB3-38FA54062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24EEC-A093-4CF0-95F9-A07F00CF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B5EF1-6453-4628-881B-25C69A1E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0B82A-B35A-4E49-962F-D90D3332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1897D-7266-40FB-8EDF-B1EBF4BF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43AD-1BF1-4F73-9BF9-776FDC34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665FF-E2F3-4E9B-AB15-B1F14033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11964-593D-44EE-9D97-6A898D1D0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14EB6-7430-4E80-958F-355110EE6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726E9-E1B3-4707-AA29-7E11ABE61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86231-1D84-40A1-8347-3484EB4C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59B94-16BD-48F6-A8D5-082177AC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A0EEF-B922-4D35-A800-6C732767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8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3BBD-2FC5-43A5-AE9B-33709EE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E02C0-EDFA-44B3-B795-95945FC9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57F0C-1B75-4E13-B6BF-BC365675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9539D-4881-4B38-B517-E39BEC8B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1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C83A3-6468-4102-BD8D-26B099B3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7189E-332F-4BE9-BC0E-F08DA856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00E5A-6FBA-4093-B9EC-C8F39E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8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4581-A149-48C7-B0AB-2CA1AC2A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935BF-544B-4513-8A81-0AE91BCE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8E9EF-AC0B-4787-B1EA-1DD8D1E3C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38871-5C06-47FA-B658-6ACB220F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CF27D-12BD-432A-A2B3-7D3DA3D5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9677F-A73D-4E95-ADF9-E0AB65F7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77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7379C-FDCE-4AB8-A7B3-C812A0E4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7C32C-758D-43BA-93B9-2FE3BAC8D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16D77-B72B-4756-A52A-2072EE8D6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FF552-F08B-41FB-9D27-5B7899AC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79AC-4D7F-4E11-8AEE-636330A9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99C58-870A-46DE-B9D1-BC9739B3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7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9B95A-D818-4F77-8B4A-7780AFE7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F245E-A803-429C-909C-0D773E6C8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E13C-1AAA-473F-9D59-D97F28DC8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251B-FE01-4E5D-B599-9B0A49235A22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95CFC-08EE-480B-A5B5-338CB3AF4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C0336-3F22-4C3E-8D77-BD1D3D24F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53D2-0397-4F17-8B3C-EFD7947EA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CBB3BC-FC1B-4B9F-A0BA-828FA3F4971F}"/>
              </a:ext>
            </a:extLst>
          </p:cNvPr>
          <p:cNvSpPr/>
          <p:nvPr/>
        </p:nvSpPr>
        <p:spPr>
          <a:xfrm>
            <a:off x="3066756" y="833547"/>
            <a:ext cx="5669280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Research Methods Module (603)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 1, 2019-2020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CEA686-1DFC-4651-AD5C-474CB342EB8B}"/>
              </a:ext>
            </a:extLst>
          </p:cNvPr>
          <p:cNvSpPr/>
          <p:nvPr/>
        </p:nvSpPr>
        <p:spPr>
          <a:xfrm>
            <a:off x="4909625" y="4828699"/>
            <a:ext cx="2293033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Modi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Alsubaie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280EA6-51B1-4D56-8CB6-BEFF3C679CF7}"/>
              </a:ext>
            </a:extLst>
          </p:cNvPr>
          <p:cNvSpPr/>
          <p:nvPr/>
        </p:nvSpPr>
        <p:spPr>
          <a:xfrm>
            <a:off x="3938953" y="2832331"/>
            <a:ext cx="3924886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Types </a:t>
            </a:r>
          </a:p>
        </p:txBody>
      </p:sp>
    </p:spTree>
    <p:extLst>
      <p:ext uri="{BB962C8B-B14F-4D97-AF65-F5344CB8AC3E}">
        <p14:creationId xmlns:p14="http://schemas.microsoft.com/office/powerpoint/2010/main" val="201527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1913207"/>
            <a:ext cx="10142806" cy="43843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هو المتغير؟ </a:t>
            </a:r>
            <a:endParaRPr lang="en-GB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بعض تصنيفات المتغيرات:</a:t>
            </a: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1-متغيرات متصلة أو مستمرة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Variables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متغيرات لها قيمة على مقياس (الوزن، الطول)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القيم تقع بين قيمتين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متغيرات منفصلة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Discrete Variables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متغيرات لها قيمة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محددة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بدون قيم كسرية او عشرية (عدد طلاب الجامعة) 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قيم محددة بين قيمتين </a:t>
            </a: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3613355" y="239909"/>
            <a:ext cx="4203290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Variables Types </a:t>
            </a:r>
          </a:p>
        </p:txBody>
      </p:sp>
    </p:spTree>
    <p:extLst>
      <p:ext uri="{BB962C8B-B14F-4D97-AF65-F5344CB8AC3E}">
        <p14:creationId xmlns:p14="http://schemas.microsoft.com/office/powerpoint/2010/main" val="274276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1371600"/>
            <a:ext cx="10142806" cy="50881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المتغيرات الكمية</a:t>
            </a:r>
            <a:endParaRPr lang="en-GB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Quantitative Variables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كمية/ارقام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درجات مقياس الدافعية، درجات التحصيل الدراسي...الخ</a:t>
            </a:r>
          </a:p>
          <a:p>
            <a:pPr algn="r"/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المتغيرات التصنيفية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Categorised  Variables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فئوية / تصنيفية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لا تختلف هذه الفئات في الدرجة / الكم بل الاختلاف نوعي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مثال: (الذكور/الاناث، يعمل/ لا يعمل) </a:t>
            </a:r>
          </a:p>
          <a:p>
            <a:pPr algn="r"/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أمثلة: العلاقة بين </a:t>
            </a:r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الدافعية والتحصيل الدراسي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(كلاهما كمي)</a:t>
            </a:r>
          </a:p>
          <a:p>
            <a:pPr algn="ct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مستوى المهارات اللغوية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بين </a:t>
            </a:r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الطالبات والطلاب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(كمي وتصنيفي)</a:t>
            </a:r>
          </a:p>
          <a:p>
            <a:pPr algn="ct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المستوى التعليمي 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(تعليم عالي، متوسط، منخفض) </a:t>
            </a:r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وطبيعة العمل 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(اكاديمي، صحي، مهني، حرفي) (كلاهما تصنيفي)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7C4073-B4BE-4667-B281-A0511BE1E148}"/>
              </a:ext>
            </a:extLst>
          </p:cNvPr>
          <p:cNvSpPr/>
          <p:nvPr/>
        </p:nvSpPr>
        <p:spPr>
          <a:xfrm>
            <a:off x="3613355" y="239909"/>
            <a:ext cx="4203290" cy="8367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Variables Types </a:t>
            </a:r>
          </a:p>
        </p:txBody>
      </p:sp>
    </p:spTree>
    <p:extLst>
      <p:ext uri="{BB962C8B-B14F-4D97-AF65-F5344CB8AC3E}">
        <p14:creationId xmlns:p14="http://schemas.microsoft.com/office/powerpoint/2010/main" val="375440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794144" y="1120878"/>
            <a:ext cx="10142806" cy="5619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المتغيرات الاسمية 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 Variables</a:t>
            </a:r>
            <a:r>
              <a:rPr lang="en-GB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تصنيفي، فئات محدد، تعطي أرقام ليس لها وزن ولا يمكن اجراء أي عمليات حسابية عليها (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اناث، 2 ذكور/ مكان السكن (شمال الرياض1، جنوب2، غرب3، شرق4)،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يوجد مجموعة أفضل من مجموعة ، لا ترتب تصاعديا أو تنازليا</a:t>
            </a:r>
          </a:p>
          <a:p>
            <a:pPr algn="r"/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المتغيرات الترتيبية 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Ordinal Variables</a:t>
            </a:r>
            <a:r>
              <a:rPr lang="en-GB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متغيرات ذات عدد محدد من الفئات ترتب تصاعديا او تنازليا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تحصيل عالي، تحصيل منخفض، تحصيل متدني)،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الفروق بين هذه القيم غير مهمة، تستخدم كثيرا مع مفاهيم كالرضا، عدم الراحة....الخ </a:t>
            </a:r>
          </a:p>
          <a:p>
            <a:pPr algn="r"/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المتغيرات الفئوية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  Variables</a:t>
            </a:r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متغيرات كمية، يمكن اجراء عمليات حسابية عليها، القيم على متصل، ونعرف الفروق بينها، مثال: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درجات الحرارة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(10،20،30،..............100)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يوجد صفر حقيقي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المتغيرات النسبية  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Variables</a:t>
            </a:r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مماثلة للمتغيرات الفئوية، مع وجود الصفر الحقيقي (مثال: الزمن)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853EE-BED5-4AF0-942B-9F5AE2742FE1}"/>
              </a:ext>
            </a:extLst>
          </p:cNvPr>
          <p:cNvSpPr/>
          <p:nvPr/>
        </p:nvSpPr>
        <p:spPr>
          <a:xfrm>
            <a:off x="3613355" y="239909"/>
            <a:ext cx="4203290" cy="7334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Variables Types </a:t>
            </a:r>
          </a:p>
        </p:txBody>
      </p:sp>
    </p:spTree>
    <p:extLst>
      <p:ext uri="{BB962C8B-B14F-4D97-AF65-F5344CB8AC3E}">
        <p14:creationId xmlns:p14="http://schemas.microsoft.com/office/powerpoint/2010/main" val="418494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735150" y="1017639"/>
            <a:ext cx="10142806" cy="57076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 المستقل</a:t>
            </a:r>
            <a:endParaRPr lang="en-GB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Variables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متغير مستقل عن ما يحدث في التجربة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الباحث يستطيع تعديله، معالجته، و ضبطه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يفترض الباحث أن هذا المتغير قد يكون له تأثير على المتغير التابع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امثلة ( طلاب الدراسة المنتظمة، طلاب الدراسة غير المنتظمة)، (الذكور والاناث)، (المستويات التعليمية)، (مجموعة تخضع لعلاج دوائي، ومجموعة بدون علاج دوائي)</a:t>
            </a: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 التابع</a:t>
            </a:r>
            <a:endParaRPr lang="en-GB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Variables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متغير يتأثر بالمتغير المستقل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متغير يمكن اختباره او قياسه (مثال: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التحصيل الاكاديمي، القلق)</a:t>
            </a: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0211A5-A2B5-4F2C-A3BD-92A376374C33}"/>
              </a:ext>
            </a:extLst>
          </p:cNvPr>
          <p:cNvSpPr/>
          <p:nvPr/>
        </p:nvSpPr>
        <p:spPr>
          <a:xfrm>
            <a:off x="3598607" y="132735"/>
            <a:ext cx="4203290" cy="7226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Variables Types </a:t>
            </a:r>
          </a:p>
        </p:txBody>
      </p:sp>
    </p:spTree>
    <p:extLst>
      <p:ext uri="{BB962C8B-B14F-4D97-AF65-F5344CB8AC3E}">
        <p14:creationId xmlns:p14="http://schemas.microsoft.com/office/powerpoint/2010/main" val="319276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885585" y="1312607"/>
            <a:ext cx="10142806" cy="50734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 المعدل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Moderating Variables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متغير مستقل ثانوي يتم تقديره أو قياسه أو معالجته من قبل الباحث، ويعتقد أنه قد يؤثر على العلاقة بين المتغير المستقل والتابع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-أمثلة: طرق التدريس والتحصيل (قدرة الطالب او جنسه)</a:t>
            </a:r>
          </a:p>
          <a:p>
            <a:pPr algn="r"/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 الضابط 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Variables</a:t>
            </a:r>
            <a:r>
              <a:rPr lang="en-GB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-المتغيرات التي يتم ضبطها أو تحييدها حتى لا تؤثر على العلاقة بين المتغير المستقل والتابع من خلال العزل، التثبيت، تعيين عشوائي،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 مقارنة بين مجموعتين بناء على طريقة التدريس (نثبت متغير الصف)</a:t>
            </a: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المتغيرات الدخيلة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Intervening Variables </a:t>
            </a:r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متغيرات ليست ضمن الدراسة، وليست تحت سيطرة الباحث ولكنها تؤثر في المتغير التابع ( يتم مناقشتها في تفسير النتائج)</a:t>
            </a: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0B6975-3E30-491B-A4BA-C787E0E68A03}"/>
              </a:ext>
            </a:extLst>
          </p:cNvPr>
          <p:cNvSpPr/>
          <p:nvPr/>
        </p:nvSpPr>
        <p:spPr>
          <a:xfrm>
            <a:off x="3613355" y="239909"/>
            <a:ext cx="4203290" cy="703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Variables Types </a:t>
            </a:r>
          </a:p>
        </p:txBody>
      </p:sp>
    </p:spTree>
    <p:extLst>
      <p:ext uri="{BB962C8B-B14F-4D97-AF65-F5344CB8AC3E}">
        <p14:creationId xmlns:p14="http://schemas.microsoft.com/office/powerpoint/2010/main" val="77767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1913207"/>
            <a:ext cx="10142806" cy="43843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فاعلية برنامج تدريبي في تنمية مهارات التواصل لأمهات الأطفال المصابين بالتوحد (أبو حسب الله، 2015)</a:t>
            </a:r>
            <a:endParaRPr lang="en-GB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قلق المستقبل المهني والرضا عن التخصص لدى طلاب التربية الخاصة (غنايم، 2018) </a:t>
            </a:r>
          </a:p>
          <a:p>
            <a:pPr algn="r"/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-Effects of parents training vs parent education on behavioural problems in children with ASD: a randomised clinical trial (</a:t>
            </a:r>
            <a:r>
              <a:rPr lang="en-GB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Bearss</a:t>
            </a: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al., 2015)</a:t>
            </a:r>
          </a:p>
          <a:p>
            <a:pPr algn="r"/>
            <a:endParaRPr lang="en-GB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relation between severity of autism and caregiver-child interaction (Hobson et al., 2016)</a:t>
            </a:r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0B6975-3E30-491B-A4BA-C787E0E68A03}"/>
              </a:ext>
            </a:extLst>
          </p:cNvPr>
          <p:cNvSpPr/>
          <p:nvPr/>
        </p:nvSpPr>
        <p:spPr>
          <a:xfrm>
            <a:off x="3613355" y="239909"/>
            <a:ext cx="4203290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تطبيق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7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8231C5-F2D2-4A57-B588-AE6940B50DF0}"/>
              </a:ext>
            </a:extLst>
          </p:cNvPr>
          <p:cNvSpPr/>
          <p:nvPr/>
        </p:nvSpPr>
        <p:spPr>
          <a:xfrm>
            <a:off x="2566219" y="1653637"/>
            <a:ext cx="7032635" cy="13550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واجب : 1- ضبط المتغيرات وأهدافها وطرقها </a:t>
            </a:r>
          </a:p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2- الصدق الداخلي والصدق الخارجي للبحث </a:t>
            </a:r>
          </a:p>
          <a:p>
            <a:pPr algn="ctr"/>
            <a:endParaRPr lang="ar-SA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اعداد هذه المحاضرة:  الكتاب المقرر، مسارك المنهجي (د. احمد نصر الله)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7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593144" y="2647336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 for attention </a:t>
            </a:r>
          </a:p>
        </p:txBody>
      </p:sp>
    </p:spTree>
    <p:extLst>
      <p:ext uri="{BB962C8B-B14F-4D97-AF65-F5344CB8AC3E}">
        <p14:creationId xmlns:p14="http://schemas.microsoft.com/office/powerpoint/2010/main" val="202920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modi alsubaie</dc:creator>
  <cp:lastModifiedBy>modi alsubaie</cp:lastModifiedBy>
  <cp:revision>67</cp:revision>
  <dcterms:created xsi:type="dcterms:W3CDTF">2019-06-26T05:47:19Z</dcterms:created>
  <dcterms:modified xsi:type="dcterms:W3CDTF">2019-09-23T19:20:45Z</dcterms:modified>
</cp:coreProperties>
</file>