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1" r:id="rId2"/>
    <p:sldMasterId id="2147484057" r:id="rId3"/>
  </p:sldMasterIdLst>
  <p:notesMasterIdLst>
    <p:notesMasterId r:id="rId5"/>
  </p:notesMasterIdLst>
  <p:sldIdLst>
    <p:sldId id="256" r:id="rId4"/>
  </p:sldIdLst>
  <p:sldSz cx="43891200" cy="43891200"/>
  <p:notesSz cx="6858000" cy="9144000"/>
  <p:defaultTextStyle>
    <a:defPPr>
      <a:defRPr lang="en-US"/>
    </a:defPPr>
    <a:lvl1pPr algn="l" rtl="0" fontAlgn="base">
      <a:spcBef>
        <a:spcPct val="0"/>
      </a:spcBef>
      <a:spcAft>
        <a:spcPct val="0"/>
      </a:spcAft>
      <a:defRPr sz="2900" kern="1200">
        <a:solidFill>
          <a:schemeClr val="tx1"/>
        </a:solidFill>
        <a:latin typeface="Arial Narrow" panose="020B0606020202030204" pitchFamily="34" charset="0"/>
        <a:ea typeface="+mn-ea"/>
        <a:cs typeface="+mn-cs"/>
      </a:defRPr>
    </a:lvl1pPr>
    <a:lvl2pPr marL="457200" algn="l" rtl="0" fontAlgn="base">
      <a:spcBef>
        <a:spcPct val="0"/>
      </a:spcBef>
      <a:spcAft>
        <a:spcPct val="0"/>
      </a:spcAft>
      <a:defRPr sz="2900" kern="1200">
        <a:solidFill>
          <a:schemeClr val="tx1"/>
        </a:solidFill>
        <a:latin typeface="Arial Narrow" panose="020B0606020202030204" pitchFamily="34" charset="0"/>
        <a:ea typeface="+mn-ea"/>
        <a:cs typeface="+mn-cs"/>
      </a:defRPr>
    </a:lvl2pPr>
    <a:lvl3pPr marL="914400" algn="l" rtl="0" fontAlgn="base">
      <a:spcBef>
        <a:spcPct val="0"/>
      </a:spcBef>
      <a:spcAft>
        <a:spcPct val="0"/>
      </a:spcAft>
      <a:defRPr sz="2900" kern="1200">
        <a:solidFill>
          <a:schemeClr val="tx1"/>
        </a:solidFill>
        <a:latin typeface="Arial Narrow" panose="020B0606020202030204" pitchFamily="34" charset="0"/>
        <a:ea typeface="+mn-ea"/>
        <a:cs typeface="+mn-cs"/>
      </a:defRPr>
    </a:lvl3pPr>
    <a:lvl4pPr marL="1371600" algn="l" rtl="0" fontAlgn="base">
      <a:spcBef>
        <a:spcPct val="0"/>
      </a:spcBef>
      <a:spcAft>
        <a:spcPct val="0"/>
      </a:spcAft>
      <a:defRPr sz="2900" kern="1200">
        <a:solidFill>
          <a:schemeClr val="tx1"/>
        </a:solidFill>
        <a:latin typeface="Arial Narrow" panose="020B0606020202030204" pitchFamily="34" charset="0"/>
        <a:ea typeface="+mn-ea"/>
        <a:cs typeface="+mn-cs"/>
      </a:defRPr>
    </a:lvl4pPr>
    <a:lvl5pPr marL="1828800" algn="l" rtl="0" fontAlgn="base">
      <a:spcBef>
        <a:spcPct val="0"/>
      </a:spcBef>
      <a:spcAft>
        <a:spcPct val="0"/>
      </a:spcAft>
      <a:defRPr sz="2900" kern="1200">
        <a:solidFill>
          <a:schemeClr val="tx1"/>
        </a:solidFill>
        <a:latin typeface="Arial Narrow" panose="020B0606020202030204" pitchFamily="34" charset="0"/>
        <a:ea typeface="+mn-ea"/>
        <a:cs typeface="+mn-cs"/>
      </a:defRPr>
    </a:lvl5pPr>
    <a:lvl6pPr marL="2286000" algn="r" defTabSz="914400" rtl="1" eaLnBrk="1" latinLnBrk="0" hangingPunct="1">
      <a:defRPr sz="2900" kern="1200">
        <a:solidFill>
          <a:schemeClr val="tx1"/>
        </a:solidFill>
        <a:latin typeface="Arial Narrow" panose="020B0606020202030204" pitchFamily="34" charset="0"/>
        <a:ea typeface="+mn-ea"/>
        <a:cs typeface="+mn-cs"/>
      </a:defRPr>
    </a:lvl6pPr>
    <a:lvl7pPr marL="2743200" algn="r" defTabSz="914400" rtl="1" eaLnBrk="1" latinLnBrk="0" hangingPunct="1">
      <a:defRPr sz="2900" kern="1200">
        <a:solidFill>
          <a:schemeClr val="tx1"/>
        </a:solidFill>
        <a:latin typeface="Arial Narrow" panose="020B0606020202030204" pitchFamily="34" charset="0"/>
        <a:ea typeface="+mn-ea"/>
        <a:cs typeface="+mn-cs"/>
      </a:defRPr>
    </a:lvl7pPr>
    <a:lvl8pPr marL="3200400" algn="r" defTabSz="914400" rtl="1" eaLnBrk="1" latinLnBrk="0" hangingPunct="1">
      <a:defRPr sz="2900" kern="1200">
        <a:solidFill>
          <a:schemeClr val="tx1"/>
        </a:solidFill>
        <a:latin typeface="Arial Narrow" panose="020B0606020202030204" pitchFamily="34" charset="0"/>
        <a:ea typeface="+mn-ea"/>
        <a:cs typeface="+mn-cs"/>
      </a:defRPr>
    </a:lvl8pPr>
    <a:lvl9pPr marL="3657600" algn="r" defTabSz="914400" rtl="1" eaLnBrk="1" latinLnBrk="0" hangingPunct="1">
      <a:defRPr sz="2900" kern="1200">
        <a:solidFill>
          <a:schemeClr val="tx1"/>
        </a:solidFill>
        <a:latin typeface="Arial Narrow" panose="020B0606020202030204" pitchFamily="34" charset="0"/>
        <a:ea typeface="+mn-ea"/>
        <a:cs typeface="+mn-cs"/>
      </a:defRPr>
    </a:lvl9pPr>
  </p:defaultTextStyle>
  <p:extLst>
    <p:ext uri="{EFAFB233-063F-42B5-8137-9DF3F51BA10A}">
      <p15:sldGuideLst xmlns:p15="http://schemas.microsoft.com/office/powerpoint/2012/main">
        <p15:guide id="1" orient="horz" pos="4036">
          <p15:clr>
            <a:srgbClr val="A4A3A4"/>
          </p15:clr>
        </p15:guide>
        <p15:guide id="2" orient="horz" pos="27047">
          <p15:clr>
            <a:srgbClr val="A4A3A4"/>
          </p15:clr>
        </p15:guide>
        <p15:guide id="3" pos="590">
          <p15:clr>
            <a:srgbClr val="A4A3A4"/>
          </p15:clr>
        </p15:guide>
        <p15:guide id="4" pos="9103">
          <p15:clr>
            <a:srgbClr val="A4A3A4"/>
          </p15:clr>
        </p15:guide>
        <p15:guide id="5" pos="9547">
          <p15:clr>
            <a:srgbClr val="A4A3A4"/>
          </p15:clr>
        </p15:guide>
        <p15:guide id="6" pos="27014">
          <p15:clr>
            <a:srgbClr val="A4A3A4"/>
          </p15:clr>
        </p15:guide>
        <p15:guide id="7" pos="18058">
          <p15:clr>
            <a:srgbClr val="A4A3A4"/>
          </p15:clr>
        </p15:guide>
        <p15:guide id="8" pos="185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CCFF"/>
    <a:srgbClr val="FF9900"/>
    <a:srgbClr val="33CC33"/>
    <a:srgbClr val="FFFF00"/>
    <a:srgbClr val="008000"/>
    <a:srgbClr val="3399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0879" autoAdjust="0"/>
    <p:restoredTop sz="96279" autoAdjust="0"/>
  </p:normalViewPr>
  <p:slideViewPr>
    <p:cSldViewPr snapToGrid="0" snapToObjects="1">
      <p:cViewPr>
        <p:scale>
          <a:sx n="41" d="100"/>
          <a:sy n="41" d="100"/>
        </p:scale>
        <p:origin x="-1908" y="-1338"/>
      </p:cViewPr>
      <p:guideLst>
        <p:guide orient="horz" pos="4036"/>
        <p:guide orient="horz" pos="27047"/>
        <p:guide pos="590"/>
        <p:guide pos="9103"/>
        <p:guide pos="9547"/>
        <p:guide pos="27014"/>
        <p:guide pos="18058"/>
        <p:guide pos="18503"/>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50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0244" name="Rectangle 4"/>
          <p:cNvSpPr>
            <a:spLocks noRot="1" noChangeArrowheads="1" noTextEdit="1"/>
          </p:cNvSpPr>
          <p:nvPr>
            <p:ph type="sldImg" idx="2"/>
          </p:nvPr>
        </p:nvSpPr>
        <p:spPr bwMode="auto">
          <a:xfrm>
            <a:off x="1714500" y="685800"/>
            <a:ext cx="3429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0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50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ECBED502-4253-44DA-AD9F-C360EF68EF27}" type="slidenum">
              <a:rPr lang="en-US" altLang="ar-SA"/>
              <a:pPr/>
              <a:t>‹#›</a:t>
            </a:fld>
            <a:endParaRPr lang="en-US" altLang="ar-SA"/>
          </a:p>
        </p:txBody>
      </p:sp>
    </p:spTree>
    <p:extLst>
      <p:ext uri="{BB962C8B-B14F-4D97-AF65-F5344CB8AC3E}">
        <p14:creationId xmlns:p14="http://schemas.microsoft.com/office/powerpoint/2010/main" val="14476963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fld id="{89742BB4-B509-40E5-831F-7EB71E1EE36C}" type="slidenum">
              <a:rPr lang="en-US" altLang="ar-SA" sz="1200">
                <a:latin typeface="Arial" panose="020B0604020202020204" pitchFamily="34" charset="0"/>
              </a:rPr>
              <a:pPr eaLnBrk="1" hangingPunct="1"/>
              <a:t>1</a:t>
            </a:fld>
            <a:endParaRPr lang="en-US" altLang="ar-SA" sz="1200">
              <a:latin typeface="Arial" panose="020B0604020202020204" pitchFamily="34" charset="0"/>
            </a:endParaRPr>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ar-SA" altLang="ar-SA" smtClean="0">
              <a:latin typeface="Arial" panose="020B0604020202020204" pitchFamily="34" charset="0"/>
            </a:endParaRPr>
          </a:p>
        </p:txBody>
      </p:sp>
    </p:spTree>
    <p:extLst>
      <p:ext uri="{BB962C8B-B14F-4D97-AF65-F5344CB8AC3E}">
        <p14:creationId xmlns:p14="http://schemas.microsoft.com/office/powerpoint/2010/main" val="173083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3635038"/>
            <a:ext cx="37306250"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24871363"/>
            <a:ext cx="30724475"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94362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2136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397700" y="1697038"/>
            <a:ext cx="10487025" cy="412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36625" y="1697038"/>
            <a:ext cx="31308675" cy="412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4214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3635038"/>
            <a:ext cx="37306250"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363" y="24871363"/>
            <a:ext cx="30724475"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62254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45271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8203525"/>
            <a:ext cx="37307838"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8602325"/>
            <a:ext cx="37307838"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67827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738" y="6407150"/>
            <a:ext cx="21018500" cy="3652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1864638" y="6407150"/>
            <a:ext cx="21020087" cy="3652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4812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757363"/>
            <a:ext cx="39503350"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9825038"/>
            <a:ext cx="19392900"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3919200"/>
            <a:ext cx="19392900"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9825038"/>
            <a:ext cx="19400837"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3919200"/>
            <a:ext cx="19400837"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795631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115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35649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747838"/>
            <a:ext cx="14439900"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747838"/>
            <a:ext cx="245364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9185275"/>
            <a:ext cx="14439900"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89317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42882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30724475"/>
            <a:ext cx="26335037"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3921125"/>
            <a:ext cx="26335037"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34350325"/>
            <a:ext cx="26335037"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9489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77042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2337375" y="1697038"/>
            <a:ext cx="10547350" cy="412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3738" y="1697038"/>
            <a:ext cx="31491237" cy="412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3565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43891200" cy="438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172617" y="4930989"/>
            <a:ext cx="38816280" cy="21457920"/>
          </a:xfrm>
        </p:spPr>
        <p:txBody>
          <a:bodyPr anchor="b">
            <a:noAutofit/>
          </a:bodyPr>
          <a:lstStyle>
            <a:lvl1pPr algn="l">
              <a:lnSpc>
                <a:spcPct val="80000"/>
              </a:lnSpc>
              <a:defRPr sz="38400" spc="-576"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403046" y="26869818"/>
            <a:ext cx="33221525" cy="10533888"/>
          </a:xfrm>
        </p:spPr>
        <p:txBody>
          <a:bodyPr>
            <a:normAutofit/>
          </a:bodyPr>
          <a:lstStyle>
            <a:lvl1pPr marL="0" indent="0" algn="l">
              <a:buNone/>
              <a:defRPr sz="13440">
                <a:solidFill>
                  <a:schemeClr val="bg1"/>
                </a:solidFill>
                <a:latin typeface="+mj-lt"/>
              </a:defRPr>
            </a:lvl1pPr>
            <a:lvl2pPr marL="2194560" indent="0" algn="ctr">
              <a:buNone/>
              <a:defRPr sz="13440"/>
            </a:lvl2pPr>
            <a:lvl3pPr marL="4389120" indent="0" algn="ctr">
              <a:buNone/>
              <a:defRPr sz="11520"/>
            </a:lvl3pPr>
            <a:lvl4pPr marL="6583680" indent="0" algn="ctr">
              <a:buNone/>
              <a:defRPr sz="9600"/>
            </a:lvl4pPr>
            <a:lvl5pPr marL="8778240" indent="0" algn="ctr">
              <a:buNone/>
              <a:defRPr sz="9600"/>
            </a:lvl5pPr>
            <a:lvl6pPr marL="10972800" indent="0" algn="ctr">
              <a:buNone/>
              <a:defRPr sz="9600"/>
            </a:lvl6pPr>
            <a:lvl7pPr marL="13167360" indent="0" algn="ctr">
              <a:buNone/>
              <a:defRPr sz="9600"/>
            </a:lvl7pPr>
            <a:lvl8pPr marL="15361920" indent="0" algn="ctr">
              <a:buNone/>
              <a:defRPr sz="9600"/>
            </a:lvl8pPr>
            <a:lvl9pPr marL="17556480" indent="0" algn="ctr">
              <a:buNone/>
              <a:defRPr sz="9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pPr>
              <a:defRPr/>
            </a:pPr>
            <a:fld id="{EC7DE309-854C-4446-B711-66F8CB9640A2}" type="datetimeFigureOut">
              <a:rPr lang="en-US" smtClean="0"/>
              <a:pPr>
                <a:defRPr/>
              </a:pPr>
              <a:t>5/20/2014</a:t>
            </a:fld>
            <a:endParaRPr lang="en-US"/>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pPr>
              <a:defRPr/>
            </a:pPr>
            <a:endParaRPr lang="en-US"/>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EAE30774-9798-46D1-AD49-9E6C08A599C5}" type="slidenum">
              <a:rPr lang="en-US" altLang="ar-SA" smtClean="0"/>
              <a:pPr/>
              <a:t>‹#›</a:t>
            </a:fld>
            <a:endParaRPr lang="en-US" altLang="ar-SA"/>
          </a:p>
        </p:txBody>
      </p:sp>
    </p:spTree>
    <p:extLst>
      <p:ext uri="{BB962C8B-B14F-4D97-AF65-F5344CB8AC3E}">
        <p14:creationId xmlns:p14="http://schemas.microsoft.com/office/powerpoint/2010/main" val="27147018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A3D03CF0-5494-42B9-B39C-94B94A7B2B8E}" type="datetimeFigureOut">
              <a:rPr lang="en-US" smtClean="0"/>
              <a:pPr>
                <a:defRPr/>
              </a:pPr>
              <a:t>5/20/2014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246F9C2-ECF0-4721-8288-218355E32D93}" type="slidenum">
              <a:rPr lang="en-US" altLang="ar-SA" smtClean="0"/>
              <a:pPr/>
              <a:t>‹#›</a:t>
            </a:fld>
            <a:endParaRPr lang="en-US" altLang="ar-SA"/>
          </a:p>
        </p:txBody>
      </p:sp>
    </p:spTree>
    <p:extLst>
      <p:ext uri="{BB962C8B-B14F-4D97-AF65-F5344CB8AC3E}">
        <p14:creationId xmlns:p14="http://schemas.microsoft.com/office/powerpoint/2010/main" val="1536289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72614" y="4911482"/>
            <a:ext cx="38810794" cy="21477427"/>
          </a:xfrm>
        </p:spPr>
        <p:txBody>
          <a:bodyPr anchor="b">
            <a:normAutofit/>
          </a:bodyPr>
          <a:lstStyle>
            <a:lvl1pPr>
              <a:lnSpc>
                <a:spcPct val="80000"/>
              </a:lnSpc>
              <a:defRPr sz="384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403043" y="26798560"/>
            <a:ext cx="33214666" cy="10533888"/>
          </a:xfrm>
        </p:spPr>
        <p:txBody>
          <a:bodyPr anchor="t">
            <a:normAutofit/>
          </a:bodyPr>
          <a:lstStyle>
            <a:lvl1pPr marL="0" indent="0">
              <a:buNone/>
              <a:defRPr sz="13440">
                <a:solidFill>
                  <a:schemeClr val="tx1"/>
                </a:solidFill>
                <a:latin typeface="+mj-lt"/>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78BC99B6-88A4-4767-A6D7-34AF33E2C9CD}" type="datetimeFigureOut">
              <a:rPr lang="en-US" smtClean="0"/>
              <a:pPr>
                <a:defRPr/>
              </a:pPr>
              <a:t>5/20/2014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BC9B3AF-6CA7-46E5-8ECF-B55DD32A77DA}" type="slidenum">
              <a:rPr lang="en-US" altLang="ar-SA" smtClean="0"/>
              <a:pPr/>
              <a:t>‹#›</a:t>
            </a:fld>
            <a:endParaRPr lang="en-US" altLang="ar-SA"/>
          </a:p>
        </p:txBody>
      </p:sp>
    </p:spTree>
    <p:extLst>
      <p:ext uri="{BB962C8B-B14F-4D97-AF65-F5344CB8AC3E}">
        <p14:creationId xmlns:p14="http://schemas.microsoft.com/office/powerpoint/2010/main" val="18603617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435962" y="12757709"/>
            <a:ext cx="18269712" cy="24110899"/>
          </a:xfrm>
        </p:spPr>
        <p:txBody>
          <a:bodyPr/>
          <a:lstStyle>
            <a:lvl1pPr>
              <a:defRPr sz="10560"/>
            </a:lvl1pPr>
            <a:lvl2pPr>
              <a:defRPr sz="9120"/>
            </a:lvl2pPr>
            <a:lvl3pPr>
              <a:defRPr sz="8160"/>
            </a:lvl3pPr>
            <a:lvl4pPr>
              <a:defRPr sz="7200"/>
            </a:lvl4pPr>
            <a:lvl5pPr>
              <a:defRPr sz="6720"/>
            </a:lvl5pPr>
            <a:lvl6pPr>
              <a:defRPr sz="6720"/>
            </a:lvl6pPr>
            <a:lvl7pPr>
              <a:defRPr sz="6720"/>
            </a:lvl7pPr>
            <a:lvl8pPr>
              <a:defRPr sz="6720"/>
            </a:lvl8pPr>
            <a:lvl9pPr>
              <a:defRPr sz="67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837142" y="12757709"/>
            <a:ext cx="18269712" cy="24110899"/>
          </a:xfrm>
        </p:spPr>
        <p:txBody>
          <a:bodyPr/>
          <a:lstStyle>
            <a:lvl1pPr>
              <a:defRPr sz="10560"/>
            </a:lvl1pPr>
            <a:lvl2pPr>
              <a:defRPr sz="9120"/>
            </a:lvl2pPr>
            <a:lvl3pPr>
              <a:defRPr sz="8160"/>
            </a:lvl3pPr>
            <a:lvl4pPr>
              <a:defRPr sz="7200"/>
            </a:lvl4pPr>
            <a:lvl5pPr>
              <a:defRPr sz="6720"/>
            </a:lvl5pPr>
            <a:lvl6pPr>
              <a:defRPr sz="6720"/>
            </a:lvl6pPr>
            <a:lvl7pPr>
              <a:defRPr sz="6720"/>
            </a:lvl7pPr>
            <a:lvl8pPr>
              <a:defRPr sz="6720"/>
            </a:lvl8pPr>
            <a:lvl9pPr>
              <a:defRPr sz="67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B802F52D-F8B9-4205-BF81-97B34CF64B3F}" type="datetimeFigureOut">
              <a:rPr lang="en-US" smtClean="0"/>
              <a:pPr>
                <a:defRPr/>
              </a:pPr>
              <a:t>5/20/2014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6B8172A3-EDD4-4017-8763-7D88B40D3171}" type="slidenum">
              <a:rPr lang="en-US" altLang="ar-SA" smtClean="0"/>
              <a:pPr/>
              <a:t>‹#›</a:t>
            </a:fld>
            <a:endParaRPr lang="en-US" altLang="ar-SA"/>
          </a:p>
        </p:txBody>
      </p:sp>
    </p:spTree>
    <p:extLst>
      <p:ext uri="{BB962C8B-B14F-4D97-AF65-F5344CB8AC3E}">
        <p14:creationId xmlns:p14="http://schemas.microsoft.com/office/powerpoint/2010/main" val="126472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435962" y="13004800"/>
            <a:ext cx="18269712" cy="4629760"/>
          </a:xfrm>
        </p:spPr>
        <p:txBody>
          <a:bodyPr anchor="ctr">
            <a:normAutofit/>
          </a:bodyPr>
          <a:lstStyle>
            <a:lvl1pPr marL="0" indent="0">
              <a:spcBef>
                <a:spcPts val="0"/>
              </a:spcBef>
              <a:buNone/>
              <a:defRPr sz="9600" b="0" cap="all" baseline="0">
                <a:solidFill>
                  <a:schemeClr val="tx1">
                    <a:lumMod val="85000"/>
                    <a:lumOff val="15000"/>
                  </a:schemeClr>
                </a:solidFill>
                <a:latin typeface="+mj-lt"/>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4" name="Content Placeholder 3"/>
          <p:cNvSpPr>
            <a:spLocks noGrp="1"/>
          </p:cNvSpPr>
          <p:nvPr>
            <p:ph sz="half" idx="2"/>
          </p:nvPr>
        </p:nvSpPr>
        <p:spPr>
          <a:xfrm>
            <a:off x="2435962" y="17511360"/>
            <a:ext cx="18269712" cy="20482560"/>
          </a:xfrm>
        </p:spPr>
        <p:txBody>
          <a:bodyPr/>
          <a:lstStyle>
            <a:lvl1pPr>
              <a:defRPr sz="10080"/>
            </a:lvl1pPr>
            <a:lvl2pPr>
              <a:defRPr sz="8640"/>
            </a:lvl2pPr>
            <a:lvl3pPr>
              <a:defRPr sz="7680"/>
            </a:lvl3pPr>
            <a:lvl4pPr>
              <a:defRPr sz="6720"/>
            </a:lvl4pPr>
            <a:lvl5pPr>
              <a:defRPr sz="6720"/>
            </a:lvl5pPr>
            <a:lvl6pPr>
              <a:defRPr sz="6720"/>
            </a:lvl6pPr>
            <a:lvl7pPr>
              <a:defRPr sz="6720"/>
            </a:lvl7pPr>
            <a:lvl8pPr>
              <a:defRPr sz="6720"/>
            </a:lvl8pPr>
            <a:lvl9pPr>
              <a:defRPr sz="67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2878288" y="12991795"/>
            <a:ext cx="18269712" cy="4623206"/>
          </a:xfrm>
        </p:spPr>
        <p:txBody>
          <a:bodyPr anchor="ctr">
            <a:normAutofit/>
          </a:bodyPr>
          <a:lstStyle>
            <a:lvl1pPr marL="0" indent="0">
              <a:spcBef>
                <a:spcPts val="0"/>
              </a:spcBef>
              <a:buNone/>
              <a:defRPr sz="9600" b="0" cap="all" baseline="0">
                <a:latin typeface="+mj-lt"/>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smtClean="0"/>
              <a:t>Click to edit Master text styles</a:t>
            </a:r>
          </a:p>
        </p:txBody>
      </p:sp>
      <p:sp>
        <p:nvSpPr>
          <p:cNvPr id="6" name="Content Placeholder 5"/>
          <p:cNvSpPr>
            <a:spLocks noGrp="1"/>
          </p:cNvSpPr>
          <p:nvPr>
            <p:ph sz="quarter" idx="4"/>
          </p:nvPr>
        </p:nvSpPr>
        <p:spPr>
          <a:xfrm>
            <a:off x="22878288" y="17497958"/>
            <a:ext cx="18269712" cy="20482560"/>
          </a:xfrm>
        </p:spPr>
        <p:txBody>
          <a:bodyPr/>
          <a:lstStyle>
            <a:lvl1pPr>
              <a:defRPr sz="10080"/>
            </a:lvl1pPr>
            <a:lvl2pPr>
              <a:defRPr sz="8640"/>
            </a:lvl2pPr>
            <a:lvl3pPr>
              <a:defRPr sz="7680"/>
            </a:lvl3pPr>
            <a:lvl4pPr>
              <a:defRPr sz="6720"/>
            </a:lvl4pPr>
            <a:lvl5pPr>
              <a:defRPr sz="6720"/>
            </a:lvl5pPr>
            <a:lvl6pPr>
              <a:defRPr sz="6720"/>
            </a:lvl6pPr>
            <a:lvl7pPr>
              <a:defRPr sz="6720"/>
            </a:lvl7pPr>
            <a:lvl8pPr>
              <a:defRPr sz="6720"/>
            </a:lvl8pPr>
            <a:lvl9pPr>
              <a:defRPr sz="67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84C3BA9B-E9CF-4301-BC30-BA76D09DBA80}" type="datetimeFigureOut">
              <a:rPr lang="en-US" smtClean="0"/>
              <a:pPr>
                <a:defRPr/>
              </a:pPr>
              <a:t>5/20/2014</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54D17A20-6AD1-45EB-84FD-DC09337A40BA}" type="slidenum">
              <a:rPr lang="en-US" altLang="ar-SA" smtClean="0"/>
              <a:pPr/>
              <a:t>‹#›</a:t>
            </a:fld>
            <a:endParaRPr lang="en-US" altLang="ar-SA"/>
          </a:p>
        </p:txBody>
      </p:sp>
    </p:spTree>
    <p:extLst>
      <p:ext uri="{BB962C8B-B14F-4D97-AF65-F5344CB8AC3E}">
        <p14:creationId xmlns:p14="http://schemas.microsoft.com/office/powerpoint/2010/main" val="12697048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844D6B61-D395-4662-BA4E-C51757EF04CB}" type="datetimeFigureOut">
              <a:rPr lang="en-US" smtClean="0"/>
              <a:pPr>
                <a:defRPr/>
              </a:pPr>
              <a:t>5/20/2014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6FEE0140-C3A3-43C9-80E6-B79FC1A4594D}" type="slidenum">
              <a:rPr lang="en-US" altLang="ar-SA" smtClean="0"/>
              <a:pPr/>
              <a:t>‹#›</a:t>
            </a:fld>
            <a:endParaRPr lang="en-US" altLang="ar-SA"/>
          </a:p>
        </p:txBody>
      </p:sp>
    </p:spTree>
    <p:extLst>
      <p:ext uri="{BB962C8B-B14F-4D97-AF65-F5344CB8AC3E}">
        <p14:creationId xmlns:p14="http://schemas.microsoft.com/office/powerpoint/2010/main" val="41306431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81C78C2-D4C1-4C54-B2B9-7C2356EB1DA5}" type="datetimeFigureOut">
              <a:rPr lang="en-US" smtClean="0"/>
              <a:pPr>
                <a:defRPr/>
              </a:pPr>
              <a:t>5/20/2014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770226DD-B3E2-4FAF-AE01-DEBB9AE56799}" type="slidenum">
              <a:rPr lang="en-US" altLang="ar-SA" smtClean="0"/>
              <a:pPr/>
              <a:t>‹#›</a:t>
            </a:fld>
            <a:endParaRPr lang="en-US" altLang="ar-SA"/>
          </a:p>
        </p:txBody>
      </p:sp>
    </p:spTree>
    <p:extLst>
      <p:ext uri="{BB962C8B-B14F-4D97-AF65-F5344CB8AC3E}">
        <p14:creationId xmlns:p14="http://schemas.microsoft.com/office/powerpoint/2010/main" val="1506408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8203525"/>
            <a:ext cx="37307838"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0" y="18602325"/>
            <a:ext cx="37307838"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67609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27432000" y="0"/>
            <a:ext cx="16459200" cy="4389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29741054" y="3470605"/>
            <a:ext cx="12179808" cy="12289536"/>
          </a:xfrm>
        </p:spPr>
        <p:txBody>
          <a:bodyPr anchor="b">
            <a:noAutofit/>
          </a:bodyPr>
          <a:lstStyle>
            <a:lvl1pPr>
              <a:lnSpc>
                <a:spcPct val="85000"/>
              </a:lnSpc>
              <a:defRPr sz="1728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743200" y="4876800"/>
            <a:ext cx="21945600" cy="29260800"/>
          </a:xfrm>
        </p:spPr>
        <p:txBody>
          <a:bodyPr/>
          <a:lstStyle>
            <a:lvl1pPr>
              <a:defRPr sz="10560"/>
            </a:lvl1pPr>
            <a:lvl2pPr>
              <a:defRPr sz="9120"/>
            </a:lvl2pPr>
            <a:lvl3pPr>
              <a:defRPr sz="8160"/>
            </a:lvl3pPr>
            <a:lvl4pPr>
              <a:defRPr sz="7200"/>
            </a:lvl4pPr>
            <a:lvl5pPr>
              <a:defRPr sz="6720"/>
            </a:lvl5pPr>
            <a:lvl6pPr>
              <a:defRPr sz="6720"/>
            </a:lvl6pPr>
            <a:lvl7pPr>
              <a:defRPr sz="6720"/>
            </a:lvl7pPr>
            <a:lvl8pPr>
              <a:defRPr sz="6720"/>
            </a:lvl8pPr>
            <a:lvl9pPr>
              <a:defRPr sz="67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9793538" y="16075606"/>
            <a:ext cx="12234672" cy="20012717"/>
          </a:xfrm>
        </p:spPr>
        <p:txBody>
          <a:bodyPr>
            <a:normAutofit/>
          </a:bodyPr>
          <a:lstStyle>
            <a:lvl1pPr marL="0" marR="0" indent="0" algn="l" defTabSz="4389120" rtl="0" eaLnBrk="1" fontAlgn="auto" latinLnBrk="0" hangingPunct="1">
              <a:lnSpc>
                <a:spcPct val="100000"/>
              </a:lnSpc>
              <a:spcBef>
                <a:spcPts val="5760"/>
              </a:spcBef>
              <a:spcAft>
                <a:spcPts val="0"/>
              </a:spcAft>
              <a:buClrTx/>
              <a:buSzTx/>
              <a:buFontTx/>
              <a:buNone/>
              <a:tabLst/>
              <a:defRPr sz="7200">
                <a:solidFill>
                  <a:srgbClr val="404040"/>
                </a:solidFill>
              </a:defRPr>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marL="0" marR="0" lvl="0" indent="0" algn="l" defTabSz="4389120" rtl="0" eaLnBrk="1" fontAlgn="auto" latinLnBrk="0" hangingPunct="1">
              <a:lnSpc>
                <a:spcPct val="100000"/>
              </a:lnSpc>
              <a:spcBef>
                <a:spcPts val="6720"/>
              </a:spcBef>
              <a:spcAft>
                <a:spcPts val="0"/>
              </a:spcAft>
              <a:buClrTx/>
              <a:buSzTx/>
              <a:buFontTx/>
              <a:buNone/>
              <a:tabLst/>
              <a:defRPr/>
            </a:pPr>
            <a:r>
              <a:rPr lang="en-US" smtClean="0"/>
              <a:t>Click to edit Master text styles</a:t>
            </a:r>
          </a:p>
        </p:txBody>
      </p:sp>
      <p:sp>
        <p:nvSpPr>
          <p:cNvPr id="5" name="Date Placeholder 4"/>
          <p:cNvSpPr>
            <a:spLocks noGrp="1"/>
          </p:cNvSpPr>
          <p:nvPr>
            <p:ph type="dt" sz="half" idx="10"/>
          </p:nvPr>
        </p:nvSpPr>
        <p:spPr/>
        <p:txBody>
          <a:bodyPr/>
          <a:lstStyle/>
          <a:p>
            <a:pPr>
              <a:defRPr/>
            </a:pPr>
            <a:fld id="{FF4C7363-8121-45A4-B032-24470BEFFD7E}" type="datetimeFigureOut">
              <a:rPr lang="en-US" smtClean="0"/>
              <a:pPr>
                <a:defRPr/>
              </a:pPr>
              <a:t>5/20/2014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2F6F68A-6EEE-4FF9-88A3-A19A9BA4DCC7}" type="slidenum">
              <a:rPr lang="en-US" altLang="ar-SA" smtClean="0"/>
              <a:pPr/>
              <a:t>‹#›</a:t>
            </a:fld>
            <a:endParaRPr lang="en-US" altLang="ar-SA"/>
          </a:p>
        </p:txBody>
      </p:sp>
    </p:spTree>
    <p:extLst>
      <p:ext uri="{BB962C8B-B14F-4D97-AF65-F5344CB8AC3E}">
        <p14:creationId xmlns:p14="http://schemas.microsoft.com/office/powerpoint/2010/main" val="18650248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37206" y="34679479"/>
            <a:ext cx="38810794" cy="3925011"/>
          </a:xfrm>
        </p:spPr>
        <p:txBody>
          <a:bodyPr anchor="b">
            <a:normAutofit/>
          </a:bodyPr>
          <a:lstStyle>
            <a:lvl1pPr>
              <a:lnSpc>
                <a:spcPct val="85000"/>
              </a:lnSpc>
              <a:defRPr sz="1344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43891200" cy="34118093"/>
          </a:xfrm>
          <a:solidFill>
            <a:schemeClr val="accent1">
              <a:lumMod val="40000"/>
              <a:lumOff val="60000"/>
            </a:schemeClr>
          </a:solidFill>
        </p:spPr>
        <p:txBody>
          <a:bodyPr anchor="t"/>
          <a:lstStyle>
            <a:lvl1pPr marL="0" indent="0" algn="ctr">
              <a:spcBef>
                <a:spcPts val="3840"/>
              </a:spcBef>
              <a:buNone/>
              <a:defRPr sz="15360">
                <a:solidFill>
                  <a:srgbClr val="4D4D4D"/>
                </a:solidFill>
              </a:defRPr>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Click icon to add picture</a:t>
            </a:r>
            <a:endParaRPr lang="en-US" dirty="0"/>
          </a:p>
        </p:txBody>
      </p:sp>
      <p:sp>
        <p:nvSpPr>
          <p:cNvPr id="4" name="Text Placeholder 3"/>
          <p:cNvSpPr>
            <a:spLocks noGrp="1"/>
          </p:cNvSpPr>
          <p:nvPr>
            <p:ph type="body" sz="half" idx="2"/>
          </p:nvPr>
        </p:nvSpPr>
        <p:spPr>
          <a:xfrm>
            <a:off x="2435962" y="37822304"/>
            <a:ext cx="33225638" cy="3413760"/>
          </a:xfrm>
        </p:spPr>
        <p:txBody>
          <a:bodyPr>
            <a:normAutofit/>
          </a:bodyPr>
          <a:lstStyle>
            <a:lvl1pPr marL="0" indent="0">
              <a:lnSpc>
                <a:spcPct val="90000"/>
              </a:lnSpc>
              <a:spcBef>
                <a:spcPts val="5760"/>
              </a:spcBef>
              <a:buNone/>
              <a:defRPr sz="6720">
                <a:solidFill>
                  <a:srgbClr val="262626"/>
                </a:solidFill>
              </a:defRPr>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pPr>
              <a:defRPr/>
            </a:pPr>
            <a:fld id="{6080C209-C201-4A77-8308-B24493780C36}" type="datetimeFigureOut">
              <a:rPr lang="en-US" smtClean="0"/>
              <a:pPr>
                <a:defRPr/>
              </a:pPr>
              <a:t>5/20/2014</a:t>
            </a:fld>
            <a:endParaRPr lang="en-US"/>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0B5A6D48-7AC5-4FC9-AE9A-4DC03321DDCF}" type="slidenum">
              <a:rPr lang="en-US" altLang="ar-SA" smtClean="0"/>
              <a:pPr/>
              <a:t>‹#›</a:t>
            </a:fld>
            <a:endParaRPr lang="en-US" altLang="ar-SA"/>
          </a:p>
        </p:txBody>
      </p:sp>
    </p:spTree>
    <p:extLst>
      <p:ext uri="{BB962C8B-B14F-4D97-AF65-F5344CB8AC3E}">
        <p14:creationId xmlns:p14="http://schemas.microsoft.com/office/powerpoint/2010/main" val="212242849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827B7DB-C4C3-47F5-9403-2E5C4E2C950F}" type="datetimeFigureOut">
              <a:rPr lang="en-US" smtClean="0"/>
              <a:pPr>
                <a:defRPr/>
              </a:pPr>
              <a:t>5/20/2014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AB3F5FC-1BDE-4B6D-8EDB-18341883A901}" type="slidenum">
              <a:rPr lang="en-US" altLang="ar-SA" smtClean="0"/>
              <a:pPr/>
              <a:t>‹#›</a:t>
            </a:fld>
            <a:endParaRPr lang="en-US" altLang="ar-SA"/>
          </a:p>
        </p:txBody>
      </p:sp>
    </p:spTree>
    <p:extLst>
      <p:ext uri="{BB962C8B-B14F-4D97-AF65-F5344CB8AC3E}">
        <p14:creationId xmlns:p14="http://schemas.microsoft.com/office/powerpoint/2010/main" val="27400862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78225" y="4450080"/>
            <a:ext cx="9464040" cy="3072384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777494" y="4572010"/>
            <a:ext cx="27843480" cy="34564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51BA4CEB-2E2C-484B-8F39-9D6017696953}" type="datetimeFigureOut">
              <a:rPr lang="en-US" smtClean="0"/>
              <a:pPr>
                <a:defRPr/>
              </a:pPr>
              <a:t>5/20/2014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43F2CDA3-7AEB-489B-82B8-0BA8E1882DFB}" type="slidenum">
              <a:rPr lang="en-US" altLang="ar-SA" smtClean="0"/>
              <a:pPr/>
              <a:t>‹#›</a:t>
            </a:fld>
            <a:endParaRPr lang="en-US" altLang="ar-SA"/>
          </a:p>
        </p:txBody>
      </p:sp>
    </p:spTree>
    <p:extLst>
      <p:ext uri="{BB962C8B-B14F-4D97-AF65-F5344CB8AC3E}">
        <p14:creationId xmlns:p14="http://schemas.microsoft.com/office/powerpoint/2010/main" val="380269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36625" y="6407150"/>
            <a:ext cx="4910138" cy="3652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99163" y="6407150"/>
            <a:ext cx="4911725" cy="36529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2817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757363"/>
            <a:ext cx="39503350"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3925" y="9825038"/>
            <a:ext cx="19392900"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93925" y="13919200"/>
            <a:ext cx="19392900"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438" y="9825038"/>
            <a:ext cx="19400837"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2296438" y="13919200"/>
            <a:ext cx="19400837"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5118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12196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7766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747838"/>
            <a:ext cx="14439900"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7160875" y="1747838"/>
            <a:ext cx="245364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3925" y="9185275"/>
            <a:ext cx="14439900"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1464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30724475"/>
            <a:ext cx="26335037"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8602663" y="3921125"/>
            <a:ext cx="26335037"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602663" y="34350325"/>
            <a:ext cx="26335037"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31845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schemeClr>
        </a:solidFill>
        <a:effectLst/>
      </p:bgPr>
    </p:bg>
    <p:spTree>
      <p:nvGrpSpPr>
        <p:cNvPr id="1" name=""/>
        <p:cNvGrpSpPr/>
        <p:nvPr/>
      </p:nvGrpSpPr>
      <p:grpSpPr>
        <a:xfrm>
          <a:off x="0" y="0"/>
          <a:ext cx="0" cy="0"/>
          <a:chOff x="0" y="0"/>
          <a:chExt cx="0" cy="0"/>
        </a:xfrm>
      </p:grpSpPr>
      <p:sp>
        <p:nvSpPr>
          <p:cNvPr id="180226" name="Rectangle 2"/>
          <p:cNvSpPr>
            <a:spLocks noChangeArrowheads="1"/>
          </p:cNvSpPr>
          <p:nvPr userDrawn="1"/>
        </p:nvSpPr>
        <p:spPr bwMode="auto">
          <a:xfrm>
            <a:off x="0" y="0"/>
            <a:ext cx="43891200" cy="5613400"/>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180227" name="Rectangle 3"/>
          <p:cNvSpPr>
            <a:spLocks noChangeArrowheads="1"/>
          </p:cNvSpPr>
          <p:nvPr userDrawn="1"/>
        </p:nvSpPr>
        <p:spPr bwMode="auto">
          <a:xfrm>
            <a:off x="936625" y="6407150"/>
            <a:ext cx="9974263" cy="36529963"/>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180228" name="Rectangle 4"/>
          <p:cNvSpPr>
            <a:spLocks noChangeArrowheads="1"/>
          </p:cNvSpPr>
          <p:nvPr userDrawn="1"/>
        </p:nvSpPr>
        <p:spPr bwMode="auto">
          <a:xfrm>
            <a:off x="0" y="5613400"/>
            <a:ext cx="43891200" cy="173038"/>
          </a:xfrm>
          <a:prstGeom prst="rect">
            <a:avLst/>
          </a:prstGeom>
          <a:solidFill>
            <a:srgbClr val="660000"/>
          </a:solidFill>
          <a:ln w="9525">
            <a:noFill/>
            <a:miter lim="800000"/>
            <a:headEnd/>
            <a:tailEnd/>
          </a:ln>
          <a:effectLst/>
        </p:spPr>
        <p:txBody>
          <a:bodyPr wrap="none" anchor="ctr"/>
          <a:lstStyle/>
          <a:p>
            <a:pPr>
              <a:defRPr/>
            </a:pPr>
            <a:endParaRPr lang="en-US"/>
          </a:p>
        </p:txBody>
      </p:sp>
      <p:sp>
        <p:nvSpPr>
          <p:cNvPr id="180229" name="Text Box 5"/>
          <p:cNvSpPr txBox="1">
            <a:spLocks noChangeArrowheads="1"/>
          </p:cNvSpPr>
          <p:nvPr userDrawn="1"/>
        </p:nvSpPr>
        <p:spPr bwMode="auto">
          <a:xfrm>
            <a:off x="609600" y="43260963"/>
            <a:ext cx="2514600" cy="315912"/>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rPr>
              <a:t>POSTER TEMPLATE BY:</a:t>
            </a:r>
          </a:p>
          <a:p>
            <a:pPr eaLnBrk="0" hangingPunct="0">
              <a:lnSpc>
                <a:spcPct val="65000"/>
              </a:lnSpc>
              <a:spcBef>
                <a:spcPct val="50000"/>
              </a:spcBef>
              <a:defRPr/>
            </a:pPr>
            <a:r>
              <a:rPr lang="en-US" sz="1000" b="1">
                <a:solidFill>
                  <a:schemeClr val="bg2"/>
                </a:solidFill>
                <a:latin typeface="Arial" charset="0"/>
              </a:rPr>
              <a:t>www.PosterPresentations.com</a:t>
            </a:r>
          </a:p>
        </p:txBody>
      </p:sp>
      <p:sp>
        <p:nvSpPr>
          <p:cNvPr id="2054" name="Rectangle 6"/>
          <p:cNvSpPr>
            <a:spLocks noGrp="1" noChangeArrowheads="1"/>
          </p:cNvSpPr>
          <p:nvPr>
            <p:ph type="title"/>
          </p:nvPr>
        </p:nvSpPr>
        <p:spPr bwMode="auto">
          <a:xfrm>
            <a:off x="960438" y="1697038"/>
            <a:ext cx="419242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7" tIns="45624" rIns="91267" bIns="45624" numCol="1" anchor="ctr" anchorCtr="0" compatLnSpc="1">
            <a:prstTxWarp prst="textNoShape">
              <a:avLst/>
            </a:prstTxWarp>
          </a:bodyPr>
          <a:lstStyle/>
          <a:p>
            <a:pPr lvl="0"/>
            <a:r>
              <a:rPr lang="en-US" altLang="ar-SA" smtClean="0"/>
              <a:t>Click to edit Master title style</a:t>
            </a:r>
          </a:p>
        </p:txBody>
      </p:sp>
      <p:sp>
        <p:nvSpPr>
          <p:cNvPr id="2055" name="Rectangle 7"/>
          <p:cNvSpPr>
            <a:spLocks noGrp="1" noChangeArrowheads="1"/>
          </p:cNvSpPr>
          <p:nvPr>
            <p:ph type="body" idx="1"/>
          </p:nvPr>
        </p:nvSpPr>
        <p:spPr bwMode="auto">
          <a:xfrm>
            <a:off x="936625" y="6407150"/>
            <a:ext cx="9974263" cy="3652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6408" tIns="456408" rIns="456408" bIns="456408" numCol="1" anchor="t" anchorCtr="0" compatLnSpc="1">
            <a:prstTxWarp prst="textNoShape">
              <a:avLst/>
            </a:prstTxWarp>
          </a:bodyPr>
          <a:lstStyle/>
          <a:p>
            <a:pPr lvl="0"/>
            <a:r>
              <a:rPr lang="en-US" altLang="ar-SA" smtClean="0"/>
              <a:t>Click to edit Master text styles</a:t>
            </a:r>
          </a:p>
          <a:p>
            <a:pPr lvl="1"/>
            <a:r>
              <a:rPr lang="en-US" altLang="ar-SA" smtClean="0"/>
              <a:t>Second level</a:t>
            </a:r>
          </a:p>
        </p:txBody>
      </p:sp>
      <p:sp>
        <p:nvSpPr>
          <p:cNvPr id="180232" name="Rectangle 8"/>
          <p:cNvSpPr>
            <a:spLocks noChangeArrowheads="1"/>
          </p:cNvSpPr>
          <p:nvPr userDrawn="1"/>
        </p:nvSpPr>
        <p:spPr bwMode="auto">
          <a:xfrm>
            <a:off x="0" y="0"/>
            <a:ext cx="43891200" cy="43891200"/>
          </a:xfrm>
          <a:prstGeom prst="rect">
            <a:avLst/>
          </a:prstGeom>
          <a:noFill/>
          <a:ln w="3175">
            <a:solidFill>
              <a:schemeClr val="tx2"/>
            </a:solidFill>
            <a:miter lim="800000"/>
            <a:headEnd/>
            <a:tailEnd/>
          </a:ln>
          <a:effectLst/>
        </p:spPr>
        <p:txBody>
          <a:bodyPr wrap="none" anchor="ctr"/>
          <a:lstStyle/>
          <a:p>
            <a:pPr>
              <a:defRPr/>
            </a:pPr>
            <a:endParaRPr lang="en-US"/>
          </a:p>
        </p:txBody>
      </p:sp>
      <p:sp>
        <p:nvSpPr>
          <p:cNvPr id="180233" name="Rectangle 9"/>
          <p:cNvSpPr>
            <a:spLocks noChangeArrowheads="1"/>
          </p:cNvSpPr>
          <p:nvPr userDrawn="1"/>
        </p:nvSpPr>
        <p:spPr bwMode="auto">
          <a:xfrm>
            <a:off x="11490325" y="6407150"/>
            <a:ext cx="20764500" cy="36529963"/>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180235" name="Rectangle 11"/>
          <p:cNvSpPr>
            <a:spLocks noChangeArrowheads="1"/>
          </p:cNvSpPr>
          <p:nvPr userDrawn="1"/>
        </p:nvSpPr>
        <p:spPr bwMode="auto">
          <a:xfrm>
            <a:off x="32902525" y="6407150"/>
            <a:ext cx="9982200" cy="36529963"/>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 id="2147484029" r:id="rId6"/>
    <p:sldLayoutId id="2147484030" r:id="rId7"/>
    <p:sldLayoutId id="2147484031" r:id="rId8"/>
    <p:sldLayoutId id="2147484032" r:id="rId9"/>
    <p:sldLayoutId id="2147484033" r:id="rId10"/>
    <p:sldLayoutId id="2147484034" r:id="rId11"/>
  </p:sldLayoutIdLst>
  <p:txStyles>
    <p:titleStyle>
      <a:lvl1pPr algn="ctr" rtl="0" eaLnBrk="0" fontAlgn="base" hangingPunct="0">
        <a:spcBef>
          <a:spcPct val="0"/>
        </a:spcBef>
        <a:spcAft>
          <a:spcPct val="0"/>
        </a:spcAft>
        <a:defRPr sz="8600">
          <a:solidFill>
            <a:schemeClr val="tx2"/>
          </a:solidFill>
          <a:latin typeface="+mj-lt"/>
          <a:ea typeface="+mj-ea"/>
          <a:cs typeface="+mj-cs"/>
        </a:defRPr>
      </a:lvl1pPr>
      <a:lvl2pPr algn="ctr" rtl="0" eaLnBrk="0" fontAlgn="base" hangingPunct="0">
        <a:spcBef>
          <a:spcPct val="0"/>
        </a:spcBef>
        <a:spcAft>
          <a:spcPct val="0"/>
        </a:spcAft>
        <a:defRPr sz="8600">
          <a:solidFill>
            <a:schemeClr val="tx2"/>
          </a:solidFill>
          <a:latin typeface="Arial Black" pitchFamily="34" charset="0"/>
        </a:defRPr>
      </a:lvl2pPr>
      <a:lvl3pPr algn="ctr" rtl="0" eaLnBrk="0" fontAlgn="base" hangingPunct="0">
        <a:spcBef>
          <a:spcPct val="0"/>
        </a:spcBef>
        <a:spcAft>
          <a:spcPct val="0"/>
        </a:spcAft>
        <a:defRPr sz="8600">
          <a:solidFill>
            <a:schemeClr val="tx2"/>
          </a:solidFill>
          <a:latin typeface="Arial Black" pitchFamily="34" charset="0"/>
        </a:defRPr>
      </a:lvl3pPr>
      <a:lvl4pPr algn="ctr" rtl="0" eaLnBrk="0" fontAlgn="base" hangingPunct="0">
        <a:spcBef>
          <a:spcPct val="0"/>
        </a:spcBef>
        <a:spcAft>
          <a:spcPct val="0"/>
        </a:spcAft>
        <a:defRPr sz="8600">
          <a:solidFill>
            <a:schemeClr val="tx2"/>
          </a:solidFill>
          <a:latin typeface="Arial Black" pitchFamily="34" charset="0"/>
        </a:defRPr>
      </a:lvl4pPr>
      <a:lvl5pPr algn="ctr" rtl="0" eaLnBrk="0" fontAlgn="base" hangingPunct="0">
        <a:spcBef>
          <a:spcPct val="0"/>
        </a:spcBef>
        <a:spcAft>
          <a:spcPct val="0"/>
        </a:spcAft>
        <a:defRPr sz="8600">
          <a:solidFill>
            <a:schemeClr val="tx2"/>
          </a:solidFill>
          <a:latin typeface="Arial Black" pitchFamily="34" charset="0"/>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mn-ea"/>
          <a:cs typeface="+mn-cs"/>
        </a:defRPr>
      </a:lvl1pPr>
      <a:lvl2pPr marL="739775" indent="-282575" algn="l" rtl="0" eaLnBrk="0" fontAlgn="base" hangingPunct="0">
        <a:spcBef>
          <a:spcPct val="20000"/>
        </a:spcBef>
        <a:spcAft>
          <a:spcPct val="0"/>
        </a:spcAft>
        <a:buChar char="–"/>
        <a:defRPr sz="29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1900">
          <a:solidFill>
            <a:schemeClr val="tx1"/>
          </a:solidFill>
          <a:latin typeface="+mn-lt"/>
        </a:defRPr>
      </a:lvl4pPr>
      <a:lvl5pPr marL="2057400" indent="-228600" algn="l" rtl="0" eaLnBrk="0" fontAlgn="base" hangingPunct="0">
        <a:spcBef>
          <a:spcPct val="20000"/>
        </a:spcBef>
        <a:spcAft>
          <a:spcPct val="0"/>
        </a:spcAft>
        <a:buChar char="»"/>
        <a:defRPr sz="1900">
          <a:solidFill>
            <a:schemeClr val="tx1"/>
          </a:solidFill>
          <a:latin typeface="+mn-lt"/>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75000"/>
          </a:schemeClr>
        </a:solidFill>
        <a:effectLst/>
      </p:bgPr>
    </p:bg>
    <p:spTree>
      <p:nvGrpSpPr>
        <p:cNvPr id="1" name=""/>
        <p:cNvGrpSpPr/>
        <p:nvPr/>
      </p:nvGrpSpPr>
      <p:grpSpPr>
        <a:xfrm>
          <a:off x="0" y="0"/>
          <a:ext cx="0" cy="0"/>
          <a:chOff x="0" y="0"/>
          <a:chExt cx="0" cy="0"/>
        </a:xfrm>
      </p:grpSpPr>
      <p:sp>
        <p:nvSpPr>
          <p:cNvPr id="181250" name="Rectangle 2"/>
          <p:cNvSpPr>
            <a:spLocks noChangeArrowheads="1"/>
          </p:cNvSpPr>
          <p:nvPr userDrawn="1"/>
        </p:nvSpPr>
        <p:spPr bwMode="auto">
          <a:xfrm>
            <a:off x="0" y="0"/>
            <a:ext cx="43891200" cy="5613400"/>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181251" name="Rectangle 3"/>
          <p:cNvSpPr>
            <a:spLocks noChangeArrowheads="1"/>
          </p:cNvSpPr>
          <p:nvPr userDrawn="1"/>
        </p:nvSpPr>
        <p:spPr bwMode="auto">
          <a:xfrm>
            <a:off x="693738" y="6407150"/>
            <a:ext cx="42367200" cy="36529963"/>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p>
        </p:txBody>
      </p:sp>
      <p:sp>
        <p:nvSpPr>
          <p:cNvPr id="181252" name="Rectangle 4"/>
          <p:cNvSpPr>
            <a:spLocks noChangeArrowheads="1"/>
          </p:cNvSpPr>
          <p:nvPr userDrawn="1"/>
        </p:nvSpPr>
        <p:spPr bwMode="auto">
          <a:xfrm>
            <a:off x="0" y="5613400"/>
            <a:ext cx="43891200" cy="173038"/>
          </a:xfrm>
          <a:prstGeom prst="rect">
            <a:avLst/>
          </a:prstGeom>
          <a:solidFill>
            <a:srgbClr val="660000"/>
          </a:solidFill>
          <a:ln w="9525">
            <a:noFill/>
            <a:miter lim="800000"/>
            <a:headEnd/>
            <a:tailEnd/>
          </a:ln>
          <a:effectLst/>
        </p:spPr>
        <p:txBody>
          <a:bodyPr wrap="none" anchor="ctr"/>
          <a:lstStyle/>
          <a:p>
            <a:pPr>
              <a:defRPr/>
            </a:pPr>
            <a:endParaRPr lang="en-US"/>
          </a:p>
        </p:txBody>
      </p:sp>
      <p:sp>
        <p:nvSpPr>
          <p:cNvPr id="181253" name="Text Box 5"/>
          <p:cNvSpPr txBox="1">
            <a:spLocks noChangeArrowheads="1"/>
          </p:cNvSpPr>
          <p:nvPr userDrawn="1"/>
        </p:nvSpPr>
        <p:spPr bwMode="auto">
          <a:xfrm>
            <a:off x="609600" y="43260963"/>
            <a:ext cx="2514600" cy="315912"/>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rPr>
              <a:t>POSTER TEMPLATE BY:</a:t>
            </a:r>
          </a:p>
          <a:p>
            <a:pPr eaLnBrk="0" hangingPunct="0">
              <a:lnSpc>
                <a:spcPct val="65000"/>
              </a:lnSpc>
              <a:spcBef>
                <a:spcPct val="50000"/>
              </a:spcBef>
              <a:defRPr/>
            </a:pPr>
            <a:r>
              <a:rPr lang="en-US" sz="1000" b="1">
                <a:solidFill>
                  <a:schemeClr val="bg2"/>
                </a:solidFill>
                <a:latin typeface="Arial" charset="0"/>
              </a:rPr>
              <a:t>www.PosterPresentations.com</a:t>
            </a:r>
          </a:p>
        </p:txBody>
      </p:sp>
      <p:sp>
        <p:nvSpPr>
          <p:cNvPr id="3078" name="Rectangle 6"/>
          <p:cNvSpPr>
            <a:spLocks noGrp="1" noChangeArrowheads="1"/>
          </p:cNvSpPr>
          <p:nvPr>
            <p:ph type="title"/>
          </p:nvPr>
        </p:nvSpPr>
        <p:spPr bwMode="auto">
          <a:xfrm>
            <a:off x="960438" y="1697038"/>
            <a:ext cx="419242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7" tIns="45624" rIns="91267" bIns="45624" numCol="1" anchor="ctr" anchorCtr="0" compatLnSpc="1">
            <a:prstTxWarp prst="textNoShape">
              <a:avLst/>
            </a:prstTxWarp>
          </a:bodyPr>
          <a:lstStyle/>
          <a:p>
            <a:pPr lvl="0"/>
            <a:r>
              <a:rPr lang="en-US" altLang="ar-SA" smtClean="0"/>
              <a:t>Click to edit Master title style</a:t>
            </a:r>
          </a:p>
        </p:txBody>
      </p:sp>
      <p:sp>
        <p:nvSpPr>
          <p:cNvPr id="3079" name="Rectangle 7"/>
          <p:cNvSpPr>
            <a:spLocks noGrp="1" noChangeArrowheads="1"/>
          </p:cNvSpPr>
          <p:nvPr>
            <p:ph type="body" idx="1"/>
          </p:nvPr>
        </p:nvSpPr>
        <p:spPr bwMode="auto">
          <a:xfrm>
            <a:off x="693738" y="6407150"/>
            <a:ext cx="42190987" cy="3652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6408" tIns="456408" rIns="456408" bIns="456408" numCol="1" anchor="t" anchorCtr="0" compatLnSpc="1">
            <a:prstTxWarp prst="textNoShape">
              <a:avLst/>
            </a:prstTxWarp>
          </a:bodyPr>
          <a:lstStyle/>
          <a:p>
            <a:pPr lvl="0"/>
            <a:r>
              <a:rPr lang="en-US" altLang="ar-SA" smtClean="0"/>
              <a:t>Click to edit Master text styles</a:t>
            </a:r>
          </a:p>
          <a:p>
            <a:pPr lvl="1"/>
            <a:r>
              <a:rPr lang="en-US" altLang="ar-SA" smtClean="0"/>
              <a:t>Second level</a:t>
            </a:r>
          </a:p>
        </p:txBody>
      </p:sp>
      <p:sp>
        <p:nvSpPr>
          <p:cNvPr id="181256" name="Rectangle 8"/>
          <p:cNvSpPr>
            <a:spLocks noChangeArrowheads="1"/>
          </p:cNvSpPr>
          <p:nvPr userDrawn="1"/>
        </p:nvSpPr>
        <p:spPr bwMode="auto">
          <a:xfrm>
            <a:off x="0" y="0"/>
            <a:ext cx="43891200" cy="43891200"/>
          </a:xfrm>
          <a:prstGeom prst="rect">
            <a:avLst/>
          </a:prstGeom>
          <a:noFill/>
          <a:ln w="3175">
            <a:solidFill>
              <a:schemeClr val="tx2"/>
            </a:solid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4035"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txStyles>
    <p:titleStyle>
      <a:lvl1pPr algn="ctr" rtl="0" eaLnBrk="0" fontAlgn="base" hangingPunct="0">
        <a:spcBef>
          <a:spcPct val="0"/>
        </a:spcBef>
        <a:spcAft>
          <a:spcPct val="0"/>
        </a:spcAft>
        <a:defRPr sz="8600">
          <a:solidFill>
            <a:schemeClr val="tx2"/>
          </a:solidFill>
          <a:latin typeface="+mj-lt"/>
          <a:ea typeface="+mj-ea"/>
          <a:cs typeface="+mj-cs"/>
        </a:defRPr>
      </a:lvl1pPr>
      <a:lvl2pPr algn="ctr" rtl="0" eaLnBrk="0" fontAlgn="base" hangingPunct="0">
        <a:spcBef>
          <a:spcPct val="0"/>
        </a:spcBef>
        <a:spcAft>
          <a:spcPct val="0"/>
        </a:spcAft>
        <a:defRPr sz="8600">
          <a:solidFill>
            <a:schemeClr val="tx2"/>
          </a:solidFill>
          <a:latin typeface="Arial Black" pitchFamily="34" charset="0"/>
        </a:defRPr>
      </a:lvl2pPr>
      <a:lvl3pPr algn="ctr" rtl="0" eaLnBrk="0" fontAlgn="base" hangingPunct="0">
        <a:spcBef>
          <a:spcPct val="0"/>
        </a:spcBef>
        <a:spcAft>
          <a:spcPct val="0"/>
        </a:spcAft>
        <a:defRPr sz="8600">
          <a:solidFill>
            <a:schemeClr val="tx2"/>
          </a:solidFill>
          <a:latin typeface="Arial Black" pitchFamily="34" charset="0"/>
        </a:defRPr>
      </a:lvl3pPr>
      <a:lvl4pPr algn="ctr" rtl="0" eaLnBrk="0" fontAlgn="base" hangingPunct="0">
        <a:spcBef>
          <a:spcPct val="0"/>
        </a:spcBef>
        <a:spcAft>
          <a:spcPct val="0"/>
        </a:spcAft>
        <a:defRPr sz="8600">
          <a:solidFill>
            <a:schemeClr val="tx2"/>
          </a:solidFill>
          <a:latin typeface="Arial Black" pitchFamily="34" charset="0"/>
        </a:defRPr>
      </a:lvl4pPr>
      <a:lvl5pPr algn="ctr" rtl="0" eaLnBrk="0" fontAlgn="base" hangingPunct="0">
        <a:spcBef>
          <a:spcPct val="0"/>
        </a:spcBef>
        <a:spcAft>
          <a:spcPct val="0"/>
        </a:spcAft>
        <a:defRPr sz="8600">
          <a:solidFill>
            <a:schemeClr val="tx2"/>
          </a:solidFill>
          <a:latin typeface="Arial Black" pitchFamily="34" charset="0"/>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mn-ea"/>
          <a:cs typeface="+mn-cs"/>
        </a:defRPr>
      </a:lvl1pPr>
      <a:lvl2pPr marL="739775" indent="-282575" algn="l" rtl="0" eaLnBrk="0" fontAlgn="base" hangingPunct="0">
        <a:spcBef>
          <a:spcPct val="20000"/>
        </a:spcBef>
        <a:spcAft>
          <a:spcPct val="0"/>
        </a:spcAft>
        <a:buChar char="–"/>
        <a:defRPr sz="29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1900">
          <a:solidFill>
            <a:schemeClr val="tx1"/>
          </a:solidFill>
          <a:latin typeface="+mn-lt"/>
        </a:defRPr>
      </a:lvl4pPr>
      <a:lvl5pPr marL="2057400" indent="-228600" algn="l" rtl="0" eaLnBrk="0" fontAlgn="base" hangingPunct="0">
        <a:spcBef>
          <a:spcPct val="20000"/>
        </a:spcBef>
        <a:spcAft>
          <a:spcPct val="0"/>
        </a:spcAft>
        <a:buChar char="»"/>
        <a:defRPr sz="1900">
          <a:solidFill>
            <a:schemeClr val="tx1"/>
          </a:solidFill>
          <a:latin typeface="+mn-lt"/>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66014" y="3197011"/>
            <a:ext cx="38781989" cy="1061246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434589" y="12757718"/>
            <a:ext cx="38713411" cy="241035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468880" y="41039661"/>
            <a:ext cx="14813280" cy="1463040"/>
          </a:xfrm>
          <a:prstGeom prst="rect">
            <a:avLst/>
          </a:prstGeom>
        </p:spPr>
        <p:txBody>
          <a:bodyPr vert="horz" lIns="91440" tIns="45720" rIns="91440" bIns="45720" rtlCol="0" anchor="ctr"/>
          <a:lstStyle>
            <a:lvl1pPr algn="l">
              <a:defRPr sz="4560">
                <a:solidFill>
                  <a:schemeClr val="tx1">
                    <a:alpha val="75000"/>
                  </a:schemeClr>
                </a:solidFill>
              </a:defRPr>
            </a:lvl1pPr>
          </a:lstStyle>
          <a:p>
            <a:fld id="{5586B75A-687E-405C-8A0B-8D00578BA2C3}" type="datetimeFigureOut">
              <a:rPr lang="en-US" dirty="0"/>
              <a:pPr/>
              <a:t>5/20/2014</a:t>
            </a:fld>
            <a:endParaRPr lang="en-US" dirty="0"/>
          </a:p>
        </p:txBody>
      </p:sp>
      <p:sp>
        <p:nvSpPr>
          <p:cNvPr id="5" name="Footer Placeholder 4"/>
          <p:cNvSpPr>
            <a:spLocks noGrp="1"/>
          </p:cNvSpPr>
          <p:nvPr>
            <p:ph type="ftr" sz="quarter" idx="3"/>
          </p:nvPr>
        </p:nvSpPr>
        <p:spPr>
          <a:xfrm>
            <a:off x="2468880" y="41950061"/>
            <a:ext cx="18105120" cy="1463040"/>
          </a:xfrm>
          <a:prstGeom prst="rect">
            <a:avLst/>
          </a:prstGeom>
        </p:spPr>
        <p:txBody>
          <a:bodyPr vert="horz" lIns="91440" tIns="45720" rIns="91440" bIns="45720" rtlCol="0" anchor="ctr"/>
          <a:lstStyle>
            <a:lvl1pPr algn="l">
              <a:defRPr sz="4560" cap="all" baseline="0">
                <a:solidFill>
                  <a:schemeClr val="tx1">
                    <a:alpha val="75000"/>
                  </a:schemeClr>
                </a:solidFill>
              </a:defRPr>
            </a:lvl1pPr>
          </a:lstStyle>
          <a:p>
            <a:endParaRPr lang="en-US" dirty="0"/>
          </a:p>
        </p:txBody>
      </p:sp>
      <p:sp>
        <p:nvSpPr>
          <p:cNvPr id="6" name="Slide Number Placeholder 5"/>
          <p:cNvSpPr>
            <a:spLocks noGrp="1"/>
          </p:cNvSpPr>
          <p:nvPr>
            <p:ph type="sldNum" sz="quarter" idx="4"/>
          </p:nvPr>
        </p:nvSpPr>
        <p:spPr>
          <a:xfrm>
            <a:off x="31397726" y="37310390"/>
            <a:ext cx="10533888" cy="8941050"/>
          </a:xfrm>
          <a:prstGeom prst="rect">
            <a:avLst/>
          </a:prstGeom>
        </p:spPr>
        <p:txBody>
          <a:bodyPr vert="horz" lIns="91440" tIns="45720" rIns="91440" bIns="45720" rtlCol="0" anchor="b"/>
          <a:lstStyle>
            <a:lvl1pPr algn="r">
              <a:defRPr sz="43200" b="0">
                <a:ln>
                  <a:noFill/>
                </a:ln>
                <a:solidFill>
                  <a:schemeClr val="accent1">
                    <a:alpha val="20000"/>
                  </a:schemeClr>
                </a:solidFill>
                <a:latin typeface="+mj-lt"/>
              </a:defRPr>
            </a:lvl1pPr>
          </a:lstStyle>
          <a:p>
            <a:fld id="{4FAB73BC-B049-4115-A692-8D63A059BFB8}" type="slidenum">
              <a:rPr lang="en-US" dirty="0"/>
              <a:pPr/>
              <a:t>‹#›</a:t>
            </a:fld>
            <a:endParaRPr lang="en-US" dirty="0"/>
          </a:p>
        </p:txBody>
      </p:sp>
      <p:sp>
        <p:nvSpPr>
          <p:cNvPr id="7" name="Rectangle 36"/>
          <p:cNvSpPr>
            <a:spLocks noChangeArrowheads="1"/>
          </p:cNvSpPr>
          <p:nvPr userDrawn="1"/>
        </p:nvSpPr>
        <p:spPr bwMode="auto">
          <a:xfrm>
            <a:off x="0" y="0"/>
            <a:ext cx="43891200" cy="5426075"/>
          </a:xfrm>
          <a:prstGeom prst="rect">
            <a:avLst/>
          </a:prstGeom>
          <a:solidFill>
            <a:schemeClr val="accent2"/>
          </a:solidFill>
          <a:ln w="9525">
            <a:solidFill>
              <a:schemeClr val="tx1"/>
            </a:solidFill>
            <a:miter lim="800000"/>
            <a:headEnd/>
            <a:tailEnd/>
          </a:ln>
          <a:effectLst/>
        </p:spPr>
        <p:txBody>
          <a:bodyPr wrap="none" anchor="ctr"/>
          <a:lstStyle/>
          <a:p>
            <a:pPr>
              <a:defRPr/>
            </a:pPr>
            <a:endParaRPr lang="en-US"/>
          </a:p>
        </p:txBody>
      </p:sp>
      <p:sp>
        <p:nvSpPr>
          <p:cNvPr id="8" name="Rectangle 33"/>
          <p:cNvSpPr>
            <a:spLocks noChangeArrowheads="1"/>
          </p:cNvSpPr>
          <p:nvPr userDrawn="1"/>
        </p:nvSpPr>
        <p:spPr bwMode="auto">
          <a:xfrm>
            <a:off x="935038" y="6400800"/>
            <a:ext cx="13512800" cy="36529963"/>
          </a:xfrm>
          <a:prstGeom prst="rect">
            <a:avLst/>
          </a:prstGeom>
          <a:solidFill>
            <a:srgbClr val="FFFFFF"/>
          </a:solidFill>
          <a:ln w="9525">
            <a:solidFill>
              <a:schemeClr val="tx1"/>
            </a:solidFill>
            <a:miter lim="800000"/>
            <a:headEnd/>
            <a:tailEnd/>
          </a:ln>
          <a:effectLst/>
        </p:spPr>
        <p:txBody>
          <a:bodyPr wrap="none" anchor="ctr"/>
          <a:lstStyle/>
          <a:p>
            <a:pPr>
              <a:defRPr/>
            </a:pPr>
            <a:endParaRPr lang="en-US"/>
          </a:p>
        </p:txBody>
      </p:sp>
      <p:sp>
        <p:nvSpPr>
          <p:cNvPr id="9" name="Text Box 14"/>
          <p:cNvSpPr txBox="1">
            <a:spLocks noChangeArrowheads="1"/>
          </p:cNvSpPr>
          <p:nvPr userDrawn="1"/>
        </p:nvSpPr>
        <p:spPr bwMode="auto">
          <a:xfrm>
            <a:off x="935038" y="43260963"/>
            <a:ext cx="2884487" cy="315912"/>
          </a:xfrm>
          <a:prstGeom prst="rect">
            <a:avLst/>
          </a:prstGeom>
          <a:noFill/>
          <a:ln w="9525">
            <a:noFill/>
            <a:miter lim="800000"/>
            <a:headEnd/>
            <a:tailEnd/>
          </a:ln>
          <a:effectLst/>
        </p:spPr>
        <p:txBody>
          <a:bodyPr lIns="91267" tIns="45624" rIns="91267" bIns="45624">
            <a:spAutoFit/>
          </a:bodyPr>
          <a:lstStyle/>
          <a:p>
            <a:pPr eaLnBrk="0" hangingPunct="0">
              <a:lnSpc>
                <a:spcPct val="65000"/>
              </a:lnSpc>
              <a:spcBef>
                <a:spcPct val="50000"/>
              </a:spcBef>
              <a:defRPr/>
            </a:pPr>
            <a:r>
              <a:rPr lang="en-US" sz="500" b="1">
                <a:solidFill>
                  <a:schemeClr val="bg2"/>
                </a:solidFill>
                <a:latin typeface="Arial" charset="0"/>
              </a:rPr>
              <a:t>TEMPLATE DESIGN © 2008</a:t>
            </a:r>
          </a:p>
          <a:p>
            <a:pPr eaLnBrk="0" hangingPunct="0">
              <a:lnSpc>
                <a:spcPct val="65000"/>
              </a:lnSpc>
              <a:spcBef>
                <a:spcPct val="50000"/>
              </a:spcBef>
              <a:defRPr/>
            </a:pPr>
            <a:r>
              <a:rPr lang="en-US" sz="1000" b="1">
                <a:solidFill>
                  <a:schemeClr val="bg2"/>
                </a:solidFill>
                <a:latin typeface="Arial" charset="0"/>
              </a:rPr>
              <a:t>www.PosterPresentations.com</a:t>
            </a:r>
          </a:p>
        </p:txBody>
      </p:sp>
      <p:sp>
        <p:nvSpPr>
          <p:cNvPr id="10" name="Rectangle 25"/>
          <p:cNvSpPr>
            <a:spLocks noChangeArrowheads="1"/>
          </p:cNvSpPr>
          <p:nvPr userDrawn="1"/>
        </p:nvSpPr>
        <p:spPr bwMode="auto">
          <a:xfrm>
            <a:off x="0" y="0"/>
            <a:ext cx="43891200" cy="43891200"/>
          </a:xfrm>
          <a:prstGeom prst="rect">
            <a:avLst/>
          </a:prstGeom>
          <a:noFill/>
          <a:ln w="3175">
            <a:solidFill>
              <a:schemeClr val="tx2"/>
            </a:solidFill>
            <a:miter lim="800000"/>
            <a:headEnd/>
            <a:tailEnd/>
          </a:ln>
          <a:effectLst/>
        </p:spPr>
        <p:txBody>
          <a:bodyPr wrap="none" anchor="ctr"/>
          <a:lstStyle/>
          <a:p>
            <a:pPr>
              <a:defRPr/>
            </a:pPr>
            <a:endParaRPr lang="en-US"/>
          </a:p>
        </p:txBody>
      </p:sp>
      <p:sp>
        <p:nvSpPr>
          <p:cNvPr id="11" name="Rectangle 40"/>
          <p:cNvSpPr>
            <a:spLocks noChangeArrowheads="1"/>
          </p:cNvSpPr>
          <p:nvPr userDrawn="1"/>
        </p:nvSpPr>
        <p:spPr bwMode="auto">
          <a:xfrm>
            <a:off x="29371925" y="6400800"/>
            <a:ext cx="13512800" cy="36529963"/>
          </a:xfrm>
          <a:prstGeom prst="rect">
            <a:avLst/>
          </a:prstGeom>
          <a:solidFill>
            <a:srgbClr val="FFFFFF"/>
          </a:solidFill>
          <a:ln w="9525">
            <a:solidFill>
              <a:schemeClr val="tx1"/>
            </a:solidFill>
            <a:miter lim="800000"/>
            <a:headEnd/>
            <a:tailEnd/>
          </a:ln>
          <a:effectLst/>
        </p:spPr>
        <p:txBody>
          <a:bodyPr wrap="none" anchor="ctr"/>
          <a:lstStyle/>
          <a:p>
            <a:pPr>
              <a:defRPr/>
            </a:pPr>
            <a:endParaRPr lang="en-US"/>
          </a:p>
        </p:txBody>
      </p:sp>
      <p:sp>
        <p:nvSpPr>
          <p:cNvPr id="12" name="Rectangle 41"/>
          <p:cNvSpPr>
            <a:spLocks noChangeArrowheads="1"/>
          </p:cNvSpPr>
          <p:nvPr userDrawn="1"/>
        </p:nvSpPr>
        <p:spPr bwMode="auto">
          <a:xfrm>
            <a:off x="15152688" y="6400800"/>
            <a:ext cx="13512800" cy="36529963"/>
          </a:xfrm>
          <a:prstGeom prst="rect">
            <a:avLst/>
          </a:prstGeom>
          <a:solidFill>
            <a:srgbClr val="FFFFFF"/>
          </a:solidFill>
          <a:ln w="9525">
            <a:solidFill>
              <a:schemeClr val="tx1"/>
            </a:solidFill>
            <a:miter lim="800000"/>
            <a:headEnd/>
            <a:tailEnd/>
          </a:ln>
          <a:effectLst/>
        </p:spPr>
        <p:txBody>
          <a:bodyPr wrap="none" anchor="ctr"/>
          <a:lstStyle/>
          <a:p>
            <a:pPr>
              <a:defRPr/>
            </a:pPr>
            <a:endParaRPr lang="en-US"/>
          </a:p>
        </p:txBody>
      </p:sp>
      <p:sp>
        <p:nvSpPr>
          <p:cNvPr id="13" name="Line 43"/>
          <p:cNvSpPr>
            <a:spLocks noChangeShapeType="1"/>
          </p:cNvSpPr>
          <p:nvPr userDrawn="1"/>
        </p:nvSpPr>
        <p:spPr bwMode="auto">
          <a:xfrm>
            <a:off x="0" y="5426075"/>
            <a:ext cx="43891200" cy="0"/>
          </a:xfrm>
          <a:prstGeom prst="line">
            <a:avLst/>
          </a:prstGeom>
          <a:noFill/>
          <a:ln w="190500">
            <a:solidFill>
              <a:srgbClr val="FF9900"/>
            </a:solidFill>
            <a:round/>
            <a:headEnd/>
            <a:tailEnd/>
          </a:ln>
          <a:effectLst/>
        </p:spPr>
        <p:txBody>
          <a:bodyPr/>
          <a:lstStyle/>
          <a:p>
            <a:pPr>
              <a:defRPr/>
            </a:pPr>
            <a:endParaRPr lang="en-US"/>
          </a:p>
        </p:txBody>
      </p:sp>
    </p:spTree>
    <p:extLst>
      <p:ext uri="{BB962C8B-B14F-4D97-AF65-F5344CB8AC3E}">
        <p14:creationId xmlns:p14="http://schemas.microsoft.com/office/powerpoint/2010/main" val="2579034372"/>
      </p:ext>
    </p:extLst>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txStyles>
    <p:titleStyle>
      <a:lvl1pPr algn="l" defTabSz="4389120" rtl="1" eaLnBrk="1" latinLnBrk="0" hangingPunct="1">
        <a:lnSpc>
          <a:spcPct val="90000"/>
        </a:lnSpc>
        <a:spcBef>
          <a:spcPct val="0"/>
        </a:spcBef>
        <a:buNone/>
        <a:defRPr sz="23040" kern="1200" spc="-576" baseline="0">
          <a:solidFill>
            <a:schemeClr val="accent1"/>
          </a:solidFill>
          <a:latin typeface="+mj-lt"/>
          <a:ea typeface="+mj-ea"/>
          <a:cs typeface="+mj-cs"/>
        </a:defRPr>
      </a:lvl1pPr>
    </p:titleStyle>
    <p:bodyStyle>
      <a:lvl1pPr marL="438912" indent="-438912" algn="r" defTabSz="4389120" rtl="1" eaLnBrk="1" latinLnBrk="0" hangingPunct="1">
        <a:lnSpc>
          <a:spcPct val="85000"/>
        </a:lnSpc>
        <a:spcBef>
          <a:spcPts val="6240"/>
        </a:spcBef>
        <a:buFont typeface="Arial" pitchFamily="34" charset="0"/>
        <a:buChar char=" "/>
        <a:defRPr sz="11520" kern="1200">
          <a:solidFill>
            <a:schemeClr val="tx1">
              <a:lumMod val="85000"/>
              <a:lumOff val="15000"/>
            </a:schemeClr>
          </a:solidFill>
          <a:latin typeface="+mn-lt"/>
          <a:ea typeface="+mn-ea"/>
          <a:cs typeface="+mn-cs"/>
        </a:defRPr>
      </a:lvl1pPr>
      <a:lvl2pPr marL="1316736" indent="-1645920" algn="r" defTabSz="4389120" rtl="1" eaLnBrk="1" latinLnBrk="0" hangingPunct="1">
        <a:lnSpc>
          <a:spcPct val="85000"/>
        </a:lnSpc>
        <a:spcBef>
          <a:spcPts val="2880"/>
        </a:spcBef>
        <a:buFont typeface="Arial" pitchFamily="34" charset="0"/>
        <a:buChar char=" "/>
        <a:defRPr sz="11520" kern="1200">
          <a:solidFill>
            <a:schemeClr val="tx1">
              <a:lumMod val="85000"/>
              <a:lumOff val="15000"/>
            </a:schemeClr>
          </a:solidFill>
          <a:latin typeface="+mn-lt"/>
          <a:ea typeface="+mn-ea"/>
          <a:cs typeface="+mn-cs"/>
        </a:defRPr>
      </a:lvl2pPr>
      <a:lvl3pPr marL="2633472" indent="-2633472" algn="r" defTabSz="4389120" rtl="1" eaLnBrk="1" latinLnBrk="0" hangingPunct="1">
        <a:lnSpc>
          <a:spcPct val="85000"/>
        </a:lnSpc>
        <a:spcBef>
          <a:spcPts val="2880"/>
        </a:spcBef>
        <a:buFont typeface="Arial" pitchFamily="34" charset="0"/>
        <a:buChar char=" "/>
        <a:defRPr sz="9600" i="1" kern="1200">
          <a:solidFill>
            <a:schemeClr val="tx1">
              <a:lumMod val="85000"/>
              <a:lumOff val="15000"/>
            </a:schemeClr>
          </a:solidFill>
          <a:latin typeface="+mn-lt"/>
          <a:ea typeface="+mn-ea"/>
          <a:cs typeface="+mn-cs"/>
        </a:defRPr>
      </a:lvl3pPr>
      <a:lvl4pPr marL="3950208" indent="-3950208"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4pPr>
      <a:lvl5pPr marL="5266944" indent="-5266944"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5pPr>
      <a:lvl6pPr marL="5760000" indent="-1097280"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6pPr>
      <a:lvl7pPr marL="6720000" indent="-1097280"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7pPr>
      <a:lvl8pPr marL="7680000" indent="-1097280"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8pPr>
      <a:lvl9pPr marL="8640000" indent="-1097280" algn="r" defTabSz="4389120" rtl="1" eaLnBrk="1" latinLnBrk="0" hangingPunct="1">
        <a:lnSpc>
          <a:spcPct val="85000"/>
        </a:lnSpc>
        <a:spcBef>
          <a:spcPts val="2880"/>
        </a:spcBef>
        <a:buFont typeface="Arial" pitchFamily="34" charset="0"/>
        <a:buChar char=" "/>
        <a:defRPr sz="8640" kern="1200">
          <a:solidFill>
            <a:schemeClr val="tx1">
              <a:lumMod val="85000"/>
              <a:lumOff val="15000"/>
            </a:schemeClr>
          </a:solidFill>
          <a:latin typeface="+mn-lt"/>
          <a:ea typeface="+mn-ea"/>
          <a:cs typeface="+mn-cs"/>
        </a:defRPr>
      </a:lvl9pPr>
    </p:bodyStyle>
    <p:otherStyle>
      <a:defPPr>
        <a:defRPr lang="en-US"/>
      </a:defPPr>
      <a:lvl1pPr marL="0" algn="r" defTabSz="4389120" rtl="1" eaLnBrk="1" latinLnBrk="0" hangingPunct="1">
        <a:defRPr sz="8640" kern="1200">
          <a:solidFill>
            <a:schemeClr val="tx1"/>
          </a:solidFill>
          <a:latin typeface="+mn-lt"/>
          <a:ea typeface="+mn-ea"/>
          <a:cs typeface="+mn-cs"/>
        </a:defRPr>
      </a:lvl1pPr>
      <a:lvl2pPr marL="2194560" algn="r" defTabSz="4389120" rtl="1" eaLnBrk="1" latinLnBrk="0" hangingPunct="1">
        <a:defRPr sz="8640" kern="1200">
          <a:solidFill>
            <a:schemeClr val="tx1"/>
          </a:solidFill>
          <a:latin typeface="+mn-lt"/>
          <a:ea typeface="+mn-ea"/>
          <a:cs typeface="+mn-cs"/>
        </a:defRPr>
      </a:lvl2pPr>
      <a:lvl3pPr marL="4389120" algn="r" defTabSz="4389120" rtl="1" eaLnBrk="1" latinLnBrk="0" hangingPunct="1">
        <a:defRPr sz="8640" kern="1200">
          <a:solidFill>
            <a:schemeClr val="tx1"/>
          </a:solidFill>
          <a:latin typeface="+mn-lt"/>
          <a:ea typeface="+mn-ea"/>
          <a:cs typeface="+mn-cs"/>
        </a:defRPr>
      </a:lvl3pPr>
      <a:lvl4pPr marL="6583680" algn="r" defTabSz="4389120" rtl="1" eaLnBrk="1" latinLnBrk="0" hangingPunct="1">
        <a:defRPr sz="8640" kern="1200">
          <a:solidFill>
            <a:schemeClr val="tx1"/>
          </a:solidFill>
          <a:latin typeface="+mn-lt"/>
          <a:ea typeface="+mn-ea"/>
          <a:cs typeface="+mn-cs"/>
        </a:defRPr>
      </a:lvl4pPr>
      <a:lvl5pPr marL="8778240" algn="r" defTabSz="4389120" rtl="1" eaLnBrk="1" latinLnBrk="0" hangingPunct="1">
        <a:defRPr sz="8640" kern="1200">
          <a:solidFill>
            <a:schemeClr val="tx1"/>
          </a:solidFill>
          <a:latin typeface="+mn-lt"/>
          <a:ea typeface="+mn-ea"/>
          <a:cs typeface="+mn-cs"/>
        </a:defRPr>
      </a:lvl5pPr>
      <a:lvl6pPr marL="10972800" algn="r" defTabSz="4389120" rtl="1" eaLnBrk="1" latinLnBrk="0" hangingPunct="1">
        <a:defRPr sz="8640" kern="1200">
          <a:solidFill>
            <a:schemeClr val="tx1"/>
          </a:solidFill>
          <a:latin typeface="+mn-lt"/>
          <a:ea typeface="+mn-ea"/>
          <a:cs typeface="+mn-cs"/>
        </a:defRPr>
      </a:lvl6pPr>
      <a:lvl7pPr marL="13167360" algn="r" defTabSz="4389120" rtl="1" eaLnBrk="1" latinLnBrk="0" hangingPunct="1">
        <a:defRPr sz="8640" kern="1200">
          <a:solidFill>
            <a:schemeClr val="tx1"/>
          </a:solidFill>
          <a:latin typeface="+mn-lt"/>
          <a:ea typeface="+mn-ea"/>
          <a:cs typeface="+mn-cs"/>
        </a:defRPr>
      </a:lvl7pPr>
      <a:lvl8pPr marL="15361920" algn="r" defTabSz="4389120" rtl="1" eaLnBrk="1" latinLnBrk="0" hangingPunct="1">
        <a:defRPr sz="8640" kern="1200">
          <a:solidFill>
            <a:schemeClr val="tx1"/>
          </a:solidFill>
          <a:latin typeface="+mn-lt"/>
          <a:ea typeface="+mn-ea"/>
          <a:cs typeface="+mn-cs"/>
        </a:defRPr>
      </a:lvl8pPr>
      <a:lvl9pPr marL="17556480" algn="r" defTabSz="4389120" rtl="1"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e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jpg"/><Relationship Id="rId4" Type="http://schemas.openxmlformats.org/officeDocument/2006/relationships/image" Target="../media/image2.jpe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ChangeArrowheads="1"/>
          </p:cNvSpPr>
          <p:nvPr/>
        </p:nvSpPr>
        <p:spPr bwMode="auto">
          <a:xfrm>
            <a:off x="0" y="0"/>
            <a:ext cx="43891200" cy="5724430"/>
          </a:xfrm>
          <a:prstGeom prst="rect">
            <a:avLst/>
          </a:prstGeom>
          <a:solidFill>
            <a:schemeClr val="tx2">
              <a:lumMod val="10000"/>
              <a:alpha val="36000"/>
            </a:schemeClr>
          </a:solidFill>
          <a:ln w="9525">
            <a:noFill/>
            <a:miter lim="800000"/>
            <a:headEnd/>
            <a:tailEnd/>
          </a:ln>
        </p:spPr>
        <p:txBody>
          <a:bodyPr lIns="91243" tIns="45614" rIns="91243" bIns="45614">
            <a:spAutoFit/>
          </a:bodyPr>
          <a:lstStyle/>
          <a:p>
            <a:pPr algn="ctr">
              <a:defRPr/>
            </a:pPr>
            <a:endParaRPr lang="en-US" sz="6000" b="1" dirty="0">
              <a:latin typeface="Arial" pitchFamily="34" charset="0"/>
            </a:endParaRPr>
          </a:p>
          <a:p>
            <a:pPr algn="ctr">
              <a:defRPr/>
            </a:pPr>
            <a:r>
              <a:rPr lang="en-US" sz="6200" b="1" dirty="0">
                <a:solidFill>
                  <a:schemeClr val="bg1"/>
                </a:solidFill>
                <a:latin typeface="Arial" pitchFamily="34" charset="0"/>
              </a:rPr>
              <a:t>   A Study on </a:t>
            </a:r>
            <a:r>
              <a:rPr lang="en-US" sz="6200" b="1" dirty="0" smtClean="0">
                <a:solidFill>
                  <a:schemeClr val="bg1"/>
                </a:solidFill>
                <a:latin typeface="Arial" pitchFamily="34" charset="0"/>
              </a:rPr>
              <a:t>the implementation of </a:t>
            </a:r>
            <a:r>
              <a:rPr lang="en-US" sz="6000" b="1" dirty="0">
                <a:solidFill>
                  <a:schemeClr val="bg1"/>
                </a:solidFill>
              </a:rPr>
              <a:t>AED </a:t>
            </a:r>
            <a:r>
              <a:rPr lang="en-US" sz="6000" b="1" dirty="0" smtClean="0">
                <a:solidFill>
                  <a:schemeClr val="bg1"/>
                </a:solidFill>
              </a:rPr>
              <a:t>IN </a:t>
            </a:r>
            <a:r>
              <a:rPr lang="en-US" sz="6000" b="1" dirty="0">
                <a:solidFill>
                  <a:schemeClr val="bg1"/>
                </a:solidFill>
              </a:rPr>
              <a:t>WORKPLACE</a:t>
            </a:r>
            <a:endParaRPr lang="en-US" sz="6000" b="1" dirty="0">
              <a:solidFill>
                <a:schemeClr val="bg1"/>
              </a:solidFill>
              <a:latin typeface="Arial" pitchFamily="34" charset="0"/>
            </a:endParaRPr>
          </a:p>
          <a:p>
            <a:pPr algn="ctr">
              <a:defRPr/>
            </a:pPr>
            <a:r>
              <a:rPr lang="en-US" sz="4400" dirty="0" err="1">
                <a:solidFill>
                  <a:schemeClr val="bg1"/>
                </a:solidFill>
              </a:rPr>
              <a:t>Abdulmajeed</a:t>
            </a:r>
            <a:r>
              <a:rPr lang="en-US" sz="4400" dirty="0">
                <a:solidFill>
                  <a:schemeClr val="bg1"/>
                </a:solidFill>
              </a:rPr>
              <a:t> Khalid </a:t>
            </a:r>
            <a:r>
              <a:rPr lang="en-US" sz="4400" dirty="0" err="1">
                <a:solidFill>
                  <a:schemeClr val="bg1"/>
                </a:solidFill>
              </a:rPr>
              <a:t>Alkharji</a:t>
            </a:r>
            <a:r>
              <a:rPr lang="en-US" sz="4400" dirty="0">
                <a:solidFill>
                  <a:schemeClr val="bg1"/>
                </a:solidFill>
              </a:rPr>
              <a:t>, Abdulaziz Ahmed Al </a:t>
            </a:r>
            <a:r>
              <a:rPr lang="en-US" sz="4400" dirty="0" err="1">
                <a:solidFill>
                  <a:schemeClr val="bg1"/>
                </a:solidFill>
              </a:rPr>
              <a:t>omiery</a:t>
            </a:r>
            <a:r>
              <a:rPr lang="en-US" sz="4400" dirty="0">
                <a:solidFill>
                  <a:schemeClr val="bg1"/>
                </a:solidFill>
              </a:rPr>
              <a:t>, </a:t>
            </a:r>
            <a:r>
              <a:rPr lang="en-US" sz="4400" dirty="0" err="1">
                <a:solidFill>
                  <a:schemeClr val="bg1"/>
                </a:solidFill>
              </a:rPr>
              <a:t>Rakan</a:t>
            </a:r>
            <a:r>
              <a:rPr lang="en-US" sz="4400" dirty="0">
                <a:solidFill>
                  <a:schemeClr val="bg1"/>
                </a:solidFill>
              </a:rPr>
              <a:t> </a:t>
            </a:r>
            <a:r>
              <a:rPr lang="en-US" sz="4400" dirty="0" err="1">
                <a:solidFill>
                  <a:schemeClr val="bg1"/>
                </a:solidFill>
              </a:rPr>
              <a:t>Rubae</a:t>
            </a:r>
            <a:r>
              <a:rPr lang="en-US" sz="4400" dirty="0">
                <a:solidFill>
                  <a:schemeClr val="bg1"/>
                </a:solidFill>
              </a:rPr>
              <a:t> </a:t>
            </a:r>
            <a:r>
              <a:rPr lang="en-US" sz="4400" dirty="0" err="1">
                <a:solidFill>
                  <a:schemeClr val="bg1"/>
                </a:solidFill>
              </a:rPr>
              <a:t>Alshammari</a:t>
            </a:r>
            <a:r>
              <a:rPr lang="en-US" sz="4400" dirty="0">
                <a:solidFill>
                  <a:schemeClr val="bg1"/>
                </a:solidFill>
              </a:rPr>
              <a:t>, </a:t>
            </a:r>
            <a:r>
              <a:rPr lang="en-US" sz="4400" dirty="0" err="1">
                <a:solidFill>
                  <a:schemeClr val="bg1"/>
                </a:solidFill>
              </a:rPr>
              <a:t>Mohannad</a:t>
            </a:r>
            <a:r>
              <a:rPr lang="en-US" sz="4400" dirty="0">
                <a:solidFill>
                  <a:schemeClr val="bg1"/>
                </a:solidFill>
              </a:rPr>
              <a:t> Ali </a:t>
            </a:r>
            <a:r>
              <a:rPr lang="en-US" sz="4400" dirty="0" err="1">
                <a:solidFill>
                  <a:schemeClr val="bg1"/>
                </a:solidFill>
              </a:rPr>
              <a:t>Almusallam</a:t>
            </a:r>
            <a:r>
              <a:rPr lang="en-US" sz="4400" dirty="0">
                <a:solidFill>
                  <a:schemeClr val="bg1"/>
                </a:solidFill>
              </a:rPr>
              <a:t>, </a:t>
            </a:r>
            <a:r>
              <a:rPr lang="en-US" sz="4400" dirty="0" err="1">
                <a:solidFill>
                  <a:schemeClr val="bg1"/>
                </a:solidFill>
              </a:rPr>
              <a:t>Nafea</a:t>
            </a:r>
            <a:r>
              <a:rPr lang="en-US" sz="4400" dirty="0">
                <a:solidFill>
                  <a:schemeClr val="bg1"/>
                </a:solidFill>
              </a:rPr>
              <a:t> </a:t>
            </a:r>
            <a:r>
              <a:rPr lang="en-US" sz="4400" dirty="0" err="1">
                <a:solidFill>
                  <a:schemeClr val="bg1"/>
                </a:solidFill>
              </a:rPr>
              <a:t>Mugbel</a:t>
            </a:r>
            <a:r>
              <a:rPr lang="en-US" sz="4400" dirty="0">
                <a:solidFill>
                  <a:schemeClr val="bg1"/>
                </a:solidFill>
              </a:rPr>
              <a:t> </a:t>
            </a:r>
            <a:r>
              <a:rPr lang="en-US" sz="4400" dirty="0" err="1">
                <a:solidFill>
                  <a:schemeClr val="bg1"/>
                </a:solidFill>
              </a:rPr>
              <a:t>Alharbiand</a:t>
            </a:r>
            <a:r>
              <a:rPr lang="en-US" sz="4400" dirty="0">
                <a:solidFill>
                  <a:schemeClr val="bg1"/>
                </a:solidFill>
              </a:rPr>
              <a:t>, Abdullah </a:t>
            </a:r>
            <a:r>
              <a:rPr lang="en-US" sz="4400" dirty="0" err="1">
                <a:solidFill>
                  <a:schemeClr val="bg1"/>
                </a:solidFill>
              </a:rPr>
              <a:t>Fahad</a:t>
            </a:r>
            <a:r>
              <a:rPr lang="en-US" sz="4400" dirty="0">
                <a:solidFill>
                  <a:schemeClr val="bg1"/>
                </a:solidFill>
              </a:rPr>
              <a:t> </a:t>
            </a:r>
            <a:r>
              <a:rPr lang="en-US" sz="4400" dirty="0" err="1" smtClean="0">
                <a:solidFill>
                  <a:schemeClr val="bg1"/>
                </a:solidFill>
              </a:rPr>
              <a:t>Alnwaiser</a:t>
            </a:r>
            <a:endParaRPr lang="en-US" sz="4400" dirty="0" smtClean="0">
              <a:solidFill>
                <a:schemeClr val="bg1"/>
              </a:solidFill>
            </a:endParaRPr>
          </a:p>
          <a:p>
            <a:pPr algn="ctr"/>
            <a:r>
              <a:rPr lang="en-US" sz="3200" b="1" dirty="0" err="1">
                <a:solidFill>
                  <a:schemeClr val="bg1"/>
                </a:solidFill>
              </a:rPr>
              <a:t>Ahed</a:t>
            </a:r>
            <a:r>
              <a:rPr lang="en-US" sz="3200" b="1" dirty="0">
                <a:solidFill>
                  <a:schemeClr val="bg1"/>
                </a:solidFill>
              </a:rPr>
              <a:t> </a:t>
            </a:r>
            <a:r>
              <a:rPr lang="en-US" sz="3200" b="1" dirty="0" err="1">
                <a:solidFill>
                  <a:schemeClr val="bg1"/>
                </a:solidFill>
              </a:rPr>
              <a:t>Najjar</a:t>
            </a:r>
            <a:r>
              <a:rPr lang="en-US" sz="3200" dirty="0">
                <a:solidFill>
                  <a:schemeClr val="bg1"/>
                </a:solidFill>
              </a:rPr>
              <a:t>, FAHA, MEPS, </a:t>
            </a:r>
            <a:r>
              <a:rPr lang="en-US" sz="3200" dirty="0" smtClean="0">
                <a:solidFill>
                  <a:schemeClr val="bg1"/>
                </a:solidFill>
              </a:rPr>
              <a:t>FCCP Fellow</a:t>
            </a:r>
            <a:r>
              <a:rPr lang="en-US" sz="3200" dirty="0">
                <a:solidFill>
                  <a:schemeClr val="bg1"/>
                </a:solidFill>
              </a:rPr>
              <a:t> of the American Heart </a:t>
            </a:r>
            <a:r>
              <a:rPr lang="en-US" sz="3200" dirty="0" smtClean="0">
                <a:solidFill>
                  <a:schemeClr val="bg1"/>
                </a:solidFill>
              </a:rPr>
              <a:t>Association  </a:t>
            </a:r>
            <a:r>
              <a:rPr lang="en-US" sz="3200" b="1" dirty="0" smtClean="0">
                <a:solidFill>
                  <a:schemeClr val="bg1"/>
                </a:solidFill>
              </a:rPr>
              <a:t>Director </a:t>
            </a:r>
            <a:r>
              <a:rPr lang="en-US" sz="3200" b="1" dirty="0">
                <a:solidFill>
                  <a:schemeClr val="bg1"/>
                </a:solidFill>
              </a:rPr>
              <a:t>of Life Support Training </a:t>
            </a:r>
            <a:r>
              <a:rPr lang="en-US" sz="3200" b="1" dirty="0" smtClean="0">
                <a:solidFill>
                  <a:schemeClr val="bg1"/>
                </a:solidFill>
              </a:rPr>
              <a:t>Unit</a:t>
            </a:r>
          </a:p>
          <a:p>
            <a:pPr algn="ctr"/>
            <a:r>
              <a:rPr lang="en-US" sz="3200" b="1" dirty="0" smtClean="0">
                <a:solidFill>
                  <a:schemeClr val="bg1"/>
                </a:solidFill>
              </a:rPr>
              <a:t>Osama A </a:t>
            </a:r>
            <a:r>
              <a:rPr lang="en-US" sz="3200" b="1" dirty="0" err="1" smtClean="0">
                <a:solidFill>
                  <a:schemeClr val="bg1"/>
                </a:solidFill>
              </a:rPr>
              <a:t>Samarkandi</a:t>
            </a:r>
            <a:r>
              <a:rPr lang="en-US" sz="3200" dirty="0" smtClean="0">
                <a:solidFill>
                  <a:schemeClr val="bg1"/>
                </a:solidFill>
              </a:rPr>
              <a:t>, PhD, RN ,BSc, GMD, BSN, MSN, NIAC ,Nursing Informatics Asst. </a:t>
            </a:r>
            <a:r>
              <a:rPr lang="en-US" sz="3200" dirty="0" err="1" smtClean="0">
                <a:solidFill>
                  <a:schemeClr val="bg1"/>
                </a:solidFill>
              </a:rPr>
              <a:t>Prof.Basic</a:t>
            </a:r>
            <a:r>
              <a:rPr lang="en-US" sz="3200" dirty="0" smtClean="0">
                <a:solidFill>
                  <a:schemeClr val="bg1"/>
                </a:solidFill>
              </a:rPr>
              <a:t> Science Department Chairman, and eLearning &amp; IT Unit Director</a:t>
            </a:r>
            <a:endParaRPr lang="en-US" sz="3200" dirty="0">
              <a:solidFill>
                <a:schemeClr val="bg1"/>
              </a:solidFill>
            </a:endParaRPr>
          </a:p>
          <a:p>
            <a:pPr algn="ctr">
              <a:defRPr/>
            </a:pPr>
            <a:r>
              <a:rPr lang="en-US" sz="4400" dirty="0" smtClean="0">
                <a:solidFill>
                  <a:schemeClr val="bg1"/>
                </a:solidFill>
              </a:rPr>
              <a:t> </a:t>
            </a:r>
            <a:endParaRPr lang="en-US" sz="4400" b="1" dirty="0" smtClean="0">
              <a:solidFill>
                <a:schemeClr val="bg1"/>
              </a:solidFill>
              <a:latin typeface="Arial" pitchFamily="34" charset="0"/>
            </a:endParaRPr>
          </a:p>
          <a:p>
            <a:pPr algn="ctr">
              <a:defRPr/>
            </a:pPr>
            <a:r>
              <a:rPr lang="en-US" sz="4800" b="1" dirty="0" smtClean="0">
                <a:solidFill>
                  <a:srgbClr val="FFFFFF"/>
                </a:solidFill>
                <a:latin typeface="Arial" pitchFamily="34" charset="0"/>
              </a:rPr>
              <a:t>Prince </a:t>
            </a:r>
            <a:r>
              <a:rPr lang="en-US" sz="4800" b="1" dirty="0">
                <a:solidFill>
                  <a:srgbClr val="FFFFFF"/>
                </a:solidFill>
                <a:latin typeface="Arial" pitchFamily="34" charset="0"/>
              </a:rPr>
              <a:t>Sultan Bin Abdul Aziz College of Emergency Medical Services, King Saud University</a:t>
            </a:r>
          </a:p>
          <a:p>
            <a:pPr algn="ctr">
              <a:defRPr/>
            </a:pPr>
            <a:endParaRPr lang="en-US" sz="4400" b="1" dirty="0">
              <a:solidFill>
                <a:srgbClr val="FFFFFF"/>
              </a:solidFill>
              <a:latin typeface="Arial" pitchFamily="34" charset="0"/>
            </a:endParaRPr>
          </a:p>
        </p:txBody>
      </p:sp>
      <p:sp>
        <p:nvSpPr>
          <p:cNvPr id="1030" name="Text Box 471"/>
          <p:cNvSpPr txBox="1">
            <a:spLocks noChangeArrowheads="1"/>
          </p:cNvSpPr>
          <p:nvPr/>
        </p:nvSpPr>
        <p:spPr bwMode="auto">
          <a:xfrm>
            <a:off x="214313" y="6407150"/>
            <a:ext cx="13514387" cy="127952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800" b="1">
                <a:solidFill>
                  <a:srgbClr val="F8F8F8"/>
                </a:solidFill>
              </a:rPr>
              <a:t>Introduction</a:t>
            </a:r>
            <a:endParaRPr lang="en-US" altLang="ar-SA" sz="4400" b="1">
              <a:solidFill>
                <a:srgbClr val="F8F8F8"/>
              </a:solidFill>
            </a:endParaRPr>
          </a:p>
        </p:txBody>
      </p:sp>
      <p:sp>
        <p:nvSpPr>
          <p:cNvPr id="1031" name="Text Box 472"/>
          <p:cNvSpPr txBox="1">
            <a:spLocks noChangeArrowheads="1"/>
          </p:cNvSpPr>
          <p:nvPr/>
        </p:nvSpPr>
        <p:spPr bwMode="auto">
          <a:xfrm>
            <a:off x="30163" y="7589838"/>
            <a:ext cx="13506450" cy="263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0" tIns="457200" rIns="457200" bIns="457200">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just" eaLnBrk="1" hangingPunct="1">
              <a:lnSpc>
                <a:spcPct val="150000"/>
              </a:lnSpc>
            </a:pPr>
            <a:r>
              <a:rPr lang="en-US" altLang="ar-SA" sz="4400"/>
              <a:t>Sudden cardiac arrest is a leading cause of death in the United States, according to the American Heart Association (AHA). And about 10,000 sudden cardiac arrests occur while victims are at work, according to Occupational Safety and Health Administration (OSHA) data.</a:t>
            </a:r>
          </a:p>
          <a:p>
            <a:pPr algn="just" eaLnBrk="1" hangingPunct="1">
              <a:lnSpc>
                <a:spcPct val="150000"/>
              </a:lnSpc>
            </a:pPr>
            <a:r>
              <a:rPr lang="en-US" altLang="ar-SA" sz="4400"/>
              <a:t>Placing automated external defibrillators (AEDs) in the workplace, along with providing a proper management system and training for employees on how to use the devices, can mean the difference between life and death, proponents argue. Of the sudden cardiac arrest deaths that occur each year—estimates range from 250,000 to 400,000 deaths—more than 95 percent of the victims die before they reach the hospital. However, AED advocates note that when care is provided within five to seven minutes, including early treatment with an AED, survival rates can improve dramatically. Local emergency medical services typically can’t respond that quickly. “The bottom line is that AEDs belong in the workplace,” said Larry Starr, director of graduate studies in organizational dynamics at the University of Pennsylvania. . Starr’s research primarily concerns systemic characteristics associated with planning for and responding to medical emergencies, particularly involving nonmedical people in the workplace.</a:t>
            </a:r>
          </a:p>
          <a:p>
            <a:pPr algn="just" eaLnBrk="1" hangingPunct="1">
              <a:lnSpc>
                <a:spcPct val="150000"/>
              </a:lnSpc>
            </a:pPr>
            <a:r>
              <a:rPr lang="en-US" altLang="ar-SA" sz="4400"/>
              <a:t> </a:t>
            </a:r>
          </a:p>
          <a:p>
            <a:pPr algn="just" eaLnBrk="1" hangingPunct="1">
              <a:lnSpc>
                <a:spcPct val="150000"/>
              </a:lnSpc>
            </a:pPr>
            <a:endParaRPr lang="en-US" altLang="ar-SA" sz="4400"/>
          </a:p>
        </p:txBody>
      </p:sp>
      <p:sp>
        <p:nvSpPr>
          <p:cNvPr id="1032" name="Text Box 510"/>
          <p:cNvSpPr txBox="1">
            <a:spLocks noChangeArrowheads="1"/>
          </p:cNvSpPr>
          <p:nvPr/>
        </p:nvSpPr>
        <p:spPr bwMode="auto">
          <a:xfrm>
            <a:off x="14387513" y="14409738"/>
            <a:ext cx="13511212" cy="1514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0" tIns="457200" rIns="457200" bIns="457200">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r>
              <a:rPr lang="en-US" altLang="ar-SA" sz="4400"/>
              <a:t> Of the two scenarios done, security response was varies to the drill. The respondents were employed by the mall admin. The number of shoppers at the time of the drill ranged from less than 50 to more than 100. Slightly more than the security team. Most of the respondents indicated that they were advance information from their supervisors and head of security knows the drill going to happen but not sure when. The first drill happened within the food court in the main hall. The first call from the scene to the security within 34 sec to contact the main supervisor at the mall. The supervisor arrived at the scene within 2 min and 44 sec. The 2</a:t>
            </a:r>
            <a:r>
              <a:rPr lang="en-US" altLang="ar-SA" sz="4400" baseline="30000"/>
              <a:t>nd</a:t>
            </a:r>
            <a:r>
              <a:rPr lang="en-US" altLang="ar-SA" sz="4400"/>
              <a:t> drill located in isolated area on the 3</a:t>
            </a:r>
            <a:r>
              <a:rPr lang="en-US" altLang="ar-SA" sz="4400" baseline="30000"/>
              <a:t>rd</a:t>
            </a:r>
            <a:r>
              <a:rPr lang="en-US" altLang="ar-SA" sz="4400"/>
              <a:t> floor, security arrived to the scene after 3 min from the accident, and the security informed his supervisor at the time of the accident but the response was 5 mints later so in total delay of 8 min which considered critical. Security rescuers responded twice as frequently at CPR &amp; AED sites (23%) as at CPR sites(11%) alone, there were no inappropriate first aid treatment, no CPR and no use of the AED.</a:t>
            </a:r>
          </a:p>
          <a:p>
            <a:pPr eaLnBrk="1" hangingPunct="1"/>
            <a:endParaRPr lang="en-US" altLang="ar-SA" sz="4400"/>
          </a:p>
          <a:p>
            <a:pPr eaLnBrk="1" hangingPunct="1"/>
            <a:endParaRPr lang="en-US" altLang="ar-SA" sz="4400"/>
          </a:p>
        </p:txBody>
      </p:sp>
      <p:sp>
        <p:nvSpPr>
          <p:cNvPr id="1033" name="Text Box 564"/>
          <p:cNvSpPr txBox="1">
            <a:spLocks noChangeArrowheads="1"/>
          </p:cNvSpPr>
          <p:nvPr/>
        </p:nvSpPr>
        <p:spPr bwMode="auto">
          <a:xfrm>
            <a:off x="30062488" y="7207250"/>
            <a:ext cx="13442950" cy="2500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0" tIns="457200" rIns="457200" bIns="457200">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lnSpc>
                <a:spcPct val="150000"/>
              </a:lnSpc>
            </a:pPr>
            <a:r>
              <a:rPr lang="en-US" altLang="ar-SA" sz="4400"/>
              <a:t>Early access to defibrillation is vital to improving outcomes from sudden cardiac arrest. AEDs in the public domain (such as major malls) have been shown to reduce time to defibrillation and save lives. Furthermore, first responder programs are effective in reducing time to defibrillation and provide a smooth transition to pre-hospital emergency medical services. </a:t>
            </a:r>
          </a:p>
          <a:p>
            <a:pPr eaLnBrk="1" hangingPunct="1">
              <a:lnSpc>
                <a:spcPct val="150000"/>
              </a:lnSpc>
            </a:pPr>
            <a:r>
              <a:rPr lang="en-US" altLang="ar-SA" sz="4400"/>
              <a:t>Trained laypersons can use AEDs safely to provide early defibrillation and the survival doubles when AEDs are added to CPR trained volunteer response systems</a:t>
            </a:r>
          </a:p>
          <a:p>
            <a:pPr eaLnBrk="1" hangingPunct="1">
              <a:lnSpc>
                <a:spcPct val="150000"/>
              </a:lnSpc>
            </a:pPr>
            <a:r>
              <a:rPr lang="en-US" altLang="ar-SA" sz="4400"/>
              <a:t>The survival rate in isolated facilities is very low.</a:t>
            </a:r>
          </a:p>
          <a:p>
            <a:pPr eaLnBrk="1" hangingPunct="1">
              <a:lnSpc>
                <a:spcPct val="150000"/>
              </a:lnSpc>
            </a:pPr>
            <a:r>
              <a:rPr lang="en-US" altLang="ar-SA" sz="4400"/>
              <a:t>The AED Study strengthens the concept that AEDs should be widely available in public locations</a:t>
            </a:r>
          </a:p>
          <a:p>
            <a:pPr eaLnBrk="1" hangingPunct="1">
              <a:lnSpc>
                <a:spcPct val="150000"/>
              </a:lnSpc>
            </a:pPr>
            <a:r>
              <a:rPr lang="en-US" altLang="ar-SA" sz="4400"/>
              <a:t>Survival was dependent on the presence of the AED, trained lay persons, and the presence of an emergency response plan and from other side Good Samaritan legislation is needed.</a:t>
            </a:r>
          </a:p>
          <a:p>
            <a:pPr eaLnBrk="1" hangingPunct="1">
              <a:lnSpc>
                <a:spcPct val="150000"/>
              </a:lnSpc>
            </a:pPr>
            <a:r>
              <a:rPr lang="en-US" altLang="ar-SA" sz="4400"/>
              <a:t>AEDs should be available in all malls and public locations where the emergency medical response time for a cardiac arrest is 3 minutes or greater. Further research is need to define optimal strategies for use of AEDs to improve outcomes from SCD.</a:t>
            </a:r>
          </a:p>
          <a:p>
            <a:pPr eaLnBrk="1" hangingPunct="1">
              <a:lnSpc>
                <a:spcPct val="150000"/>
              </a:lnSpc>
            </a:pPr>
            <a:endParaRPr lang="en-US" altLang="ar-SA" sz="4400"/>
          </a:p>
          <a:p>
            <a:pPr algn="just" eaLnBrk="1" hangingPunct="1">
              <a:lnSpc>
                <a:spcPct val="150000"/>
              </a:lnSpc>
            </a:pPr>
            <a:endParaRPr lang="en-US" altLang="ar-SA" sz="3600" b="1"/>
          </a:p>
        </p:txBody>
      </p:sp>
      <p:sp>
        <p:nvSpPr>
          <p:cNvPr id="1034" name="Text Box 565"/>
          <p:cNvSpPr txBox="1">
            <a:spLocks noChangeArrowheads="1"/>
          </p:cNvSpPr>
          <p:nvPr/>
        </p:nvSpPr>
        <p:spPr bwMode="auto">
          <a:xfrm>
            <a:off x="29416375" y="24584025"/>
            <a:ext cx="1344295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0" tIns="457200" rIns="457200" bIns="457200">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endParaRPr lang="ar-SA" altLang="ar-SA" sz="3200"/>
          </a:p>
        </p:txBody>
      </p:sp>
      <p:graphicFrame>
        <p:nvGraphicFramePr>
          <p:cNvPr id="2632" name="Group 584"/>
          <p:cNvGraphicFramePr>
            <a:graphicFrameLocks noGrp="1"/>
          </p:cNvGraphicFramePr>
          <p:nvPr/>
        </p:nvGraphicFramePr>
        <p:xfrm>
          <a:off x="30287913" y="36545838"/>
          <a:ext cx="13335000" cy="8247062"/>
        </p:xfrm>
        <a:graphic>
          <a:graphicData uri="http://schemas.openxmlformats.org/drawingml/2006/table">
            <a:tbl>
              <a:tblPr/>
              <a:tblGrid>
                <a:gridCol w="6484937"/>
                <a:gridCol w="6850063"/>
              </a:tblGrid>
              <a:tr h="3429000">
                <a:tc gridSpan="2">
                  <a:txBody>
                    <a:bodyPr/>
                    <a:lstStyle/>
                    <a:p>
                      <a:pPr marL="0" marR="0" lvl="0" indent="0" algn="l" defTabSz="652463"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Arial" charset="0"/>
                        </a:rPr>
                        <a:t/>
                      </a:r>
                      <a:br>
                        <a:rPr kumimoji="0" lang="en-US" sz="4000" b="1" i="0" u="none" strike="noStrike" cap="none" normalizeH="0" baseline="0" dirty="0" smtClean="0">
                          <a:ln>
                            <a:noFill/>
                          </a:ln>
                          <a:solidFill>
                            <a:schemeClr val="tx1"/>
                          </a:solidFill>
                          <a:effectLst/>
                          <a:latin typeface="Arial" charset="0"/>
                        </a:rPr>
                      </a:br>
                      <a:r>
                        <a:rPr kumimoji="0" lang="en-US" sz="4000" b="1" i="0" u="none" strike="noStrike" cap="none" normalizeH="0" baseline="0" smtClean="0">
                          <a:ln>
                            <a:noFill/>
                          </a:ln>
                          <a:solidFill>
                            <a:schemeClr val="tx1"/>
                          </a:solidFill>
                          <a:effectLst/>
                          <a:latin typeface="Arial" charset="0"/>
                        </a:rPr>
                        <a:t/>
                      </a:r>
                      <a:br>
                        <a:rPr kumimoji="0" lang="en-US" sz="4000" b="1" i="0" u="none" strike="noStrike" cap="none" normalizeH="0" baseline="0" smtClean="0">
                          <a:ln>
                            <a:noFill/>
                          </a:ln>
                          <a:solidFill>
                            <a:schemeClr val="tx1"/>
                          </a:solidFill>
                          <a:effectLst/>
                          <a:latin typeface="Arial" charset="0"/>
                        </a:rPr>
                      </a:br>
                      <a:endParaRPr kumimoji="0" lang="en-US" sz="4000" b="1" i="0" u="none" strike="noStrike" cap="none" normalizeH="0" baseline="0" dirty="0" smtClean="0">
                        <a:ln>
                          <a:noFill/>
                        </a:ln>
                        <a:solidFill>
                          <a:schemeClr val="tx1"/>
                        </a:solidFill>
                        <a:effectLst/>
                        <a:latin typeface="Arial" charset="0"/>
                      </a:endParaRPr>
                    </a:p>
                    <a:p>
                      <a:pPr marL="0" marR="0" lvl="0" indent="0" algn="l" defTabSz="652463"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Arial Narrow" pitchFamily="34" charset="0"/>
                        </a:rPr>
                        <a:t>Student - 8</a:t>
                      </a:r>
                      <a:r>
                        <a:rPr kumimoji="0" lang="en-US" sz="3600" b="0" i="0" u="none" strike="noStrike" cap="none" normalizeH="0" baseline="30000" dirty="0" smtClean="0">
                          <a:ln>
                            <a:noFill/>
                          </a:ln>
                          <a:solidFill>
                            <a:schemeClr val="tx1"/>
                          </a:solidFill>
                          <a:effectLst/>
                          <a:latin typeface="Arial Narrow" pitchFamily="34" charset="0"/>
                        </a:rPr>
                        <a:t>th</a:t>
                      </a:r>
                      <a:r>
                        <a:rPr kumimoji="0" lang="en-US" sz="3600" b="0" i="0" u="none" strike="noStrike" cap="none" normalizeH="0" baseline="0" dirty="0" smtClean="0">
                          <a:ln>
                            <a:noFill/>
                          </a:ln>
                          <a:solidFill>
                            <a:schemeClr val="tx1"/>
                          </a:solidFill>
                          <a:effectLst/>
                          <a:latin typeface="Arial Narrow" pitchFamily="34" charset="0"/>
                        </a:rPr>
                        <a:t> Semester</a:t>
                      </a:r>
                    </a:p>
                    <a:p>
                      <a:pPr marL="0" marR="0" lvl="0" indent="0" algn="l" defTabSz="652463"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Arial Narrow" pitchFamily="34" charset="0"/>
                        </a:rPr>
                        <a:t>Prince Sultan Bin Abdul Aziz College of Emergency Medical Services</a:t>
                      </a:r>
                    </a:p>
                  </a:txBody>
                  <a:tcPr marL="457200" marR="457200" marB="457200" horzOverflow="overflow">
                    <a:lnL cap="flat">
                      <a:noFill/>
                    </a:lnL>
                    <a:lnR cap="flat">
                      <a:noFill/>
                    </a:lnR>
                    <a:lnT cap="flat">
                      <a:noFill/>
                    </a:lnT>
                    <a:lnB>
                      <a:noFill/>
                    </a:lnB>
                    <a:lnTlToBr>
                      <a:noFill/>
                    </a:lnTlToBr>
                    <a:lnBlToTr>
                      <a:noFill/>
                    </a:lnBlToTr>
                    <a:noFill/>
                  </a:tcPr>
                </a:tc>
                <a:tc hMerge="1">
                  <a:txBody>
                    <a:bodyPr/>
                    <a:lstStyle/>
                    <a:p>
                      <a:endParaRPr lang="en-US"/>
                    </a:p>
                  </a:txBody>
                  <a:tcPr/>
                </a:tc>
              </a:tr>
              <a:tr h="4818062">
                <a:tc>
                  <a:txBody>
                    <a:bodyPr/>
                    <a:lstStyle/>
                    <a:p>
                      <a:pPr marL="0" marR="0" lvl="0" indent="0" algn="l" defTabSz="652463" rtl="0" eaLnBrk="1" fontAlgn="base" latinLnBrk="0" hangingPunct="1">
                        <a:lnSpc>
                          <a:spcPct val="100000"/>
                        </a:lnSpc>
                        <a:spcBef>
                          <a:spcPct val="20000"/>
                        </a:spcBef>
                        <a:spcAft>
                          <a:spcPct val="0"/>
                        </a:spcAft>
                        <a:buClrTx/>
                        <a:buSzTx/>
                        <a:buFontTx/>
                        <a:buNone/>
                        <a:tabLst/>
                      </a:pPr>
                      <a:r>
                        <a:rPr kumimoji="0" lang="en-US" sz="4000" b="0" i="0" u="none" strike="noStrike" cap="none" normalizeH="0" baseline="0" dirty="0" smtClean="0">
                          <a:ln>
                            <a:noFill/>
                          </a:ln>
                          <a:solidFill>
                            <a:schemeClr val="tx1"/>
                          </a:solidFill>
                          <a:effectLst/>
                          <a:latin typeface="Arial Narrow" pitchFamily="34" charset="0"/>
                        </a:rPr>
                        <a:t>Building No: 1; Riyadh Community College, P.O.Box: 2454; Malaz</a:t>
                      </a:r>
                    </a:p>
                    <a:p>
                      <a:pPr marL="0" marR="0" lvl="0" indent="0" algn="l" defTabSz="652463" rtl="0" eaLnBrk="1" fontAlgn="base" latinLnBrk="0" hangingPunct="1">
                        <a:lnSpc>
                          <a:spcPct val="100000"/>
                        </a:lnSpc>
                        <a:spcBef>
                          <a:spcPct val="20000"/>
                        </a:spcBef>
                        <a:spcAft>
                          <a:spcPct val="0"/>
                        </a:spcAft>
                        <a:buClrTx/>
                        <a:buSzTx/>
                        <a:buFontTx/>
                        <a:buNone/>
                        <a:tabLst/>
                      </a:pPr>
                      <a:r>
                        <a:rPr kumimoji="0" lang="en-US" sz="4000" b="0" i="0" u="none" strike="noStrike" cap="none" normalizeH="0" baseline="0" dirty="0" smtClean="0">
                          <a:ln>
                            <a:noFill/>
                          </a:ln>
                          <a:solidFill>
                            <a:schemeClr val="tx1"/>
                          </a:solidFill>
                          <a:effectLst/>
                          <a:latin typeface="Arial Narrow" pitchFamily="34" charset="0"/>
                        </a:rPr>
                        <a:t>Riyadh, Saudi Arabia - 11451</a:t>
                      </a:r>
                    </a:p>
                  </a:txBody>
                  <a:tcPr marL="457200" marR="457200" marB="457200" horzOverflow="overflow">
                    <a:lnL cap="flat">
                      <a:noFill/>
                    </a:lnL>
                    <a:lnR>
                      <a:noFill/>
                    </a:lnR>
                    <a:lnT>
                      <a:noFill/>
                    </a:lnT>
                    <a:lnB cap="flat">
                      <a:noFill/>
                    </a:lnB>
                    <a:lnTlToBr>
                      <a:noFill/>
                    </a:lnTlToBr>
                    <a:lnBlToTr>
                      <a:noFill/>
                    </a:lnBlToTr>
                    <a:noFill/>
                  </a:tcPr>
                </a:tc>
                <a:tc>
                  <a:txBody>
                    <a:bodyPr/>
                    <a:lstStyle/>
                    <a:p>
                      <a:pPr marL="0" marR="0" lvl="0" indent="0" algn="l" defTabSz="652463" rtl="0" eaLnBrk="1" fontAlgn="base" latinLnBrk="0" hangingPunct="1">
                        <a:lnSpc>
                          <a:spcPct val="100000"/>
                        </a:lnSpc>
                        <a:spcBef>
                          <a:spcPct val="20000"/>
                        </a:spcBef>
                        <a:spcAft>
                          <a:spcPct val="0"/>
                        </a:spcAft>
                        <a:buClrTx/>
                        <a:buSzTx/>
                        <a:buFontTx/>
                        <a:buNone/>
                        <a:tabLst/>
                      </a:pPr>
                      <a:r>
                        <a:rPr kumimoji="0" lang="en-US" sz="4000" b="0" i="0" u="none" strike="noStrike" cap="none" normalizeH="0" baseline="0" dirty="0" smtClean="0">
                          <a:ln>
                            <a:noFill/>
                          </a:ln>
                          <a:solidFill>
                            <a:schemeClr val="tx1"/>
                          </a:solidFill>
                          <a:effectLst/>
                          <a:latin typeface="Arial Narrow" pitchFamily="34" charset="0"/>
                        </a:rPr>
                        <a:t>T: +966-533043337</a:t>
                      </a:r>
                    </a:p>
                    <a:p>
                      <a:pPr marL="0" marR="0" lvl="0" indent="0" algn="l" defTabSz="652463" rtl="0" eaLnBrk="1" fontAlgn="base" latinLnBrk="0" hangingPunct="1">
                        <a:lnSpc>
                          <a:spcPct val="100000"/>
                        </a:lnSpc>
                        <a:spcBef>
                          <a:spcPct val="20000"/>
                        </a:spcBef>
                        <a:spcAft>
                          <a:spcPct val="0"/>
                        </a:spcAft>
                        <a:buClrTx/>
                        <a:buSzTx/>
                        <a:buFontTx/>
                        <a:buNone/>
                        <a:tabLst/>
                      </a:pPr>
                      <a:r>
                        <a:rPr kumimoji="0" lang="en-US" sz="4000" b="0" i="0" u="none" strike="noStrike" cap="none" normalizeH="0" baseline="0" dirty="0" smtClean="0">
                          <a:ln>
                            <a:noFill/>
                          </a:ln>
                          <a:solidFill>
                            <a:schemeClr val="tx1"/>
                          </a:solidFill>
                          <a:effectLst/>
                          <a:latin typeface="Arial Narrow" pitchFamily="34" charset="0"/>
                        </a:rPr>
                        <a:t>F: +966-01-4735084</a:t>
                      </a:r>
                    </a:p>
                    <a:p>
                      <a:pPr marL="0" marR="0" lvl="0" indent="0" algn="l" defTabSz="652463" rtl="0" eaLnBrk="1" fontAlgn="base" latinLnBrk="0" hangingPunct="1">
                        <a:lnSpc>
                          <a:spcPct val="100000"/>
                        </a:lnSpc>
                        <a:spcBef>
                          <a:spcPct val="20000"/>
                        </a:spcBef>
                        <a:spcAft>
                          <a:spcPct val="0"/>
                        </a:spcAft>
                        <a:buClrTx/>
                        <a:buSzTx/>
                        <a:buFontTx/>
                        <a:buNone/>
                        <a:tabLst/>
                      </a:pPr>
                      <a:r>
                        <a:rPr kumimoji="0" lang="en-US" sz="4000" b="0" i="0" u="none" strike="noStrike" cap="none" normalizeH="0" baseline="0" dirty="0" smtClean="0">
                          <a:ln>
                            <a:noFill/>
                          </a:ln>
                          <a:solidFill>
                            <a:schemeClr val="tx1"/>
                          </a:solidFill>
                          <a:effectLst/>
                          <a:latin typeface="Arial Narrow" pitchFamily="34" charset="0"/>
                        </a:rPr>
                        <a:t>E: </a:t>
                      </a:r>
                      <a:r>
                        <a:rPr kumimoji="0" lang="en-US" sz="4400" b="0" i="0" u="none" strike="noStrike" cap="none" normalizeH="0" baseline="0" dirty="0" smtClean="0">
                          <a:ln>
                            <a:noFill/>
                          </a:ln>
                          <a:solidFill>
                            <a:schemeClr val="tx1"/>
                          </a:solidFill>
                          <a:effectLst/>
                          <a:latin typeface="Arial Narrow" pitchFamily="34" charset="0"/>
                        </a:rPr>
                        <a:t>akk2006@hotmail.com</a:t>
                      </a:r>
                      <a:endParaRPr kumimoji="0" lang="en-US" sz="4000" b="0" i="0" u="none" strike="noStrike" cap="none" normalizeH="0" baseline="0" dirty="0" smtClean="0">
                        <a:ln>
                          <a:noFill/>
                        </a:ln>
                        <a:solidFill>
                          <a:schemeClr val="tx1"/>
                        </a:solidFill>
                        <a:effectLst/>
                        <a:latin typeface="Arial Narrow" pitchFamily="34" charset="0"/>
                      </a:endParaRPr>
                    </a:p>
                  </a:txBody>
                  <a:tcPr marL="457200" marR="457200" marB="457200" horzOverflow="overflow">
                    <a:lnL>
                      <a:noFill/>
                    </a:lnL>
                    <a:lnR cap="flat">
                      <a:noFill/>
                    </a:lnR>
                    <a:lnT>
                      <a:noFill/>
                    </a:lnT>
                    <a:lnB cap="flat">
                      <a:noFill/>
                    </a:lnB>
                    <a:lnTlToBr>
                      <a:noFill/>
                    </a:lnTlToBr>
                    <a:lnBlToTr>
                      <a:noFill/>
                    </a:lnBlToTr>
                    <a:noFill/>
                  </a:tcPr>
                </a:tc>
              </a:tr>
            </a:tbl>
          </a:graphicData>
        </a:graphic>
      </p:graphicFrame>
      <p:sp>
        <p:nvSpPr>
          <p:cNvPr id="1039" name="Text Box 471"/>
          <p:cNvSpPr txBox="1">
            <a:spLocks noChangeArrowheads="1"/>
          </p:cNvSpPr>
          <p:nvPr/>
        </p:nvSpPr>
        <p:spPr bwMode="auto">
          <a:xfrm>
            <a:off x="214313" y="31800800"/>
            <a:ext cx="13803312" cy="8318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800" b="1">
                <a:solidFill>
                  <a:srgbClr val="F8F8F8"/>
                </a:solidFill>
              </a:rPr>
              <a:t>Methodology</a:t>
            </a:r>
            <a:endParaRPr lang="en-US" altLang="ar-SA" sz="4400" b="1">
              <a:solidFill>
                <a:srgbClr val="F8F8F8"/>
              </a:solidFill>
            </a:endParaRPr>
          </a:p>
        </p:txBody>
      </p:sp>
      <p:sp>
        <p:nvSpPr>
          <p:cNvPr id="1040" name="Text Box 471"/>
          <p:cNvSpPr txBox="1">
            <a:spLocks noChangeArrowheads="1"/>
          </p:cNvSpPr>
          <p:nvPr/>
        </p:nvSpPr>
        <p:spPr bwMode="auto">
          <a:xfrm>
            <a:off x="14025563" y="13746163"/>
            <a:ext cx="14549437" cy="8302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800" b="1">
                <a:solidFill>
                  <a:srgbClr val="F8F8F8"/>
                </a:solidFill>
              </a:rPr>
              <a:t>Result</a:t>
            </a:r>
            <a:endParaRPr lang="en-US" altLang="ar-SA" sz="4400" b="1">
              <a:solidFill>
                <a:srgbClr val="F8F8F8"/>
              </a:solidFill>
            </a:endParaRPr>
          </a:p>
        </p:txBody>
      </p:sp>
      <p:sp>
        <p:nvSpPr>
          <p:cNvPr id="1041" name="Text Box 471"/>
          <p:cNvSpPr txBox="1">
            <a:spLocks noChangeArrowheads="1"/>
          </p:cNvSpPr>
          <p:nvPr/>
        </p:nvSpPr>
        <p:spPr bwMode="auto">
          <a:xfrm>
            <a:off x="30014863" y="6499225"/>
            <a:ext cx="13514387" cy="7683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400" b="1">
                <a:solidFill>
                  <a:srgbClr val="F8F8F8"/>
                </a:solidFill>
              </a:rPr>
              <a:t>Conclusion</a:t>
            </a:r>
          </a:p>
        </p:txBody>
      </p:sp>
      <p:sp>
        <p:nvSpPr>
          <p:cNvPr id="1042" name="Text Box 471"/>
          <p:cNvSpPr txBox="1">
            <a:spLocks noChangeArrowheads="1"/>
          </p:cNvSpPr>
          <p:nvPr/>
        </p:nvSpPr>
        <p:spPr bwMode="auto">
          <a:xfrm>
            <a:off x="30376813" y="30257750"/>
            <a:ext cx="13514387" cy="8318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800" b="1">
                <a:solidFill>
                  <a:srgbClr val="F8F8F8"/>
                </a:solidFill>
              </a:rPr>
              <a:t>Reference</a:t>
            </a:r>
            <a:endParaRPr lang="en-US" altLang="ar-SA" sz="4400" b="1">
              <a:solidFill>
                <a:srgbClr val="F8F8F8"/>
              </a:solidFill>
            </a:endParaRPr>
          </a:p>
        </p:txBody>
      </p:sp>
      <p:sp>
        <p:nvSpPr>
          <p:cNvPr id="1043" name="Text Box 471"/>
          <p:cNvSpPr txBox="1">
            <a:spLocks noChangeArrowheads="1"/>
          </p:cNvSpPr>
          <p:nvPr/>
        </p:nvSpPr>
        <p:spPr bwMode="auto">
          <a:xfrm>
            <a:off x="30108525" y="36545838"/>
            <a:ext cx="13514388" cy="83185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267" tIns="45624" rIns="91267" bIns="45624">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algn="ctr">
              <a:spcBef>
                <a:spcPct val="50000"/>
              </a:spcBef>
            </a:pPr>
            <a:r>
              <a:rPr lang="en-US" altLang="ar-SA" sz="4800" b="1">
                <a:solidFill>
                  <a:srgbClr val="F8F8F8"/>
                </a:solidFill>
              </a:rPr>
              <a:t>Contact Details</a:t>
            </a:r>
            <a:endParaRPr lang="en-US" altLang="ar-SA" sz="4400" b="1">
              <a:solidFill>
                <a:srgbClr val="F8F8F8"/>
              </a:solidFill>
            </a:endParaRPr>
          </a:p>
        </p:txBody>
      </p:sp>
      <p:sp>
        <p:nvSpPr>
          <p:cNvPr id="1044" name="Rectangle 31"/>
          <p:cNvSpPr>
            <a:spLocks noChangeArrowheads="1"/>
          </p:cNvSpPr>
          <p:nvPr/>
        </p:nvSpPr>
        <p:spPr bwMode="auto">
          <a:xfrm>
            <a:off x="322263" y="33312100"/>
            <a:ext cx="136953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lnSpc>
                <a:spcPct val="150000"/>
              </a:lnSpc>
            </a:pPr>
            <a:r>
              <a:rPr lang="en-US" altLang="ar-SA" sz="4400" dirty="0"/>
              <a:t>This research is based on scenario and video methodology which address many criteria such as response time in the malls and how the </a:t>
            </a:r>
            <a:r>
              <a:rPr lang="en-US" altLang="ar-SA" sz="4400" dirty="0" smtClean="0"/>
              <a:t>mall management and security </a:t>
            </a:r>
            <a:r>
              <a:rPr lang="en-US" altLang="ar-SA" sz="4400" dirty="0"/>
              <a:t>handle this type of scenarios .</a:t>
            </a:r>
            <a:endParaRPr lang="ar-SA" altLang="ar-SA" sz="4400" dirty="0"/>
          </a:p>
        </p:txBody>
      </p:sp>
      <p:sp>
        <p:nvSpPr>
          <p:cNvPr id="1045" name="Rectangle 37"/>
          <p:cNvSpPr>
            <a:spLocks noChangeArrowheads="1"/>
          </p:cNvSpPr>
          <p:nvPr/>
        </p:nvSpPr>
        <p:spPr bwMode="auto">
          <a:xfrm>
            <a:off x="30716538" y="31488063"/>
            <a:ext cx="12142787"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900">
                <a:solidFill>
                  <a:schemeClr val="tx1"/>
                </a:solidFill>
                <a:latin typeface="Arial Narrow" panose="020B0606020202030204" pitchFamily="34" charset="0"/>
              </a:defRPr>
            </a:lvl1pPr>
            <a:lvl2pPr marL="742950" indent="-285750" eaLnBrk="0" hangingPunct="0">
              <a:defRPr sz="2900">
                <a:solidFill>
                  <a:schemeClr val="tx1"/>
                </a:solidFill>
                <a:latin typeface="Arial Narrow" panose="020B0606020202030204" pitchFamily="34" charset="0"/>
              </a:defRPr>
            </a:lvl2pPr>
            <a:lvl3pPr marL="1143000" indent="-228600" eaLnBrk="0" hangingPunct="0">
              <a:defRPr sz="2900">
                <a:solidFill>
                  <a:schemeClr val="tx1"/>
                </a:solidFill>
                <a:latin typeface="Arial Narrow" panose="020B0606020202030204" pitchFamily="34" charset="0"/>
              </a:defRPr>
            </a:lvl3pPr>
            <a:lvl4pPr marL="1600200" indent="-228600" eaLnBrk="0" hangingPunct="0">
              <a:defRPr sz="2900">
                <a:solidFill>
                  <a:schemeClr val="tx1"/>
                </a:solidFill>
                <a:latin typeface="Arial Narrow" panose="020B0606020202030204" pitchFamily="34" charset="0"/>
              </a:defRPr>
            </a:lvl4pPr>
            <a:lvl5pPr marL="2057400" indent="-228600" eaLnBrk="0" hangingPunct="0">
              <a:defRPr sz="2900">
                <a:solidFill>
                  <a:schemeClr val="tx1"/>
                </a:solidFill>
                <a:latin typeface="Arial Narrow" panose="020B0606020202030204" pitchFamily="34" charset="0"/>
              </a:defRPr>
            </a:lvl5pPr>
            <a:lvl6pPr marL="2514600" indent="-228600" algn="l" rtl="0" eaLnBrk="0" fontAlgn="base" hangingPunct="0">
              <a:spcBef>
                <a:spcPct val="0"/>
              </a:spcBef>
              <a:spcAft>
                <a:spcPct val="0"/>
              </a:spcAft>
              <a:defRPr sz="2900">
                <a:solidFill>
                  <a:schemeClr val="tx1"/>
                </a:solidFill>
                <a:latin typeface="Arial Narrow" panose="020B0606020202030204" pitchFamily="34" charset="0"/>
              </a:defRPr>
            </a:lvl6pPr>
            <a:lvl7pPr marL="2971800" indent="-228600" algn="l" rtl="0" eaLnBrk="0" fontAlgn="base" hangingPunct="0">
              <a:spcBef>
                <a:spcPct val="0"/>
              </a:spcBef>
              <a:spcAft>
                <a:spcPct val="0"/>
              </a:spcAft>
              <a:defRPr sz="2900">
                <a:solidFill>
                  <a:schemeClr val="tx1"/>
                </a:solidFill>
                <a:latin typeface="Arial Narrow" panose="020B0606020202030204" pitchFamily="34" charset="0"/>
              </a:defRPr>
            </a:lvl7pPr>
            <a:lvl8pPr marL="3429000" indent="-228600" algn="l" rtl="0" eaLnBrk="0" fontAlgn="base" hangingPunct="0">
              <a:spcBef>
                <a:spcPct val="0"/>
              </a:spcBef>
              <a:spcAft>
                <a:spcPct val="0"/>
              </a:spcAft>
              <a:defRPr sz="2900">
                <a:solidFill>
                  <a:schemeClr val="tx1"/>
                </a:solidFill>
                <a:latin typeface="Arial Narrow" panose="020B0606020202030204" pitchFamily="34" charset="0"/>
              </a:defRPr>
            </a:lvl8pPr>
            <a:lvl9pPr marL="3886200" indent="-228600" algn="l" rtl="0" eaLnBrk="0" fontAlgn="base" hangingPunct="0">
              <a:spcBef>
                <a:spcPct val="0"/>
              </a:spcBef>
              <a:spcAft>
                <a:spcPct val="0"/>
              </a:spcAft>
              <a:defRPr sz="2900">
                <a:solidFill>
                  <a:schemeClr val="tx1"/>
                </a:solidFill>
                <a:latin typeface="Arial Narrow" panose="020B0606020202030204" pitchFamily="34" charset="0"/>
              </a:defRPr>
            </a:lvl9pPr>
          </a:lstStyle>
          <a:p>
            <a:pPr eaLnBrk="1" hangingPunct="1"/>
            <a:r>
              <a:rPr lang="en-US" altLang="ar-SA" sz="4400"/>
              <a:t>Effectiveness of automated external defibrillators in high schools in greater Boston, Hannah England, Caitlin Hoffman, Thomas Hodgman</a:t>
            </a:r>
          </a:p>
          <a:p>
            <a:pPr eaLnBrk="1" hangingPunct="1"/>
            <a:r>
              <a:rPr lang="en-US" altLang="ar-SA" sz="4400"/>
              <a:t>Legal Protection for Owners, Users,Medical DirectorsEngland, H Weinberg P, Estes N  JAMA 2006</a:t>
            </a:r>
          </a:p>
          <a:p>
            <a:pPr eaLnBrk="1" hangingPunct="1"/>
            <a:r>
              <a:rPr lang="en-US" altLang="ar-SA" sz="4400"/>
              <a:t>PAD Investigators The Public Access to Defibrillation Study NEJM 2004;637-645</a:t>
            </a:r>
          </a:p>
        </p:txBody>
      </p:sp>
      <p:pic>
        <p:nvPicPr>
          <p:cNvPr id="30" name="Picture 29" descr="جامعة-الملك-سعود-الأولى-عربياً-والـ477-عالمياً.jpg"/>
          <p:cNvPicPr>
            <a:picLocks noChangeAspect="1"/>
          </p:cNvPicPr>
          <p:nvPr/>
        </p:nvPicPr>
        <p:blipFill>
          <a:blip r:embed="rId3"/>
          <a:stretch>
            <a:fillRect/>
          </a:stretch>
        </p:blipFill>
        <p:spPr>
          <a:xfrm>
            <a:off x="38741350" y="0"/>
            <a:ext cx="5149850" cy="5730875"/>
          </a:xfrm>
          <a:prstGeom prst="rect">
            <a:avLst/>
          </a:prstGeom>
          <a:ln>
            <a:solidFill>
              <a:schemeClr val="tx2"/>
            </a:solidFill>
          </a:ln>
          <a:effectLst>
            <a:outerShdw blurRad="292100" dist="139700" dir="2700000" algn="tl" rotWithShape="0">
              <a:srgbClr val="333333">
                <a:alpha val="65000"/>
              </a:srgbClr>
            </a:outerShdw>
          </a:effectLst>
        </p:spPr>
      </p:pic>
      <p:pic>
        <p:nvPicPr>
          <p:cNvPr id="35" name="Picture 34" descr="16.jpg"/>
          <p:cNvPicPr>
            <a:picLocks noChangeAspect="1"/>
          </p:cNvPicPr>
          <p:nvPr/>
        </p:nvPicPr>
        <p:blipFill>
          <a:blip r:embed="rId4"/>
          <a:stretch>
            <a:fillRect/>
          </a:stretch>
        </p:blipFill>
        <p:spPr>
          <a:xfrm>
            <a:off x="0" y="19049"/>
            <a:ext cx="5045529" cy="5662613"/>
          </a:xfrm>
          <a:prstGeom prst="rect">
            <a:avLst/>
          </a:prstGeom>
          <a:ln>
            <a:solidFill>
              <a:schemeClr val="tx2"/>
            </a:solidFill>
          </a:ln>
          <a:effectLst>
            <a:outerShdw blurRad="292100" dist="139700" dir="2700000" algn="tl" rotWithShape="0">
              <a:srgbClr val="333333">
                <a:alpha val="65000"/>
              </a:srgbClr>
            </a:outerShdw>
          </a:effectLst>
        </p:spPr>
      </p:pic>
      <p:pic>
        <p:nvPicPr>
          <p:cNvPr id="1049" name="Picture 33" descr="http://2.bp.blogspot.com/-Xt01MSmrSys/T_UO7o7OHQI/AAAAAAAANQs/eYELjHDDxCM/s1600/0007x3g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43050" y="6499225"/>
            <a:ext cx="4510088" cy="630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0" name="Picture 35" descr="http://www.laerdal.com/images/L/ADNPZCXO.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61125" y="6456363"/>
            <a:ext cx="9521825"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84451" y="27990800"/>
            <a:ext cx="12198348" cy="7620000"/>
          </a:xfrm>
          <a:prstGeom prst="rect">
            <a:avLst/>
          </a:prstGeom>
        </p:spPr>
      </p:pic>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09251" y="36320413"/>
            <a:ext cx="8651874" cy="7570787"/>
          </a:xfrm>
          <a:prstGeom prst="rect">
            <a:avLst/>
          </a:prstGeom>
        </p:spPr>
      </p:pic>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858038" y="36271200"/>
            <a:ext cx="8488362" cy="7620000"/>
          </a:xfrm>
          <a:prstGeom prst="rect">
            <a:avLst/>
          </a:prstGeom>
        </p:spPr>
      </p:pic>
      <p:pic>
        <p:nvPicPr>
          <p:cNvPr id="5" name="Picture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2263" y="36545838"/>
            <a:ext cx="8443120" cy="734536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etropolitan">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8260</TotalTime>
  <Words>770</Words>
  <Application>Microsoft Office PowerPoint</Application>
  <PresentationFormat>Custom</PresentationFormat>
  <Paragraphs>36</Paragraphs>
  <Slides>1</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Arial Narrow</vt:lpstr>
      <vt:lpstr>Arial</vt:lpstr>
      <vt:lpstr>Arial Black</vt:lpstr>
      <vt:lpstr>Franklin Gothic Book</vt:lpstr>
      <vt:lpstr>Wingdings 2</vt:lpstr>
      <vt:lpstr>Tahoma</vt:lpstr>
      <vt:lpstr>1_Custom Design</vt:lpstr>
      <vt:lpstr>2_Custom Design</vt:lpstr>
      <vt:lpstr>Metropolitan</vt:lpstr>
      <vt:lpstr>PowerPoint Presentation</vt:lpstr>
    </vt:vector>
  </TitlesOfParts>
  <Company>www.PosterPresentations.com</Company>
  <LinksUpToDate>false</LinksUpToDate>
  <SharedDoc>false</SharedDoc>
  <HyperlinkBase>http://www.posterpresentations.com</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48x48 Poster Template</dc:title>
  <dc:subject>Free PowerPoint poster templates</dc:subject>
  <dc:creator>A. Kotoulas</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2007 Canterbury Media Services, Inc</dc:description>
  <cp:lastModifiedBy>abdulaziz alomiery</cp:lastModifiedBy>
  <cp:revision>251</cp:revision>
  <dcterms:created xsi:type="dcterms:W3CDTF">2005-05-18T01:24:28Z</dcterms:created>
  <dcterms:modified xsi:type="dcterms:W3CDTF">2014-05-20T07:43:16Z</dcterms:modified>
  <cp:category>Powerpoint poster templates</cp:category>
</cp:coreProperties>
</file>