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6" r:id="rId2"/>
    <p:sldId id="260" r:id="rId3"/>
    <p:sldId id="261" r:id="rId4"/>
    <p:sldId id="262" r:id="rId5"/>
    <p:sldId id="275" r:id="rId6"/>
    <p:sldId id="270" r:id="rId7"/>
    <p:sldId id="263" r:id="rId8"/>
    <p:sldId id="271" r:id="rId9"/>
    <p:sldId id="264" r:id="rId10"/>
    <p:sldId id="265" r:id="rId11"/>
    <p:sldId id="266" r:id="rId12"/>
    <p:sldId id="267" r:id="rId13"/>
    <p:sldId id="274" r:id="rId14"/>
    <p:sldId id="277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CCBC"/>
    <a:srgbClr val="FFFF99"/>
    <a:srgbClr val="675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0E59CE-D370-4E3D-99B2-42233A681A2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E8E602-AC05-40E7-AB18-7AF9056CA166}">
      <dgm:prSet phldrT="[Text]" custT="1"/>
      <dgm:spPr>
        <a:solidFill>
          <a:srgbClr val="24CCBC"/>
        </a:solidFill>
      </dgm:spPr>
      <dgm:t>
        <a:bodyPr/>
        <a:lstStyle/>
        <a:p>
          <a:pPr rtl="1"/>
          <a:r>
            <a:rPr lang="ar-SA" sz="1700" dirty="0" smtClean="0"/>
            <a:t>1- </a:t>
          </a:r>
          <a:r>
            <a:rPr lang="ar-SA" sz="2400" dirty="0" smtClean="0"/>
            <a:t>طحالب خضراء مزرقة</a:t>
          </a:r>
          <a:r>
            <a:rPr lang="en-GB" sz="2400" dirty="0" smtClean="0"/>
            <a:t> </a:t>
          </a:r>
          <a:r>
            <a:rPr lang="ar-SA" sz="2400" dirty="0" smtClean="0"/>
            <a:t> </a:t>
          </a:r>
          <a:r>
            <a:rPr lang="en-GB" sz="2400" dirty="0" smtClean="0"/>
            <a:t> </a:t>
          </a:r>
          <a:r>
            <a:rPr lang="en-GB" sz="2400" dirty="0" err="1" smtClean="0"/>
            <a:t>Cyanophyta</a:t>
          </a:r>
          <a:endParaRPr lang="en-GB" sz="2400" dirty="0"/>
        </a:p>
      </dgm:t>
    </dgm:pt>
    <dgm:pt modelId="{36249E2A-4C5E-4F60-AF9E-B868CDCBD2D0}" type="parTrans" cxnId="{ADF8FE88-2426-4F5F-8051-073DEA6CF031}">
      <dgm:prSet/>
      <dgm:spPr/>
      <dgm:t>
        <a:bodyPr/>
        <a:lstStyle/>
        <a:p>
          <a:endParaRPr lang="en-GB"/>
        </a:p>
      </dgm:t>
    </dgm:pt>
    <dgm:pt modelId="{75DD3E0A-29EB-4E8A-9F5B-7F141731D6EC}" type="sibTrans" cxnId="{ADF8FE88-2426-4F5F-8051-073DEA6CF031}">
      <dgm:prSet/>
      <dgm:spPr/>
      <dgm:t>
        <a:bodyPr/>
        <a:lstStyle/>
        <a:p>
          <a:endParaRPr lang="en-GB"/>
        </a:p>
      </dgm:t>
    </dgm:pt>
    <dgm:pt modelId="{38A5A7AA-A9FA-4668-95E8-61FABD8E6A70}">
      <dgm:prSet phldrT="[Text]" custT="1"/>
      <dgm:spPr>
        <a:solidFill>
          <a:srgbClr val="00B050"/>
        </a:solidFill>
      </dgm:spPr>
      <dgm:t>
        <a:bodyPr/>
        <a:lstStyle/>
        <a:p>
          <a:pPr rtl="1"/>
          <a:r>
            <a:rPr lang="ar-SA" sz="2400" dirty="0" smtClean="0"/>
            <a:t>2- طحالب خضراء</a:t>
          </a:r>
          <a:r>
            <a:rPr lang="en-GB" sz="2400" dirty="0" smtClean="0"/>
            <a:t>  </a:t>
          </a:r>
          <a:r>
            <a:rPr lang="en-GB" sz="2400" dirty="0" err="1" smtClean="0"/>
            <a:t>Cholorophyta</a:t>
          </a:r>
          <a:r>
            <a:rPr lang="en-GB" sz="2400" dirty="0" smtClean="0"/>
            <a:t>  </a:t>
          </a:r>
        </a:p>
      </dgm:t>
    </dgm:pt>
    <dgm:pt modelId="{BD93D290-5004-4C82-BB86-80228F61EF2E}" type="parTrans" cxnId="{2A304DC8-5D48-4C3B-86B1-6A842FA6DF13}">
      <dgm:prSet/>
      <dgm:spPr/>
      <dgm:t>
        <a:bodyPr/>
        <a:lstStyle/>
        <a:p>
          <a:endParaRPr lang="en-GB"/>
        </a:p>
      </dgm:t>
    </dgm:pt>
    <dgm:pt modelId="{44780BC2-1931-44AB-98B0-AF47702551BF}" type="sibTrans" cxnId="{2A304DC8-5D48-4C3B-86B1-6A842FA6DF13}">
      <dgm:prSet/>
      <dgm:spPr/>
      <dgm:t>
        <a:bodyPr/>
        <a:lstStyle/>
        <a:p>
          <a:endParaRPr lang="en-GB"/>
        </a:p>
      </dgm:t>
    </dgm:pt>
    <dgm:pt modelId="{BA55A42F-B9B0-4904-A0B7-0925D4B2F1A0}">
      <dgm:prSet phldrT="[Text]" custT="1"/>
      <dgm:spPr>
        <a:solidFill>
          <a:srgbClr val="675C3D"/>
        </a:solidFill>
      </dgm:spPr>
      <dgm:t>
        <a:bodyPr/>
        <a:lstStyle/>
        <a:p>
          <a:pPr rtl="1"/>
          <a:r>
            <a:rPr lang="ar-SA" sz="2400" dirty="0" smtClean="0"/>
            <a:t>3- طحالب بنية </a:t>
          </a:r>
          <a:r>
            <a:rPr lang="en-GB" sz="2400" dirty="0" smtClean="0"/>
            <a:t> </a:t>
          </a:r>
          <a:r>
            <a:rPr lang="en-GB" sz="2400" dirty="0" err="1" smtClean="0"/>
            <a:t>Phaeophyta</a:t>
          </a:r>
          <a:r>
            <a:rPr lang="en-GB" sz="2400" dirty="0" smtClean="0"/>
            <a:t> </a:t>
          </a:r>
        </a:p>
      </dgm:t>
    </dgm:pt>
    <dgm:pt modelId="{70C2133C-52F5-4510-A411-F5B218368284}" type="parTrans" cxnId="{B3DFA2E2-D1FE-4098-98C6-E1E5D5AF1678}">
      <dgm:prSet/>
      <dgm:spPr/>
      <dgm:t>
        <a:bodyPr/>
        <a:lstStyle/>
        <a:p>
          <a:endParaRPr lang="en-GB"/>
        </a:p>
      </dgm:t>
    </dgm:pt>
    <dgm:pt modelId="{22FA38A7-2D81-41CF-AD3B-65B4F7320F33}" type="sibTrans" cxnId="{B3DFA2E2-D1FE-4098-98C6-E1E5D5AF1678}">
      <dgm:prSet/>
      <dgm:spPr/>
      <dgm:t>
        <a:bodyPr/>
        <a:lstStyle/>
        <a:p>
          <a:endParaRPr lang="en-GB"/>
        </a:p>
      </dgm:t>
    </dgm:pt>
    <dgm:pt modelId="{C119EB90-EA06-4AF0-8D81-DB9359F8416C}">
      <dgm:prSet phldrT="[Text]" custT="1"/>
      <dgm:spPr>
        <a:solidFill>
          <a:srgbClr val="FFC000"/>
        </a:solidFill>
      </dgm:spPr>
      <dgm:t>
        <a:bodyPr/>
        <a:lstStyle/>
        <a:p>
          <a:pPr rtl="1"/>
          <a:r>
            <a:rPr lang="ar-SA" sz="2400" dirty="0" smtClean="0"/>
            <a:t>7- طحالب( العصوية)</a:t>
          </a:r>
          <a:r>
            <a:rPr lang="en-US" sz="2400" dirty="0" err="1" smtClean="0"/>
            <a:t>Bcillariophyta</a:t>
          </a:r>
          <a:r>
            <a:rPr lang="en-US" sz="2400" dirty="0" smtClean="0"/>
            <a:t> </a:t>
          </a:r>
          <a:r>
            <a:rPr lang="ar-SA" sz="2400" dirty="0" smtClean="0"/>
            <a:t>  الدياتومات</a:t>
          </a:r>
          <a:r>
            <a:rPr lang="en-GB" sz="2400" dirty="0" smtClean="0"/>
            <a:t> Diatoms </a:t>
          </a:r>
        </a:p>
      </dgm:t>
    </dgm:pt>
    <dgm:pt modelId="{81E1075C-63B9-402F-BC2B-DAA374F399C5}" type="parTrans" cxnId="{4C9A73DE-A0D2-4201-99E1-7CBA7DDEB301}">
      <dgm:prSet/>
      <dgm:spPr/>
      <dgm:t>
        <a:bodyPr/>
        <a:lstStyle/>
        <a:p>
          <a:endParaRPr lang="en-GB"/>
        </a:p>
      </dgm:t>
    </dgm:pt>
    <dgm:pt modelId="{9F5C014D-34CE-4810-810D-D667004F807A}" type="sibTrans" cxnId="{4C9A73DE-A0D2-4201-99E1-7CBA7DDEB301}">
      <dgm:prSet/>
      <dgm:spPr/>
      <dgm:t>
        <a:bodyPr/>
        <a:lstStyle/>
        <a:p>
          <a:endParaRPr lang="en-GB"/>
        </a:p>
      </dgm:t>
    </dgm:pt>
    <dgm:pt modelId="{01D0D255-7C78-4BBC-A7BA-1D5779041F8B}">
      <dgm:prSet phldrT="[Text]" custT="1"/>
      <dgm:spPr>
        <a:solidFill>
          <a:srgbClr val="FF0000"/>
        </a:solidFill>
      </dgm:spPr>
      <dgm:t>
        <a:bodyPr/>
        <a:lstStyle/>
        <a:p>
          <a:pPr rtl="1"/>
          <a:r>
            <a:rPr lang="ar-SA" sz="2400" dirty="0" smtClean="0"/>
            <a:t>4- طحالب حمراء</a:t>
          </a:r>
          <a:r>
            <a:rPr lang="en-GB" sz="2400" dirty="0" smtClean="0"/>
            <a:t> </a:t>
          </a:r>
          <a:r>
            <a:rPr lang="en-GB" sz="2400" dirty="0" err="1" smtClean="0"/>
            <a:t>Rhodophyta</a:t>
          </a:r>
          <a:r>
            <a:rPr lang="en-GB" sz="2400" dirty="0" smtClean="0"/>
            <a:t> </a:t>
          </a:r>
        </a:p>
      </dgm:t>
    </dgm:pt>
    <dgm:pt modelId="{2848F01E-E341-4C19-BA8F-C78D5A9439E8}" type="parTrans" cxnId="{CAA53D81-6917-4167-BB5A-F19B5DC7B05B}">
      <dgm:prSet/>
      <dgm:spPr/>
      <dgm:t>
        <a:bodyPr/>
        <a:lstStyle/>
        <a:p>
          <a:endParaRPr lang="en-GB"/>
        </a:p>
      </dgm:t>
    </dgm:pt>
    <dgm:pt modelId="{4AA4C13F-1E53-429E-9DDE-80D40AF014AA}" type="sibTrans" cxnId="{CAA53D81-6917-4167-BB5A-F19B5DC7B05B}">
      <dgm:prSet/>
      <dgm:spPr/>
      <dgm:t>
        <a:bodyPr/>
        <a:lstStyle/>
        <a:p>
          <a:endParaRPr lang="en-GB"/>
        </a:p>
      </dgm:t>
    </dgm:pt>
    <dgm:pt modelId="{18197BA6-8979-4F88-9B70-6C6B6F10FC4B}">
      <dgm:prSet phldrT="[Text]" custT="1"/>
      <dgm:spPr>
        <a:solidFill>
          <a:srgbClr val="92D050"/>
        </a:solidFill>
      </dgm:spPr>
      <dgm:t>
        <a:bodyPr/>
        <a:lstStyle/>
        <a:p>
          <a:pPr rtl="1"/>
          <a:r>
            <a:rPr lang="ar-SA" sz="2400" dirty="0" smtClean="0"/>
            <a:t>6- طحالب اليوجيلينية </a:t>
          </a:r>
          <a:r>
            <a:rPr lang="en-GB" sz="2400" dirty="0" err="1" smtClean="0"/>
            <a:t>Euglenophyta</a:t>
          </a:r>
          <a:r>
            <a:rPr lang="en-GB" sz="2400" dirty="0" smtClean="0"/>
            <a:t> </a:t>
          </a:r>
        </a:p>
      </dgm:t>
    </dgm:pt>
    <dgm:pt modelId="{73F200B7-1236-4C82-AA39-7AE4BA648860}" type="parTrans" cxnId="{173AB771-830E-460A-B245-C4BEC2A59DDF}">
      <dgm:prSet/>
      <dgm:spPr/>
      <dgm:t>
        <a:bodyPr/>
        <a:lstStyle/>
        <a:p>
          <a:endParaRPr lang="en-GB"/>
        </a:p>
      </dgm:t>
    </dgm:pt>
    <dgm:pt modelId="{CE4A62A9-BA6C-477D-8782-27B3C7236D54}" type="sibTrans" cxnId="{173AB771-830E-460A-B245-C4BEC2A59DDF}">
      <dgm:prSet/>
      <dgm:spPr/>
      <dgm:t>
        <a:bodyPr/>
        <a:lstStyle/>
        <a:p>
          <a:endParaRPr lang="en-GB"/>
        </a:p>
      </dgm:t>
    </dgm:pt>
    <dgm:pt modelId="{0E534584-44A6-4934-8AAB-EED6A23F9389}">
      <dgm:prSet phldrT="[Text]" custT="1"/>
      <dgm:spPr>
        <a:solidFill>
          <a:srgbClr val="FFFF00"/>
        </a:solidFill>
      </dgm:spPr>
      <dgm:t>
        <a:bodyPr/>
        <a:lstStyle/>
        <a:p>
          <a:pPr rtl="1"/>
          <a:r>
            <a:rPr lang="ar-SA" sz="2400" dirty="0" smtClean="0"/>
            <a:t>5- طحالب صفراء</a:t>
          </a:r>
          <a:r>
            <a:rPr lang="en-GB" sz="2400" dirty="0" err="1" smtClean="0"/>
            <a:t>Chrysophyta</a:t>
          </a:r>
          <a:r>
            <a:rPr lang="en-GB" sz="2400" dirty="0" smtClean="0"/>
            <a:t> </a:t>
          </a:r>
        </a:p>
      </dgm:t>
    </dgm:pt>
    <dgm:pt modelId="{32C3E6F4-79ED-47F9-837F-181544AAAA6C}" type="parTrans" cxnId="{734262B9-0044-42B5-B5FF-906316046F2A}">
      <dgm:prSet/>
      <dgm:spPr/>
      <dgm:t>
        <a:bodyPr/>
        <a:lstStyle/>
        <a:p>
          <a:endParaRPr lang="en-GB"/>
        </a:p>
      </dgm:t>
    </dgm:pt>
    <dgm:pt modelId="{4C2241FF-8357-4007-A527-8C072E1ACB66}" type="sibTrans" cxnId="{734262B9-0044-42B5-B5FF-906316046F2A}">
      <dgm:prSet/>
      <dgm:spPr/>
      <dgm:t>
        <a:bodyPr/>
        <a:lstStyle/>
        <a:p>
          <a:endParaRPr lang="en-GB"/>
        </a:p>
      </dgm:t>
    </dgm:pt>
    <dgm:pt modelId="{7C816152-3D42-45B2-BA43-8E9076FDF437}" type="pres">
      <dgm:prSet presAssocID="{120E59CE-D370-4E3D-99B2-42233A681A25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BCBEB0-778C-4773-AA17-C0E7BF315115}" type="pres">
      <dgm:prSet presAssocID="{26E8E602-AC05-40E7-AB18-7AF9056CA166}" presName="parentLin" presStyleCnt="0"/>
      <dgm:spPr/>
    </dgm:pt>
    <dgm:pt modelId="{0D93DF19-7E8A-4974-BBA9-3DB9F5CC1856}" type="pres">
      <dgm:prSet presAssocID="{26E8E602-AC05-40E7-AB18-7AF9056CA166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A907ABF6-321A-4960-B956-B2C164368E6C}" type="pres">
      <dgm:prSet presAssocID="{26E8E602-AC05-40E7-AB18-7AF9056CA166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2C60E3-BC90-4D2D-BB25-E7A0D6DAB02C}" type="pres">
      <dgm:prSet presAssocID="{26E8E602-AC05-40E7-AB18-7AF9056CA166}" presName="negativeSpace" presStyleCnt="0"/>
      <dgm:spPr/>
    </dgm:pt>
    <dgm:pt modelId="{1F2E99F8-BE66-4AFC-A55E-73749E377F98}" type="pres">
      <dgm:prSet presAssocID="{26E8E602-AC05-40E7-AB18-7AF9056CA166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02278F-F766-4FB9-93E5-0D9DCCBB578A}" type="pres">
      <dgm:prSet presAssocID="{75DD3E0A-29EB-4E8A-9F5B-7F141731D6EC}" presName="spaceBetweenRectangles" presStyleCnt="0"/>
      <dgm:spPr/>
    </dgm:pt>
    <dgm:pt modelId="{201DC53B-D0EE-4F97-88B6-6C7D475ED073}" type="pres">
      <dgm:prSet presAssocID="{38A5A7AA-A9FA-4668-95E8-61FABD8E6A70}" presName="parentLin" presStyleCnt="0"/>
      <dgm:spPr/>
    </dgm:pt>
    <dgm:pt modelId="{52E3B585-18AD-4882-850A-17DCA6985B03}" type="pres">
      <dgm:prSet presAssocID="{38A5A7AA-A9FA-4668-95E8-61FABD8E6A70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E2A73DD6-3CCE-4916-AB4D-5FFA7A3B68E0}" type="pres">
      <dgm:prSet presAssocID="{38A5A7AA-A9FA-4668-95E8-61FABD8E6A70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F3070F-93DE-4551-94FB-F9483B1AEC98}" type="pres">
      <dgm:prSet presAssocID="{38A5A7AA-A9FA-4668-95E8-61FABD8E6A70}" presName="negativeSpace" presStyleCnt="0"/>
      <dgm:spPr/>
    </dgm:pt>
    <dgm:pt modelId="{6A864B49-8BC4-4BB6-A280-48A1D809F12A}" type="pres">
      <dgm:prSet presAssocID="{38A5A7AA-A9FA-4668-95E8-61FABD8E6A70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CA97F0-7396-4341-8C4C-142623FA30ED}" type="pres">
      <dgm:prSet presAssocID="{44780BC2-1931-44AB-98B0-AF47702551BF}" presName="spaceBetweenRectangles" presStyleCnt="0"/>
      <dgm:spPr/>
    </dgm:pt>
    <dgm:pt modelId="{D3554623-8B5A-42ED-8267-A212DDB97C74}" type="pres">
      <dgm:prSet presAssocID="{BA55A42F-B9B0-4904-A0B7-0925D4B2F1A0}" presName="parentLin" presStyleCnt="0"/>
      <dgm:spPr/>
    </dgm:pt>
    <dgm:pt modelId="{F08F305E-63B2-43B3-A131-2D9448C64359}" type="pres">
      <dgm:prSet presAssocID="{BA55A42F-B9B0-4904-A0B7-0925D4B2F1A0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48A112C6-941A-48BC-BBC3-88D71CE21AB1}" type="pres">
      <dgm:prSet presAssocID="{BA55A42F-B9B0-4904-A0B7-0925D4B2F1A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C77EA6-68D5-4327-869E-BFE5358B9891}" type="pres">
      <dgm:prSet presAssocID="{BA55A42F-B9B0-4904-A0B7-0925D4B2F1A0}" presName="negativeSpace" presStyleCnt="0"/>
      <dgm:spPr/>
    </dgm:pt>
    <dgm:pt modelId="{49015DB1-458F-4AE7-A06A-D1D01808C4F9}" type="pres">
      <dgm:prSet presAssocID="{BA55A42F-B9B0-4904-A0B7-0925D4B2F1A0}" presName="childText" presStyleLbl="conFgAcc1" presStyleIdx="2" presStyleCnt="7">
        <dgm:presLayoutVars>
          <dgm:bulletEnabled val="1"/>
        </dgm:presLayoutVars>
      </dgm:prSet>
      <dgm:spPr/>
    </dgm:pt>
    <dgm:pt modelId="{DC272E22-49A7-4B72-918B-E4F8C336DCC0}" type="pres">
      <dgm:prSet presAssocID="{22FA38A7-2D81-41CF-AD3B-65B4F7320F33}" presName="spaceBetweenRectangles" presStyleCnt="0"/>
      <dgm:spPr/>
    </dgm:pt>
    <dgm:pt modelId="{C574F9D2-0204-4947-872A-2021AF0E58E2}" type="pres">
      <dgm:prSet presAssocID="{01D0D255-7C78-4BBC-A7BA-1D5779041F8B}" presName="parentLin" presStyleCnt="0"/>
      <dgm:spPr/>
    </dgm:pt>
    <dgm:pt modelId="{02FBB56C-96C0-4459-8C2F-39D50DB8B6AA}" type="pres">
      <dgm:prSet presAssocID="{01D0D255-7C78-4BBC-A7BA-1D5779041F8B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BA0BDBC6-0D0A-4DA9-BA11-62132779A9DF}" type="pres">
      <dgm:prSet presAssocID="{01D0D255-7C78-4BBC-A7BA-1D5779041F8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F0ECE4-8E17-4834-822D-BFEC97D0A048}" type="pres">
      <dgm:prSet presAssocID="{01D0D255-7C78-4BBC-A7BA-1D5779041F8B}" presName="negativeSpace" presStyleCnt="0"/>
      <dgm:spPr/>
    </dgm:pt>
    <dgm:pt modelId="{5DBD2A35-50D7-4BF3-9908-49528719D45B}" type="pres">
      <dgm:prSet presAssocID="{01D0D255-7C78-4BBC-A7BA-1D5779041F8B}" presName="childText" presStyleLbl="conFgAcc1" presStyleIdx="3" presStyleCnt="7">
        <dgm:presLayoutVars>
          <dgm:bulletEnabled val="1"/>
        </dgm:presLayoutVars>
      </dgm:prSet>
      <dgm:spPr/>
    </dgm:pt>
    <dgm:pt modelId="{D2CC1046-C291-4023-8F36-75EB8BBA2522}" type="pres">
      <dgm:prSet presAssocID="{4AA4C13F-1E53-429E-9DDE-80D40AF014AA}" presName="spaceBetweenRectangles" presStyleCnt="0"/>
      <dgm:spPr/>
    </dgm:pt>
    <dgm:pt modelId="{2FF3A75A-3F83-4901-AC20-01508C02E454}" type="pres">
      <dgm:prSet presAssocID="{0E534584-44A6-4934-8AAB-EED6A23F9389}" presName="parentLin" presStyleCnt="0"/>
      <dgm:spPr/>
    </dgm:pt>
    <dgm:pt modelId="{AB4BE50A-DE9A-4978-BC3F-DEAB0D0D99B6}" type="pres">
      <dgm:prSet presAssocID="{0E534584-44A6-4934-8AAB-EED6A23F9389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A3D2E3D7-DFEC-4A1F-A64A-4BCE8857030D}" type="pres">
      <dgm:prSet presAssocID="{0E534584-44A6-4934-8AAB-EED6A23F938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BF8A4F-268F-4B0D-BF52-89D52F6A62AB}" type="pres">
      <dgm:prSet presAssocID="{0E534584-44A6-4934-8AAB-EED6A23F9389}" presName="negativeSpace" presStyleCnt="0"/>
      <dgm:spPr/>
    </dgm:pt>
    <dgm:pt modelId="{A9E46A23-46C6-46DF-9C9C-AAEB31FA79D8}" type="pres">
      <dgm:prSet presAssocID="{0E534584-44A6-4934-8AAB-EED6A23F9389}" presName="childText" presStyleLbl="conFgAcc1" presStyleIdx="4" presStyleCnt="7">
        <dgm:presLayoutVars>
          <dgm:bulletEnabled val="1"/>
        </dgm:presLayoutVars>
      </dgm:prSet>
      <dgm:spPr/>
    </dgm:pt>
    <dgm:pt modelId="{B99C25EE-BCA3-4C3C-8385-675B2D5CB7CB}" type="pres">
      <dgm:prSet presAssocID="{4C2241FF-8357-4007-A527-8C072E1ACB66}" presName="spaceBetweenRectangles" presStyleCnt="0"/>
      <dgm:spPr/>
    </dgm:pt>
    <dgm:pt modelId="{BA1CD297-C361-4788-A060-7A6FE5E399E4}" type="pres">
      <dgm:prSet presAssocID="{18197BA6-8979-4F88-9B70-6C6B6F10FC4B}" presName="parentLin" presStyleCnt="0"/>
      <dgm:spPr/>
    </dgm:pt>
    <dgm:pt modelId="{03EC4127-CC12-4910-BD5A-ED2DB9FBFC8E}" type="pres">
      <dgm:prSet presAssocID="{18197BA6-8979-4F88-9B70-6C6B6F10FC4B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5FDEC15E-27A4-47E9-806C-9448C1C681F9}" type="pres">
      <dgm:prSet presAssocID="{18197BA6-8979-4F88-9B70-6C6B6F10FC4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BEA11E-7CC2-4D67-AB5B-4F094A7A3C4B}" type="pres">
      <dgm:prSet presAssocID="{18197BA6-8979-4F88-9B70-6C6B6F10FC4B}" presName="negativeSpace" presStyleCnt="0"/>
      <dgm:spPr/>
    </dgm:pt>
    <dgm:pt modelId="{78FCFB31-614D-4477-A9F4-3D4AF735CEB8}" type="pres">
      <dgm:prSet presAssocID="{18197BA6-8979-4F88-9B70-6C6B6F10FC4B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192FAB-F712-446E-92E9-75F57096F4AB}" type="pres">
      <dgm:prSet presAssocID="{CE4A62A9-BA6C-477D-8782-27B3C7236D54}" presName="spaceBetweenRectangles" presStyleCnt="0"/>
      <dgm:spPr/>
    </dgm:pt>
    <dgm:pt modelId="{DD661BC1-295C-4FAA-8842-FE3F37AAC1F9}" type="pres">
      <dgm:prSet presAssocID="{C119EB90-EA06-4AF0-8D81-DB9359F8416C}" presName="parentLin" presStyleCnt="0"/>
      <dgm:spPr/>
    </dgm:pt>
    <dgm:pt modelId="{C1820854-C72E-40DF-9733-84C855CBFC5E}" type="pres">
      <dgm:prSet presAssocID="{C119EB90-EA06-4AF0-8D81-DB9359F8416C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D4DB8B27-4173-46FD-98EF-E5865823CFC0}" type="pres">
      <dgm:prSet presAssocID="{C119EB90-EA06-4AF0-8D81-DB9359F8416C}" presName="parentText" presStyleLbl="node1" presStyleIdx="6" presStyleCnt="7" custScaleY="120084" custLinFactNeighborX="179" custLinFactNeighborY="3702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1B6265-1FF7-4C46-9C74-16C1C19EB64D}" type="pres">
      <dgm:prSet presAssocID="{C119EB90-EA06-4AF0-8D81-DB9359F8416C}" presName="negativeSpace" presStyleCnt="0"/>
      <dgm:spPr/>
    </dgm:pt>
    <dgm:pt modelId="{6D6267F7-DA3E-4951-8ED0-821EE3DE0430}" type="pres">
      <dgm:prSet presAssocID="{C119EB90-EA06-4AF0-8D81-DB9359F8416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6C1DAA44-B7F5-429E-87FF-E06A105E89A0}" type="presOf" srcId="{38A5A7AA-A9FA-4668-95E8-61FABD8E6A70}" destId="{E2A73DD6-3CCE-4916-AB4D-5FFA7A3B68E0}" srcOrd="1" destOrd="0" presId="urn:microsoft.com/office/officeart/2005/8/layout/list1"/>
    <dgm:cxn modelId="{B3DFA2E2-D1FE-4098-98C6-E1E5D5AF1678}" srcId="{120E59CE-D370-4E3D-99B2-42233A681A25}" destId="{BA55A42F-B9B0-4904-A0B7-0925D4B2F1A0}" srcOrd="2" destOrd="0" parTransId="{70C2133C-52F5-4510-A411-F5B218368284}" sibTransId="{22FA38A7-2D81-41CF-AD3B-65B4F7320F33}"/>
    <dgm:cxn modelId="{173AB771-830E-460A-B245-C4BEC2A59DDF}" srcId="{120E59CE-D370-4E3D-99B2-42233A681A25}" destId="{18197BA6-8979-4F88-9B70-6C6B6F10FC4B}" srcOrd="5" destOrd="0" parTransId="{73F200B7-1236-4C82-AA39-7AE4BA648860}" sibTransId="{CE4A62A9-BA6C-477D-8782-27B3C7236D54}"/>
    <dgm:cxn modelId="{ADF8FE88-2426-4F5F-8051-073DEA6CF031}" srcId="{120E59CE-D370-4E3D-99B2-42233A681A25}" destId="{26E8E602-AC05-40E7-AB18-7AF9056CA166}" srcOrd="0" destOrd="0" parTransId="{36249E2A-4C5E-4F60-AF9E-B868CDCBD2D0}" sibTransId="{75DD3E0A-29EB-4E8A-9F5B-7F141731D6EC}"/>
    <dgm:cxn modelId="{C5E00B2B-D141-4341-AF35-C495D4BEB5CD}" type="presOf" srcId="{26E8E602-AC05-40E7-AB18-7AF9056CA166}" destId="{0D93DF19-7E8A-4974-BBA9-3DB9F5CC1856}" srcOrd="0" destOrd="0" presId="urn:microsoft.com/office/officeart/2005/8/layout/list1"/>
    <dgm:cxn modelId="{734262B9-0044-42B5-B5FF-906316046F2A}" srcId="{120E59CE-D370-4E3D-99B2-42233A681A25}" destId="{0E534584-44A6-4934-8AAB-EED6A23F9389}" srcOrd="4" destOrd="0" parTransId="{32C3E6F4-79ED-47F9-837F-181544AAAA6C}" sibTransId="{4C2241FF-8357-4007-A527-8C072E1ACB66}"/>
    <dgm:cxn modelId="{462E09C9-22C7-459D-8AEC-480B36012A1F}" type="presOf" srcId="{0E534584-44A6-4934-8AAB-EED6A23F9389}" destId="{AB4BE50A-DE9A-4978-BC3F-DEAB0D0D99B6}" srcOrd="0" destOrd="0" presId="urn:microsoft.com/office/officeart/2005/8/layout/list1"/>
    <dgm:cxn modelId="{314A22D9-7CE5-4B09-82D5-E32247A1CF32}" type="presOf" srcId="{BA55A42F-B9B0-4904-A0B7-0925D4B2F1A0}" destId="{48A112C6-941A-48BC-BBC3-88D71CE21AB1}" srcOrd="1" destOrd="0" presId="urn:microsoft.com/office/officeart/2005/8/layout/list1"/>
    <dgm:cxn modelId="{B7F15DA8-1A35-458D-BAB5-7607D1BB0029}" type="presOf" srcId="{C119EB90-EA06-4AF0-8D81-DB9359F8416C}" destId="{C1820854-C72E-40DF-9733-84C855CBFC5E}" srcOrd="0" destOrd="0" presId="urn:microsoft.com/office/officeart/2005/8/layout/list1"/>
    <dgm:cxn modelId="{4C9A73DE-A0D2-4201-99E1-7CBA7DDEB301}" srcId="{120E59CE-D370-4E3D-99B2-42233A681A25}" destId="{C119EB90-EA06-4AF0-8D81-DB9359F8416C}" srcOrd="6" destOrd="0" parTransId="{81E1075C-63B9-402F-BC2B-DAA374F399C5}" sibTransId="{9F5C014D-34CE-4810-810D-D667004F807A}"/>
    <dgm:cxn modelId="{34DC8741-508A-4809-BCC6-84BCDB7E8EB6}" type="presOf" srcId="{18197BA6-8979-4F88-9B70-6C6B6F10FC4B}" destId="{5FDEC15E-27A4-47E9-806C-9448C1C681F9}" srcOrd="1" destOrd="0" presId="urn:microsoft.com/office/officeart/2005/8/layout/list1"/>
    <dgm:cxn modelId="{F68C5D69-AAA9-4DC5-97B6-8D8357161D70}" type="presOf" srcId="{C119EB90-EA06-4AF0-8D81-DB9359F8416C}" destId="{D4DB8B27-4173-46FD-98EF-E5865823CFC0}" srcOrd="1" destOrd="0" presId="urn:microsoft.com/office/officeart/2005/8/layout/list1"/>
    <dgm:cxn modelId="{AFB2B1B9-B0C7-4819-BE79-C92015CB7518}" type="presOf" srcId="{38A5A7AA-A9FA-4668-95E8-61FABD8E6A70}" destId="{52E3B585-18AD-4882-850A-17DCA6985B03}" srcOrd="0" destOrd="0" presId="urn:microsoft.com/office/officeart/2005/8/layout/list1"/>
    <dgm:cxn modelId="{40CD6A46-4CE6-40E7-9965-AC6EC56AD9AF}" type="presOf" srcId="{01D0D255-7C78-4BBC-A7BA-1D5779041F8B}" destId="{02FBB56C-96C0-4459-8C2F-39D50DB8B6AA}" srcOrd="0" destOrd="0" presId="urn:microsoft.com/office/officeart/2005/8/layout/list1"/>
    <dgm:cxn modelId="{FF829F57-C895-4260-9F29-5AB082014007}" type="presOf" srcId="{BA55A42F-B9B0-4904-A0B7-0925D4B2F1A0}" destId="{F08F305E-63B2-43B3-A131-2D9448C64359}" srcOrd="0" destOrd="0" presId="urn:microsoft.com/office/officeart/2005/8/layout/list1"/>
    <dgm:cxn modelId="{D7DA35B6-5CA1-4D15-B99A-0A77F8C3422A}" type="presOf" srcId="{18197BA6-8979-4F88-9B70-6C6B6F10FC4B}" destId="{03EC4127-CC12-4910-BD5A-ED2DB9FBFC8E}" srcOrd="0" destOrd="0" presId="urn:microsoft.com/office/officeart/2005/8/layout/list1"/>
    <dgm:cxn modelId="{A4365A60-A3C3-4284-8D32-C253A071742F}" type="presOf" srcId="{0E534584-44A6-4934-8AAB-EED6A23F9389}" destId="{A3D2E3D7-DFEC-4A1F-A64A-4BCE8857030D}" srcOrd="1" destOrd="0" presId="urn:microsoft.com/office/officeart/2005/8/layout/list1"/>
    <dgm:cxn modelId="{7C55F366-FEA3-4755-8011-718B1624180A}" type="presOf" srcId="{26E8E602-AC05-40E7-AB18-7AF9056CA166}" destId="{A907ABF6-321A-4960-B956-B2C164368E6C}" srcOrd="1" destOrd="0" presId="urn:microsoft.com/office/officeart/2005/8/layout/list1"/>
    <dgm:cxn modelId="{969B92CD-90F6-492D-8BD3-536938FC5DF6}" type="presOf" srcId="{01D0D255-7C78-4BBC-A7BA-1D5779041F8B}" destId="{BA0BDBC6-0D0A-4DA9-BA11-62132779A9DF}" srcOrd="1" destOrd="0" presId="urn:microsoft.com/office/officeart/2005/8/layout/list1"/>
    <dgm:cxn modelId="{005E1D30-D4E1-485D-A428-C26CB246DD2A}" type="presOf" srcId="{120E59CE-D370-4E3D-99B2-42233A681A25}" destId="{7C816152-3D42-45B2-BA43-8E9076FDF437}" srcOrd="0" destOrd="0" presId="urn:microsoft.com/office/officeart/2005/8/layout/list1"/>
    <dgm:cxn modelId="{2A304DC8-5D48-4C3B-86B1-6A842FA6DF13}" srcId="{120E59CE-D370-4E3D-99B2-42233A681A25}" destId="{38A5A7AA-A9FA-4668-95E8-61FABD8E6A70}" srcOrd="1" destOrd="0" parTransId="{BD93D290-5004-4C82-BB86-80228F61EF2E}" sibTransId="{44780BC2-1931-44AB-98B0-AF47702551BF}"/>
    <dgm:cxn modelId="{CAA53D81-6917-4167-BB5A-F19B5DC7B05B}" srcId="{120E59CE-D370-4E3D-99B2-42233A681A25}" destId="{01D0D255-7C78-4BBC-A7BA-1D5779041F8B}" srcOrd="3" destOrd="0" parTransId="{2848F01E-E341-4C19-BA8F-C78D5A9439E8}" sibTransId="{4AA4C13F-1E53-429E-9DDE-80D40AF014AA}"/>
    <dgm:cxn modelId="{D32722D1-77DB-4A87-851E-A873FEF0D9CF}" type="presParOf" srcId="{7C816152-3D42-45B2-BA43-8E9076FDF437}" destId="{D2BCBEB0-778C-4773-AA17-C0E7BF315115}" srcOrd="0" destOrd="0" presId="urn:microsoft.com/office/officeart/2005/8/layout/list1"/>
    <dgm:cxn modelId="{D44DFD59-6C7C-44D2-98FF-7016696734DF}" type="presParOf" srcId="{D2BCBEB0-778C-4773-AA17-C0E7BF315115}" destId="{0D93DF19-7E8A-4974-BBA9-3DB9F5CC1856}" srcOrd="0" destOrd="0" presId="urn:microsoft.com/office/officeart/2005/8/layout/list1"/>
    <dgm:cxn modelId="{B9A63A5D-BEB0-4EC9-B865-3F4A912F46DA}" type="presParOf" srcId="{D2BCBEB0-778C-4773-AA17-C0E7BF315115}" destId="{A907ABF6-321A-4960-B956-B2C164368E6C}" srcOrd="1" destOrd="0" presId="urn:microsoft.com/office/officeart/2005/8/layout/list1"/>
    <dgm:cxn modelId="{B4FE911D-58E8-4923-9CEA-24D1592421B0}" type="presParOf" srcId="{7C816152-3D42-45B2-BA43-8E9076FDF437}" destId="{4E2C60E3-BC90-4D2D-BB25-E7A0D6DAB02C}" srcOrd="1" destOrd="0" presId="urn:microsoft.com/office/officeart/2005/8/layout/list1"/>
    <dgm:cxn modelId="{678C3758-472F-4B48-BD52-3DE262617417}" type="presParOf" srcId="{7C816152-3D42-45B2-BA43-8E9076FDF437}" destId="{1F2E99F8-BE66-4AFC-A55E-73749E377F98}" srcOrd="2" destOrd="0" presId="urn:microsoft.com/office/officeart/2005/8/layout/list1"/>
    <dgm:cxn modelId="{F280339E-237E-430A-9E5E-513C02B5E122}" type="presParOf" srcId="{7C816152-3D42-45B2-BA43-8E9076FDF437}" destId="{6E02278F-F766-4FB9-93E5-0D9DCCBB578A}" srcOrd="3" destOrd="0" presId="urn:microsoft.com/office/officeart/2005/8/layout/list1"/>
    <dgm:cxn modelId="{207B19F7-DC52-4C1A-941F-E427CD3C0F99}" type="presParOf" srcId="{7C816152-3D42-45B2-BA43-8E9076FDF437}" destId="{201DC53B-D0EE-4F97-88B6-6C7D475ED073}" srcOrd="4" destOrd="0" presId="urn:microsoft.com/office/officeart/2005/8/layout/list1"/>
    <dgm:cxn modelId="{6ECBEEFA-D8D0-4969-BBD7-524161A275D4}" type="presParOf" srcId="{201DC53B-D0EE-4F97-88B6-6C7D475ED073}" destId="{52E3B585-18AD-4882-850A-17DCA6985B03}" srcOrd="0" destOrd="0" presId="urn:microsoft.com/office/officeart/2005/8/layout/list1"/>
    <dgm:cxn modelId="{C12CE41A-146E-4EE2-ADA0-52B8D4E8D9F9}" type="presParOf" srcId="{201DC53B-D0EE-4F97-88B6-6C7D475ED073}" destId="{E2A73DD6-3CCE-4916-AB4D-5FFA7A3B68E0}" srcOrd="1" destOrd="0" presId="urn:microsoft.com/office/officeart/2005/8/layout/list1"/>
    <dgm:cxn modelId="{875AF344-4BD6-4C30-AD56-DCBBD71F0BD6}" type="presParOf" srcId="{7C816152-3D42-45B2-BA43-8E9076FDF437}" destId="{7CF3070F-93DE-4551-94FB-F9483B1AEC98}" srcOrd="5" destOrd="0" presId="urn:microsoft.com/office/officeart/2005/8/layout/list1"/>
    <dgm:cxn modelId="{0D2D16A9-9831-4C27-983D-859C270B3710}" type="presParOf" srcId="{7C816152-3D42-45B2-BA43-8E9076FDF437}" destId="{6A864B49-8BC4-4BB6-A280-48A1D809F12A}" srcOrd="6" destOrd="0" presId="urn:microsoft.com/office/officeart/2005/8/layout/list1"/>
    <dgm:cxn modelId="{009428C7-8E21-4F87-8C44-24386E5900A2}" type="presParOf" srcId="{7C816152-3D42-45B2-BA43-8E9076FDF437}" destId="{86CA97F0-7396-4341-8C4C-142623FA30ED}" srcOrd="7" destOrd="0" presId="urn:microsoft.com/office/officeart/2005/8/layout/list1"/>
    <dgm:cxn modelId="{9CE6EA4D-A909-49EA-95F7-42D5A5BEA7FF}" type="presParOf" srcId="{7C816152-3D42-45B2-BA43-8E9076FDF437}" destId="{D3554623-8B5A-42ED-8267-A212DDB97C74}" srcOrd="8" destOrd="0" presId="urn:microsoft.com/office/officeart/2005/8/layout/list1"/>
    <dgm:cxn modelId="{EE7059FF-1FEE-49D2-B78E-685C1DA8A0BE}" type="presParOf" srcId="{D3554623-8B5A-42ED-8267-A212DDB97C74}" destId="{F08F305E-63B2-43B3-A131-2D9448C64359}" srcOrd="0" destOrd="0" presId="urn:microsoft.com/office/officeart/2005/8/layout/list1"/>
    <dgm:cxn modelId="{C23986F6-5CC5-4C0E-A0DC-7B2739DB1022}" type="presParOf" srcId="{D3554623-8B5A-42ED-8267-A212DDB97C74}" destId="{48A112C6-941A-48BC-BBC3-88D71CE21AB1}" srcOrd="1" destOrd="0" presId="urn:microsoft.com/office/officeart/2005/8/layout/list1"/>
    <dgm:cxn modelId="{BA786948-149B-43D8-9223-ED34339058C0}" type="presParOf" srcId="{7C816152-3D42-45B2-BA43-8E9076FDF437}" destId="{4DC77EA6-68D5-4327-869E-BFE5358B9891}" srcOrd="9" destOrd="0" presId="urn:microsoft.com/office/officeart/2005/8/layout/list1"/>
    <dgm:cxn modelId="{07550DB5-8A98-4340-A979-4CE7C7ED9F2E}" type="presParOf" srcId="{7C816152-3D42-45B2-BA43-8E9076FDF437}" destId="{49015DB1-458F-4AE7-A06A-D1D01808C4F9}" srcOrd="10" destOrd="0" presId="urn:microsoft.com/office/officeart/2005/8/layout/list1"/>
    <dgm:cxn modelId="{CA3F4F5A-56AA-48BE-9E2B-67575EFD9A28}" type="presParOf" srcId="{7C816152-3D42-45B2-BA43-8E9076FDF437}" destId="{DC272E22-49A7-4B72-918B-E4F8C336DCC0}" srcOrd="11" destOrd="0" presId="urn:microsoft.com/office/officeart/2005/8/layout/list1"/>
    <dgm:cxn modelId="{FBD82FC4-8927-4E09-877E-DBD5384B757A}" type="presParOf" srcId="{7C816152-3D42-45B2-BA43-8E9076FDF437}" destId="{C574F9D2-0204-4947-872A-2021AF0E58E2}" srcOrd="12" destOrd="0" presId="urn:microsoft.com/office/officeart/2005/8/layout/list1"/>
    <dgm:cxn modelId="{F04B963B-CF52-4806-97FD-62468A4C4F3C}" type="presParOf" srcId="{C574F9D2-0204-4947-872A-2021AF0E58E2}" destId="{02FBB56C-96C0-4459-8C2F-39D50DB8B6AA}" srcOrd="0" destOrd="0" presId="urn:microsoft.com/office/officeart/2005/8/layout/list1"/>
    <dgm:cxn modelId="{104DA89F-E42E-4CAF-9B43-401A62EF6ADF}" type="presParOf" srcId="{C574F9D2-0204-4947-872A-2021AF0E58E2}" destId="{BA0BDBC6-0D0A-4DA9-BA11-62132779A9DF}" srcOrd="1" destOrd="0" presId="urn:microsoft.com/office/officeart/2005/8/layout/list1"/>
    <dgm:cxn modelId="{E5272F83-ABE7-4751-9AEC-8906D0BF5273}" type="presParOf" srcId="{7C816152-3D42-45B2-BA43-8E9076FDF437}" destId="{27F0ECE4-8E17-4834-822D-BFEC97D0A048}" srcOrd="13" destOrd="0" presId="urn:microsoft.com/office/officeart/2005/8/layout/list1"/>
    <dgm:cxn modelId="{8F7E0455-AEF9-4419-AF78-36F6068BF48C}" type="presParOf" srcId="{7C816152-3D42-45B2-BA43-8E9076FDF437}" destId="{5DBD2A35-50D7-4BF3-9908-49528719D45B}" srcOrd="14" destOrd="0" presId="urn:microsoft.com/office/officeart/2005/8/layout/list1"/>
    <dgm:cxn modelId="{0C5F9674-677A-45BA-9C34-DE2658D58820}" type="presParOf" srcId="{7C816152-3D42-45B2-BA43-8E9076FDF437}" destId="{D2CC1046-C291-4023-8F36-75EB8BBA2522}" srcOrd="15" destOrd="0" presId="urn:microsoft.com/office/officeart/2005/8/layout/list1"/>
    <dgm:cxn modelId="{D8992EEA-8EA3-472F-A1FD-5B2FCB2DCF15}" type="presParOf" srcId="{7C816152-3D42-45B2-BA43-8E9076FDF437}" destId="{2FF3A75A-3F83-4901-AC20-01508C02E454}" srcOrd="16" destOrd="0" presId="urn:microsoft.com/office/officeart/2005/8/layout/list1"/>
    <dgm:cxn modelId="{625FB6E3-9D56-40C2-BE29-E147B6303754}" type="presParOf" srcId="{2FF3A75A-3F83-4901-AC20-01508C02E454}" destId="{AB4BE50A-DE9A-4978-BC3F-DEAB0D0D99B6}" srcOrd="0" destOrd="0" presId="urn:microsoft.com/office/officeart/2005/8/layout/list1"/>
    <dgm:cxn modelId="{F0F2ADFD-0C1F-468E-9D55-A23815144D32}" type="presParOf" srcId="{2FF3A75A-3F83-4901-AC20-01508C02E454}" destId="{A3D2E3D7-DFEC-4A1F-A64A-4BCE8857030D}" srcOrd="1" destOrd="0" presId="urn:microsoft.com/office/officeart/2005/8/layout/list1"/>
    <dgm:cxn modelId="{12A541B9-F1AE-46C5-9548-0A1B338CD724}" type="presParOf" srcId="{7C816152-3D42-45B2-BA43-8E9076FDF437}" destId="{19BF8A4F-268F-4B0D-BF52-89D52F6A62AB}" srcOrd="17" destOrd="0" presId="urn:microsoft.com/office/officeart/2005/8/layout/list1"/>
    <dgm:cxn modelId="{E4A9D763-849F-4D9A-9327-095139BDC022}" type="presParOf" srcId="{7C816152-3D42-45B2-BA43-8E9076FDF437}" destId="{A9E46A23-46C6-46DF-9C9C-AAEB31FA79D8}" srcOrd="18" destOrd="0" presId="urn:microsoft.com/office/officeart/2005/8/layout/list1"/>
    <dgm:cxn modelId="{7994F863-8460-4C5E-9CEA-E31C4913E2F6}" type="presParOf" srcId="{7C816152-3D42-45B2-BA43-8E9076FDF437}" destId="{B99C25EE-BCA3-4C3C-8385-675B2D5CB7CB}" srcOrd="19" destOrd="0" presId="urn:microsoft.com/office/officeart/2005/8/layout/list1"/>
    <dgm:cxn modelId="{6510BBDF-D9E1-4EBF-A474-EFECFF022C6C}" type="presParOf" srcId="{7C816152-3D42-45B2-BA43-8E9076FDF437}" destId="{BA1CD297-C361-4788-A060-7A6FE5E399E4}" srcOrd="20" destOrd="0" presId="urn:microsoft.com/office/officeart/2005/8/layout/list1"/>
    <dgm:cxn modelId="{01B3AB49-EA72-4303-A9E8-947365FC8756}" type="presParOf" srcId="{BA1CD297-C361-4788-A060-7A6FE5E399E4}" destId="{03EC4127-CC12-4910-BD5A-ED2DB9FBFC8E}" srcOrd="0" destOrd="0" presId="urn:microsoft.com/office/officeart/2005/8/layout/list1"/>
    <dgm:cxn modelId="{878581DE-B478-46AE-9FEA-AE5526E8B8C4}" type="presParOf" srcId="{BA1CD297-C361-4788-A060-7A6FE5E399E4}" destId="{5FDEC15E-27A4-47E9-806C-9448C1C681F9}" srcOrd="1" destOrd="0" presId="urn:microsoft.com/office/officeart/2005/8/layout/list1"/>
    <dgm:cxn modelId="{8D310C83-053A-4C79-8C71-34C5689187BB}" type="presParOf" srcId="{7C816152-3D42-45B2-BA43-8E9076FDF437}" destId="{B6BEA11E-7CC2-4D67-AB5B-4F094A7A3C4B}" srcOrd="21" destOrd="0" presId="urn:microsoft.com/office/officeart/2005/8/layout/list1"/>
    <dgm:cxn modelId="{30998722-8AAF-4D07-9B47-7E3B069DAE87}" type="presParOf" srcId="{7C816152-3D42-45B2-BA43-8E9076FDF437}" destId="{78FCFB31-614D-4477-A9F4-3D4AF735CEB8}" srcOrd="22" destOrd="0" presId="urn:microsoft.com/office/officeart/2005/8/layout/list1"/>
    <dgm:cxn modelId="{E7DDB1B3-4C60-4B25-90DB-68C24AE7E2F9}" type="presParOf" srcId="{7C816152-3D42-45B2-BA43-8E9076FDF437}" destId="{2B192FAB-F712-446E-92E9-75F57096F4AB}" srcOrd="23" destOrd="0" presId="urn:microsoft.com/office/officeart/2005/8/layout/list1"/>
    <dgm:cxn modelId="{B305F06C-038B-43E5-8244-FD6CE16CF7AE}" type="presParOf" srcId="{7C816152-3D42-45B2-BA43-8E9076FDF437}" destId="{DD661BC1-295C-4FAA-8842-FE3F37AAC1F9}" srcOrd="24" destOrd="0" presId="urn:microsoft.com/office/officeart/2005/8/layout/list1"/>
    <dgm:cxn modelId="{83A3F7F5-3650-444E-B2DE-6F0AD4888937}" type="presParOf" srcId="{DD661BC1-295C-4FAA-8842-FE3F37AAC1F9}" destId="{C1820854-C72E-40DF-9733-84C855CBFC5E}" srcOrd="0" destOrd="0" presId="urn:microsoft.com/office/officeart/2005/8/layout/list1"/>
    <dgm:cxn modelId="{D15A7579-4F0A-4FC4-B0AC-FB4EEA484135}" type="presParOf" srcId="{DD661BC1-295C-4FAA-8842-FE3F37AAC1F9}" destId="{D4DB8B27-4173-46FD-98EF-E5865823CFC0}" srcOrd="1" destOrd="0" presId="urn:microsoft.com/office/officeart/2005/8/layout/list1"/>
    <dgm:cxn modelId="{5A6AE2B8-63EC-4786-998D-937190D4776E}" type="presParOf" srcId="{7C816152-3D42-45B2-BA43-8E9076FDF437}" destId="{011B6265-1FF7-4C46-9C74-16C1C19EB64D}" srcOrd="25" destOrd="0" presId="urn:microsoft.com/office/officeart/2005/8/layout/list1"/>
    <dgm:cxn modelId="{D630A9E7-F02F-4A8E-97D0-78B21A95BEEC}" type="presParOf" srcId="{7C816152-3D42-45B2-BA43-8E9076FDF437}" destId="{6D6267F7-DA3E-4951-8ED0-821EE3DE043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BE36AF-EB5E-452A-8751-019CE4ACB7AB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51B1CBC-7561-4FC7-9717-6EE4405F9E57}">
      <dgm:prSet phldrT="[Text]"/>
      <dgm:spPr/>
      <dgm:t>
        <a:bodyPr/>
        <a:lstStyle/>
        <a:p>
          <a:r>
            <a:rPr lang="ar-SA" dirty="0" smtClean="0"/>
            <a:t>أشنات شجيرية</a:t>
          </a:r>
          <a:endParaRPr lang="en-GB" dirty="0"/>
        </a:p>
      </dgm:t>
    </dgm:pt>
    <dgm:pt modelId="{2E96895E-A89B-46F7-BFA4-60E01F24DE95}" type="parTrans" cxnId="{620F97A8-13E9-4B24-BC57-69C02060356D}">
      <dgm:prSet/>
      <dgm:spPr/>
      <dgm:t>
        <a:bodyPr/>
        <a:lstStyle/>
        <a:p>
          <a:endParaRPr lang="en-GB"/>
        </a:p>
      </dgm:t>
    </dgm:pt>
    <dgm:pt modelId="{DB35C97C-83F4-4FBF-8D67-5AD330DC1FE8}" type="sibTrans" cxnId="{620F97A8-13E9-4B24-BC57-69C02060356D}">
      <dgm:prSet/>
      <dgm:spPr/>
      <dgm:t>
        <a:bodyPr/>
        <a:lstStyle/>
        <a:p>
          <a:endParaRPr lang="en-GB"/>
        </a:p>
      </dgm:t>
    </dgm:pt>
    <dgm:pt modelId="{36E86F97-A997-4FFC-861A-324B7E94DD8F}">
      <dgm:prSet phldrT="[Text]"/>
      <dgm:spPr/>
      <dgm:t>
        <a:bodyPr/>
        <a:lstStyle/>
        <a:p>
          <a:r>
            <a:rPr lang="ar-SA" dirty="0" smtClean="0"/>
            <a:t>أشنات ورقية</a:t>
          </a:r>
          <a:endParaRPr lang="en-GB" dirty="0"/>
        </a:p>
      </dgm:t>
    </dgm:pt>
    <dgm:pt modelId="{70066E78-ECAD-4473-A8E0-4CCA2AEF091B}" type="parTrans" cxnId="{A2994DA3-EC71-45F6-B1C5-75B1E533B302}">
      <dgm:prSet/>
      <dgm:spPr/>
      <dgm:t>
        <a:bodyPr/>
        <a:lstStyle/>
        <a:p>
          <a:endParaRPr lang="en-GB"/>
        </a:p>
      </dgm:t>
    </dgm:pt>
    <dgm:pt modelId="{8F1BAB4C-6ACA-4E8C-9A87-BC2B21C4AF1E}" type="sibTrans" cxnId="{A2994DA3-EC71-45F6-B1C5-75B1E533B302}">
      <dgm:prSet/>
      <dgm:spPr/>
      <dgm:t>
        <a:bodyPr/>
        <a:lstStyle/>
        <a:p>
          <a:endParaRPr lang="en-GB"/>
        </a:p>
      </dgm:t>
    </dgm:pt>
    <dgm:pt modelId="{BB91113B-385D-4046-836C-9057CC0AD040}">
      <dgm:prSet phldrT="[Text]"/>
      <dgm:spPr/>
      <dgm:t>
        <a:bodyPr/>
        <a:lstStyle/>
        <a:p>
          <a:r>
            <a:rPr lang="ar-SA" dirty="0" smtClean="0"/>
            <a:t>أشنات قشرية</a:t>
          </a:r>
          <a:endParaRPr lang="en-GB" dirty="0"/>
        </a:p>
      </dgm:t>
    </dgm:pt>
    <dgm:pt modelId="{97AC579F-070D-41E6-BEF7-77E2CC29CD11}" type="parTrans" cxnId="{D4E4CD01-BBB8-49BC-BF31-7541A247486B}">
      <dgm:prSet/>
      <dgm:spPr/>
      <dgm:t>
        <a:bodyPr/>
        <a:lstStyle/>
        <a:p>
          <a:endParaRPr lang="en-GB"/>
        </a:p>
      </dgm:t>
    </dgm:pt>
    <dgm:pt modelId="{6CEA939F-7E8D-4290-8030-D800FFC3D65D}" type="sibTrans" cxnId="{D4E4CD01-BBB8-49BC-BF31-7541A247486B}">
      <dgm:prSet/>
      <dgm:spPr/>
      <dgm:t>
        <a:bodyPr/>
        <a:lstStyle/>
        <a:p>
          <a:endParaRPr lang="en-GB"/>
        </a:p>
      </dgm:t>
    </dgm:pt>
    <dgm:pt modelId="{2A61A248-A945-4D83-BB28-6028C6415712}" type="pres">
      <dgm:prSet presAssocID="{C6BE36AF-EB5E-452A-8751-019CE4ACB7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8F07D5-7B3A-49F1-B8FA-2F404B6355CA}" type="pres">
      <dgm:prSet presAssocID="{351B1CBC-7561-4FC7-9717-6EE4405F9E57}" presName="compNode" presStyleCnt="0"/>
      <dgm:spPr/>
    </dgm:pt>
    <dgm:pt modelId="{E0795AA2-FAE5-485F-8B08-7D0F32EDFFCD}" type="pres">
      <dgm:prSet presAssocID="{351B1CBC-7561-4FC7-9717-6EE4405F9E57}" presName="pictRect" presStyleLbl="node1" presStyleIdx="0" presStyleCnt="3" custScaleY="166873" custLinFactNeighborX="9817" custLinFactNeighborY="-377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3FC7F42-0698-43B8-A28A-B74733C0B325}" type="pres">
      <dgm:prSet presAssocID="{351B1CBC-7561-4FC7-9717-6EE4405F9E57}" presName="textRect" presStyleLbl="revTx" presStyleIdx="0" presStyleCnt="3" custLinFactY="11172" custLinFactNeighborX="9924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A67A66-F74F-4DD1-9ECA-2D3FCA59FFFB}" type="pres">
      <dgm:prSet presAssocID="{DB35C97C-83F4-4FBF-8D67-5AD330DC1FE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E41D8EE-9171-4553-A15C-9220405869FC}" type="pres">
      <dgm:prSet presAssocID="{36E86F97-A997-4FFC-861A-324B7E94DD8F}" presName="compNode" presStyleCnt="0"/>
      <dgm:spPr/>
    </dgm:pt>
    <dgm:pt modelId="{631FF4C4-9A6E-4438-A7A8-95429F4070D7}" type="pres">
      <dgm:prSet presAssocID="{36E86F97-A997-4FFC-861A-324B7E94DD8F}" presName="pictRect" presStyleLbl="node1" presStyleIdx="1" presStyleCnt="3" custScaleX="106023" custScaleY="147533" custLinFactNeighborX="6311" custLinFactNeighborY="-1665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0039055-034C-4891-B281-3C1398A5AC0E}" type="pres">
      <dgm:prSet presAssocID="{36E86F97-A997-4FFC-861A-324B7E94DD8F}" presName="textRect" presStyleLbl="revTx" presStyleIdx="1" presStyleCnt="3" custLinFactY="31406" custLinFactNeighborX="15121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DD4618-2DAB-4166-9DED-207BA859717F}" type="pres">
      <dgm:prSet presAssocID="{8F1BAB4C-6ACA-4E8C-9A87-BC2B21C4AF1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826DA79-0161-46A0-87E2-1C7C149E6D88}" type="pres">
      <dgm:prSet presAssocID="{BB91113B-385D-4046-836C-9057CC0AD040}" presName="compNode" presStyleCnt="0"/>
      <dgm:spPr/>
    </dgm:pt>
    <dgm:pt modelId="{06A3A91A-D0E8-4F09-9E08-F359C579BAA6}" type="pres">
      <dgm:prSet presAssocID="{BB91113B-385D-4046-836C-9057CC0AD040}" presName="pictRect" presStyleLbl="node1" presStyleIdx="2" presStyleCnt="3" custScaleX="130299" custScaleY="144204" custLinFactNeighborX="-3217" custLinFactNeighborY="-1463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0EF5ADD-4FB6-4EFE-ABA8-DD5A2890D37B}" type="pres">
      <dgm:prSet presAssocID="{BB91113B-385D-4046-836C-9057CC0AD040}" presName="textRect" presStyleLbl="revTx" presStyleIdx="2" presStyleCnt="3" custLinFactY="40649" custLinFactNeighborX="974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0F97A8-13E9-4B24-BC57-69C02060356D}" srcId="{C6BE36AF-EB5E-452A-8751-019CE4ACB7AB}" destId="{351B1CBC-7561-4FC7-9717-6EE4405F9E57}" srcOrd="0" destOrd="0" parTransId="{2E96895E-A89B-46F7-BFA4-60E01F24DE95}" sibTransId="{DB35C97C-83F4-4FBF-8D67-5AD330DC1FE8}"/>
    <dgm:cxn modelId="{F4546BC7-09CB-4B60-854B-6E65B96FA2D7}" type="presOf" srcId="{BB91113B-385D-4046-836C-9057CC0AD040}" destId="{60EF5ADD-4FB6-4EFE-ABA8-DD5A2890D37B}" srcOrd="0" destOrd="0" presId="urn:microsoft.com/office/officeart/2005/8/layout/pList1#1"/>
    <dgm:cxn modelId="{E25591B1-EDC3-4468-BDFE-4CAB45AC74DE}" type="presOf" srcId="{36E86F97-A997-4FFC-861A-324B7E94DD8F}" destId="{70039055-034C-4891-B281-3C1398A5AC0E}" srcOrd="0" destOrd="0" presId="urn:microsoft.com/office/officeart/2005/8/layout/pList1#1"/>
    <dgm:cxn modelId="{D4E4CD01-BBB8-49BC-BF31-7541A247486B}" srcId="{C6BE36AF-EB5E-452A-8751-019CE4ACB7AB}" destId="{BB91113B-385D-4046-836C-9057CC0AD040}" srcOrd="2" destOrd="0" parTransId="{97AC579F-070D-41E6-BEF7-77E2CC29CD11}" sibTransId="{6CEA939F-7E8D-4290-8030-D800FFC3D65D}"/>
    <dgm:cxn modelId="{A2994DA3-EC71-45F6-B1C5-75B1E533B302}" srcId="{C6BE36AF-EB5E-452A-8751-019CE4ACB7AB}" destId="{36E86F97-A997-4FFC-861A-324B7E94DD8F}" srcOrd="1" destOrd="0" parTransId="{70066E78-ECAD-4473-A8E0-4CCA2AEF091B}" sibTransId="{8F1BAB4C-6ACA-4E8C-9A87-BC2B21C4AF1E}"/>
    <dgm:cxn modelId="{1C66E1A2-7091-41DC-B41C-F6057D2ED06E}" type="presOf" srcId="{C6BE36AF-EB5E-452A-8751-019CE4ACB7AB}" destId="{2A61A248-A945-4D83-BB28-6028C6415712}" srcOrd="0" destOrd="0" presId="urn:microsoft.com/office/officeart/2005/8/layout/pList1#1"/>
    <dgm:cxn modelId="{D2C93A1E-9FA7-4D59-87AB-C981A46F07A5}" type="presOf" srcId="{8F1BAB4C-6ACA-4E8C-9A87-BC2B21C4AF1E}" destId="{7DDD4618-2DAB-4166-9DED-207BA859717F}" srcOrd="0" destOrd="0" presId="urn:microsoft.com/office/officeart/2005/8/layout/pList1#1"/>
    <dgm:cxn modelId="{38CCFBA1-4267-4EE7-B583-30CD33162A25}" type="presOf" srcId="{351B1CBC-7561-4FC7-9717-6EE4405F9E57}" destId="{63FC7F42-0698-43B8-A28A-B74733C0B325}" srcOrd="0" destOrd="0" presId="urn:microsoft.com/office/officeart/2005/8/layout/pList1#1"/>
    <dgm:cxn modelId="{C899226C-3911-43B0-9242-F03A02586A24}" type="presOf" srcId="{DB35C97C-83F4-4FBF-8D67-5AD330DC1FE8}" destId="{3CA67A66-F74F-4DD1-9ECA-2D3FCA59FFFB}" srcOrd="0" destOrd="0" presId="urn:microsoft.com/office/officeart/2005/8/layout/pList1#1"/>
    <dgm:cxn modelId="{03061649-68D0-4979-AD25-55788662F373}" type="presParOf" srcId="{2A61A248-A945-4D83-BB28-6028C6415712}" destId="{CE8F07D5-7B3A-49F1-B8FA-2F404B6355CA}" srcOrd="0" destOrd="0" presId="urn:microsoft.com/office/officeart/2005/8/layout/pList1#1"/>
    <dgm:cxn modelId="{AA0AF0B1-9C80-431B-85B9-F8F278D3ED56}" type="presParOf" srcId="{CE8F07D5-7B3A-49F1-B8FA-2F404B6355CA}" destId="{E0795AA2-FAE5-485F-8B08-7D0F32EDFFCD}" srcOrd="0" destOrd="0" presId="urn:microsoft.com/office/officeart/2005/8/layout/pList1#1"/>
    <dgm:cxn modelId="{B2A9178F-BE7D-45F5-9BD5-92A5CE752266}" type="presParOf" srcId="{CE8F07D5-7B3A-49F1-B8FA-2F404B6355CA}" destId="{63FC7F42-0698-43B8-A28A-B74733C0B325}" srcOrd="1" destOrd="0" presId="urn:microsoft.com/office/officeart/2005/8/layout/pList1#1"/>
    <dgm:cxn modelId="{A5D635B6-BBAF-41D1-8B26-9CA24D4199A1}" type="presParOf" srcId="{2A61A248-A945-4D83-BB28-6028C6415712}" destId="{3CA67A66-F74F-4DD1-9ECA-2D3FCA59FFFB}" srcOrd="1" destOrd="0" presId="urn:microsoft.com/office/officeart/2005/8/layout/pList1#1"/>
    <dgm:cxn modelId="{B2260036-B782-481F-A023-CCA25FC9145B}" type="presParOf" srcId="{2A61A248-A945-4D83-BB28-6028C6415712}" destId="{0E41D8EE-9171-4553-A15C-9220405869FC}" srcOrd="2" destOrd="0" presId="urn:microsoft.com/office/officeart/2005/8/layout/pList1#1"/>
    <dgm:cxn modelId="{D4B3CDDF-3DA1-46C9-B5EF-D278DDB92FA2}" type="presParOf" srcId="{0E41D8EE-9171-4553-A15C-9220405869FC}" destId="{631FF4C4-9A6E-4438-A7A8-95429F4070D7}" srcOrd="0" destOrd="0" presId="urn:microsoft.com/office/officeart/2005/8/layout/pList1#1"/>
    <dgm:cxn modelId="{C348DA91-FE43-4086-BA2F-6E4C3FD1F5DA}" type="presParOf" srcId="{0E41D8EE-9171-4553-A15C-9220405869FC}" destId="{70039055-034C-4891-B281-3C1398A5AC0E}" srcOrd="1" destOrd="0" presId="urn:microsoft.com/office/officeart/2005/8/layout/pList1#1"/>
    <dgm:cxn modelId="{1437A463-B368-4C9A-A07E-25A8D37DD64C}" type="presParOf" srcId="{2A61A248-A945-4D83-BB28-6028C6415712}" destId="{7DDD4618-2DAB-4166-9DED-207BA859717F}" srcOrd="3" destOrd="0" presId="urn:microsoft.com/office/officeart/2005/8/layout/pList1#1"/>
    <dgm:cxn modelId="{0879C535-E947-4270-AAF9-D21E9F58D036}" type="presParOf" srcId="{2A61A248-A945-4D83-BB28-6028C6415712}" destId="{F826DA79-0161-46A0-87E2-1C7C149E6D88}" srcOrd="4" destOrd="0" presId="urn:microsoft.com/office/officeart/2005/8/layout/pList1#1"/>
    <dgm:cxn modelId="{243824B5-38C0-4863-94A9-1EB4BAD2C07B}" type="presParOf" srcId="{F826DA79-0161-46A0-87E2-1C7C149E6D88}" destId="{06A3A91A-D0E8-4F09-9E08-F359C579BAA6}" srcOrd="0" destOrd="0" presId="urn:microsoft.com/office/officeart/2005/8/layout/pList1#1"/>
    <dgm:cxn modelId="{1E14661C-4BC6-4990-A99C-159DA1E662DD}" type="presParOf" srcId="{F826DA79-0161-46A0-87E2-1C7C149E6D88}" destId="{60EF5ADD-4FB6-4EFE-ABA8-DD5A2890D37B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E99F8-BE66-4AFC-A55E-73749E377F98}">
      <dsp:nvSpPr>
        <dsp:cNvPr id="0" name=""/>
        <dsp:cNvSpPr/>
      </dsp:nvSpPr>
      <dsp:spPr>
        <a:xfrm>
          <a:off x="0" y="370694"/>
          <a:ext cx="850112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7ABF6-321A-4960-B956-B2C164368E6C}">
      <dsp:nvSpPr>
        <dsp:cNvPr id="0" name=""/>
        <dsp:cNvSpPr/>
      </dsp:nvSpPr>
      <dsp:spPr>
        <a:xfrm>
          <a:off x="2125280" y="134534"/>
          <a:ext cx="5950785" cy="472320"/>
        </a:xfrm>
        <a:prstGeom prst="roundRect">
          <a:avLst/>
        </a:prstGeom>
        <a:solidFill>
          <a:srgbClr val="24CCBC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1- </a:t>
          </a:r>
          <a:r>
            <a:rPr lang="ar-SA" sz="2400" kern="1200" dirty="0" smtClean="0"/>
            <a:t>طحالب خضراء مزرقة</a:t>
          </a:r>
          <a:r>
            <a:rPr lang="en-GB" sz="2400" kern="1200" dirty="0" smtClean="0"/>
            <a:t> </a:t>
          </a:r>
          <a:r>
            <a:rPr lang="ar-SA" sz="2400" kern="1200" dirty="0" smtClean="0"/>
            <a:t> </a:t>
          </a:r>
          <a:r>
            <a:rPr lang="en-GB" sz="2400" kern="1200" dirty="0" smtClean="0"/>
            <a:t> </a:t>
          </a:r>
          <a:r>
            <a:rPr lang="en-GB" sz="2400" kern="1200" dirty="0" err="1" smtClean="0"/>
            <a:t>Cyanophyta</a:t>
          </a:r>
          <a:endParaRPr lang="en-GB" sz="2400" kern="1200" dirty="0"/>
        </a:p>
      </dsp:txBody>
      <dsp:txXfrm>
        <a:off x="2148337" y="157591"/>
        <a:ext cx="5904671" cy="426206"/>
      </dsp:txXfrm>
    </dsp:sp>
    <dsp:sp modelId="{6A864B49-8BC4-4BB6-A280-48A1D809F12A}">
      <dsp:nvSpPr>
        <dsp:cNvPr id="0" name=""/>
        <dsp:cNvSpPr/>
      </dsp:nvSpPr>
      <dsp:spPr>
        <a:xfrm>
          <a:off x="0" y="1096454"/>
          <a:ext cx="850112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A73DD6-3CCE-4916-AB4D-5FFA7A3B68E0}">
      <dsp:nvSpPr>
        <dsp:cNvPr id="0" name=""/>
        <dsp:cNvSpPr/>
      </dsp:nvSpPr>
      <dsp:spPr>
        <a:xfrm>
          <a:off x="2125280" y="860294"/>
          <a:ext cx="5950785" cy="472320"/>
        </a:xfrm>
        <a:prstGeom prst="roundRect">
          <a:avLst/>
        </a:prstGeom>
        <a:solidFill>
          <a:srgbClr val="00B05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2- طحالب خضراء</a:t>
          </a:r>
          <a:r>
            <a:rPr lang="en-GB" sz="2400" kern="1200" dirty="0" smtClean="0"/>
            <a:t>  </a:t>
          </a:r>
          <a:r>
            <a:rPr lang="en-GB" sz="2400" kern="1200" dirty="0" err="1" smtClean="0"/>
            <a:t>Cholorophyta</a:t>
          </a:r>
          <a:r>
            <a:rPr lang="en-GB" sz="2400" kern="1200" dirty="0" smtClean="0"/>
            <a:t>  </a:t>
          </a:r>
        </a:p>
      </dsp:txBody>
      <dsp:txXfrm>
        <a:off x="2148337" y="883351"/>
        <a:ext cx="5904671" cy="426206"/>
      </dsp:txXfrm>
    </dsp:sp>
    <dsp:sp modelId="{49015DB1-458F-4AE7-A06A-D1D01808C4F9}">
      <dsp:nvSpPr>
        <dsp:cNvPr id="0" name=""/>
        <dsp:cNvSpPr/>
      </dsp:nvSpPr>
      <dsp:spPr>
        <a:xfrm>
          <a:off x="0" y="1822214"/>
          <a:ext cx="850112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A112C6-941A-48BC-BBC3-88D71CE21AB1}">
      <dsp:nvSpPr>
        <dsp:cNvPr id="0" name=""/>
        <dsp:cNvSpPr/>
      </dsp:nvSpPr>
      <dsp:spPr>
        <a:xfrm>
          <a:off x="2125280" y="1586054"/>
          <a:ext cx="5950785" cy="472320"/>
        </a:xfrm>
        <a:prstGeom prst="roundRect">
          <a:avLst/>
        </a:prstGeom>
        <a:solidFill>
          <a:srgbClr val="675C3D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3- طحالب بنية </a:t>
          </a:r>
          <a:r>
            <a:rPr lang="en-GB" sz="2400" kern="1200" dirty="0" smtClean="0"/>
            <a:t> </a:t>
          </a:r>
          <a:r>
            <a:rPr lang="en-GB" sz="2400" kern="1200" dirty="0" err="1" smtClean="0"/>
            <a:t>Phaeophyta</a:t>
          </a:r>
          <a:r>
            <a:rPr lang="en-GB" sz="2400" kern="1200" dirty="0" smtClean="0"/>
            <a:t> </a:t>
          </a:r>
        </a:p>
      </dsp:txBody>
      <dsp:txXfrm>
        <a:off x="2148337" y="1609111"/>
        <a:ext cx="5904671" cy="426206"/>
      </dsp:txXfrm>
    </dsp:sp>
    <dsp:sp modelId="{5DBD2A35-50D7-4BF3-9908-49528719D45B}">
      <dsp:nvSpPr>
        <dsp:cNvPr id="0" name=""/>
        <dsp:cNvSpPr/>
      </dsp:nvSpPr>
      <dsp:spPr>
        <a:xfrm>
          <a:off x="0" y="2547974"/>
          <a:ext cx="850112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BDBC6-0D0A-4DA9-BA11-62132779A9DF}">
      <dsp:nvSpPr>
        <dsp:cNvPr id="0" name=""/>
        <dsp:cNvSpPr/>
      </dsp:nvSpPr>
      <dsp:spPr>
        <a:xfrm>
          <a:off x="2125280" y="2311814"/>
          <a:ext cx="5950785" cy="472320"/>
        </a:xfrm>
        <a:prstGeom prst="roundRect">
          <a:avLst/>
        </a:prstGeom>
        <a:solidFill>
          <a:srgbClr val="FF000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4- طحالب حمراء</a:t>
          </a:r>
          <a:r>
            <a:rPr lang="en-GB" sz="2400" kern="1200" dirty="0" smtClean="0"/>
            <a:t> </a:t>
          </a:r>
          <a:r>
            <a:rPr lang="en-GB" sz="2400" kern="1200" dirty="0" err="1" smtClean="0"/>
            <a:t>Rhodophyta</a:t>
          </a:r>
          <a:r>
            <a:rPr lang="en-GB" sz="2400" kern="1200" dirty="0" smtClean="0"/>
            <a:t> </a:t>
          </a:r>
        </a:p>
      </dsp:txBody>
      <dsp:txXfrm>
        <a:off x="2148337" y="2334871"/>
        <a:ext cx="5904671" cy="426206"/>
      </dsp:txXfrm>
    </dsp:sp>
    <dsp:sp modelId="{A9E46A23-46C6-46DF-9C9C-AAEB31FA79D8}">
      <dsp:nvSpPr>
        <dsp:cNvPr id="0" name=""/>
        <dsp:cNvSpPr/>
      </dsp:nvSpPr>
      <dsp:spPr>
        <a:xfrm>
          <a:off x="0" y="3273734"/>
          <a:ext cx="850112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2E3D7-DFEC-4A1F-A64A-4BCE8857030D}">
      <dsp:nvSpPr>
        <dsp:cNvPr id="0" name=""/>
        <dsp:cNvSpPr/>
      </dsp:nvSpPr>
      <dsp:spPr>
        <a:xfrm>
          <a:off x="2125280" y="3037574"/>
          <a:ext cx="5950785" cy="472320"/>
        </a:xfrm>
        <a:prstGeom prst="roundRect">
          <a:avLst/>
        </a:prstGeom>
        <a:solidFill>
          <a:srgbClr val="FFFF0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5- طحالب صفراء</a:t>
          </a:r>
          <a:r>
            <a:rPr lang="en-GB" sz="2400" kern="1200" dirty="0" err="1" smtClean="0"/>
            <a:t>Chrysophyta</a:t>
          </a:r>
          <a:r>
            <a:rPr lang="en-GB" sz="2400" kern="1200" dirty="0" smtClean="0"/>
            <a:t> </a:t>
          </a:r>
        </a:p>
      </dsp:txBody>
      <dsp:txXfrm>
        <a:off x="2148337" y="3060631"/>
        <a:ext cx="5904671" cy="426206"/>
      </dsp:txXfrm>
    </dsp:sp>
    <dsp:sp modelId="{78FCFB31-614D-4477-A9F4-3D4AF735CEB8}">
      <dsp:nvSpPr>
        <dsp:cNvPr id="0" name=""/>
        <dsp:cNvSpPr/>
      </dsp:nvSpPr>
      <dsp:spPr>
        <a:xfrm>
          <a:off x="0" y="3999494"/>
          <a:ext cx="850112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EC15E-27A4-47E9-806C-9448C1C681F9}">
      <dsp:nvSpPr>
        <dsp:cNvPr id="0" name=""/>
        <dsp:cNvSpPr/>
      </dsp:nvSpPr>
      <dsp:spPr>
        <a:xfrm>
          <a:off x="2125280" y="3763334"/>
          <a:ext cx="5950785" cy="472320"/>
        </a:xfrm>
        <a:prstGeom prst="roundRect">
          <a:avLst/>
        </a:prstGeom>
        <a:solidFill>
          <a:srgbClr val="92D05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6- طحالب اليوجيلينية </a:t>
          </a:r>
          <a:r>
            <a:rPr lang="en-GB" sz="2400" kern="1200" dirty="0" err="1" smtClean="0"/>
            <a:t>Euglenophyta</a:t>
          </a:r>
          <a:r>
            <a:rPr lang="en-GB" sz="2400" kern="1200" dirty="0" smtClean="0"/>
            <a:t> </a:t>
          </a:r>
        </a:p>
      </dsp:txBody>
      <dsp:txXfrm>
        <a:off x="2148337" y="3786391"/>
        <a:ext cx="5904671" cy="426206"/>
      </dsp:txXfrm>
    </dsp:sp>
    <dsp:sp modelId="{6D6267F7-DA3E-4951-8ED0-821EE3DE0430}">
      <dsp:nvSpPr>
        <dsp:cNvPr id="0" name=""/>
        <dsp:cNvSpPr/>
      </dsp:nvSpPr>
      <dsp:spPr>
        <a:xfrm>
          <a:off x="0" y="4820115"/>
          <a:ext cx="850112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B8B27-4173-46FD-98EF-E5865823CFC0}">
      <dsp:nvSpPr>
        <dsp:cNvPr id="0" name=""/>
        <dsp:cNvSpPr/>
      </dsp:nvSpPr>
      <dsp:spPr>
        <a:xfrm>
          <a:off x="2126041" y="4663989"/>
          <a:ext cx="5950785" cy="567180"/>
        </a:xfrm>
        <a:prstGeom prst="roundRect">
          <a:avLst/>
        </a:prstGeom>
        <a:solidFill>
          <a:srgbClr val="FFC00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7- طحالب( العصوية)</a:t>
          </a:r>
          <a:r>
            <a:rPr lang="en-US" sz="2400" kern="1200" dirty="0" err="1" smtClean="0"/>
            <a:t>Bcillariophyta</a:t>
          </a:r>
          <a:r>
            <a:rPr lang="en-US" sz="2400" kern="1200" dirty="0" smtClean="0"/>
            <a:t> </a:t>
          </a:r>
          <a:r>
            <a:rPr lang="ar-SA" sz="2400" kern="1200" dirty="0" smtClean="0"/>
            <a:t>  الدياتومات</a:t>
          </a:r>
          <a:r>
            <a:rPr lang="en-GB" sz="2400" kern="1200" dirty="0" smtClean="0"/>
            <a:t> Diatoms </a:t>
          </a:r>
        </a:p>
      </dsp:txBody>
      <dsp:txXfrm>
        <a:off x="2153728" y="4691676"/>
        <a:ext cx="5895411" cy="5118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795AA2-FAE5-485F-8B08-7D0F32EDFFCD}">
      <dsp:nvSpPr>
        <dsp:cNvPr id="0" name=""/>
        <dsp:cNvSpPr/>
      </dsp:nvSpPr>
      <dsp:spPr>
        <a:xfrm>
          <a:off x="253272" y="236288"/>
          <a:ext cx="2501711" cy="2876355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C7F42-0698-43B8-A28A-B74733C0B325}">
      <dsp:nvSpPr>
        <dsp:cNvPr id="0" name=""/>
        <dsp:cNvSpPr/>
      </dsp:nvSpPr>
      <dsp:spPr>
        <a:xfrm>
          <a:off x="255949" y="4072524"/>
          <a:ext cx="2501711" cy="9281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أشنات شجيرية</a:t>
          </a:r>
          <a:endParaRPr lang="en-GB" sz="2600" kern="1200" dirty="0"/>
        </a:p>
      </dsp:txBody>
      <dsp:txXfrm>
        <a:off x="255949" y="4072524"/>
        <a:ext cx="2501711" cy="928135"/>
      </dsp:txXfrm>
    </dsp:sp>
    <dsp:sp modelId="{631FF4C4-9A6E-4438-A7A8-95429F4070D7}">
      <dsp:nvSpPr>
        <dsp:cNvPr id="0" name=""/>
        <dsp:cNvSpPr/>
      </dsp:nvSpPr>
      <dsp:spPr>
        <a:xfrm>
          <a:off x="2917550" y="682532"/>
          <a:ext cx="2652389" cy="2542995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39055-034C-4891-B281-3C1398A5AC0E}">
      <dsp:nvSpPr>
        <dsp:cNvPr id="0" name=""/>
        <dsp:cNvSpPr/>
      </dsp:nvSpPr>
      <dsp:spPr>
        <a:xfrm>
          <a:off x="3213290" y="4072524"/>
          <a:ext cx="2501711" cy="9281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أشنات ورقية</a:t>
          </a:r>
          <a:endParaRPr lang="en-GB" sz="2600" kern="1200" dirty="0"/>
        </a:p>
      </dsp:txBody>
      <dsp:txXfrm>
        <a:off x="3213290" y="4072524"/>
        <a:ext cx="2501711" cy="928135"/>
      </dsp:txXfrm>
    </dsp:sp>
    <dsp:sp modelId="{06A3A91A-D0E8-4F09-9E08-F359C579BAA6}">
      <dsp:nvSpPr>
        <dsp:cNvPr id="0" name=""/>
        <dsp:cNvSpPr/>
      </dsp:nvSpPr>
      <dsp:spPr>
        <a:xfrm>
          <a:off x="5581853" y="731713"/>
          <a:ext cx="3259705" cy="2485614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F5ADD-4FB6-4EFE-ABA8-DD5A2890D37B}">
      <dsp:nvSpPr>
        <dsp:cNvPr id="0" name=""/>
        <dsp:cNvSpPr/>
      </dsp:nvSpPr>
      <dsp:spPr>
        <a:xfrm>
          <a:off x="6285121" y="4072524"/>
          <a:ext cx="2501711" cy="9281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أشنات قشرية</a:t>
          </a:r>
          <a:endParaRPr lang="en-GB" sz="2600" kern="1200" dirty="0"/>
        </a:p>
      </dsp:txBody>
      <dsp:txXfrm>
        <a:off x="6285121" y="4072524"/>
        <a:ext cx="2501711" cy="9281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E08CF-A3EF-4823-A365-12A677C2AF3D}" type="datetimeFigureOut">
              <a:rPr lang="en-US" smtClean="0"/>
              <a:pPr/>
              <a:t>10/26/2016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7D88B-2C49-487D-80AE-9F3763AE90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65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7D88B-2C49-487D-80AE-9F3763AE900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35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46FB-DED9-4845-86DD-F1F02706513F}" type="datetime1">
              <a:rPr lang="en-US" smtClean="0"/>
              <a:t>10/26/2016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C80BE-E841-4A56-B480-564124C7BE26}" type="datetime1">
              <a:rPr lang="en-US" smtClean="0"/>
              <a:t>10/26/2016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68968-35B2-4BEE-B2AD-E2D3CDB7BDE3}" type="datetime1">
              <a:rPr lang="en-US" smtClean="0"/>
              <a:t>10/26/2016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E9A882-1884-44B8-8C97-865386EA37F9}" type="datetime1">
              <a:rPr lang="en-US" smtClean="0"/>
              <a:t>10/26/2016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37EB3-74A4-48C4-A226-076AABF3CE81}" type="datetime1">
              <a:rPr lang="en-US" smtClean="0"/>
              <a:t>10/26/2016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60312E-65A8-44E1-BBA2-32F7C0FFED56}" type="datetime1">
              <a:rPr lang="en-US" smtClean="0"/>
              <a:t>10/26/2016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346F2-7D50-401B-9CFB-DF3F0EE958D8}" type="datetime1">
              <a:rPr lang="en-US" smtClean="0"/>
              <a:t>10/26/2016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0E45C1-E7E8-452F-9CBF-EE8545460001}" type="datetime1">
              <a:rPr lang="en-US" smtClean="0"/>
              <a:t>10/26/2016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E2CAC-A8B2-4D5B-A58C-181DFC7FB951}" type="datetime1">
              <a:rPr lang="en-US" smtClean="0"/>
              <a:t>10/26/2016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D4A668-92EA-440B-A606-8CAB5BFC7793}" type="datetime1">
              <a:rPr lang="en-US" smtClean="0"/>
              <a:t>10/26/2016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A0D85-C325-4EEA-83E2-96F304D205F9}" type="datetime1">
              <a:rPr lang="en-US" smtClean="0"/>
              <a:t>10/26/2016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9D73174-00F8-40A8-B39C-36B08484DD75}" type="datetime1">
              <a:rPr lang="en-US" smtClean="0"/>
              <a:t>10/26/2016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By: Amal K. Alghamdi                                                                   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29D2748-87D7-493C-9C71-38F479CBA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051560"/>
          </a:xfrm>
        </p:spPr>
        <p:txBody>
          <a:bodyPr/>
          <a:lstStyle/>
          <a:p>
            <a:pPr algn="ctr"/>
            <a:r>
              <a:rPr lang="en-US" dirty="0" err="1" smtClean="0"/>
              <a:t>Algea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507288" cy="438912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000000"/>
                </a:solidFill>
                <a:latin typeface="Verdana"/>
              </a:rPr>
              <a:t>Algae </a:t>
            </a:r>
            <a:r>
              <a:rPr lang="en-US" dirty="0" smtClean="0">
                <a:solidFill>
                  <a:srgbClr val="000000"/>
                </a:solidFill>
                <a:latin typeface="Verdana"/>
              </a:rPr>
              <a:t>are </a:t>
            </a:r>
            <a:r>
              <a:rPr lang="en-US" dirty="0">
                <a:solidFill>
                  <a:srgbClr val="000000"/>
                </a:solidFill>
                <a:latin typeface="Verdana"/>
              </a:rPr>
              <a:t>microscopic </a:t>
            </a:r>
            <a:r>
              <a:rPr lang="en-US" dirty="0" smtClean="0">
                <a:solidFill>
                  <a:srgbClr val="000000"/>
                </a:solidFill>
                <a:latin typeface="Verdana"/>
              </a:rPr>
              <a:t>organisms, and are </a:t>
            </a:r>
            <a:r>
              <a:rPr lang="en-US" dirty="0">
                <a:solidFill>
                  <a:srgbClr val="000000"/>
                </a:solidFill>
                <a:latin typeface="Verdana"/>
              </a:rPr>
              <a:t>found in both fresh and marine waters</a:t>
            </a:r>
            <a:r>
              <a:rPr lang="en-US" dirty="0" smtClean="0">
                <a:solidFill>
                  <a:srgbClr val="000000"/>
                </a:solidFill>
                <a:latin typeface="Verdana"/>
              </a:rPr>
              <a:t>.</a:t>
            </a:r>
            <a:r>
              <a:rPr lang="en-US" dirty="0">
                <a:solidFill>
                  <a:srgbClr val="000000"/>
                </a:solidFill>
                <a:latin typeface="Verdan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Verdana"/>
              </a:rPr>
              <a:t>Many living </a:t>
            </a:r>
            <a:r>
              <a:rPr lang="en-US" dirty="0">
                <a:solidFill>
                  <a:srgbClr val="000000"/>
                </a:solidFill>
                <a:latin typeface="Verdana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Verdana"/>
              </a:rPr>
              <a:t>soil and snow.</a:t>
            </a:r>
          </a:p>
          <a:p>
            <a:pPr algn="l"/>
            <a:endParaRPr lang="en-US" dirty="0" smtClean="0">
              <a:solidFill>
                <a:srgbClr val="000000"/>
              </a:solidFill>
              <a:latin typeface="Verdana"/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  <a:latin typeface="Verdana"/>
              </a:rPr>
              <a:t>There are a different shapes such as </a:t>
            </a:r>
            <a:r>
              <a:rPr lang="en-US" dirty="0">
                <a:solidFill>
                  <a:srgbClr val="000000"/>
                </a:solidFill>
                <a:latin typeface="Verdana"/>
              </a:rPr>
              <a:t> single celled </a:t>
            </a:r>
            <a:r>
              <a:rPr lang="en-US" dirty="0" smtClean="0">
                <a:solidFill>
                  <a:srgbClr val="000000"/>
                </a:solidFill>
                <a:latin typeface="Verdana"/>
              </a:rPr>
              <a:t>, many celled,</a:t>
            </a:r>
            <a:r>
              <a:rPr lang="en-US">
                <a:solidFill>
                  <a:srgbClr val="000000"/>
                </a:solidFill>
                <a:latin typeface="Verdana"/>
              </a:rPr>
              <a:t> </a:t>
            </a:r>
            <a:r>
              <a:rPr lang="en-US" smtClean="0">
                <a:solidFill>
                  <a:srgbClr val="000000"/>
                </a:solidFill>
                <a:latin typeface="Verdana"/>
              </a:rPr>
              <a:t>colonies </a:t>
            </a:r>
            <a:r>
              <a:rPr lang="en-US" dirty="0">
                <a:solidFill>
                  <a:srgbClr val="000000"/>
                </a:solidFill>
                <a:latin typeface="Verdana"/>
              </a:rPr>
              <a:t>and </a:t>
            </a:r>
            <a:r>
              <a:rPr lang="en-US" dirty="0" smtClean="0">
                <a:solidFill>
                  <a:srgbClr val="000000"/>
                </a:solidFill>
                <a:latin typeface="Verdana"/>
              </a:rPr>
              <a:t>filamentous.</a:t>
            </a:r>
            <a:r>
              <a:rPr lang="en-US" dirty="0">
                <a:solidFill>
                  <a:srgbClr val="000000"/>
                </a:solidFill>
                <a:latin typeface="Verdana"/>
              </a:rPr>
              <a:t> 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18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907495" y="214290"/>
            <a:ext cx="5950785" cy="501840"/>
            <a:chOff x="2125280" y="3110385"/>
            <a:chExt cx="5950785" cy="501840"/>
          </a:xfrm>
        </p:grpSpPr>
        <p:sp>
          <p:nvSpPr>
            <p:cNvPr id="5" name="Rounded Rectangle 4"/>
            <p:cNvSpPr/>
            <p:nvPr/>
          </p:nvSpPr>
          <p:spPr>
            <a:xfrm>
              <a:off x="2125280" y="3110385"/>
              <a:ext cx="5950785" cy="50184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2149778" y="3134883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 طحالب صفراء</a:t>
              </a:r>
              <a:r>
                <a:rPr lang="en-GB" sz="24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Chrysophyta</a:t>
              </a:r>
              <a:r>
                <a:rPr lang="en-GB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87049" y="785794"/>
            <a:ext cx="371477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مثل:</a:t>
            </a:r>
          </a:p>
          <a:p>
            <a:pPr algn="r" rtl="1"/>
            <a:r>
              <a:rPr lang="ar-SA" dirty="0" smtClean="0"/>
              <a:t>طحاب </a:t>
            </a:r>
          </a:p>
          <a:p>
            <a:pPr algn="r" rtl="1"/>
            <a:r>
              <a:rPr lang="en-GB" sz="2800" b="1" i="1" dirty="0" err="1" smtClean="0"/>
              <a:t>Vaucheria</a:t>
            </a:r>
            <a:endParaRPr lang="ar-SA" sz="2800" b="1" i="1" dirty="0" smtClean="0"/>
          </a:p>
          <a:p>
            <a:pPr algn="r" rtl="1"/>
            <a:endParaRPr lang="ar-SA" sz="2800" b="1" i="1" dirty="0"/>
          </a:p>
          <a:p>
            <a:pPr algn="r" rtl="1"/>
            <a:r>
              <a:rPr lang="ar-SA" sz="1600" b="1" i="1" dirty="0" smtClean="0"/>
              <a:t>أعضاءالتكاثر الجنسي في الطحلب :</a:t>
            </a:r>
          </a:p>
          <a:p>
            <a:pPr algn="r" rtl="1"/>
            <a:r>
              <a:rPr lang="ar-SA" sz="1600" b="1" i="1" dirty="0" smtClean="0"/>
              <a:t>( الأنثريدة والأؤجونة) </a:t>
            </a:r>
            <a:endParaRPr lang="en-GB" sz="1100" b="1" i="1" dirty="0"/>
          </a:p>
        </p:txBody>
      </p:sp>
      <p:pic>
        <p:nvPicPr>
          <p:cNvPr id="9" name="Picture 8" descr="اعضاء التكاثر الجنسي في طحلب Vaucheri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9219" y="3143248"/>
            <a:ext cx="3557590" cy="22129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43504" y="357187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عضو التذكير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30271" y="3095620"/>
            <a:ext cx="135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عضو التأنيث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16007" y="3656193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البيضة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908561"/>
            <a:ext cx="324802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99181" y="2999775"/>
            <a:ext cx="230505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978933" y="214290"/>
            <a:ext cx="5950785" cy="501840"/>
            <a:chOff x="2125280" y="3881505"/>
            <a:chExt cx="5950785" cy="501840"/>
          </a:xfrm>
        </p:grpSpPr>
        <p:sp>
          <p:nvSpPr>
            <p:cNvPr id="8" name="Rounded Rectangle 7"/>
            <p:cNvSpPr/>
            <p:nvPr/>
          </p:nvSpPr>
          <p:spPr>
            <a:xfrm>
              <a:off x="2125280" y="3881505"/>
              <a:ext cx="5950785" cy="50184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2149778" y="3906003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6- طحالب اليوجيلينية </a:t>
              </a:r>
              <a:r>
                <a:rPr lang="en-GB" sz="24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Euglenophyta</a:t>
              </a:r>
              <a:r>
                <a:rPr lang="en-GB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  <p:pic>
        <p:nvPicPr>
          <p:cNvPr id="10" name="Picture 9" descr="euglena-arabi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348880"/>
            <a:ext cx="2965036" cy="35283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0" y="1071546"/>
            <a:ext cx="32861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مثل : </a:t>
            </a:r>
          </a:p>
          <a:p>
            <a:pPr algn="r" rtl="1"/>
            <a:r>
              <a:rPr lang="ar-SA" dirty="0" smtClean="0"/>
              <a:t>طحلب </a:t>
            </a:r>
            <a:r>
              <a:rPr lang="en-GB" sz="2800" b="1" i="1" dirty="0" smtClean="0"/>
              <a:t>Euglena </a:t>
            </a:r>
            <a:endParaRPr lang="en-GB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53" y="1988840"/>
            <a:ext cx="433258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978933" y="285728"/>
            <a:ext cx="5950785" cy="501840"/>
            <a:chOff x="2125280" y="4652625"/>
            <a:chExt cx="5950785" cy="501840"/>
          </a:xfrm>
        </p:grpSpPr>
        <p:sp>
          <p:nvSpPr>
            <p:cNvPr id="3" name="Rounded Rectangle 2"/>
            <p:cNvSpPr/>
            <p:nvPr/>
          </p:nvSpPr>
          <p:spPr>
            <a:xfrm>
              <a:off x="2125280" y="4652625"/>
              <a:ext cx="5950785" cy="50184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ounded Rectangle 6"/>
            <p:cNvSpPr/>
            <p:nvPr/>
          </p:nvSpPr>
          <p:spPr>
            <a:xfrm>
              <a:off x="2149778" y="4677123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7- الطحالب العصوية </a:t>
              </a:r>
              <a:r>
                <a:rPr lang="en-GB" sz="2400" kern="1200" dirty="0" err="1" smtClean="0"/>
                <a:t>Baciilariophytae</a:t>
              </a:r>
              <a:r>
                <a:rPr lang="en-GB" sz="2400" kern="1200" dirty="0" smtClean="0"/>
                <a:t> </a:t>
              </a:r>
              <a:r>
                <a:rPr lang="ar-SA" sz="2400" kern="1200" dirty="0" smtClean="0"/>
                <a:t>:</a:t>
              </a:r>
              <a:endParaRPr lang="en-GB" sz="2400" kern="1200" dirty="0" smtClean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5954325" y="857232"/>
            <a:ext cx="2948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>
                <a:solidFill>
                  <a:srgbClr val="24CCBC"/>
                </a:solidFill>
              </a:rPr>
              <a:t>الدياتومات</a:t>
            </a:r>
            <a:r>
              <a:rPr lang="en-GB" sz="2400" dirty="0" smtClean="0">
                <a:solidFill>
                  <a:srgbClr val="24CCBC"/>
                </a:solidFill>
              </a:rPr>
              <a:t> Diatoms</a:t>
            </a:r>
            <a:endParaRPr lang="ar-SA" sz="2400" dirty="0" smtClean="0">
              <a:solidFill>
                <a:srgbClr val="24CCBC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82644"/>
            <a:ext cx="3248025" cy="265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43776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18386753"/>
              </p:ext>
            </p:extLst>
          </p:nvPr>
        </p:nvGraphicFramePr>
        <p:xfrm>
          <a:off x="214282" y="1857340"/>
          <a:ext cx="892971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3563888" y="1988840"/>
            <a:ext cx="5122912" cy="5715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أشكال الأشنات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55776" y="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50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الأشنات </a:t>
            </a:r>
            <a:r>
              <a:rPr lang="en-GB" sz="50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en-GB" sz="50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en-GB" sz="50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Lichens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78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9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60648"/>
            <a:ext cx="8715436" cy="1025212"/>
          </a:xfrm>
        </p:spPr>
        <p:txBody>
          <a:bodyPr>
            <a:noAutofit/>
          </a:bodyPr>
          <a:lstStyle/>
          <a:p>
            <a:pPr algn="ctr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تقسيم الطحالب</a:t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تبعاً لمحتواها الصبغي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14253463"/>
              </p:ext>
            </p:extLst>
          </p:nvPr>
        </p:nvGraphicFramePr>
        <p:xfrm>
          <a:off x="285720" y="1357298"/>
          <a:ext cx="850112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500270"/>
            <a:ext cx="8501122" cy="4284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4"/>
          <p:cNvGrpSpPr/>
          <p:nvPr/>
        </p:nvGrpSpPr>
        <p:grpSpPr>
          <a:xfrm>
            <a:off x="2907495" y="285728"/>
            <a:ext cx="5950785" cy="501840"/>
            <a:chOff x="2125280" y="25904"/>
            <a:chExt cx="5950785" cy="501840"/>
          </a:xfrm>
        </p:grpSpPr>
        <p:sp>
          <p:nvSpPr>
            <p:cNvPr id="6" name="Rounded Rectangle 5"/>
            <p:cNvSpPr/>
            <p:nvPr/>
          </p:nvSpPr>
          <p:spPr>
            <a:xfrm>
              <a:off x="2125280" y="25904"/>
              <a:ext cx="5950785" cy="501840"/>
            </a:xfrm>
            <a:prstGeom prst="roundRect">
              <a:avLst/>
            </a:prstGeom>
            <a:solidFill>
              <a:srgbClr val="24CCB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5"/>
            <p:cNvSpPr/>
            <p:nvPr/>
          </p:nvSpPr>
          <p:spPr>
            <a:xfrm>
              <a:off x="2149778" y="50402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1700" kern="1200" dirty="0" smtClean="0"/>
                <a:t>1- </a:t>
              </a:r>
              <a:r>
                <a:rPr lang="ar-SA" sz="2400" kern="1200" dirty="0" smtClean="0"/>
                <a:t>طحالب خضراء مزرقة</a:t>
              </a:r>
              <a:r>
                <a:rPr lang="en-GB" sz="2400" kern="1200" dirty="0" smtClean="0"/>
                <a:t> </a:t>
              </a:r>
              <a:r>
                <a:rPr lang="ar-SA" sz="2400" kern="1200" dirty="0" smtClean="0"/>
                <a:t> </a:t>
              </a:r>
              <a:r>
                <a:rPr lang="en-GB" sz="2400" kern="1200" dirty="0" smtClean="0"/>
                <a:t> </a:t>
              </a:r>
              <a:r>
                <a:rPr lang="en-GB" sz="2400" kern="1200" dirty="0" err="1" smtClean="0"/>
                <a:t>Cyanophyta</a:t>
              </a:r>
              <a:endParaRPr lang="en-GB" sz="2400" kern="12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143504" y="2000240"/>
            <a:ext cx="3143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مثل : طحلب النوستوك </a:t>
            </a:r>
            <a:r>
              <a:rPr lang="en-GB" sz="2000" i="1" dirty="0" err="1" smtClean="0">
                <a:latin typeface="Arial Black" pitchFamily="34" charset="0"/>
              </a:rPr>
              <a:t>Nostoc</a:t>
            </a:r>
            <a:endParaRPr lang="en-GB" sz="2000" i="1" dirty="0">
              <a:latin typeface="Arial Black" pitchFamily="34" charset="0"/>
            </a:endParaRPr>
          </a:p>
        </p:txBody>
      </p:sp>
      <p:pic>
        <p:nvPicPr>
          <p:cNvPr id="10" name="Picture 9" descr="nostoc 60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2326" y="1916832"/>
            <a:ext cx="3714776" cy="3148911"/>
          </a:xfrm>
          <a:prstGeom prst="rect">
            <a:avLst/>
          </a:prstGeom>
        </p:spPr>
      </p:pic>
      <p:pic>
        <p:nvPicPr>
          <p:cNvPr id="11" name="Picture 10" descr="chain cyanophyt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000372"/>
            <a:ext cx="396044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39" y="357166"/>
            <a:ext cx="8501122" cy="4284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4"/>
          <p:cNvGrpSpPr/>
          <p:nvPr/>
        </p:nvGrpSpPr>
        <p:grpSpPr>
          <a:xfrm>
            <a:off x="2764619" y="214290"/>
            <a:ext cx="5950785" cy="501840"/>
            <a:chOff x="2125280" y="797025"/>
            <a:chExt cx="5950785" cy="501840"/>
          </a:xfrm>
        </p:grpSpPr>
        <p:sp>
          <p:nvSpPr>
            <p:cNvPr id="9" name="Rounded Rectangle 8"/>
            <p:cNvSpPr/>
            <p:nvPr/>
          </p:nvSpPr>
          <p:spPr>
            <a:xfrm>
              <a:off x="2125280" y="797025"/>
              <a:ext cx="5950785" cy="501840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5"/>
            <p:cNvSpPr/>
            <p:nvPr/>
          </p:nvSpPr>
          <p:spPr>
            <a:xfrm>
              <a:off x="2149778" y="821523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2- طحالب خضراء</a:t>
              </a:r>
              <a:r>
                <a:rPr lang="en-GB" sz="2400" kern="1200" dirty="0" smtClean="0"/>
                <a:t>  </a:t>
              </a:r>
              <a:r>
                <a:rPr lang="en-GB" sz="2400" kern="1200" dirty="0" err="1" smtClean="0"/>
                <a:t>Cholorophyta</a:t>
              </a:r>
              <a:r>
                <a:rPr lang="en-GB" sz="2400" kern="1200" dirty="0" smtClean="0"/>
                <a:t>  </a:t>
              </a:r>
            </a:p>
          </p:txBody>
        </p:sp>
      </p:grpSp>
      <p:pic>
        <p:nvPicPr>
          <p:cNvPr id="13" name="Picture 12" descr="spirogyr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84174"/>
            <a:ext cx="4071966" cy="27146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00694" y="857232"/>
            <a:ext cx="28575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مثل: طحلب سبيروجيرا </a:t>
            </a:r>
          </a:p>
          <a:p>
            <a:pPr algn="r" rtl="1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Spirogyra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20" descr="spiro arabi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915050"/>
            <a:ext cx="4128874" cy="2683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91264" cy="1728192"/>
          </a:xfrm>
        </p:spPr>
        <p:txBody>
          <a:bodyPr>
            <a:normAutofit fontScale="90000"/>
          </a:bodyPr>
          <a:lstStyle/>
          <a:p>
            <a:pPr lvl="0" algn="r" rtl="1"/>
            <a:r>
              <a:rPr lang="en-GB" sz="2400" dirty="0" smtClean="0"/>
              <a:t> </a:t>
            </a:r>
            <a:r>
              <a:rPr lang="ar-SA" dirty="0"/>
              <a:t/>
            </a:r>
            <a:br>
              <a:rPr lang="ar-SA" dirty="0"/>
            </a:br>
            <a:r>
              <a:rPr lang="ar-SA" sz="2400" b="1" i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2400" b="1" i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2400" b="1" i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2400" b="1" i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2400" dirty="0" smtClean="0">
                <a:solidFill>
                  <a:srgbClr val="1F497D"/>
                </a:solidFill>
              </a:rPr>
              <a:t>2- </a:t>
            </a:r>
            <a:r>
              <a:rPr lang="ar-SA" sz="2400" dirty="0">
                <a:solidFill>
                  <a:srgbClr val="1F497D"/>
                </a:solidFill>
              </a:rPr>
              <a:t>طحالب خضراء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Cholorophyta</a:t>
            </a:r>
            <a:r>
              <a:rPr lang="ar-SA" dirty="0">
                <a:solidFill>
                  <a:srgbClr val="1F497D"/>
                </a:solidFill>
              </a:rPr>
              <a:t/>
            </a:r>
            <a:br>
              <a:rPr lang="ar-SA" dirty="0">
                <a:solidFill>
                  <a:srgbClr val="1F497D"/>
                </a:solidFill>
              </a:rPr>
            </a:br>
            <a:r>
              <a:rPr lang="ar-SA" sz="2400" b="1" i="1" dirty="0" smtClean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ar-SA" sz="2400" b="1" i="1" dirty="0" smtClean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ar-SA" sz="2400" b="1" i="1" dirty="0" smtClean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طحلب </a:t>
            </a:r>
            <a:r>
              <a:rPr lang="ar-SA" sz="2400" b="1" i="1" dirty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الباندورينا  </a:t>
            </a:r>
            <a:r>
              <a:rPr lang="en-US" sz="2400" b="1" i="1" u="sng" dirty="0" err="1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Pandorina</a:t>
            </a:r>
            <a:r>
              <a:rPr lang="en-US" sz="2400" b="1" i="1" dirty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en-US" sz="2400" b="1" i="1" dirty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35845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6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5460" y="1735592"/>
            <a:ext cx="3767139" cy="3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/>
          <p:nvPr/>
        </p:nvGrpSpPr>
        <p:grpSpPr>
          <a:xfrm>
            <a:off x="2764619" y="214290"/>
            <a:ext cx="5950785" cy="501840"/>
            <a:chOff x="2125280" y="797025"/>
            <a:chExt cx="5950785" cy="501840"/>
          </a:xfrm>
        </p:grpSpPr>
        <p:sp>
          <p:nvSpPr>
            <p:cNvPr id="5" name="Rounded Rectangle 4"/>
            <p:cNvSpPr/>
            <p:nvPr/>
          </p:nvSpPr>
          <p:spPr>
            <a:xfrm>
              <a:off x="2125280" y="797025"/>
              <a:ext cx="5950785" cy="501840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5"/>
            <p:cNvSpPr/>
            <p:nvPr/>
          </p:nvSpPr>
          <p:spPr>
            <a:xfrm>
              <a:off x="2149778" y="821523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2- طحالب خضراء</a:t>
              </a:r>
              <a:r>
                <a:rPr lang="en-GB" sz="2400" kern="1200" dirty="0" smtClean="0"/>
                <a:t>  </a:t>
              </a:r>
              <a:r>
                <a:rPr lang="en-GB" sz="2400" kern="1200" dirty="0" err="1" smtClean="0"/>
                <a:t>Cholorophyta</a:t>
              </a:r>
              <a:r>
                <a:rPr lang="en-GB" sz="2400" kern="1200" dirty="0" smtClean="0"/>
                <a:t>  </a:t>
              </a:r>
            </a:p>
          </p:txBody>
        </p:sp>
      </p:grpSp>
      <p:pic>
        <p:nvPicPr>
          <p:cNvPr id="7" name="Picture 6" descr="volvox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735592"/>
            <a:ext cx="2985853" cy="2547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43570" y="785794"/>
            <a:ext cx="3143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مثل : طحلب الفولفكس </a:t>
            </a:r>
            <a:r>
              <a:rPr lang="en-GB" sz="2400" b="1" i="1" dirty="0" err="1" smtClean="0"/>
              <a:t>Volvox</a:t>
            </a:r>
            <a:endParaRPr lang="en-GB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93181" y="142852"/>
            <a:ext cx="5950785" cy="501840"/>
            <a:chOff x="2125280" y="1568144"/>
            <a:chExt cx="5950785" cy="501840"/>
          </a:xfrm>
        </p:grpSpPr>
        <p:sp>
          <p:nvSpPr>
            <p:cNvPr id="5" name="Rounded Rectangle 4"/>
            <p:cNvSpPr/>
            <p:nvPr/>
          </p:nvSpPr>
          <p:spPr>
            <a:xfrm>
              <a:off x="2125280" y="1568144"/>
              <a:ext cx="5950785" cy="501840"/>
            </a:xfrm>
            <a:prstGeom prst="roundRect">
              <a:avLst/>
            </a:prstGeom>
            <a:solidFill>
              <a:srgbClr val="675C3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7"/>
            <p:cNvSpPr/>
            <p:nvPr/>
          </p:nvSpPr>
          <p:spPr>
            <a:xfrm>
              <a:off x="2149778" y="1592642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3- طحالب بنية </a:t>
              </a:r>
              <a:r>
                <a:rPr lang="en-GB" sz="2400" kern="1200" dirty="0" smtClean="0"/>
                <a:t> </a:t>
              </a:r>
              <a:r>
                <a:rPr lang="en-GB" sz="2400" kern="1200" dirty="0" err="1" smtClean="0"/>
                <a:t>Phaeophyta</a:t>
              </a:r>
              <a:r>
                <a:rPr lang="en-GB" sz="2400" kern="1200" dirty="0" smtClean="0"/>
                <a:t> 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00628" y="1357298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مثل : طحلب </a:t>
            </a:r>
            <a:r>
              <a:rPr lang="en-GB" sz="2400" b="1" i="1" dirty="0" err="1" smtClean="0"/>
              <a:t>Fucus</a:t>
            </a:r>
            <a:r>
              <a:rPr lang="en-GB" sz="2400" b="1" i="1" dirty="0" smtClean="0"/>
              <a:t> </a:t>
            </a:r>
            <a:endParaRPr lang="en-GB" b="1" i="1" dirty="0"/>
          </a:p>
        </p:txBody>
      </p:sp>
      <p:pic>
        <p:nvPicPr>
          <p:cNvPr id="15" name="Picture 14" descr="fuc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389955"/>
            <a:ext cx="4446919" cy="3335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emale conceptac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06800"/>
            <a:ext cx="4876800" cy="3251200"/>
          </a:xfrm>
          <a:prstGeom prst="rect">
            <a:avLst/>
          </a:prstGeom>
        </p:spPr>
      </p:pic>
      <p:pic>
        <p:nvPicPr>
          <p:cNvPr id="5" name="Picture 4" descr="male coneptac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606800"/>
            <a:ext cx="4643438" cy="3251200"/>
          </a:xfrm>
          <a:prstGeom prst="rect">
            <a:avLst/>
          </a:prstGeom>
        </p:spPr>
      </p:pic>
      <p:pic>
        <p:nvPicPr>
          <p:cNvPr id="6" name="Picture 5" descr="fucus2-mal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1071546"/>
            <a:ext cx="2390778" cy="2170269"/>
          </a:xfrm>
          <a:prstGeom prst="rect">
            <a:avLst/>
          </a:prstGeom>
        </p:spPr>
      </p:pic>
      <p:pic>
        <p:nvPicPr>
          <p:cNvPr id="7" name="Picture 6" descr="fucus femal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1214422"/>
            <a:ext cx="2228850" cy="1857375"/>
          </a:xfrm>
          <a:prstGeom prst="rect">
            <a:avLst/>
          </a:prstGeom>
        </p:spPr>
      </p:pic>
      <p:pic>
        <p:nvPicPr>
          <p:cNvPr id="8" name="Picture 7" descr="male conce arabic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15140" y="1285860"/>
            <a:ext cx="2262190" cy="2262190"/>
          </a:xfrm>
          <a:prstGeom prst="rect">
            <a:avLst/>
          </a:prstGeom>
        </p:spPr>
      </p:pic>
      <p:pic>
        <p:nvPicPr>
          <p:cNvPr id="9" name="Picture 8" descr="female concep arabic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500174"/>
            <a:ext cx="2151338" cy="187166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rot="5400000">
            <a:off x="2688072" y="1857376"/>
            <a:ext cx="3714752" cy="1588"/>
          </a:xfrm>
          <a:prstGeom prst="line">
            <a:avLst/>
          </a:prstGeom>
          <a:ln w="101600" cmpd="dbl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4786314" y="142852"/>
            <a:ext cx="3857652" cy="501840"/>
            <a:chOff x="2125280" y="1568144"/>
            <a:chExt cx="5950785" cy="501840"/>
          </a:xfrm>
        </p:grpSpPr>
        <p:sp>
          <p:nvSpPr>
            <p:cNvPr id="13" name="Rounded Rectangle 12"/>
            <p:cNvSpPr/>
            <p:nvPr/>
          </p:nvSpPr>
          <p:spPr>
            <a:xfrm>
              <a:off x="2125280" y="1568144"/>
              <a:ext cx="5950785" cy="501840"/>
            </a:xfrm>
            <a:prstGeom prst="roundRect">
              <a:avLst/>
            </a:prstGeom>
            <a:solidFill>
              <a:srgbClr val="675C3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7"/>
            <p:cNvSpPr/>
            <p:nvPr/>
          </p:nvSpPr>
          <p:spPr>
            <a:xfrm>
              <a:off x="2149778" y="1592642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dirty="0" smtClean="0"/>
                <a:t>الحافظة الجنسية المذكرة</a:t>
              </a:r>
              <a:endParaRPr lang="en-GB" sz="2400" kern="1200" dirty="0" smtClean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7158" y="142852"/>
            <a:ext cx="3857652" cy="501840"/>
            <a:chOff x="2125280" y="1568144"/>
            <a:chExt cx="5950785" cy="501840"/>
          </a:xfrm>
        </p:grpSpPr>
        <p:sp>
          <p:nvSpPr>
            <p:cNvPr id="16" name="Rounded Rectangle 15"/>
            <p:cNvSpPr/>
            <p:nvPr/>
          </p:nvSpPr>
          <p:spPr>
            <a:xfrm>
              <a:off x="2125280" y="1568144"/>
              <a:ext cx="5950785" cy="501840"/>
            </a:xfrm>
            <a:prstGeom prst="roundRect">
              <a:avLst/>
            </a:prstGeom>
            <a:solidFill>
              <a:srgbClr val="675C3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7"/>
            <p:cNvSpPr/>
            <p:nvPr/>
          </p:nvSpPr>
          <p:spPr>
            <a:xfrm>
              <a:off x="2149778" y="1592642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dirty="0" smtClean="0"/>
                <a:t>الحافظة الجنسية المؤنثة</a:t>
              </a:r>
              <a:endParaRPr lang="en-GB" sz="2400" kern="1200" dirty="0" smtClean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247743" y="356020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خيوط عقيمة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907495" y="71414"/>
            <a:ext cx="6022223" cy="501840"/>
            <a:chOff x="2125280" y="2339265"/>
            <a:chExt cx="6022223" cy="501840"/>
          </a:xfrm>
        </p:grpSpPr>
        <p:sp>
          <p:nvSpPr>
            <p:cNvPr id="5" name="Rounded Rectangle 4"/>
            <p:cNvSpPr/>
            <p:nvPr/>
          </p:nvSpPr>
          <p:spPr>
            <a:xfrm>
              <a:off x="2125280" y="2339265"/>
              <a:ext cx="5950785" cy="50184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2245714" y="2363763"/>
              <a:ext cx="5901789" cy="452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926" tIns="0" rIns="224926" bIns="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4- طحالب حمراء</a:t>
              </a:r>
              <a:r>
                <a:rPr lang="en-GB" sz="2400" kern="1200" dirty="0" smtClean="0"/>
                <a:t> </a:t>
              </a:r>
              <a:r>
                <a:rPr lang="en-GB" sz="2400" kern="1200" dirty="0" err="1" smtClean="0"/>
                <a:t>Rhodophta</a:t>
              </a:r>
              <a:r>
                <a:rPr lang="en-GB" sz="2400" kern="1200" dirty="0" smtClean="0"/>
                <a:t> 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357818" y="785794"/>
            <a:ext cx="32147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مثل: طحلب </a:t>
            </a:r>
            <a:r>
              <a:rPr lang="en-GB" sz="2800" b="1" i="1" dirty="0" err="1" smtClean="0"/>
              <a:t>Polysiphonia</a:t>
            </a:r>
            <a:endParaRPr lang="en-GB" b="1" i="1" dirty="0"/>
          </a:p>
        </p:txBody>
      </p:sp>
      <p:pic>
        <p:nvPicPr>
          <p:cNvPr id="8" name="Picture 7" descr="PolysiphoniaAnther2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96968" y="2375386"/>
            <a:ext cx="1568423" cy="181022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PolysiphoniaCarpoSporangiaClosed2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2727" y="2494235"/>
            <a:ext cx="1607355" cy="178595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olysiphoniaVeg2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343" y="1231598"/>
            <a:ext cx="2428892" cy="4717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</p:pic>
      <p:sp>
        <p:nvSpPr>
          <p:cNvPr id="14" name="TextBox 13"/>
          <p:cNvSpPr txBox="1"/>
          <p:nvPr/>
        </p:nvSpPr>
        <p:spPr>
          <a:xfrm>
            <a:off x="714348" y="32025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شكل الثالوس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222727" y="4421209"/>
            <a:ext cx="1571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الفروع المؤنثة</a:t>
            </a:r>
          </a:p>
          <a:p>
            <a:pPr algn="r" rtl="1"/>
            <a:r>
              <a:rPr lang="en-GB" dirty="0" err="1" smtClean="0"/>
              <a:t>Carpogonium</a:t>
            </a:r>
            <a:r>
              <a:rPr lang="ar-SA" dirty="0" smtClean="0"/>
              <a:t> وبها النواة الانثوية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096968" y="4581128"/>
            <a:ext cx="1785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الفروع المذكره</a:t>
            </a:r>
            <a:r>
              <a:rPr lang="en-GB" dirty="0" err="1" smtClean="0"/>
              <a:t>Spermatangium</a:t>
            </a:r>
            <a:r>
              <a:rPr lang="ar-SA" dirty="0" smtClean="0"/>
              <a:t> حاملة الانثريدات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885</TotalTime>
  <Words>177</Words>
  <Application>Microsoft Office PowerPoint</Application>
  <PresentationFormat>On-screen Show (4:3)</PresentationFormat>
  <Paragraphs>52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Aspect</vt:lpstr>
      <vt:lpstr>Algea</vt:lpstr>
      <vt:lpstr>تقسيم الطحالب  تبعاً لمحتواها الصبغي</vt:lpstr>
      <vt:lpstr>PowerPoint Presentation</vt:lpstr>
      <vt:lpstr>PowerPoint Presentation</vt:lpstr>
      <vt:lpstr>    2- طحالب خضراء Cholorophyta  طحلب الباندورينا  Pandorina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Ghost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ثالثاً: الطحالب</dc:title>
  <dc:creator>Amal</dc:creator>
  <cp:lastModifiedBy>yaser</cp:lastModifiedBy>
  <cp:revision>87</cp:revision>
  <dcterms:created xsi:type="dcterms:W3CDTF">2009-11-02T11:13:19Z</dcterms:created>
  <dcterms:modified xsi:type="dcterms:W3CDTF">2016-10-26T07:49:49Z</dcterms:modified>
</cp:coreProperties>
</file>