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52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6600"/>
    <a:srgbClr val="FF9900"/>
    <a:srgbClr val="339933"/>
    <a:srgbClr val="66FF33"/>
    <a:srgbClr val="CCFF33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2" autoAdjust="0"/>
    <p:restoredTop sz="94434" autoAdjust="0"/>
  </p:normalViewPr>
  <p:slideViewPr>
    <p:cSldViewPr>
      <p:cViewPr varScale="1">
        <p:scale>
          <a:sx n="74" d="100"/>
          <a:sy n="74" d="100"/>
        </p:scale>
        <p:origin x="-14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57607" cy="57607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8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US" noProof="0" smtClean="0"/>
          </a:p>
          <a:p>
            <a:pPr lvl="1"/>
            <a:r>
              <a:rPr lang="ar-SA" noProof="0" smtClean="0"/>
              <a:t>المستوى الثاني</a:t>
            </a:r>
            <a:endParaRPr lang="en-US" noProof="0" smtClean="0"/>
          </a:p>
          <a:p>
            <a:pPr lvl="2"/>
            <a:r>
              <a:rPr lang="ar-SA" noProof="0" smtClean="0"/>
              <a:t>المستوى الثالث</a:t>
            </a:r>
            <a:endParaRPr lang="en-US" noProof="0" smtClean="0"/>
          </a:p>
          <a:p>
            <a:pPr lvl="3"/>
            <a:r>
              <a:rPr lang="ar-SA" noProof="0" smtClean="0"/>
              <a:t>المستوى الرابع</a:t>
            </a:r>
            <a:endParaRPr lang="en-US" noProof="0" smtClean="0"/>
          </a:p>
          <a:p>
            <a:pPr lvl="4"/>
            <a:r>
              <a:rPr lang="ar-SA" noProof="0" smtClean="0"/>
              <a:t>المستوى الخامس</a:t>
            </a:r>
            <a:endParaRPr lang="en-US" noProof="0" smtClean="0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CB4D920-DA19-4C9F-8698-2EF20AD27B6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60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DAFF2-F8E0-4968-822B-E3FFA3BC7F0A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3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2293B-5DB5-42D3-BA76-CEA74616D3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2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A939A-2E8F-4213-BA63-38FA47937CF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78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C1D9-1F0F-4E59-8413-C3244C40E606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5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599CD-66FB-4168-8A71-F4F9754EED6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5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27F14-BE53-45F5-8C21-A3F3C34169E1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80A96-26D0-477D-8B8A-594F68431E5D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5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1B637-5952-414A-A3F2-D41493A8CEF4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5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F0F4-D0C9-403A-B9DA-A1CC6790FD2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5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2BA31-1C39-4F9B-BF7D-F99CBB0B09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9F73B-B81A-46FB-BB05-7DB7059CA4C2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4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1C9C9-FCBC-4A17-B02C-3DBCC34E8533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9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FA1143-60D7-4DFD-A81C-E69777A4D577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4" y="1832792"/>
            <a:ext cx="7415213" cy="3900488"/>
          </a:xfrm>
          <a:prstGeom prst="rect">
            <a:avLst/>
          </a:prstGeom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 flipV="1">
            <a:off x="0" y="128636"/>
            <a:ext cx="9144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>
              <a:solidFill>
                <a:srgbClr val="CC99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6424564"/>
            <a:ext cx="9144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>
              <a:solidFill>
                <a:srgbClr val="CC99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54865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Difference between </a:t>
            </a:r>
          </a:p>
          <a:p>
            <a:pPr algn="ctr"/>
            <a:r>
              <a:rPr lang="en-US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Atomic Absorption and Atomic Emission</a:t>
            </a:r>
            <a:endParaRPr lang="en-US" sz="2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33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56365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تصميم افتراضي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mohabasy</dc:creator>
  <cp:lastModifiedBy>user</cp:lastModifiedBy>
  <cp:revision>1333</cp:revision>
  <dcterms:created xsi:type="dcterms:W3CDTF">2005-10-30T21:58:20Z</dcterms:created>
  <dcterms:modified xsi:type="dcterms:W3CDTF">2016-09-16T13:00:04Z</dcterms:modified>
</cp:coreProperties>
</file>