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83" r:id="rId2"/>
    <p:sldId id="484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6600"/>
    <a:srgbClr val="FF9900"/>
    <a:srgbClr val="339933"/>
    <a:srgbClr val="66FF33"/>
    <a:srgbClr val="CCFF33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76" autoAdjust="0"/>
  </p:normalViewPr>
  <p:slideViewPr>
    <p:cSldViewPr>
      <p:cViewPr varScale="1">
        <p:scale>
          <a:sx n="71" d="100"/>
          <a:sy n="71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B4D920-DA19-4C9F-8698-2EF20AD27B6C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DAFF2-F8E0-4968-822B-E3FFA3BC7F0A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3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293B-5DB5-42D3-BA76-CEA74616D34E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939A-2E8F-4213-BA63-38FA47937CF0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C1D9-1F0F-4E59-8413-C3244C40E606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99CD-66FB-4168-8A71-F4F9754EED60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7F14-BE53-45F5-8C21-A3F3C34169E1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0A96-26D0-477D-8B8A-594F68431E5D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5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B637-5952-414A-A3F2-D41493A8CEF4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F0F4-D0C9-403A-B9DA-A1CC6790FD2C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BA31-1C39-4F9B-BF7D-F99CBB0B094E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F73B-B81A-46FB-BB05-7DB7059CA4C2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C9C9-FCBC-4A17-B02C-3DBCC34E8533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9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FA1143-60D7-4DFD-A81C-E69777A4D577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" y="951899"/>
            <a:ext cx="8007373" cy="50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19" y="3283647"/>
            <a:ext cx="5461024" cy="291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50" y="836685"/>
            <a:ext cx="5890519" cy="17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38993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تصميم افتراضي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mohabasy</dc:creator>
  <cp:lastModifiedBy>Dr. AHMAD</cp:lastModifiedBy>
  <cp:revision>1274</cp:revision>
  <dcterms:created xsi:type="dcterms:W3CDTF">2005-10-30T21:58:20Z</dcterms:created>
  <dcterms:modified xsi:type="dcterms:W3CDTF">2015-02-21T07:45:25Z</dcterms:modified>
</cp:coreProperties>
</file>