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46" r:id="rId2"/>
    <p:sldId id="347" r:id="rId3"/>
    <p:sldId id="348" r:id="rId4"/>
    <p:sldId id="349" r:id="rId5"/>
    <p:sldId id="350" r:id="rId6"/>
    <p:sldId id="352" r:id="rId7"/>
    <p:sldId id="35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40" autoAdjust="0"/>
    <p:restoredTop sz="99096" autoAdjust="0"/>
  </p:normalViewPr>
  <p:slideViewPr>
    <p:cSldViewPr>
      <p:cViewPr varScale="1">
        <p:scale>
          <a:sx n="116" d="100"/>
          <a:sy n="116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5F4AD-88A8-43A3-A3DB-55ED5C25CC84}" type="datetime3">
              <a:rPr lang="en-US" smtClean="0"/>
              <a:pPr/>
              <a:t>23 November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31C77-8C3B-4F55-A060-78875D043F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84540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17EF1-B9C7-45E6-820B-65E51AF93ABC}" type="datetime3">
              <a:rPr lang="en-US" smtClean="0"/>
              <a:pPr/>
              <a:t>23 November 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3E60A-8848-4F89-8BBF-888F8D0AD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0405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11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23 November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King Saud University </a:t>
            </a:r>
          </a:p>
          <a:p>
            <a:r>
              <a:rPr lang="en-US" dirty="0" smtClean="0"/>
              <a:t>College of Engineering </a:t>
            </a:r>
          </a:p>
          <a:p>
            <a:r>
              <a:rPr lang="en-US" dirty="0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1524000"/>
            <a:ext cx="9144000" cy="5334000"/>
            <a:chOff x="0" y="1524000"/>
            <a:chExt cx="9144000" cy="533400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8200" y="6276975"/>
              <a:ext cx="685800" cy="58102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274473"/>
              <a:ext cx="450969" cy="583527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0" y="6248400"/>
              <a:ext cx="914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0" y="1524000"/>
              <a:ext cx="914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111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C610195-47D8-416F-A3F3-A22B51F02B0E}" type="datetime3">
              <a:rPr lang="en-US" smtClean="0"/>
              <a:pPr/>
              <a:t>23 November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                                                         </a:t>
            </a:r>
            <a:fld id="{B7703AD2-85CE-436C-9CB6-A6E335231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35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7467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endParaRPr lang="en-US" sz="9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The </a:t>
            </a:r>
            <a:r>
              <a:rPr lang="en-US" dirty="0"/>
              <a:t>following figure shows a view of the driver's seat of a truck cab, with dimensions corresponding to the letters below. </a:t>
            </a:r>
            <a:r>
              <a:rPr lang="en-US" dirty="0" smtClean="0"/>
              <a:t>The figure of the person indicate 36 different body dimensions. For </a:t>
            </a:r>
            <a:r>
              <a:rPr lang="en-US" dirty="0"/>
              <a:t>each cab dimension below, indicate (first column) the important (limiting) body dimension number, and (second column) whether a 5th or 95th percentile anthropometric dimension should be used.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23 November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390" y="1600200"/>
            <a:ext cx="6731001" cy="4572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23 November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13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Standing Posture </a:t>
            </a:r>
            <a:r>
              <a:rPr lang="en-US" dirty="0" smtClean="0"/>
              <a:t>– cont.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23 November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600200"/>
            <a:ext cx="2438399" cy="4580061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217" y="1600200"/>
            <a:ext cx="2252383" cy="45720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587" y="1600200"/>
            <a:ext cx="4185213" cy="457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43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Sitting Posture – cont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23 November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77" y="1600200"/>
            <a:ext cx="4725423" cy="45720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355" y="1580166"/>
            <a:ext cx="3217445" cy="459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82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Sitting Posture – cont.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23 November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489" y="1600200"/>
            <a:ext cx="2878111" cy="45720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00199"/>
            <a:ext cx="2689353" cy="45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72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23 November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891" y="46006"/>
            <a:ext cx="4781509" cy="6126194"/>
          </a:xfrm>
          <a:prstGeom prst="rect">
            <a:avLst/>
          </a:prstGeom>
          <a:scene3d>
            <a:camera prst="orthographicFront">
              <a:rot lat="0" lon="0" rev="2154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1830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8505169"/>
              </p:ext>
            </p:extLst>
          </p:nvPr>
        </p:nvGraphicFramePr>
        <p:xfrm>
          <a:off x="457200" y="1600200"/>
          <a:ext cx="8229600" cy="4419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2590800"/>
                <a:gridCol w="1981200"/>
              </a:tblGrid>
              <a:tr h="6584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</a:rPr>
                        <a:t>Cab Dimension (from figure)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</a:rPr>
                        <a:t> Limiting Body Dimension (from figure of person)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</a:rPr>
                        <a:t> Design Dimension to Use (5th or 95th)</a:t>
                      </a:r>
                    </a:p>
                  </a:txBody>
                  <a:tcPr marL="68580" marR="68580" marT="0" marB="0"/>
                </a:tc>
              </a:tr>
              <a:tr h="6584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 A.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Distance from seat to roof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 Seated Height </a:t>
                      </a:r>
                      <a:endParaRPr lang="en-US" sz="16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95th</a:t>
                      </a:r>
                    </a:p>
                  </a:txBody>
                  <a:tcPr marL="68580" marR="68580" marT="0" marB="0"/>
                </a:tc>
              </a:tr>
              <a:tr h="6584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B.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Distance from top of foot pedals to lower edge of steering wheel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15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Knee 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Height </a:t>
                      </a:r>
                      <a:endParaRPr lang="en-US" sz="16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95th</a:t>
                      </a:r>
                    </a:p>
                  </a:txBody>
                  <a:tcPr marL="68580" marR="68580" marT="0" marB="0"/>
                </a:tc>
              </a:tr>
              <a:tr h="8929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C.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Horizontal distance from lower edge of steering wheel to seat back (this is really a clearance issue)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21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Abdomen 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Depth </a:t>
                      </a:r>
                      <a:endParaRPr lang="en-US" sz="16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95th</a:t>
                      </a:r>
                    </a:p>
                  </a:txBody>
                  <a:tcPr marL="68580" marR="68580" marT="0" marB="0"/>
                </a:tc>
              </a:tr>
              <a:tr h="8929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D.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Vertical distance from lower edge of steering wheel to floor (again, a clearance issue)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15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 Knee Height </a:t>
                      </a:r>
                      <a:endParaRPr lang="en-US" sz="16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95th</a:t>
                      </a:r>
                    </a:p>
                  </a:txBody>
                  <a:tcPr marL="68580" marR="68580" marT="0" marB="0"/>
                </a:tc>
              </a:tr>
              <a:tr h="6584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E.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Distance between dashboard and seat back (reach to dashboard)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24 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Arm Length (forward grip 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36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) </a:t>
                      </a:r>
                      <a:endParaRPr lang="en-US" sz="16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5th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23 November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42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8337</TotalTime>
  <Words>322</Words>
  <Application>Microsoft Office PowerPoint</Application>
  <PresentationFormat>On-screen Show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Example 1</vt:lpstr>
      <vt:lpstr>Example 1</vt:lpstr>
      <vt:lpstr>Standard Standing Posture – cont.</vt:lpstr>
      <vt:lpstr>Standard Sitting Posture – cont. </vt:lpstr>
      <vt:lpstr>Standard Sitting Posture – cont.</vt:lpstr>
      <vt:lpstr>PowerPoint Presentation</vt:lpstr>
      <vt:lpstr>Example 1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Tamer Khalaf</dc:creator>
  <cp:lastModifiedBy>User</cp:lastModifiedBy>
  <cp:revision>361</cp:revision>
  <cp:lastPrinted>2012-12-16T04:59:36Z</cp:lastPrinted>
  <dcterms:created xsi:type="dcterms:W3CDTF">2012-02-21T11:35:57Z</dcterms:created>
  <dcterms:modified xsi:type="dcterms:W3CDTF">2015-11-23T06:44:44Z</dcterms:modified>
</cp:coreProperties>
</file>