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6" r:id="rId3"/>
    <p:sldMasterId id="2147483700" r:id="rId4"/>
  </p:sldMasterIdLst>
  <p:sldIdLst>
    <p:sldId id="326" r:id="rId5"/>
    <p:sldId id="257" r:id="rId6"/>
    <p:sldId id="258" r:id="rId7"/>
    <p:sldId id="259" r:id="rId8"/>
    <p:sldId id="260" r:id="rId9"/>
    <p:sldId id="261" r:id="rId10"/>
    <p:sldId id="262" r:id="rId11"/>
    <p:sldId id="264" r:id="rId12"/>
    <p:sldId id="309" r:id="rId13"/>
    <p:sldId id="265" r:id="rId14"/>
    <p:sldId id="266" r:id="rId15"/>
    <p:sldId id="268" r:id="rId16"/>
    <p:sldId id="313" r:id="rId17"/>
    <p:sldId id="269" r:id="rId18"/>
    <p:sldId id="316" r:id="rId19"/>
    <p:sldId id="270" r:id="rId20"/>
    <p:sldId id="271" r:id="rId21"/>
    <p:sldId id="272" r:id="rId22"/>
    <p:sldId id="273" r:id="rId23"/>
    <p:sldId id="317" r:id="rId24"/>
    <p:sldId id="318" r:id="rId25"/>
    <p:sldId id="319" r:id="rId26"/>
    <p:sldId id="275" r:id="rId27"/>
    <p:sldId id="276" r:id="rId28"/>
    <p:sldId id="277" r:id="rId29"/>
    <p:sldId id="278" r:id="rId30"/>
    <p:sldId id="320" r:id="rId31"/>
    <p:sldId id="321" r:id="rId32"/>
    <p:sldId id="281" r:id="rId33"/>
    <p:sldId id="282" r:id="rId34"/>
    <p:sldId id="283" r:id="rId35"/>
    <p:sldId id="284" r:id="rId36"/>
    <p:sldId id="322" r:id="rId37"/>
    <p:sldId id="323" r:id="rId38"/>
    <p:sldId id="285" r:id="rId39"/>
    <p:sldId id="324" r:id="rId40"/>
    <p:sldId id="286" r:id="rId41"/>
    <p:sldId id="287" r:id="rId42"/>
    <p:sldId id="288" r:id="rId43"/>
    <p:sldId id="289" r:id="rId44"/>
    <p:sldId id="290" r:id="rId45"/>
    <p:sldId id="291" r:id="rId46"/>
    <p:sldId id="292" r:id="rId47"/>
    <p:sldId id="293" r:id="rId48"/>
    <p:sldId id="294" r:id="rId49"/>
    <p:sldId id="295" r:id="rId50"/>
    <p:sldId id="296" r:id="rId51"/>
    <p:sldId id="297" r:id="rId52"/>
    <p:sldId id="298" r:id="rId53"/>
    <p:sldId id="299" r:id="rId54"/>
    <p:sldId id="300" r:id="rId55"/>
    <p:sldId id="301" r:id="rId56"/>
    <p:sldId id="302" r:id="rId57"/>
    <p:sldId id="303" r:id="rId58"/>
    <p:sldId id="304" r:id="rId59"/>
    <p:sldId id="305" r:id="rId60"/>
    <p:sldId id="306" r:id="rId61"/>
    <p:sldId id="307" r:id="rId62"/>
    <p:sldId id="315" r:id="rId63"/>
    <p:sldId id="310" r:id="rId64"/>
    <p:sldId id="311" r:id="rId65"/>
    <p:sldId id="312" r:id="rId66"/>
    <p:sldId id="325" r:id="rId67"/>
    <p:sldId id="327" r:id="rId6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 Type="http://schemas.openxmlformats.org/officeDocument/2006/relationships/slide" Target="slides/slide3.xml"/><Relationship Id="rId71"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slide" Target="slides/slide57.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6036F9E-F0AA-4ADC-B75D-382E7A2C7EAF}" type="datetimeFigureOut">
              <a:rPr lang="en-US" smtClean="0"/>
              <a:t>11/12/2016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65AC6C-1F97-415A-B9D9-C2E431F1D56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036F9E-F0AA-4ADC-B75D-382E7A2C7EAF}" type="datetimeFigureOut">
              <a:rPr lang="en-US" smtClean="0"/>
              <a:t>11/12/2016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65AC6C-1F97-415A-B9D9-C2E431F1D56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06036F9E-F0AA-4ADC-B75D-382E7A2C7EAF}" type="datetimeFigureOut">
              <a:rPr lang="en-US" smtClean="0"/>
              <a:t>11/12/2016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65AC6C-1F97-415A-B9D9-C2E431F1D562}" type="slidenum">
              <a:rPr lang="en-US" smtClean="0"/>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4578" name="Group 2"/>
          <p:cNvGrpSpPr>
            <a:grpSpLocks/>
          </p:cNvGrpSpPr>
          <p:nvPr/>
        </p:nvGrpSpPr>
        <p:grpSpPr bwMode="auto">
          <a:xfrm>
            <a:off x="4716463" y="5345113"/>
            <a:ext cx="4427537" cy="1512887"/>
            <a:chOff x="2971" y="3367"/>
            <a:chExt cx="2789" cy="953"/>
          </a:xfrm>
        </p:grpSpPr>
        <p:sp>
          <p:nvSpPr>
            <p:cNvPr id="24579" name="Freeform 3"/>
            <p:cNvSpPr>
              <a:spLocks/>
            </p:cNvSpPr>
            <p:nvPr/>
          </p:nvSpPr>
          <p:spPr bwMode="ltGray">
            <a:xfrm>
              <a:off x="2971" y="3367"/>
              <a:ext cx="2789" cy="953"/>
            </a:xfrm>
            <a:custGeom>
              <a:avLst/>
              <a:gdLst>
                <a:gd name="T0" fmla="*/ 2768 w 2780"/>
                <a:gd name="T1" fmla="*/ 18 h 953"/>
                <a:gd name="T2" fmla="*/ 2678 w 2780"/>
                <a:gd name="T3" fmla="*/ 24 h 953"/>
                <a:gd name="T4" fmla="*/ 2613 w 2780"/>
                <a:gd name="T5" fmla="*/ 102 h 953"/>
                <a:gd name="T6" fmla="*/ 2511 w 2780"/>
                <a:gd name="T7" fmla="*/ 156 h 953"/>
                <a:gd name="T8" fmla="*/ 2505 w 2780"/>
                <a:gd name="T9" fmla="*/ 222 h 953"/>
                <a:gd name="T10" fmla="*/ 2487 w 2780"/>
                <a:gd name="T11" fmla="*/ 246 h 953"/>
                <a:gd name="T12" fmla="*/ 2469 w 2780"/>
                <a:gd name="T13" fmla="*/ 252 h 953"/>
                <a:gd name="T14" fmla="*/ 2397 w 2780"/>
                <a:gd name="T15" fmla="*/ 210 h 953"/>
                <a:gd name="T16" fmla="*/ 2260 w 2780"/>
                <a:gd name="T17" fmla="*/ 192 h 953"/>
                <a:gd name="T18" fmla="*/ 2236 w 2780"/>
                <a:gd name="T19" fmla="*/ 186 h 953"/>
                <a:gd name="T20" fmla="*/ 2218 w 2780"/>
                <a:gd name="T21" fmla="*/ 192 h 953"/>
                <a:gd name="T22" fmla="*/ 2146 w 2780"/>
                <a:gd name="T23" fmla="*/ 228 h 953"/>
                <a:gd name="T24" fmla="*/ 2110 w 2780"/>
                <a:gd name="T25" fmla="*/ 240 h 953"/>
                <a:gd name="T26" fmla="*/ 2086 w 2780"/>
                <a:gd name="T27" fmla="*/ 246 h 953"/>
                <a:gd name="T28" fmla="*/ 2074 w 2780"/>
                <a:gd name="T29" fmla="*/ 258 h 953"/>
                <a:gd name="T30" fmla="*/ 2074 w 2780"/>
                <a:gd name="T31" fmla="*/ 276 h 953"/>
                <a:gd name="T32" fmla="*/ 2051 w 2780"/>
                <a:gd name="T33" fmla="*/ 300 h 953"/>
                <a:gd name="T34" fmla="*/ 2033 w 2780"/>
                <a:gd name="T35" fmla="*/ 312 h 953"/>
                <a:gd name="T36" fmla="*/ 2021 w 2780"/>
                <a:gd name="T37" fmla="*/ 324 h 953"/>
                <a:gd name="T38" fmla="*/ 2009 w 2780"/>
                <a:gd name="T39" fmla="*/ 336 h 953"/>
                <a:gd name="T40" fmla="*/ 1979 w 2780"/>
                <a:gd name="T41" fmla="*/ 342 h 953"/>
                <a:gd name="T42" fmla="*/ 1913 w 2780"/>
                <a:gd name="T43" fmla="*/ 336 h 953"/>
                <a:gd name="T44" fmla="*/ 1877 w 2780"/>
                <a:gd name="T45" fmla="*/ 330 h 953"/>
                <a:gd name="T46" fmla="*/ 1865 w 2780"/>
                <a:gd name="T47" fmla="*/ 342 h 953"/>
                <a:gd name="T48" fmla="*/ 1853 w 2780"/>
                <a:gd name="T49" fmla="*/ 354 h 953"/>
                <a:gd name="T50" fmla="*/ 1823 w 2780"/>
                <a:gd name="T51" fmla="*/ 360 h 953"/>
                <a:gd name="T52" fmla="*/ 1764 w 2780"/>
                <a:gd name="T53" fmla="*/ 342 h 953"/>
                <a:gd name="T54" fmla="*/ 1740 w 2780"/>
                <a:gd name="T55" fmla="*/ 342 h 953"/>
                <a:gd name="T56" fmla="*/ 1716 w 2780"/>
                <a:gd name="T57" fmla="*/ 354 h 953"/>
                <a:gd name="T58" fmla="*/ 1656 w 2780"/>
                <a:gd name="T59" fmla="*/ 425 h 953"/>
                <a:gd name="T60" fmla="*/ 1614 w 2780"/>
                <a:gd name="T61" fmla="*/ 569 h 953"/>
                <a:gd name="T62" fmla="*/ 1614 w 2780"/>
                <a:gd name="T63" fmla="*/ 593 h 953"/>
                <a:gd name="T64" fmla="*/ 1620 w 2780"/>
                <a:gd name="T65" fmla="*/ 641 h 953"/>
                <a:gd name="T66" fmla="*/ 1638 w 2780"/>
                <a:gd name="T67" fmla="*/ 659 h 953"/>
                <a:gd name="T68" fmla="*/ 1632 w 2780"/>
                <a:gd name="T69" fmla="*/ 671 h 953"/>
                <a:gd name="T70" fmla="*/ 1620 w 2780"/>
                <a:gd name="T71" fmla="*/ 683 h 953"/>
                <a:gd name="T72" fmla="*/ 1542 w 2780"/>
                <a:gd name="T73" fmla="*/ 689 h 953"/>
                <a:gd name="T74" fmla="*/ 1465 w 2780"/>
                <a:gd name="T75" fmla="*/ 629 h 953"/>
                <a:gd name="T76" fmla="*/ 1333 w 2780"/>
                <a:gd name="T77" fmla="*/ 587 h 953"/>
                <a:gd name="T78" fmla="*/ 1184 w 2780"/>
                <a:gd name="T79" fmla="*/ 671 h 953"/>
                <a:gd name="T80" fmla="*/ 1016 w 2780"/>
                <a:gd name="T81" fmla="*/ 731 h 953"/>
                <a:gd name="T82" fmla="*/ 813 w 2780"/>
                <a:gd name="T83" fmla="*/ 743 h 953"/>
                <a:gd name="T84" fmla="*/ 628 w 2780"/>
                <a:gd name="T85" fmla="*/ 701 h 953"/>
                <a:gd name="T86" fmla="*/ 568 w 2780"/>
                <a:gd name="T87" fmla="*/ 695 h 953"/>
                <a:gd name="T88" fmla="*/ 556 w 2780"/>
                <a:gd name="T89" fmla="*/ 701 h 953"/>
                <a:gd name="T90" fmla="*/ 520 w 2780"/>
                <a:gd name="T91" fmla="*/ 731 h 953"/>
                <a:gd name="T92" fmla="*/ 436 w 2780"/>
                <a:gd name="T93" fmla="*/ 809 h 953"/>
                <a:gd name="T94" fmla="*/ 406 w 2780"/>
                <a:gd name="T95" fmla="*/ 821 h 953"/>
                <a:gd name="T96" fmla="*/ 382 w 2780"/>
                <a:gd name="T97" fmla="*/ 821 h 953"/>
                <a:gd name="T98" fmla="*/ 335 w 2780"/>
                <a:gd name="T99" fmla="*/ 827 h 953"/>
                <a:gd name="T100" fmla="*/ 209 w 2780"/>
                <a:gd name="T101" fmla="*/ 851 h 953"/>
                <a:gd name="T102" fmla="*/ 173 w 2780"/>
                <a:gd name="T103" fmla="*/ 857 h 953"/>
                <a:gd name="T104" fmla="*/ 125 w 2780"/>
                <a:gd name="T105" fmla="*/ 851 h 953"/>
                <a:gd name="T106" fmla="*/ 107 w 2780"/>
                <a:gd name="T107" fmla="*/ 857 h 953"/>
                <a:gd name="T108" fmla="*/ 101 w 2780"/>
                <a:gd name="T109" fmla="*/ 875 h 953"/>
                <a:gd name="T110" fmla="*/ 83 w 2780"/>
                <a:gd name="T111" fmla="*/ 887 h 953"/>
                <a:gd name="T112" fmla="*/ 48 w 2780"/>
                <a:gd name="T113" fmla="*/ 899 h 953"/>
                <a:gd name="T114" fmla="*/ 2780 w 2780"/>
                <a:gd name="T115" fmla="*/ 24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60" y="192"/>
                  </a:lnTo>
                  <a:lnTo>
                    <a:pt x="2248" y="186"/>
                  </a:lnTo>
                  <a:lnTo>
                    <a:pt x="2242" y="186"/>
                  </a:lnTo>
                  <a:lnTo>
                    <a:pt x="2236" y="186"/>
                  </a:lnTo>
                  <a:lnTo>
                    <a:pt x="2230" y="186"/>
                  </a:lnTo>
                  <a:lnTo>
                    <a:pt x="2224" y="192"/>
                  </a:lnTo>
                  <a:lnTo>
                    <a:pt x="2224" y="192"/>
                  </a:lnTo>
                  <a:lnTo>
                    <a:pt x="2218" y="192"/>
                  </a:lnTo>
                  <a:lnTo>
                    <a:pt x="2212" y="198"/>
                  </a:lnTo>
                  <a:lnTo>
                    <a:pt x="2194" y="204"/>
                  </a:lnTo>
                  <a:lnTo>
                    <a:pt x="2170" y="210"/>
                  </a:lnTo>
                  <a:lnTo>
                    <a:pt x="2146" y="228"/>
                  </a:lnTo>
                  <a:lnTo>
                    <a:pt x="2122" y="240"/>
                  </a:lnTo>
                  <a:lnTo>
                    <a:pt x="2116" y="240"/>
                  </a:lnTo>
                  <a:lnTo>
                    <a:pt x="2110" y="240"/>
                  </a:lnTo>
                  <a:lnTo>
                    <a:pt x="2110" y="240"/>
                  </a:lnTo>
                  <a:lnTo>
                    <a:pt x="2104" y="240"/>
                  </a:lnTo>
                  <a:lnTo>
                    <a:pt x="2098" y="246"/>
                  </a:lnTo>
                  <a:lnTo>
                    <a:pt x="2092" y="246"/>
                  </a:lnTo>
                  <a:lnTo>
                    <a:pt x="2086" y="246"/>
                  </a:lnTo>
                  <a:lnTo>
                    <a:pt x="2080" y="252"/>
                  </a:lnTo>
                  <a:lnTo>
                    <a:pt x="2080" y="258"/>
                  </a:lnTo>
                  <a:lnTo>
                    <a:pt x="2074" y="258"/>
                  </a:lnTo>
                  <a:lnTo>
                    <a:pt x="2074" y="258"/>
                  </a:lnTo>
                  <a:lnTo>
                    <a:pt x="2074" y="264"/>
                  </a:lnTo>
                  <a:lnTo>
                    <a:pt x="2074" y="264"/>
                  </a:lnTo>
                  <a:lnTo>
                    <a:pt x="2074" y="270"/>
                  </a:lnTo>
                  <a:lnTo>
                    <a:pt x="2074" y="276"/>
                  </a:lnTo>
                  <a:lnTo>
                    <a:pt x="2069" y="288"/>
                  </a:lnTo>
                  <a:lnTo>
                    <a:pt x="2057" y="300"/>
                  </a:lnTo>
                  <a:lnTo>
                    <a:pt x="2057" y="300"/>
                  </a:lnTo>
                  <a:lnTo>
                    <a:pt x="2051" y="300"/>
                  </a:lnTo>
                  <a:lnTo>
                    <a:pt x="2045" y="300"/>
                  </a:lnTo>
                  <a:lnTo>
                    <a:pt x="2039" y="306"/>
                  </a:lnTo>
                  <a:lnTo>
                    <a:pt x="2033" y="306"/>
                  </a:lnTo>
                  <a:lnTo>
                    <a:pt x="2033" y="312"/>
                  </a:lnTo>
                  <a:lnTo>
                    <a:pt x="2027" y="312"/>
                  </a:lnTo>
                  <a:lnTo>
                    <a:pt x="2027" y="318"/>
                  </a:lnTo>
                  <a:lnTo>
                    <a:pt x="2027" y="318"/>
                  </a:lnTo>
                  <a:lnTo>
                    <a:pt x="2021" y="324"/>
                  </a:lnTo>
                  <a:lnTo>
                    <a:pt x="2021" y="324"/>
                  </a:lnTo>
                  <a:lnTo>
                    <a:pt x="2015" y="330"/>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7" y="330"/>
                  </a:lnTo>
                  <a:lnTo>
                    <a:pt x="1871" y="336"/>
                  </a:lnTo>
                  <a:lnTo>
                    <a:pt x="1871" y="336"/>
                  </a:lnTo>
                  <a:lnTo>
                    <a:pt x="1865" y="342"/>
                  </a:lnTo>
                  <a:lnTo>
                    <a:pt x="1865" y="342"/>
                  </a:lnTo>
                  <a:lnTo>
                    <a:pt x="1859" y="348"/>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65"/>
                  </a:lnTo>
                  <a:lnTo>
                    <a:pt x="1638" y="671"/>
                  </a:lnTo>
                  <a:lnTo>
                    <a:pt x="1632" y="671"/>
                  </a:lnTo>
                  <a:lnTo>
                    <a:pt x="1632" y="677"/>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8" y="695"/>
                  </a:lnTo>
                  <a:lnTo>
                    <a:pt x="562" y="701"/>
                  </a:lnTo>
                  <a:lnTo>
                    <a:pt x="556" y="701"/>
                  </a:lnTo>
                  <a:lnTo>
                    <a:pt x="556"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7" y="857"/>
                  </a:lnTo>
                  <a:lnTo>
                    <a:pt x="101" y="863"/>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lnTo>
                    <a:pt x="2780" y="24"/>
                  </a:lnTo>
                  <a:lnTo>
                    <a:pt x="2780" y="24"/>
                  </a:lnTo>
                </a:path>
              </a:pathLst>
            </a:custGeom>
            <a:gradFill rotWithShape="0">
              <a:gsLst>
                <a:gs pos="0">
                  <a:schemeClr val="bg1"/>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0" name="Freeform 4"/>
            <p:cNvSpPr>
              <a:spLocks/>
            </p:cNvSpPr>
            <p:nvPr/>
          </p:nvSpPr>
          <p:spPr bwMode="ltGray">
            <a:xfrm>
              <a:off x="4602" y="4014"/>
              <a:ext cx="12" cy="18"/>
            </a:xfrm>
            <a:custGeom>
              <a:avLst/>
              <a:gdLst>
                <a:gd name="T0" fmla="*/ 12 w 12"/>
                <a:gd name="T1" fmla="*/ 18 h 18"/>
                <a:gd name="T2" fmla="*/ 12 w 12"/>
                <a:gd name="T3" fmla="*/ 12 h 18"/>
                <a:gd name="T4" fmla="*/ 6 w 12"/>
                <a:gd name="T5" fmla="*/ 6 h 18"/>
                <a:gd name="T6" fmla="*/ 6 w 12"/>
                <a:gd name="T7" fmla="*/ 6 h 18"/>
                <a:gd name="T8" fmla="*/ 0 w 12"/>
                <a:gd name="T9" fmla="*/ 0 h 18"/>
                <a:gd name="T10" fmla="*/ 12 w 12"/>
                <a:gd name="T11" fmla="*/ 18 h 18"/>
                <a:gd name="T12" fmla="*/ 12 w 12"/>
                <a:gd name="T13" fmla="*/ 18 h 18"/>
                <a:gd name="T14" fmla="*/ 12 w 12"/>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1" name="Freeform 5"/>
            <p:cNvSpPr>
              <a:spLocks/>
            </p:cNvSpPr>
            <p:nvPr/>
          </p:nvSpPr>
          <p:spPr bwMode="ltGray">
            <a:xfrm>
              <a:off x="4596" y="3996"/>
              <a:ext cx="6" cy="18"/>
            </a:xfrm>
            <a:custGeom>
              <a:avLst/>
              <a:gdLst>
                <a:gd name="T0" fmla="*/ 0 w 6"/>
                <a:gd name="T1" fmla="*/ 12 h 18"/>
                <a:gd name="T2" fmla="*/ 6 w 6"/>
                <a:gd name="T3" fmla="*/ 18 h 18"/>
                <a:gd name="T4" fmla="*/ 0 w 6"/>
                <a:gd name="T5" fmla="*/ 0 h 18"/>
                <a:gd name="T6" fmla="*/ 0 w 6"/>
                <a:gd name="T7" fmla="*/ 12 h 18"/>
                <a:gd name="T8" fmla="*/ 0 w 6"/>
                <a:gd name="T9" fmla="*/ 12 h 18"/>
                <a:gd name="T10" fmla="*/ 0 w 6"/>
                <a:gd name="T11" fmla="*/ 12 h 18"/>
              </a:gdLst>
              <a:ahLst/>
              <a:cxnLst>
                <a:cxn ang="0">
                  <a:pos x="T0" y="T1"/>
                </a:cxn>
                <a:cxn ang="0">
                  <a:pos x="T2" y="T3"/>
                </a:cxn>
                <a:cxn ang="0">
                  <a:pos x="T4" y="T5"/>
                </a:cxn>
                <a:cxn ang="0">
                  <a:pos x="T6" y="T7"/>
                </a:cxn>
                <a:cxn ang="0">
                  <a:pos x="T8" y="T9"/>
                </a:cxn>
                <a:cxn ang="0">
                  <a:pos x="T10" y="T11"/>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2" name="Freeform 6"/>
            <p:cNvSpPr>
              <a:spLocks/>
            </p:cNvSpPr>
            <p:nvPr/>
          </p:nvSpPr>
          <p:spPr bwMode="ltGray">
            <a:xfrm>
              <a:off x="5180" y="3577"/>
              <a:ext cx="304" cy="741"/>
            </a:xfrm>
            <a:custGeom>
              <a:avLst/>
              <a:gdLst>
                <a:gd name="T0" fmla="*/ 280 w 304"/>
                <a:gd name="T1" fmla="*/ 42 h 741"/>
                <a:gd name="T2" fmla="*/ 274 w 304"/>
                <a:gd name="T3" fmla="*/ 42 h 741"/>
                <a:gd name="T4" fmla="*/ 268 w 304"/>
                <a:gd name="T5" fmla="*/ 42 h 741"/>
                <a:gd name="T6" fmla="*/ 256 w 304"/>
                <a:gd name="T7" fmla="*/ 42 h 741"/>
                <a:gd name="T8" fmla="*/ 238 w 304"/>
                <a:gd name="T9" fmla="*/ 48 h 741"/>
                <a:gd name="T10" fmla="*/ 214 w 304"/>
                <a:gd name="T11" fmla="*/ 12 h 741"/>
                <a:gd name="T12" fmla="*/ 196 w 304"/>
                <a:gd name="T13" fmla="*/ 0 h 741"/>
                <a:gd name="T14" fmla="*/ 196 w 304"/>
                <a:gd name="T15" fmla="*/ 0 h 741"/>
                <a:gd name="T16" fmla="*/ 164 w 304"/>
                <a:gd name="T17" fmla="*/ 167 h 741"/>
                <a:gd name="T18" fmla="*/ 144 w 304"/>
                <a:gd name="T19" fmla="*/ 217 h 741"/>
                <a:gd name="T20" fmla="*/ 110 w 304"/>
                <a:gd name="T21" fmla="*/ 281 h 741"/>
                <a:gd name="T22" fmla="*/ 96 w 304"/>
                <a:gd name="T23" fmla="*/ 327 h 741"/>
                <a:gd name="T24" fmla="*/ 124 w 304"/>
                <a:gd name="T25" fmla="*/ 405 h 741"/>
                <a:gd name="T26" fmla="*/ 100 w 304"/>
                <a:gd name="T27" fmla="*/ 463 h 741"/>
                <a:gd name="T28" fmla="*/ 68 w 304"/>
                <a:gd name="T29" fmla="*/ 503 h 741"/>
                <a:gd name="T30" fmla="*/ 30 w 304"/>
                <a:gd name="T31" fmla="*/ 539 h 741"/>
                <a:gd name="T32" fmla="*/ 24 w 304"/>
                <a:gd name="T33" fmla="*/ 613 h 741"/>
                <a:gd name="T34" fmla="*/ 0 w 304"/>
                <a:gd name="T35" fmla="*/ 741 h 741"/>
                <a:gd name="T36" fmla="*/ 202 w 304"/>
                <a:gd name="T37" fmla="*/ 741 h 741"/>
                <a:gd name="T38" fmla="*/ 180 w 304"/>
                <a:gd name="T39" fmla="*/ 639 h 741"/>
                <a:gd name="T40" fmla="*/ 192 w 304"/>
                <a:gd name="T41" fmla="*/ 589 h 741"/>
                <a:gd name="T42" fmla="*/ 178 w 304"/>
                <a:gd name="T43" fmla="*/ 539 h 741"/>
                <a:gd name="T44" fmla="*/ 190 w 304"/>
                <a:gd name="T45" fmla="*/ 499 h 741"/>
                <a:gd name="T46" fmla="*/ 184 w 304"/>
                <a:gd name="T47" fmla="*/ 465 h 741"/>
                <a:gd name="T48" fmla="*/ 192 w 304"/>
                <a:gd name="T49" fmla="*/ 391 h 741"/>
                <a:gd name="T50" fmla="*/ 216 w 304"/>
                <a:gd name="T51" fmla="*/ 313 h 741"/>
                <a:gd name="T52" fmla="*/ 238 w 304"/>
                <a:gd name="T53" fmla="*/ 249 h 741"/>
                <a:gd name="T54" fmla="*/ 268 w 304"/>
                <a:gd name="T55" fmla="*/ 185 h 741"/>
                <a:gd name="T56" fmla="*/ 284 w 304"/>
                <a:gd name="T57" fmla="*/ 159 h 741"/>
                <a:gd name="T58" fmla="*/ 304 w 304"/>
                <a:gd name="T59" fmla="*/ 12 h 741"/>
                <a:gd name="T60" fmla="*/ 298 w 304"/>
                <a:gd name="T61" fmla="*/ 24 h 741"/>
                <a:gd name="T62" fmla="*/ 292 w 304"/>
                <a:gd name="T63" fmla="*/ 30 h 741"/>
                <a:gd name="T64" fmla="*/ 292 w 304"/>
                <a:gd name="T65" fmla="*/ 36 h 741"/>
                <a:gd name="T66" fmla="*/ 286 w 304"/>
                <a:gd name="T67" fmla="*/ 36 h 741"/>
                <a:gd name="T68" fmla="*/ 286 w 304"/>
                <a:gd name="T69" fmla="*/ 42 h 741"/>
                <a:gd name="T70" fmla="*/ 280 w 304"/>
                <a:gd name="T71" fmla="*/ 42 h 741"/>
                <a:gd name="T72" fmla="*/ 280 w 304"/>
                <a:gd name="T73" fmla="*/ 42 h 741"/>
                <a:gd name="T74" fmla="*/ 280 w 304"/>
                <a:gd name="T75" fmla="*/ 42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3" name="Freeform 7"/>
            <p:cNvSpPr>
              <a:spLocks/>
            </p:cNvSpPr>
            <p:nvPr/>
          </p:nvSpPr>
          <p:spPr bwMode="ltGray">
            <a:xfrm>
              <a:off x="4918" y="3553"/>
              <a:ext cx="314" cy="767"/>
            </a:xfrm>
            <a:custGeom>
              <a:avLst/>
              <a:gdLst>
                <a:gd name="T0" fmla="*/ 284 w 314"/>
                <a:gd name="T1" fmla="*/ 6 h 767"/>
                <a:gd name="T2" fmla="*/ 278 w 314"/>
                <a:gd name="T3" fmla="*/ 6 h 767"/>
                <a:gd name="T4" fmla="*/ 272 w 314"/>
                <a:gd name="T5" fmla="*/ 12 h 767"/>
                <a:gd name="T6" fmla="*/ 254 w 314"/>
                <a:gd name="T7" fmla="*/ 18 h 767"/>
                <a:gd name="T8" fmla="*/ 230 w 314"/>
                <a:gd name="T9" fmla="*/ 24 h 767"/>
                <a:gd name="T10" fmla="*/ 206 w 314"/>
                <a:gd name="T11" fmla="*/ 42 h 767"/>
                <a:gd name="T12" fmla="*/ 188 w 314"/>
                <a:gd name="T13" fmla="*/ 48 h 767"/>
                <a:gd name="T14" fmla="*/ 176 w 314"/>
                <a:gd name="T15" fmla="*/ 54 h 767"/>
                <a:gd name="T16" fmla="*/ 170 w 314"/>
                <a:gd name="T17" fmla="*/ 54 h 767"/>
                <a:gd name="T18" fmla="*/ 150 w 314"/>
                <a:gd name="T19" fmla="*/ 169 h 767"/>
                <a:gd name="T20" fmla="*/ 110 w 314"/>
                <a:gd name="T21" fmla="*/ 225 h 767"/>
                <a:gd name="T22" fmla="*/ 54 w 314"/>
                <a:gd name="T23" fmla="*/ 383 h 767"/>
                <a:gd name="T24" fmla="*/ 82 w 314"/>
                <a:gd name="T25" fmla="*/ 555 h 767"/>
                <a:gd name="T26" fmla="*/ 40 w 314"/>
                <a:gd name="T27" fmla="*/ 679 h 767"/>
                <a:gd name="T28" fmla="*/ 0 w 314"/>
                <a:gd name="T29" fmla="*/ 767 h 767"/>
                <a:gd name="T30" fmla="*/ 108 w 314"/>
                <a:gd name="T31" fmla="*/ 767 h 767"/>
                <a:gd name="T32" fmla="*/ 120 w 314"/>
                <a:gd name="T33" fmla="*/ 611 h 767"/>
                <a:gd name="T34" fmla="*/ 148 w 314"/>
                <a:gd name="T35" fmla="*/ 499 h 767"/>
                <a:gd name="T36" fmla="*/ 160 w 314"/>
                <a:gd name="T37" fmla="*/ 367 h 767"/>
                <a:gd name="T38" fmla="*/ 218 w 314"/>
                <a:gd name="T39" fmla="*/ 327 h 767"/>
                <a:gd name="T40" fmla="*/ 238 w 314"/>
                <a:gd name="T41" fmla="*/ 221 h 767"/>
                <a:gd name="T42" fmla="*/ 296 w 314"/>
                <a:gd name="T43" fmla="*/ 135 h 767"/>
                <a:gd name="T44" fmla="*/ 314 w 314"/>
                <a:gd name="T45" fmla="*/ 0 h 767"/>
                <a:gd name="T46" fmla="*/ 302 w 314"/>
                <a:gd name="T47" fmla="*/ 0 h 767"/>
                <a:gd name="T48" fmla="*/ 296 w 314"/>
                <a:gd name="T49" fmla="*/ 0 h 767"/>
                <a:gd name="T50" fmla="*/ 290 w 314"/>
                <a:gd name="T51" fmla="*/ 0 h 767"/>
                <a:gd name="T52" fmla="*/ 284 w 314"/>
                <a:gd name="T53" fmla="*/ 6 h 767"/>
                <a:gd name="T54" fmla="*/ 284 w 314"/>
                <a:gd name="T55" fmla="*/ 6 h 767"/>
                <a:gd name="T56" fmla="*/ 284 w 314"/>
                <a:gd name="T57" fmla="*/ 6 h 767"/>
                <a:gd name="T58" fmla="*/ 284 w 314"/>
                <a:gd name="T59" fmla="*/ 6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4" name="Freeform 8"/>
            <p:cNvSpPr>
              <a:spLocks/>
            </p:cNvSpPr>
            <p:nvPr/>
          </p:nvSpPr>
          <p:spPr bwMode="ltGray">
            <a:xfrm>
              <a:off x="4700" y="3697"/>
              <a:ext cx="275" cy="623"/>
            </a:xfrm>
            <a:custGeom>
              <a:avLst/>
              <a:gdLst>
                <a:gd name="T0" fmla="*/ 257 w 275"/>
                <a:gd name="T1" fmla="*/ 12 h 623"/>
                <a:gd name="T2" fmla="*/ 239 w 275"/>
                <a:gd name="T3" fmla="*/ 6 h 623"/>
                <a:gd name="T4" fmla="*/ 203 w 275"/>
                <a:gd name="T5" fmla="*/ 6 h 623"/>
                <a:gd name="T6" fmla="*/ 203 w 275"/>
                <a:gd name="T7" fmla="*/ 6 h 623"/>
                <a:gd name="T8" fmla="*/ 197 w 275"/>
                <a:gd name="T9" fmla="*/ 6 h 623"/>
                <a:gd name="T10" fmla="*/ 185 w 275"/>
                <a:gd name="T11" fmla="*/ 0 h 623"/>
                <a:gd name="T12" fmla="*/ 173 w 275"/>
                <a:gd name="T13" fmla="*/ 0 h 623"/>
                <a:gd name="T14" fmla="*/ 166 w 275"/>
                <a:gd name="T15" fmla="*/ 0 h 623"/>
                <a:gd name="T16" fmla="*/ 160 w 275"/>
                <a:gd name="T17" fmla="*/ 0 h 623"/>
                <a:gd name="T18" fmla="*/ 144 w 275"/>
                <a:gd name="T19" fmla="*/ 117 h 623"/>
                <a:gd name="T20" fmla="*/ 128 w 275"/>
                <a:gd name="T21" fmla="*/ 185 h 623"/>
                <a:gd name="T22" fmla="*/ 58 w 275"/>
                <a:gd name="T23" fmla="*/ 299 h 623"/>
                <a:gd name="T24" fmla="*/ 54 w 275"/>
                <a:gd name="T25" fmla="*/ 441 h 623"/>
                <a:gd name="T26" fmla="*/ 24 w 275"/>
                <a:gd name="T27" fmla="*/ 523 h 623"/>
                <a:gd name="T28" fmla="*/ 0 w 275"/>
                <a:gd name="T29" fmla="*/ 623 h 623"/>
                <a:gd name="T30" fmla="*/ 78 w 275"/>
                <a:gd name="T31" fmla="*/ 623 h 623"/>
                <a:gd name="T32" fmla="*/ 92 w 275"/>
                <a:gd name="T33" fmla="*/ 555 h 623"/>
                <a:gd name="T34" fmla="*/ 134 w 275"/>
                <a:gd name="T35" fmla="*/ 447 h 623"/>
                <a:gd name="T36" fmla="*/ 158 w 275"/>
                <a:gd name="T37" fmla="*/ 315 h 623"/>
                <a:gd name="T38" fmla="*/ 184 w 275"/>
                <a:gd name="T39" fmla="*/ 257 h 623"/>
                <a:gd name="T40" fmla="*/ 216 w 275"/>
                <a:gd name="T41" fmla="*/ 211 h 623"/>
                <a:gd name="T42" fmla="*/ 222 w 275"/>
                <a:gd name="T43" fmla="*/ 145 h 623"/>
                <a:gd name="T44" fmla="*/ 240 w 275"/>
                <a:gd name="T45" fmla="*/ 111 h 623"/>
                <a:gd name="T46" fmla="*/ 262 w 275"/>
                <a:gd name="T47" fmla="*/ 79 h 623"/>
                <a:gd name="T48" fmla="*/ 275 w 275"/>
                <a:gd name="T49" fmla="*/ 6 h 623"/>
                <a:gd name="T50" fmla="*/ 263 w 275"/>
                <a:gd name="T51" fmla="*/ 12 h 623"/>
                <a:gd name="T52" fmla="*/ 257 w 275"/>
                <a:gd name="T53" fmla="*/ 12 h 623"/>
                <a:gd name="T54" fmla="*/ 257 w 275"/>
                <a:gd name="T55" fmla="*/ 12 h 623"/>
                <a:gd name="T56" fmla="*/ 257 w 275"/>
                <a:gd name="T57" fmla="*/ 12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5" name="Freeform 9"/>
            <p:cNvSpPr>
              <a:spLocks/>
            </p:cNvSpPr>
            <p:nvPr/>
          </p:nvSpPr>
          <p:spPr bwMode="ltGray">
            <a:xfrm>
              <a:off x="4522" y="3709"/>
              <a:ext cx="213" cy="611"/>
            </a:xfrm>
            <a:custGeom>
              <a:avLst/>
              <a:gdLst>
                <a:gd name="T0" fmla="*/ 171 w 213"/>
                <a:gd name="T1" fmla="*/ 12 h 611"/>
                <a:gd name="T2" fmla="*/ 159 w 213"/>
                <a:gd name="T3" fmla="*/ 24 h 611"/>
                <a:gd name="T4" fmla="*/ 153 w 213"/>
                <a:gd name="T5" fmla="*/ 36 h 611"/>
                <a:gd name="T6" fmla="*/ 128 w 213"/>
                <a:gd name="T7" fmla="*/ 60 h 611"/>
                <a:gd name="T8" fmla="*/ 110 w 213"/>
                <a:gd name="T9" fmla="*/ 83 h 611"/>
                <a:gd name="T10" fmla="*/ 86 w 213"/>
                <a:gd name="T11" fmla="*/ 119 h 611"/>
                <a:gd name="T12" fmla="*/ 68 w 213"/>
                <a:gd name="T13" fmla="*/ 167 h 611"/>
                <a:gd name="T14" fmla="*/ 68 w 213"/>
                <a:gd name="T15" fmla="*/ 221 h 611"/>
                <a:gd name="T16" fmla="*/ 68 w 213"/>
                <a:gd name="T17" fmla="*/ 227 h 611"/>
                <a:gd name="T18" fmla="*/ 68 w 213"/>
                <a:gd name="T19" fmla="*/ 233 h 611"/>
                <a:gd name="T20" fmla="*/ 68 w 213"/>
                <a:gd name="T21" fmla="*/ 239 h 611"/>
                <a:gd name="T22" fmla="*/ 68 w 213"/>
                <a:gd name="T23" fmla="*/ 245 h 611"/>
                <a:gd name="T24" fmla="*/ 68 w 213"/>
                <a:gd name="T25" fmla="*/ 251 h 611"/>
                <a:gd name="T26" fmla="*/ 68 w 213"/>
                <a:gd name="T27" fmla="*/ 251 h 611"/>
                <a:gd name="T28" fmla="*/ 68 w 213"/>
                <a:gd name="T29" fmla="*/ 257 h 611"/>
                <a:gd name="T30" fmla="*/ 68 w 213"/>
                <a:gd name="T31" fmla="*/ 269 h 611"/>
                <a:gd name="T32" fmla="*/ 74 w 213"/>
                <a:gd name="T33" fmla="*/ 287 h 611"/>
                <a:gd name="T34" fmla="*/ 80 w 213"/>
                <a:gd name="T35" fmla="*/ 305 h 611"/>
                <a:gd name="T36" fmla="*/ 86 w 213"/>
                <a:gd name="T37" fmla="*/ 311 h 611"/>
                <a:gd name="T38" fmla="*/ 86 w 213"/>
                <a:gd name="T39" fmla="*/ 311 h 611"/>
                <a:gd name="T40" fmla="*/ 92 w 213"/>
                <a:gd name="T41" fmla="*/ 317 h 611"/>
                <a:gd name="T42" fmla="*/ 92 w 213"/>
                <a:gd name="T43" fmla="*/ 323 h 611"/>
                <a:gd name="T44" fmla="*/ 92 w 213"/>
                <a:gd name="T45" fmla="*/ 323 h 611"/>
                <a:gd name="T46" fmla="*/ 24 w 213"/>
                <a:gd name="T47" fmla="*/ 437 h 611"/>
                <a:gd name="T48" fmla="*/ 18 w 213"/>
                <a:gd name="T49" fmla="*/ 471 h 611"/>
                <a:gd name="T50" fmla="*/ 0 w 213"/>
                <a:gd name="T51" fmla="*/ 547 h 611"/>
                <a:gd name="T52" fmla="*/ 50 w 213"/>
                <a:gd name="T53" fmla="*/ 611 h 611"/>
                <a:gd name="T54" fmla="*/ 114 w 213"/>
                <a:gd name="T55" fmla="*/ 611 h 611"/>
                <a:gd name="T56" fmla="*/ 104 w 213"/>
                <a:gd name="T57" fmla="*/ 555 h 611"/>
                <a:gd name="T58" fmla="*/ 120 w 213"/>
                <a:gd name="T59" fmla="*/ 515 h 611"/>
                <a:gd name="T60" fmla="*/ 150 w 213"/>
                <a:gd name="T61" fmla="*/ 449 h 611"/>
                <a:gd name="T62" fmla="*/ 166 w 213"/>
                <a:gd name="T63" fmla="*/ 377 h 611"/>
                <a:gd name="T64" fmla="*/ 156 w 213"/>
                <a:gd name="T65" fmla="*/ 295 h 611"/>
                <a:gd name="T66" fmla="*/ 170 w 213"/>
                <a:gd name="T67" fmla="*/ 203 h 611"/>
                <a:gd name="T68" fmla="*/ 212 w 213"/>
                <a:gd name="T69" fmla="*/ 95 h 611"/>
                <a:gd name="T70" fmla="*/ 213 w 213"/>
                <a:gd name="T71" fmla="*/ 0 h 611"/>
                <a:gd name="T72" fmla="*/ 207 w 213"/>
                <a:gd name="T73" fmla="*/ 0 h 611"/>
                <a:gd name="T74" fmla="*/ 201 w 213"/>
                <a:gd name="T75" fmla="*/ 0 h 611"/>
                <a:gd name="T76" fmla="*/ 195 w 213"/>
                <a:gd name="T77" fmla="*/ 0 h 611"/>
                <a:gd name="T78" fmla="*/ 189 w 213"/>
                <a:gd name="T79" fmla="*/ 0 h 611"/>
                <a:gd name="T80" fmla="*/ 183 w 213"/>
                <a:gd name="T81" fmla="*/ 6 h 611"/>
                <a:gd name="T82" fmla="*/ 177 w 213"/>
                <a:gd name="T83" fmla="*/ 6 h 611"/>
                <a:gd name="T84" fmla="*/ 171 w 213"/>
                <a:gd name="T85" fmla="*/ 12 h 611"/>
                <a:gd name="T86" fmla="*/ 171 w 213"/>
                <a:gd name="T87" fmla="*/ 12 h 611"/>
                <a:gd name="T88" fmla="*/ 171 w 213"/>
                <a:gd name="T89" fmla="*/ 12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6" name="Freeform 10"/>
            <p:cNvSpPr>
              <a:spLocks/>
            </p:cNvSpPr>
            <p:nvPr/>
          </p:nvSpPr>
          <p:spPr bwMode="ltGray">
            <a:xfrm>
              <a:off x="4292" y="3936"/>
              <a:ext cx="167" cy="384"/>
            </a:xfrm>
            <a:custGeom>
              <a:avLst/>
              <a:gdLst>
                <a:gd name="T0" fmla="*/ 149 w 167"/>
                <a:gd name="T1" fmla="*/ 60 h 384"/>
                <a:gd name="T2" fmla="*/ 119 w 167"/>
                <a:gd name="T3" fmla="*/ 30 h 384"/>
                <a:gd name="T4" fmla="*/ 89 w 167"/>
                <a:gd name="T5" fmla="*/ 12 h 384"/>
                <a:gd name="T6" fmla="*/ 59 w 167"/>
                <a:gd name="T7" fmla="*/ 0 h 384"/>
                <a:gd name="T8" fmla="*/ 54 w 167"/>
                <a:gd name="T9" fmla="*/ 70 h 384"/>
                <a:gd name="T10" fmla="*/ 46 w 167"/>
                <a:gd name="T11" fmla="*/ 112 h 384"/>
                <a:gd name="T12" fmla="*/ 52 w 167"/>
                <a:gd name="T13" fmla="*/ 168 h 384"/>
                <a:gd name="T14" fmla="*/ 24 w 167"/>
                <a:gd name="T15" fmla="*/ 194 h 384"/>
                <a:gd name="T16" fmla="*/ 16 w 167"/>
                <a:gd name="T17" fmla="*/ 258 h 384"/>
                <a:gd name="T18" fmla="*/ 2 w 167"/>
                <a:gd name="T19" fmla="*/ 300 h 384"/>
                <a:gd name="T20" fmla="*/ 0 w 167"/>
                <a:gd name="T21" fmla="*/ 352 h 384"/>
                <a:gd name="T22" fmla="*/ 47 w 167"/>
                <a:gd name="T23" fmla="*/ 384 h 384"/>
                <a:gd name="T24" fmla="*/ 149 w 167"/>
                <a:gd name="T25" fmla="*/ 384 h 384"/>
                <a:gd name="T26" fmla="*/ 134 w 167"/>
                <a:gd name="T27" fmla="*/ 350 h 384"/>
                <a:gd name="T28" fmla="*/ 104 w 167"/>
                <a:gd name="T29" fmla="*/ 324 h 384"/>
                <a:gd name="T30" fmla="*/ 138 w 167"/>
                <a:gd name="T31" fmla="*/ 274 h 384"/>
                <a:gd name="T32" fmla="*/ 122 w 167"/>
                <a:gd name="T33" fmla="*/ 220 h 384"/>
                <a:gd name="T34" fmla="*/ 132 w 167"/>
                <a:gd name="T35" fmla="*/ 186 h 384"/>
                <a:gd name="T36" fmla="*/ 140 w 167"/>
                <a:gd name="T37" fmla="*/ 154 h 384"/>
                <a:gd name="T38" fmla="*/ 167 w 167"/>
                <a:gd name="T39" fmla="*/ 90 h 384"/>
                <a:gd name="T40" fmla="*/ 149 w 167"/>
                <a:gd name="T41" fmla="*/ 60 h 384"/>
                <a:gd name="T42" fmla="*/ 149 w 167"/>
                <a:gd name="T43" fmla="*/ 60 h 384"/>
                <a:gd name="T44" fmla="*/ 149 w 167"/>
                <a:gd name="T45" fmla="*/ 6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7" name="Freeform 11"/>
            <p:cNvSpPr>
              <a:spLocks/>
            </p:cNvSpPr>
            <p:nvPr/>
          </p:nvSpPr>
          <p:spPr bwMode="ltGray">
            <a:xfrm>
              <a:off x="4100" y="4020"/>
              <a:ext cx="166" cy="300"/>
            </a:xfrm>
            <a:custGeom>
              <a:avLst/>
              <a:gdLst>
                <a:gd name="T0" fmla="*/ 136 w 166"/>
                <a:gd name="T1" fmla="*/ 12 h 300"/>
                <a:gd name="T2" fmla="*/ 100 w 166"/>
                <a:gd name="T3" fmla="*/ 0 h 300"/>
                <a:gd name="T4" fmla="*/ 78 w 166"/>
                <a:gd name="T5" fmla="*/ 64 h 300"/>
                <a:gd name="T6" fmla="*/ 70 w 166"/>
                <a:gd name="T7" fmla="*/ 126 h 300"/>
                <a:gd name="T8" fmla="*/ 46 w 166"/>
                <a:gd name="T9" fmla="*/ 184 h 300"/>
                <a:gd name="T10" fmla="*/ 58 w 166"/>
                <a:gd name="T11" fmla="*/ 232 h 300"/>
                <a:gd name="T12" fmla="*/ 38 w 166"/>
                <a:gd name="T13" fmla="*/ 268 h 300"/>
                <a:gd name="T14" fmla="*/ 0 w 166"/>
                <a:gd name="T15" fmla="*/ 300 h 300"/>
                <a:gd name="T16" fmla="*/ 160 w 166"/>
                <a:gd name="T17" fmla="*/ 300 h 300"/>
                <a:gd name="T18" fmla="*/ 136 w 166"/>
                <a:gd name="T19" fmla="*/ 272 h 300"/>
                <a:gd name="T20" fmla="*/ 98 w 166"/>
                <a:gd name="T21" fmla="*/ 234 h 300"/>
                <a:gd name="T22" fmla="*/ 130 w 166"/>
                <a:gd name="T23" fmla="*/ 188 h 300"/>
                <a:gd name="T24" fmla="*/ 138 w 166"/>
                <a:gd name="T25" fmla="*/ 134 h 300"/>
                <a:gd name="T26" fmla="*/ 144 w 166"/>
                <a:gd name="T27" fmla="*/ 94 h 300"/>
                <a:gd name="T28" fmla="*/ 164 w 166"/>
                <a:gd name="T29" fmla="*/ 60 h 300"/>
                <a:gd name="T30" fmla="*/ 166 w 166"/>
                <a:gd name="T31" fmla="*/ 0 h 300"/>
                <a:gd name="T32" fmla="*/ 136 w 166"/>
                <a:gd name="T33" fmla="*/ 12 h 300"/>
                <a:gd name="T34" fmla="*/ 136 w 166"/>
                <a:gd name="T35" fmla="*/ 12 h 300"/>
                <a:gd name="T36" fmla="*/ 136 w 166"/>
                <a:gd name="T37" fmla="*/ 12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8" name="Freeform 12"/>
            <p:cNvSpPr>
              <a:spLocks/>
            </p:cNvSpPr>
            <p:nvPr/>
          </p:nvSpPr>
          <p:spPr bwMode="ltGray">
            <a:xfrm>
              <a:off x="3910" y="4038"/>
              <a:ext cx="237" cy="282"/>
            </a:xfrm>
            <a:custGeom>
              <a:avLst/>
              <a:gdLst>
                <a:gd name="T0" fmla="*/ 201 w 237"/>
                <a:gd name="T1" fmla="*/ 0 h 282"/>
                <a:gd name="T2" fmla="*/ 183 w 237"/>
                <a:gd name="T3" fmla="*/ 0 h 282"/>
                <a:gd name="T4" fmla="*/ 158 w 237"/>
                <a:gd name="T5" fmla="*/ 50 h 282"/>
                <a:gd name="T6" fmla="*/ 148 w 237"/>
                <a:gd name="T7" fmla="*/ 92 h 282"/>
                <a:gd name="T8" fmla="*/ 120 w 237"/>
                <a:gd name="T9" fmla="*/ 144 h 282"/>
                <a:gd name="T10" fmla="*/ 82 w 237"/>
                <a:gd name="T11" fmla="*/ 182 h 282"/>
                <a:gd name="T12" fmla="*/ 60 w 237"/>
                <a:gd name="T13" fmla="*/ 232 h 282"/>
                <a:gd name="T14" fmla="*/ 0 w 237"/>
                <a:gd name="T15" fmla="*/ 282 h 282"/>
                <a:gd name="T16" fmla="*/ 128 w 237"/>
                <a:gd name="T17" fmla="*/ 282 h 282"/>
                <a:gd name="T18" fmla="*/ 154 w 237"/>
                <a:gd name="T19" fmla="*/ 254 h 282"/>
                <a:gd name="T20" fmla="*/ 158 w 237"/>
                <a:gd name="T21" fmla="*/ 196 h 282"/>
                <a:gd name="T22" fmla="*/ 188 w 237"/>
                <a:gd name="T23" fmla="*/ 148 h 282"/>
                <a:gd name="T24" fmla="*/ 196 w 237"/>
                <a:gd name="T25" fmla="*/ 70 h 282"/>
                <a:gd name="T26" fmla="*/ 237 w 237"/>
                <a:gd name="T27" fmla="*/ 0 h 282"/>
                <a:gd name="T28" fmla="*/ 201 w 237"/>
                <a:gd name="T29" fmla="*/ 0 h 282"/>
                <a:gd name="T30" fmla="*/ 201 w 237"/>
                <a:gd name="T31" fmla="*/ 0 h 282"/>
                <a:gd name="T32" fmla="*/ 201 w 237"/>
                <a:gd name="T33"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9" name="Freeform 13"/>
            <p:cNvSpPr>
              <a:spLocks/>
            </p:cNvSpPr>
            <p:nvPr/>
          </p:nvSpPr>
          <p:spPr bwMode="ltGray">
            <a:xfrm>
              <a:off x="3674" y="4086"/>
              <a:ext cx="196" cy="234"/>
            </a:xfrm>
            <a:custGeom>
              <a:avLst/>
              <a:gdLst>
                <a:gd name="T0" fmla="*/ 167 w 196"/>
                <a:gd name="T1" fmla="*/ 54 h 234"/>
                <a:gd name="T2" fmla="*/ 113 w 196"/>
                <a:gd name="T3" fmla="*/ 24 h 234"/>
                <a:gd name="T4" fmla="*/ 83 w 196"/>
                <a:gd name="T5" fmla="*/ 0 h 234"/>
                <a:gd name="T6" fmla="*/ 80 w 196"/>
                <a:gd name="T7" fmla="*/ 62 h 234"/>
                <a:gd name="T8" fmla="*/ 58 w 196"/>
                <a:gd name="T9" fmla="*/ 100 h 234"/>
                <a:gd name="T10" fmla="*/ 54 w 196"/>
                <a:gd name="T11" fmla="*/ 160 h 234"/>
                <a:gd name="T12" fmla="*/ 36 w 196"/>
                <a:gd name="T13" fmla="*/ 202 h 234"/>
                <a:gd name="T14" fmla="*/ 0 w 196"/>
                <a:gd name="T15" fmla="*/ 234 h 234"/>
                <a:gd name="T16" fmla="*/ 146 w 196"/>
                <a:gd name="T17" fmla="*/ 234 h 234"/>
                <a:gd name="T18" fmla="*/ 170 w 196"/>
                <a:gd name="T19" fmla="*/ 198 h 234"/>
                <a:gd name="T20" fmla="*/ 158 w 196"/>
                <a:gd name="T21" fmla="*/ 138 h 234"/>
                <a:gd name="T22" fmla="*/ 196 w 196"/>
                <a:gd name="T23" fmla="*/ 100 h 234"/>
                <a:gd name="T24" fmla="*/ 191 w 196"/>
                <a:gd name="T25" fmla="*/ 54 h 234"/>
                <a:gd name="T26" fmla="*/ 167 w 196"/>
                <a:gd name="T27" fmla="*/ 54 h 234"/>
                <a:gd name="T28" fmla="*/ 167 w 196"/>
                <a:gd name="T29" fmla="*/ 54 h 234"/>
                <a:gd name="T30" fmla="*/ 167 w 196"/>
                <a:gd name="T31" fmla="*/ 5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90" name="Freeform 14"/>
            <p:cNvSpPr>
              <a:spLocks/>
            </p:cNvSpPr>
            <p:nvPr/>
          </p:nvSpPr>
          <p:spPr bwMode="ltGray">
            <a:xfrm>
              <a:off x="3476" y="4068"/>
              <a:ext cx="190" cy="252"/>
            </a:xfrm>
            <a:custGeom>
              <a:avLst/>
              <a:gdLst>
                <a:gd name="T0" fmla="*/ 190 w 190"/>
                <a:gd name="T1" fmla="*/ 0 h 252"/>
                <a:gd name="T2" fmla="*/ 166 w 190"/>
                <a:gd name="T3" fmla="*/ 0 h 252"/>
                <a:gd name="T4" fmla="*/ 158 w 190"/>
                <a:gd name="T5" fmla="*/ 38 h 252"/>
                <a:gd name="T6" fmla="*/ 138 w 190"/>
                <a:gd name="T7" fmla="*/ 120 h 252"/>
                <a:gd name="T8" fmla="*/ 94 w 190"/>
                <a:gd name="T9" fmla="*/ 180 h 252"/>
                <a:gd name="T10" fmla="*/ 62 w 190"/>
                <a:gd name="T11" fmla="*/ 234 h 252"/>
                <a:gd name="T12" fmla="*/ 0 w 190"/>
                <a:gd name="T13" fmla="*/ 252 h 252"/>
                <a:gd name="T14" fmla="*/ 128 w 190"/>
                <a:gd name="T15" fmla="*/ 252 h 252"/>
                <a:gd name="T16" fmla="*/ 142 w 190"/>
                <a:gd name="T17" fmla="*/ 188 h 252"/>
                <a:gd name="T18" fmla="*/ 186 w 190"/>
                <a:gd name="T19" fmla="*/ 90 h 252"/>
                <a:gd name="T20" fmla="*/ 190 w 190"/>
                <a:gd name="T21" fmla="*/ 38 h 252"/>
                <a:gd name="T22" fmla="*/ 190 w 190"/>
                <a:gd name="T23" fmla="*/ 0 h 252"/>
                <a:gd name="T24" fmla="*/ 190 w 190"/>
                <a:gd name="T25" fmla="*/ 0 h 252"/>
                <a:gd name="T26" fmla="*/ 190 w 190"/>
                <a:gd name="T27" fmla="*/ 0 h 252"/>
                <a:gd name="T28" fmla="*/ 190 w 190"/>
                <a:gd name="T29"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91" name="Freeform 15"/>
            <p:cNvSpPr>
              <a:spLocks/>
            </p:cNvSpPr>
            <p:nvPr/>
          </p:nvSpPr>
          <p:spPr bwMode="ltGray">
            <a:xfrm>
              <a:off x="3170" y="4188"/>
              <a:ext cx="230" cy="132"/>
            </a:xfrm>
            <a:custGeom>
              <a:avLst/>
              <a:gdLst>
                <a:gd name="T0" fmla="*/ 197 w 230"/>
                <a:gd name="T1" fmla="*/ 0 h 132"/>
                <a:gd name="T2" fmla="*/ 191 w 230"/>
                <a:gd name="T3" fmla="*/ 0 h 132"/>
                <a:gd name="T4" fmla="*/ 185 w 230"/>
                <a:gd name="T5" fmla="*/ 0 h 132"/>
                <a:gd name="T6" fmla="*/ 173 w 230"/>
                <a:gd name="T7" fmla="*/ 0 h 132"/>
                <a:gd name="T8" fmla="*/ 161 w 230"/>
                <a:gd name="T9" fmla="*/ 0 h 132"/>
                <a:gd name="T10" fmla="*/ 155 w 230"/>
                <a:gd name="T11" fmla="*/ 0 h 132"/>
                <a:gd name="T12" fmla="*/ 138 w 230"/>
                <a:gd name="T13" fmla="*/ 6 h 132"/>
                <a:gd name="T14" fmla="*/ 132 w 230"/>
                <a:gd name="T15" fmla="*/ 6 h 132"/>
                <a:gd name="T16" fmla="*/ 35 w 230"/>
                <a:gd name="T17" fmla="*/ 18 h 132"/>
                <a:gd name="T18" fmla="*/ 11 w 230"/>
                <a:gd name="T19" fmla="*/ 30 h 132"/>
                <a:gd name="T20" fmla="*/ 23 w 230"/>
                <a:gd name="T21" fmla="*/ 54 h 132"/>
                <a:gd name="T22" fmla="*/ 0 w 230"/>
                <a:gd name="T23" fmla="*/ 100 h 132"/>
                <a:gd name="T24" fmla="*/ 0 w 230"/>
                <a:gd name="T25" fmla="*/ 132 h 132"/>
                <a:gd name="T26" fmla="*/ 162 w 230"/>
                <a:gd name="T27" fmla="*/ 132 h 132"/>
                <a:gd name="T28" fmla="*/ 204 w 230"/>
                <a:gd name="T29" fmla="*/ 88 h 132"/>
                <a:gd name="T30" fmla="*/ 230 w 230"/>
                <a:gd name="T31" fmla="*/ 46 h 132"/>
                <a:gd name="T32" fmla="*/ 214 w 230"/>
                <a:gd name="T33" fmla="*/ 24 h 132"/>
                <a:gd name="T34" fmla="*/ 215 w 230"/>
                <a:gd name="T35" fmla="*/ 0 h 132"/>
                <a:gd name="T36" fmla="*/ 209 w 230"/>
                <a:gd name="T37" fmla="*/ 0 h 132"/>
                <a:gd name="T38" fmla="*/ 203 w 230"/>
                <a:gd name="T39" fmla="*/ 0 h 132"/>
                <a:gd name="T40" fmla="*/ 203 w 230"/>
                <a:gd name="T41" fmla="*/ 0 h 132"/>
                <a:gd name="T42" fmla="*/ 197 w 230"/>
                <a:gd name="T43" fmla="*/ 0 h 132"/>
                <a:gd name="T44" fmla="*/ 197 w 230"/>
                <a:gd name="T45" fmla="*/ 0 h 132"/>
                <a:gd name="T46" fmla="*/ 197 w 230"/>
                <a:gd name="T47"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92" name="Freeform 16"/>
            <p:cNvSpPr>
              <a:spLocks/>
            </p:cNvSpPr>
            <p:nvPr/>
          </p:nvSpPr>
          <p:spPr bwMode="ltGray">
            <a:xfrm>
              <a:off x="3044" y="4218"/>
              <a:ext cx="89" cy="102"/>
            </a:xfrm>
            <a:custGeom>
              <a:avLst/>
              <a:gdLst>
                <a:gd name="T0" fmla="*/ 71 w 89"/>
                <a:gd name="T1" fmla="*/ 0 h 102"/>
                <a:gd name="T2" fmla="*/ 66 w 89"/>
                <a:gd name="T3" fmla="*/ 48 h 102"/>
                <a:gd name="T4" fmla="*/ 30 w 89"/>
                <a:gd name="T5" fmla="*/ 72 h 102"/>
                <a:gd name="T6" fmla="*/ 0 w 89"/>
                <a:gd name="T7" fmla="*/ 102 h 102"/>
                <a:gd name="T8" fmla="*/ 66 w 89"/>
                <a:gd name="T9" fmla="*/ 102 h 102"/>
                <a:gd name="T10" fmla="*/ 88 w 89"/>
                <a:gd name="T11" fmla="*/ 56 h 102"/>
                <a:gd name="T12" fmla="*/ 89 w 89"/>
                <a:gd name="T13" fmla="*/ 6 h 102"/>
                <a:gd name="T14" fmla="*/ 71 w 89"/>
                <a:gd name="T15" fmla="*/ 0 h 102"/>
                <a:gd name="T16" fmla="*/ 71 w 89"/>
                <a:gd name="T17" fmla="*/ 0 h 102"/>
                <a:gd name="T18" fmla="*/ 71 w 89"/>
                <a:gd name="T1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93" name="Freeform 17"/>
            <p:cNvSpPr>
              <a:spLocks/>
            </p:cNvSpPr>
            <p:nvPr/>
          </p:nvSpPr>
          <p:spPr bwMode="ltGray">
            <a:xfrm>
              <a:off x="5482" y="3367"/>
              <a:ext cx="278" cy="953"/>
            </a:xfrm>
            <a:custGeom>
              <a:avLst/>
              <a:gdLst>
                <a:gd name="T0" fmla="*/ 278 w 278"/>
                <a:gd name="T1" fmla="*/ 24 h 953"/>
                <a:gd name="T2" fmla="*/ 272 w 278"/>
                <a:gd name="T3" fmla="*/ 24 h 953"/>
                <a:gd name="T4" fmla="*/ 272 w 278"/>
                <a:gd name="T5" fmla="*/ 18 h 953"/>
                <a:gd name="T6" fmla="*/ 266 w 278"/>
                <a:gd name="T7" fmla="*/ 18 h 953"/>
                <a:gd name="T8" fmla="*/ 254 w 278"/>
                <a:gd name="T9" fmla="*/ 12 h 953"/>
                <a:gd name="T10" fmla="*/ 236 w 278"/>
                <a:gd name="T11" fmla="*/ 6 h 953"/>
                <a:gd name="T12" fmla="*/ 212 w 278"/>
                <a:gd name="T13" fmla="*/ 0 h 953"/>
                <a:gd name="T14" fmla="*/ 206 w 278"/>
                <a:gd name="T15" fmla="*/ 6 h 953"/>
                <a:gd name="T16" fmla="*/ 198 w 278"/>
                <a:gd name="T17" fmla="*/ 129 h 953"/>
                <a:gd name="T18" fmla="*/ 184 w 278"/>
                <a:gd name="T19" fmla="*/ 209 h 953"/>
                <a:gd name="T20" fmla="*/ 182 w 278"/>
                <a:gd name="T21" fmla="*/ 249 h 953"/>
                <a:gd name="T22" fmla="*/ 200 w 278"/>
                <a:gd name="T23" fmla="*/ 339 h 953"/>
                <a:gd name="T24" fmla="*/ 186 w 278"/>
                <a:gd name="T25" fmla="*/ 481 h 953"/>
                <a:gd name="T26" fmla="*/ 176 w 278"/>
                <a:gd name="T27" fmla="*/ 521 h 953"/>
                <a:gd name="T28" fmla="*/ 156 w 278"/>
                <a:gd name="T29" fmla="*/ 601 h 953"/>
                <a:gd name="T30" fmla="*/ 172 w 278"/>
                <a:gd name="T31" fmla="*/ 681 h 953"/>
                <a:gd name="T32" fmla="*/ 138 w 278"/>
                <a:gd name="T33" fmla="*/ 765 h 953"/>
                <a:gd name="T34" fmla="*/ 96 w 278"/>
                <a:gd name="T35" fmla="*/ 847 h 953"/>
                <a:gd name="T36" fmla="*/ 50 w 278"/>
                <a:gd name="T37" fmla="*/ 899 h 953"/>
                <a:gd name="T38" fmla="*/ 0 w 278"/>
                <a:gd name="T39" fmla="*/ 953 h 953"/>
                <a:gd name="T40" fmla="*/ 278 w 278"/>
                <a:gd name="T41" fmla="*/ 953 h 953"/>
                <a:gd name="T42" fmla="*/ 278 w 278"/>
                <a:gd name="T43" fmla="*/ 24 h 953"/>
                <a:gd name="T44" fmla="*/ 278 w 278"/>
                <a:gd name="T45" fmla="*/ 24 h 953"/>
                <a:gd name="T46" fmla="*/ 278 w 278"/>
                <a:gd name="T47" fmla="*/ 24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grpSp>
      <p:sp>
        <p:nvSpPr>
          <p:cNvPr id="24594" name="Rectangle 18"/>
          <p:cNvSpPr>
            <a:spLocks noGrp="1" noChangeArrowheads="1"/>
          </p:cNvSpPr>
          <p:nvPr>
            <p:ph type="ctrTitle" sz="quarter"/>
          </p:nvPr>
        </p:nvSpPr>
        <p:spPr>
          <a:xfrm>
            <a:off x="685800" y="1600200"/>
            <a:ext cx="7772400" cy="1828800"/>
          </a:xfrm>
        </p:spPr>
        <p:txBody>
          <a:bodyPr anchor="b"/>
          <a:lstStyle>
            <a:lvl1pPr>
              <a:defRPr sz="5700"/>
            </a:lvl1pPr>
          </a:lstStyle>
          <a:p>
            <a:pPr lvl="0"/>
            <a:r>
              <a:rPr lang="ar-EG" noProof="0" smtClean="0"/>
              <a:t>انقر لتحرير نمط العنوان الرئيسي</a:t>
            </a:r>
          </a:p>
        </p:txBody>
      </p:sp>
      <p:sp>
        <p:nvSpPr>
          <p:cNvPr id="24595" name="Rectangle 19"/>
          <p:cNvSpPr>
            <a:spLocks noGrp="1" noChangeArrowheads="1"/>
          </p:cNvSpPr>
          <p:nvPr>
            <p:ph type="subTitle" sz="quarter" idx="1"/>
          </p:nvPr>
        </p:nvSpPr>
        <p:spPr>
          <a:xfrm>
            <a:off x="1371600" y="3733800"/>
            <a:ext cx="6400800" cy="1752600"/>
          </a:xfrm>
        </p:spPr>
        <p:txBody>
          <a:bodyPr/>
          <a:lstStyle>
            <a:lvl1pPr marL="0" indent="0" algn="ctr">
              <a:buFont typeface="Wingdings" pitchFamily="2" charset="2"/>
              <a:buNone/>
              <a:defRPr sz="3600"/>
            </a:lvl1pPr>
          </a:lstStyle>
          <a:p>
            <a:pPr lvl="0"/>
            <a:r>
              <a:rPr lang="ar-EG" noProof="0" smtClean="0"/>
              <a:t>انقر لتحرير نمط العنوان الثانوي الرئيسي</a:t>
            </a:r>
          </a:p>
        </p:txBody>
      </p:sp>
      <p:sp>
        <p:nvSpPr>
          <p:cNvPr id="24596" name="Rectangle 20"/>
          <p:cNvSpPr>
            <a:spLocks noGrp="1" noChangeArrowheads="1"/>
          </p:cNvSpPr>
          <p:nvPr>
            <p:ph type="dt" sz="quarter" idx="2"/>
          </p:nvPr>
        </p:nvSpPr>
        <p:spPr/>
        <p:txBody>
          <a:bodyPr/>
          <a:lstStyle>
            <a:lvl1pPr>
              <a:defRPr/>
            </a:lvl1pPr>
          </a:lstStyle>
          <a:p>
            <a:endParaRPr lang="en-US">
              <a:solidFill>
                <a:srgbClr val="EAEAEA"/>
              </a:solidFill>
            </a:endParaRPr>
          </a:p>
        </p:txBody>
      </p:sp>
      <p:sp>
        <p:nvSpPr>
          <p:cNvPr id="24597" name="Rectangle 21"/>
          <p:cNvSpPr>
            <a:spLocks noGrp="1" noChangeArrowheads="1"/>
          </p:cNvSpPr>
          <p:nvPr>
            <p:ph type="ftr" sz="quarter" idx="3"/>
          </p:nvPr>
        </p:nvSpPr>
        <p:spPr/>
        <p:txBody>
          <a:bodyPr/>
          <a:lstStyle>
            <a:lvl1pPr>
              <a:defRPr/>
            </a:lvl1pPr>
          </a:lstStyle>
          <a:p>
            <a:endParaRPr lang="en-US">
              <a:solidFill>
                <a:srgbClr val="EAEAEA"/>
              </a:solidFill>
            </a:endParaRPr>
          </a:p>
        </p:txBody>
      </p:sp>
      <p:sp>
        <p:nvSpPr>
          <p:cNvPr id="24598" name="Rectangle 22"/>
          <p:cNvSpPr>
            <a:spLocks noGrp="1" noChangeArrowheads="1"/>
          </p:cNvSpPr>
          <p:nvPr>
            <p:ph type="sldNum" sz="quarter" idx="4"/>
          </p:nvPr>
        </p:nvSpPr>
        <p:spPr/>
        <p:txBody>
          <a:bodyPr/>
          <a:lstStyle>
            <a:lvl1pPr>
              <a:defRPr/>
            </a:lvl1pPr>
          </a:lstStyle>
          <a:p>
            <a:fld id="{5DCBF6E0-E8AA-4DE3-BE76-24F5F45C25DD}"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41287840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EAEAEA"/>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EAEAEA"/>
              </a:solidFill>
            </a:endParaRPr>
          </a:p>
        </p:txBody>
      </p:sp>
      <p:sp>
        <p:nvSpPr>
          <p:cNvPr id="6" name="Slide Number Placeholder 5"/>
          <p:cNvSpPr>
            <a:spLocks noGrp="1"/>
          </p:cNvSpPr>
          <p:nvPr>
            <p:ph type="sldNum" sz="quarter" idx="12"/>
          </p:nvPr>
        </p:nvSpPr>
        <p:spPr/>
        <p:txBody>
          <a:bodyPr/>
          <a:lstStyle>
            <a:lvl1pPr>
              <a:defRPr/>
            </a:lvl1pPr>
          </a:lstStyle>
          <a:p>
            <a:fld id="{1DF42D5D-0B5A-412B-B422-D455315D43D5}"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1033676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EAEAEA"/>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EAEAEA"/>
              </a:solidFill>
            </a:endParaRPr>
          </a:p>
        </p:txBody>
      </p:sp>
      <p:sp>
        <p:nvSpPr>
          <p:cNvPr id="6" name="Slide Number Placeholder 5"/>
          <p:cNvSpPr>
            <a:spLocks noGrp="1"/>
          </p:cNvSpPr>
          <p:nvPr>
            <p:ph type="sldNum" sz="quarter" idx="12"/>
          </p:nvPr>
        </p:nvSpPr>
        <p:spPr/>
        <p:txBody>
          <a:bodyPr/>
          <a:lstStyle>
            <a:lvl1pPr>
              <a:defRPr/>
            </a:lvl1pPr>
          </a:lstStyle>
          <a:p>
            <a:fld id="{EE311F44-F28E-4A7A-8BFE-821DE4A27B60}"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4495384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EAEAEA"/>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EAEAEA"/>
              </a:solidFill>
            </a:endParaRPr>
          </a:p>
        </p:txBody>
      </p:sp>
      <p:sp>
        <p:nvSpPr>
          <p:cNvPr id="7" name="Slide Number Placeholder 6"/>
          <p:cNvSpPr>
            <a:spLocks noGrp="1"/>
          </p:cNvSpPr>
          <p:nvPr>
            <p:ph type="sldNum" sz="quarter" idx="12"/>
          </p:nvPr>
        </p:nvSpPr>
        <p:spPr/>
        <p:txBody>
          <a:bodyPr/>
          <a:lstStyle>
            <a:lvl1pPr>
              <a:defRPr/>
            </a:lvl1pPr>
          </a:lstStyle>
          <a:p>
            <a:fld id="{54657EFE-A93E-42C7-8158-7FB184E66C25}"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39390630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EAEAEA"/>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EAEAEA"/>
              </a:solidFill>
            </a:endParaRPr>
          </a:p>
        </p:txBody>
      </p:sp>
      <p:sp>
        <p:nvSpPr>
          <p:cNvPr id="9" name="Slide Number Placeholder 8"/>
          <p:cNvSpPr>
            <a:spLocks noGrp="1"/>
          </p:cNvSpPr>
          <p:nvPr>
            <p:ph type="sldNum" sz="quarter" idx="12"/>
          </p:nvPr>
        </p:nvSpPr>
        <p:spPr/>
        <p:txBody>
          <a:bodyPr/>
          <a:lstStyle>
            <a:lvl1pPr>
              <a:defRPr/>
            </a:lvl1pPr>
          </a:lstStyle>
          <a:p>
            <a:fld id="{9508E332-2AAE-4B24-B0A9-A98D5DBC46D5}"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12356861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EAEAEA"/>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EAEAEA"/>
              </a:solidFill>
            </a:endParaRPr>
          </a:p>
        </p:txBody>
      </p:sp>
      <p:sp>
        <p:nvSpPr>
          <p:cNvPr id="5" name="Slide Number Placeholder 4"/>
          <p:cNvSpPr>
            <a:spLocks noGrp="1"/>
          </p:cNvSpPr>
          <p:nvPr>
            <p:ph type="sldNum" sz="quarter" idx="12"/>
          </p:nvPr>
        </p:nvSpPr>
        <p:spPr/>
        <p:txBody>
          <a:bodyPr/>
          <a:lstStyle>
            <a:lvl1pPr>
              <a:defRPr/>
            </a:lvl1pPr>
          </a:lstStyle>
          <a:p>
            <a:fld id="{5EF6F6DC-1D1F-483A-A46D-40A37F678FA8}"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30046991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EAEAEA"/>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EAEAEA"/>
              </a:solidFill>
            </a:endParaRPr>
          </a:p>
        </p:txBody>
      </p:sp>
      <p:sp>
        <p:nvSpPr>
          <p:cNvPr id="4" name="Slide Number Placeholder 3"/>
          <p:cNvSpPr>
            <a:spLocks noGrp="1"/>
          </p:cNvSpPr>
          <p:nvPr>
            <p:ph type="sldNum" sz="quarter" idx="12"/>
          </p:nvPr>
        </p:nvSpPr>
        <p:spPr/>
        <p:txBody>
          <a:bodyPr/>
          <a:lstStyle>
            <a:lvl1pPr>
              <a:defRPr/>
            </a:lvl1pPr>
          </a:lstStyle>
          <a:p>
            <a:fld id="{4177B91A-1437-423F-9CE7-78EED6D793E8}"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37394979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EAEAEA"/>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EAEAEA"/>
              </a:solidFill>
            </a:endParaRPr>
          </a:p>
        </p:txBody>
      </p:sp>
      <p:sp>
        <p:nvSpPr>
          <p:cNvPr id="7" name="Slide Number Placeholder 6"/>
          <p:cNvSpPr>
            <a:spLocks noGrp="1"/>
          </p:cNvSpPr>
          <p:nvPr>
            <p:ph type="sldNum" sz="quarter" idx="12"/>
          </p:nvPr>
        </p:nvSpPr>
        <p:spPr/>
        <p:txBody>
          <a:bodyPr/>
          <a:lstStyle>
            <a:lvl1pPr>
              <a:defRPr/>
            </a:lvl1pPr>
          </a:lstStyle>
          <a:p>
            <a:fld id="{55C66152-882F-46EE-B73B-87A468886D0F}"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32914418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6036F9E-F0AA-4ADC-B75D-382E7A2C7EAF}" type="datetimeFigureOut">
              <a:rPr lang="en-US" smtClean="0"/>
              <a:t>11/12/2016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65AC6C-1F97-415A-B9D9-C2E431F1D562}"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EAEAEA"/>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EAEAEA"/>
              </a:solidFill>
            </a:endParaRPr>
          </a:p>
        </p:txBody>
      </p:sp>
      <p:sp>
        <p:nvSpPr>
          <p:cNvPr id="7" name="Slide Number Placeholder 6"/>
          <p:cNvSpPr>
            <a:spLocks noGrp="1"/>
          </p:cNvSpPr>
          <p:nvPr>
            <p:ph type="sldNum" sz="quarter" idx="12"/>
          </p:nvPr>
        </p:nvSpPr>
        <p:spPr/>
        <p:txBody>
          <a:bodyPr/>
          <a:lstStyle>
            <a:lvl1pPr>
              <a:defRPr/>
            </a:lvl1pPr>
          </a:lstStyle>
          <a:p>
            <a:fld id="{1206F265-5268-4273-B4BB-315D1FC839C8}"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30497493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EAEAEA"/>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EAEAEA"/>
              </a:solidFill>
            </a:endParaRPr>
          </a:p>
        </p:txBody>
      </p:sp>
      <p:sp>
        <p:nvSpPr>
          <p:cNvPr id="6" name="Slide Number Placeholder 5"/>
          <p:cNvSpPr>
            <a:spLocks noGrp="1"/>
          </p:cNvSpPr>
          <p:nvPr>
            <p:ph type="sldNum" sz="quarter" idx="12"/>
          </p:nvPr>
        </p:nvSpPr>
        <p:spPr/>
        <p:txBody>
          <a:bodyPr/>
          <a:lstStyle>
            <a:lvl1pPr>
              <a:defRPr/>
            </a:lvl1pPr>
          </a:lstStyle>
          <a:p>
            <a:fld id="{FC7D0E27-9469-4C87-BC6C-6BCE818FB1E8}"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28716052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EAEAEA"/>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EAEAEA"/>
              </a:solidFill>
            </a:endParaRPr>
          </a:p>
        </p:txBody>
      </p:sp>
      <p:sp>
        <p:nvSpPr>
          <p:cNvPr id="6" name="Slide Number Placeholder 5"/>
          <p:cNvSpPr>
            <a:spLocks noGrp="1"/>
          </p:cNvSpPr>
          <p:nvPr>
            <p:ph type="sldNum" sz="quarter" idx="12"/>
          </p:nvPr>
        </p:nvSpPr>
        <p:spPr/>
        <p:txBody>
          <a:bodyPr/>
          <a:lstStyle>
            <a:lvl1pPr>
              <a:defRPr/>
            </a:lvl1pPr>
          </a:lstStyle>
          <a:p>
            <a:fld id="{E5884489-5347-462C-8F62-42B20DC4ACF2}"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6092475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3638"/>
            <a:ext cx="2133600" cy="457200"/>
          </a:xfrm>
        </p:spPr>
        <p:txBody>
          <a:bodyPr/>
          <a:lstStyle>
            <a:lvl1pPr>
              <a:defRPr/>
            </a:lvl1pPr>
          </a:lstStyle>
          <a:p>
            <a:endParaRPr lang="en-US">
              <a:solidFill>
                <a:srgbClr val="EAEAEA"/>
              </a:solidFill>
            </a:endParaRPr>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solidFill>
                <a:srgbClr val="EAEAEA"/>
              </a:solidFill>
            </a:endParaRPr>
          </a:p>
        </p:txBody>
      </p:sp>
      <p:sp>
        <p:nvSpPr>
          <p:cNvPr id="7" name="Slide Number Placeholder 6"/>
          <p:cNvSpPr>
            <a:spLocks noGrp="1"/>
          </p:cNvSpPr>
          <p:nvPr>
            <p:ph type="sldNum" sz="quarter" idx="12"/>
          </p:nvPr>
        </p:nvSpPr>
        <p:spPr>
          <a:xfrm>
            <a:off x="6553200" y="6243638"/>
            <a:ext cx="2133600" cy="457200"/>
          </a:xfrm>
        </p:spPr>
        <p:txBody>
          <a:bodyPr/>
          <a:lstStyle>
            <a:lvl1pPr>
              <a:defRPr/>
            </a:lvl1pPr>
          </a:lstStyle>
          <a:p>
            <a:fld id="{8C923B3A-61F0-4BA4-94FD-44B495B4DA07}"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418323611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7813"/>
            <a:ext cx="8229600" cy="58531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3638"/>
            <a:ext cx="2133600" cy="457200"/>
          </a:xfrm>
        </p:spPr>
        <p:txBody>
          <a:bodyPr/>
          <a:lstStyle>
            <a:lvl1pPr>
              <a:defRPr/>
            </a:lvl1pPr>
          </a:lstStyle>
          <a:p>
            <a:endParaRPr lang="en-US">
              <a:solidFill>
                <a:srgbClr val="EAEAEA"/>
              </a:solidFill>
            </a:endParaRPr>
          </a:p>
        </p:txBody>
      </p:sp>
      <p:sp>
        <p:nvSpPr>
          <p:cNvPr id="4" name="Footer Placeholder 3"/>
          <p:cNvSpPr>
            <a:spLocks noGrp="1"/>
          </p:cNvSpPr>
          <p:nvPr>
            <p:ph type="ftr" sz="quarter" idx="11"/>
          </p:nvPr>
        </p:nvSpPr>
        <p:spPr>
          <a:xfrm>
            <a:off x="3124200" y="6248400"/>
            <a:ext cx="2895600" cy="457200"/>
          </a:xfrm>
        </p:spPr>
        <p:txBody>
          <a:bodyPr/>
          <a:lstStyle>
            <a:lvl1pPr>
              <a:defRPr/>
            </a:lvl1pPr>
          </a:lstStyle>
          <a:p>
            <a:endParaRPr lang="en-US">
              <a:solidFill>
                <a:srgbClr val="EAEAEA"/>
              </a:solidFill>
            </a:endParaRPr>
          </a:p>
        </p:txBody>
      </p:sp>
      <p:sp>
        <p:nvSpPr>
          <p:cNvPr id="5" name="Slide Number Placeholder 4"/>
          <p:cNvSpPr>
            <a:spLocks noGrp="1"/>
          </p:cNvSpPr>
          <p:nvPr>
            <p:ph type="sldNum" sz="quarter" idx="12"/>
          </p:nvPr>
        </p:nvSpPr>
        <p:spPr>
          <a:xfrm>
            <a:off x="6553200" y="6243638"/>
            <a:ext cx="2133600" cy="457200"/>
          </a:xfrm>
        </p:spPr>
        <p:txBody>
          <a:bodyPr/>
          <a:lstStyle>
            <a:lvl1pPr>
              <a:defRPr/>
            </a:lvl1pPr>
          </a:lstStyle>
          <a:p>
            <a:fld id="{0E5B8EDC-3767-4E09-AA37-F85A6F8DB634}"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120043203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4578" name="Group 2"/>
          <p:cNvGrpSpPr>
            <a:grpSpLocks/>
          </p:cNvGrpSpPr>
          <p:nvPr/>
        </p:nvGrpSpPr>
        <p:grpSpPr bwMode="auto">
          <a:xfrm>
            <a:off x="4716463" y="5345113"/>
            <a:ext cx="4427537" cy="1512887"/>
            <a:chOff x="2971" y="3367"/>
            <a:chExt cx="2789" cy="953"/>
          </a:xfrm>
        </p:grpSpPr>
        <p:sp>
          <p:nvSpPr>
            <p:cNvPr id="24579" name="Freeform 3"/>
            <p:cNvSpPr>
              <a:spLocks/>
            </p:cNvSpPr>
            <p:nvPr/>
          </p:nvSpPr>
          <p:spPr bwMode="ltGray">
            <a:xfrm>
              <a:off x="2971" y="3367"/>
              <a:ext cx="2789" cy="953"/>
            </a:xfrm>
            <a:custGeom>
              <a:avLst/>
              <a:gdLst>
                <a:gd name="T0" fmla="*/ 2768 w 2780"/>
                <a:gd name="T1" fmla="*/ 18 h 953"/>
                <a:gd name="T2" fmla="*/ 2678 w 2780"/>
                <a:gd name="T3" fmla="*/ 24 h 953"/>
                <a:gd name="T4" fmla="*/ 2613 w 2780"/>
                <a:gd name="T5" fmla="*/ 102 h 953"/>
                <a:gd name="T6" fmla="*/ 2511 w 2780"/>
                <a:gd name="T7" fmla="*/ 156 h 953"/>
                <a:gd name="T8" fmla="*/ 2505 w 2780"/>
                <a:gd name="T9" fmla="*/ 222 h 953"/>
                <a:gd name="T10" fmla="*/ 2487 w 2780"/>
                <a:gd name="T11" fmla="*/ 246 h 953"/>
                <a:gd name="T12" fmla="*/ 2469 w 2780"/>
                <a:gd name="T13" fmla="*/ 252 h 953"/>
                <a:gd name="T14" fmla="*/ 2397 w 2780"/>
                <a:gd name="T15" fmla="*/ 210 h 953"/>
                <a:gd name="T16" fmla="*/ 2260 w 2780"/>
                <a:gd name="T17" fmla="*/ 192 h 953"/>
                <a:gd name="T18" fmla="*/ 2236 w 2780"/>
                <a:gd name="T19" fmla="*/ 186 h 953"/>
                <a:gd name="T20" fmla="*/ 2218 w 2780"/>
                <a:gd name="T21" fmla="*/ 192 h 953"/>
                <a:gd name="T22" fmla="*/ 2146 w 2780"/>
                <a:gd name="T23" fmla="*/ 228 h 953"/>
                <a:gd name="T24" fmla="*/ 2110 w 2780"/>
                <a:gd name="T25" fmla="*/ 240 h 953"/>
                <a:gd name="T26" fmla="*/ 2086 w 2780"/>
                <a:gd name="T27" fmla="*/ 246 h 953"/>
                <a:gd name="T28" fmla="*/ 2074 w 2780"/>
                <a:gd name="T29" fmla="*/ 258 h 953"/>
                <a:gd name="T30" fmla="*/ 2074 w 2780"/>
                <a:gd name="T31" fmla="*/ 276 h 953"/>
                <a:gd name="T32" fmla="*/ 2051 w 2780"/>
                <a:gd name="T33" fmla="*/ 300 h 953"/>
                <a:gd name="T34" fmla="*/ 2033 w 2780"/>
                <a:gd name="T35" fmla="*/ 312 h 953"/>
                <a:gd name="T36" fmla="*/ 2021 w 2780"/>
                <a:gd name="T37" fmla="*/ 324 h 953"/>
                <a:gd name="T38" fmla="*/ 2009 w 2780"/>
                <a:gd name="T39" fmla="*/ 336 h 953"/>
                <a:gd name="T40" fmla="*/ 1979 w 2780"/>
                <a:gd name="T41" fmla="*/ 342 h 953"/>
                <a:gd name="T42" fmla="*/ 1913 w 2780"/>
                <a:gd name="T43" fmla="*/ 336 h 953"/>
                <a:gd name="T44" fmla="*/ 1877 w 2780"/>
                <a:gd name="T45" fmla="*/ 330 h 953"/>
                <a:gd name="T46" fmla="*/ 1865 w 2780"/>
                <a:gd name="T47" fmla="*/ 342 h 953"/>
                <a:gd name="T48" fmla="*/ 1853 w 2780"/>
                <a:gd name="T49" fmla="*/ 354 h 953"/>
                <a:gd name="T50" fmla="*/ 1823 w 2780"/>
                <a:gd name="T51" fmla="*/ 360 h 953"/>
                <a:gd name="T52" fmla="*/ 1764 w 2780"/>
                <a:gd name="T53" fmla="*/ 342 h 953"/>
                <a:gd name="T54" fmla="*/ 1740 w 2780"/>
                <a:gd name="T55" fmla="*/ 342 h 953"/>
                <a:gd name="T56" fmla="*/ 1716 w 2780"/>
                <a:gd name="T57" fmla="*/ 354 h 953"/>
                <a:gd name="T58" fmla="*/ 1656 w 2780"/>
                <a:gd name="T59" fmla="*/ 425 h 953"/>
                <a:gd name="T60" fmla="*/ 1614 w 2780"/>
                <a:gd name="T61" fmla="*/ 569 h 953"/>
                <a:gd name="T62" fmla="*/ 1614 w 2780"/>
                <a:gd name="T63" fmla="*/ 593 h 953"/>
                <a:gd name="T64" fmla="*/ 1620 w 2780"/>
                <a:gd name="T65" fmla="*/ 641 h 953"/>
                <a:gd name="T66" fmla="*/ 1638 w 2780"/>
                <a:gd name="T67" fmla="*/ 659 h 953"/>
                <a:gd name="T68" fmla="*/ 1632 w 2780"/>
                <a:gd name="T69" fmla="*/ 671 h 953"/>
                <a:gd name="T70" fmla="*/ 1620 w 2780"/>
                <a:gd name="T71" fmla="*/ 683 h 953"/>
                <a:gd name="T72" fmla="*/ 1542 w 2780"/>
                <a:gd name="T73" fmla="*/ 689 h 953"/>
                <a:gd name="T74" fmla="*/ 1465 w 2780"/>
                <a:gd name="T75" fmla="*/ 629 h 953"/>
                <a:gd name="T76" fmla="*/ 1333 w 2780"/>
                <a:gd name="T77" fmla="*/ 587 h 953"/>
                <a:gd name="T78" fmla="*/ 1184 w 2780"/>
                <a:gd name="T79" fmla="*/ 671 h 953"/>
                <a:gd name="T80" fmla="*/ 1016 w 2780"/>
                <a:gd name="T81" fmla="*/ 731 h 953"/>
                <a:gd name="T82" fmla="*/ 813 w 2780"/>
                <a:gd name="T83" fmla="*/ 743 h 953"/>
                <a:gd name="T84" fmla="*/ 628 w 2780"/>
                <a:gd name="T85" fmla="*/ 701 h 953"/>
                <a:gd name="T86" fmla="*/ 568 w 2780"/>
                <a:gd name="T87" fmla="*/ 695 h 953"/>
                <a:gd name="T88" fmla="*/ 556 w 2780"/>
                <a:gd name="T89" fmla="*/ 701 h 953"/>
                <a:gd name="T90" fmla="*/ 520 w 2780"/>
                <a:gd name="T91" fmla="*/ 731 h 953"/>
                <a:gd name="T92" fmla="*/ 436 w 2780"/>
                <a:gd name="T93" fmla="*/ 809 h 953"/>
                <a:gd name="T94" fmla="*/ 406 w 2780"/>
                <a:gd name="T95" fmla="*/ 821 h 953"/>
                <a:gd name="T96" fmla="*/ 382 w 2780"/>
                <a:gd name="T97" fmla="*/ 821 h 953"/>
                <a:gd name="T98" fmla="*/ 335 w 2780"/>
                <a:gd name="T99" fmla="*/ 827 h 953"/>
                <a:gd name="T100" fmla="*/ 209 w 2780"/>
                <a:gd name="T101" fmla="*/ 851 h 953"/>
                <a:gd name="T102" fmla="*/ 173 w 2780"/>
                <a:gd name="T103" fmla="*/ 857 h 953"/>
                <a:gd name="T104" fmla="*/ 125 w 2780"/>
                <a:gd name="T105" fmla="*/ 851 h 953"/>
                <a:gd name="T106" fmla="*/ 107 w 2780"/>
                <a:gd name="T107" fmla="*/ 857 h 953"/>
                <a:gd name="T108" fmla="*/ 101 w 2780"/>
                <a:gd name="T109" fmla="*/ 875 h 953"/>
                <a:gd name="T110" fmla="*/ 83 w 2780"/>
                <a:gd name="T111" fmla="*/ 887 h 953"/>
                <a:gd name="T112" fmla="*/ 48 w 2780"/>
                <a:gd name="T113" fmla="*/ 899 h 953"/>
                <a:gd name="T114" fmla="*/ 2780 w 2780"/>
                <a:gd name="T115" fmla="*/ 24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60" y="192"/>
                  </a:lnTo>
                  <a:lnTo>
                    <a:pt x="2248" y="186"/>
                  </a:lnTo>
                  <a:lnTo>
                    <a:pt x="2242" y="186"/>
                  </a:lnTo>
                  <a:lnTo>
                    <a:pt x="2236" y="186"/>
                  </a:lnTo>
                  <a:lnTo>
                    <a:pt x="2230" y="186"/>
                  </a:lnTo>
                  <a:lnTo>
                    <a:pt x="2224" y="192"/>
                  </a:lnTo>
                  <a:lnTo>
                    <a:pt x="2224" y="192"/>
                  </a:lnTo>
                  <a:lnTo>
                    <a:pt x="2218" y="192"/>
                  </a:lnTo>
                  <a:lnTo>
                    <a:pt x="2212" y="198"/>
                  </a:lnTo>
                  <a:lnTo>
                    <a:pt x="2194" y="204"/>
                  </a:lnTo>
                  <a:lnTo>
                    <a:pt x="2170" y="210"/>
                  </a:lnTo>
                  <a:lnTo>
                    <a:pt x="2146" y="228"/>
                  </a:lnTo>
                  <a:lnTo>
                    <a:pt x="2122" y="240"/>
                  </a:lnTo>
                  <a:lnTo>
                    <a:pt x="2116" y="240"/>
                  </a:lnTo>
                  <a:lnTo>
                    <a:pt x="2110" y="240"/>
                  </a:lnTo>
                  <a:lnTo>
                    <a:pt x="2110" y="240"/>
                  </a:lnTo>
                  <a:lnTo>
                    <a:pt x="2104" y="240"/>
                  </a:lnTo>
                  <a:lnTo>
                    <a:pt x="2098" y="246"/>
                  </a:lnTo>
                  <a:lnTo>
                    <a:pt x="2092" y="246"/>
                  </a:lnTo>
                  <a:lnTo>
                    <a:pt x="2086" y="246"/>
                  </a:lnTo>
                  <a:lnTo>
                    <a:pt x="2080" y="252"/>
                  </a:lnTo>
                  <a:lnTo>
                    <a:pt x="2080" y="258"/>
                  </a:lnTo>
                  <a:lnTo>
                    <a:pt x="2074" y="258"/>
                  </a:lnTo>
                  <a:lnTo>
                    <a:pt x="2074" y="258"/>
                  </a:lnTo>
                  <a:lnTo>
                    <a:pt x="2074" y="264"/>
                  </a:lnTo>
                  <a:lnTo>
                    <a:pt x="2074" y="264"/>
                  </a:lnTo>
                  <a:lnTo>
                    <a:pt x="2074" y="270"/>
                  </a:lnTo>
                  <a:lnTo>
                    <a:pt x="2074" y="276"/>
                  </a:lnTo>
                  <a:lnTo>
                    <a:pt x="2069" y="288"/>
                  </a:lnTo>
                  <a:lnTo>
                    <a:pt x="2057" y="300"/>
                  </a:lnTo>
                  <a:lnTo>
                    <a:pt x="2057" y="300"/>
                  </a:lnTo>
                  <a:lnTo>
                    <a:pt x="2051" y="300"/>
                  </a:lnTo>
                  <a:lnTo>
                    <a:pt x="2045" y="300"/>
                  </a:lnTo>
                  <a:lnTo>
                    <a:pt x="2039" y="306"/>
                  </a:lnTo>
                  <a:lnTo>
                    <a:pt x="2033" y="306"/>
                  </a:lnTo>
                  <a:lnTo>
                    <a:pt x="2033" y="312"/>
                  </a:lnTo>
                  <a:lnTo>
                    <a:pt x="2027" y="312"/>
                  </a:lnTo>
                  <a:lnTo>
                    <a:pt x="2027" y="318"/>
                  </a:lnTo>
                  <a:lnTo>
                    <a:pt x="2027" y="318"/>
                  </a:lnTo>
                  <a:lnTo>
                    <a:pt x="2021" y="324"/>
                  </a:lnTo>
                  <a:lnTo>
                    <a:pt x="2021" y="324"/>
                  </a:lnTo>
                  <a:lnTo>
                    <a:pt x="2015" y="330"/>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7" y="330"/>
                  </a:lnTo>
                  <a:lnTo>
                    <a:pt x="1871" y="336"/>
                  </a:lnTo>
                  <a:lnTo>
                    <a:pt x="1871" y="336"/>
                  </a:lnTo>
                  <a:lnTo>
                    <a:pt x="1865" y="342"/>
                  </a:lnTo>
                  <a:lnTo>
                    <a:pt x="1865" y="342"/>
                  </a:lnTo>
                  <a:lnTo>
                    <a:pt x="1859" y="348"/>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65"/>
                  </a:lnTo>
                  <a:lnTo>
                    <a:pt x="1638" y="671"/>
                  </a:lnTo>
                  <a:lnTo>
                    <a:pt x="1632" y="671"/>
                  </a:lnTo>
                  <a:lnTo>
                    <a:pt x="1632" y="677"/>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8" y="695"/>
                  </a:lnTo>
                  <a:lnTo>
                    <a:pt x="562" y="701"/>
                  </a:lnTo>
                  <a:lnTo>
                    <a:pt x="556" y="701"/>
                  </a:lnTo>
                  <a:lnTo>
                    <a:pt x="556"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7" y="857"/>
                  </a:lnTo>
                  <a:lnTo>
                    <a:pt x="101" y="863"/>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lnTo>
                    <a:pt x="2780" y="24"/>
                  </a:lnTo>
                  <a:lnTo>
                    <a:pt x="2780" y="24"/>
                  </a:lnTo>
                </a:path>
              </a:pathLst>
            </a:custGeom>
            <a:gradFill rotWithShape="0">
              <a:gsLst>
                <a:gs pos="0">
                  <a:schemeClr val="bg1"/>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0" name="Freeform 4"/>
            <p:cNvSpPr>
              <a:spLocks/>
            </p:cNvSpPr>
            <p:nvPr/>
          </p:nvSpPr>
          <p:spPr bwMode="ltGray">
            <a:xfrm>
              <a:off x="4602" y="4014"/>
              <a:ext cx="12" cy="18"/>
            </a:xfrm>
            <a:custGeom>
              <a:avLst/>
              <a:gdLst>
                <a:gd name="T0" fmla="*/ 12 w 12"/>
                <a:gd name="T1" fmla="*/ 18 h 18"/>
                <a:gd name="T2" fmla="*/ 12 w 12"/>
                <a:gd name="T3" fmla="*/ 12 h 18"/>
                <a:gd name="T4" fmla="*/ 6 w 12"/>
                <a:gd name="T5" fmla="*/ 6 h 18"/>
                <a:gd name="T6" fmla="*/ 6 w 12"/>
                <a:gd name="T7" fmla="*/ 6 h 18"/>
                <a:gd name="T8" fmla="*/ 0 w 12"/>
                <a:gd name="T9" fmla="*/ 0 h 18"/>
                <a:gd name="T10" fmla="*/ 12 w 12"/>
                <a:gd name="T11" fmla="*/ 18 h 18"/>
                <a:gd name="T12" fmla="*/ 12 w 12"/>
                <a:gd name="T13" fmla="*/ 18 h 18"/>
                <a:gd name="T14" fmla="*/ 12 w 12"/>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1" name="Freeform 5"/>
            <p:cNvSpPr>
              <a:spLocks/>
            </p:cNvSpPr>
            <p:nvPr/>
          </p:nvSpPr>
          <p:spPr bwMode="ltGray">
            <a:xfrm>
              <a:off x="4596" y="3996"/>
              <a:ext cx="6" cy="18"/>
            </a:xfrm>
            <a:custGeom>
              <a:avLst/>
              <a:gdLst>
                <a:gd name="T0" fmla="*/ 0 w 6"/>
                <a:gd name="T1" fmla="*/ 12 h 18"/>
                <a:gd name="T2" fmla="*/ 6 w 6"/>
                <a:gd name="T3" fmla="*/ 18 h 18"/>
                <a:gd name="T4" fmla="*/ 0 w 6"/>
                <a:gd name="T5" fmla="*/ 0 h 18"/>
                <a:gd name="T6" fmla="*/ 0 w 6"/>
                <a:gd name="T7" fmla="*/ 12 h 18"/>
                <a:gd name="T8" fmla="*/ 0 w 6"/>
                <a:gd name="T9" fmla="*/ 12 h 18"/>
                <a:gd name="T10" fmla="*/ 0 w 6"/>
                <a:gd name="T11" fmla="*/ 12 h 18"/>
              </a:gdLst>
              <a:ahLst/>
              <a:cxnLst>
                <a:cxn ang="0">
                  <a:pos x="T0" y="T1"/>
                </a:cxn>
                <a:cxn ang="0">
                  <a:pos x="T2" y="T3"/>
                </a:cxn>
                <a:cxn ang="0">
                  <a:pos x="T4" y="T5"/>
                </a:cxn>
                <a:cxn ang="0">
                  <a:pos x="T6" y="T7"/>
                </a:cxn>
                <a:cxn ang="0">
                  <a:pos x="T8" y="T9"/>
                </a:cxn>
                <a:cxn ang="0">
                  <a:pos x="T10" y="T11"/>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2" name="Freeform 6"/>
            <p:cNvSpPr>
              <a:spLocks/>
            </p:cNvSpPr>
            <p:nvPr/>
          </p:nvSpPr>
          <p:spPr bwMode="ltGray">
            <a:xfrm>
              <a:off x="5180" y="3577"/>
              <a:ext cx="304" cy="741"/>
            </a:xfrm>
            <a:custGeom>
              <a:avLst/>
              <a:gdLst>
                <a:gd name="T0" fmla="*/ 280 w 304"/>
                <a:gd name="T1" fmla="*/ 42 h 741"/>
                <a:gd name="T2" fmla="*/ 274 w 304"/>
                <a:gd name="T3" fmla="*/ 42 h 741"/>
                <a:gd name="T4" fmla="*/ 268 w 304"/>
                <a:gd name="T5" fmla="*/ 42 h 741"/>
                <a:gd name="T6" fmla="*/ 256 w 304"/>
                <a:gd name="T7" fmla="*/ 42 h 741"/>
                <a:gd name="T8" fmla="*/ 238 w 304"/>
                <a:gd name="T9" fmla="*/ 48 h 741"/>
                <a:gd name="T10" fmla="*/ 214 w 304"/>
                <a:gd name="T11" fmla="*/ 12 h 741"/>
                <a:gd name="T12" fmla="*/ 196 w 304"/>
                <a:gd name="T13" fmla="*/ 0 h 741"/>
                <a:gd name="T14" fmla="*/ 196 w 304"/>
                <a:gd name="T15" fmla="*/ 0 h 741"/>
                <a:gd name="T16" fmla="*/ 164 w 304"/>
                <a:gd name="T17" fmla="*/ 167 h 741"/>
                <a:gd name="T18" fmla="*/ 144 w 304"/>
                <a:gd name="T19" fmla="*/ 217 h 741"/>
                <a:gd name="T20" fmla="*/ 110 w 304"/>
                <a:gd name="T21" fmla="*/ 281 h 741"/>
                <a:gd name="T22" fmla="*/ 96 w 304"/>
                <a:gd name="T23" fmla="*/ 327 h 741"/>
                <a:gd name="T24" fmla="*/ 124 w 304"/>
                <a:gd name="T25" fmla="*/ 405 h 741"/>
                <a:gd name="T26" fmla="*/ 100 w 304"/>
                <a:gd name="T27" fmla="*/ 463 h 741"/>
                <a:gd name="T28" fmla="*/ 68 w 304"/>
                <a:gd name="T29" fmla="*/ 503 h 741"/>
                <a:gd name="T30" fmla="*/ 30 w 304"/>
                <a:gd name="T31" fmla="*/ 539 h 741"/>
                <a:gd name="T32" fmla="*/ 24 w 304"/>
                <a:gd name="T33" fmla="*/ 613 h 741"/>
                <a:gd name="T34" fmla="*/ 0 w 304"/>
                <a:gd name="T35" fmla="*/ 741 h 741"/>
                <a:gd name="T36" fmla="*/ 202 w 304"/>
                <a:gd name="T37" fmla="*/ 741 h 741"/>
                <a:gd name="T38" fmla="*/ 180 w 304"/>
                <a:gd name="T39" fmla="*/ 639 h 741"/>
                <a:gd name="T40" fmla="*/ 192 w 304"/>
                <a:gd name="T41" fmla="*/ 589 h 741"/>
                <a:gd name="T42" fmla="*/ 178 w 304"/>
                <a:gd name="T43" fmla="*/ 539 h 741"/>
                <a:gd name="T44" fmla="*/ 190 w 304"/>
                <a:gd name="T45" fmla="*/ 499 h 741"/>
                <a:gd name="T46" fmla="*/ 184 w 304"/>
                <a:gd name="T47" fmla="*/ 465 h 741"/>
                <a:gd name="T48" fmla="*/ 192 w 304"/>
                <a:gd name="T49" fmla="*/ 391 h 741"/>
                <a:gd name="T50" fmla="*/ 216 w 304"/>
                <a:gd name="T51" fmla="*/ 313 h 741"/>
                <a:gd name="T52" fmla="*/ 238 w 304"/>
                <a:gd name="T53" fmla="*/ 249 h 741"/>
                <a:gd name="T54" fmla="*/ 268 w 304"/>
                <a:gd name="T55" fmla="*/ 185 h 741"/>
                <a:gd name="T56" fmla="*/ 284 w 304"/>
                <a:gd name="T57" fmla="*/ 159 h 741"/>
                <a:gd name="T58" fmla="*/ 304 w 304"/>
                <a:gd name="T59" fmla="*/ 12 h 741"/>
                <a:gd name="T60" fmla="*/ 298 w 304"/>
                <a:gd name="T61" fmla="*/ 24 h 741"/>
                <a:gd name="T62" fmla="*/ 292 w 304"/>
                <a:gd name="T63" fmla="*/ 30 h 741"/>
                <a:gd name="T64" fmla="*/ 292 w 304"/>
                <a:gd name="T65" fmla="*/ 36 h 741"/>
                <a:gd name="T66" fmla="*/ 286 w 304"/>
                <a:gd name="T67" fmla="*/ 36 h 741"/>
                <a:gd name="T68" fmla="*/ 286 w 304"/>
                <a:gd name="T69" fmla="*/ 42 h 741"/>
                <a:gd name="T70" fmla="*/ 280 w 304"/>
                <a:gd name="T71" fmla="*/ 42 h 741"/>
                <a:gd name="T72" fmla="*/ 280 w 304"/>
                <a:gd name="T73" fmla="*/ 42 h 741"/>
                <a:gd name="T74" fmla="*/ 280 w 304"/>
                <a:gd name="T75" fmla="*/ 42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3" name="Freeform 7"/>
            <p:cNvSpPr>
              <a:spLocks/>
            </p:cNvSpPr>
            <p:nvPr/>
          </p:nvSpPr>
          <p:spPr bwMode="ltGray">
            <a:xfrm>
              <a:off x="4918" y="3553"/>
              <a:ext cx="314" cy="767"/>
            </a:xfrm>
            <a:custGeom>
              <a:avLst/>
              <a:gdLst>
                <a:gd name="T0" fmla="*/ 284 w 314"/>
                <a:gd name="T1" fmla="*/ 6 h 767"/>
                <a:gd name="T2" fmla="*/ 278 w 314"/>
                <a:gd name="T3" fmla="*/ 6 h 767"/>
                <a:gd name="T4" fmla="*/ 272 w 314"/>
                <a:gd name="T5" fmla="*/ 12 h 767"/>
                <a:gd name="T6" fmla="*/ 254 w 314"/>
                <a:gd name="T7" fmla="*/ 18 h 767"/>
                <a:gd name="T8" fmla="*/ 230 w 314"/>
                <a:gd name="T9" fmla="*/ 24 h 767"/>
                <a:gd name="T10" fmla="*/ 206 w 314"/>
                <a:gd name="T11" fmla="*/ 42 h 767"/>
                <a:gd name="T12" fmla="*/ 188 w 314"/>
                <a:gd name="T13" fmla="*/ 48 h 767"/>
                <a:gd name="T14" fmla="*/ 176 w 314"/>
                <a:gd name="T15" fmla="*/ 54 h 767"/>
                <a:gd name="T16" fmla="*/ 170 w 314"/>
                <a:gd name="T17" fmla="*/ 54 h 767"/>
                <a:gd name="T18" fmla="*/ 150 w 314"/>
                <a:gd name="T19" fmla="*/ 169 h 767"/>
                <a:gd name="T20" fmla="*/ 110 w 314"/>
                <a:gd name="T21" fmla="*/ 225 h 767"/>
                <a:gd name="T22" fmla="*/ 54 w 314"/>
                <a:gd name="T23" fmla="*/ 383 h 767"/>
                <a:gd name="T24" fmla="*/ 82 w 314"/>
                <a:gd name="T25" fmla="*/ 555 h 767"/>
                <a:gd name="T26" fmla="*/ 40 w 314"/>
                <a:gd name="T27" fmla="*/ 679 h 767"/>
                <a:gd name="T28" fmla="*/ 0 w 314"/>
                <a:gd name="T29" fmla="*/ 767 h 767"/>
                <a:gd name="T30" fmla="*/ 108 w 314"/>
                <a:gd name="T31" fmla="*/ 767 h 767"/>
                <a:gd name="T32" fmla="*/ 120 w 314"/>
                <a:gd name="T33" fmla="*/ 611 h 767"/>
                <a:gd name="T34" fmla="*/ 148 w 314"/>
                <a:gd name="T35" fmla="*/ 499 h 767"/>
                <a:gd name="T36" fmla="*/ 160 w 314"/>
                <a:gd name="T37" fmla="*/ 367 h 767"/>
                <a:gd name="T38" fmla="*/ 218 w 314"/>
                <a:gd name="T39" fmla="*/ 327 h 767"/>
                <a:gd name="T40" fmla="*/ 238 w 314"/>
                <a:gd name="T41" fmla="*/ 221 h 767"/>
                <a:gd name="T42" fmla="*/ 296 w 314"/>
                <a:gd name="T43" fmla="*/ 135 h 767"/>
                <a:gd name="T44" fmla="*/ 314 w 314"/>
                <a:gd name="T45" fmla="*/ 0 h 767"/>
                <a:gd name="T46" fmla="*/ 302 w 314"/>
                <a:gd name="T47" fmla="*/ 0 h 767"/>
                <a:gd name="T48" fmla="*/ 296 w 314"/>
                <a:gd name="T49" fmla="*/ 0 h 767"/>
                <a:gd name="T50" fmla="*/ 290 w 314"/>
                <a:gd name="T51" fmla="*/ 0 h 767"/>
                <a:gd name="T52" fmla="*/ 284 w 314"/>
                <a:gd name="T53" fmla="*/ 6 h 767"/>
                <a:gd name="T54" fmla="*/ 284 w 314"/>
                <a:gd name="T55" fmla="*/ 6 h 767"/>
                <a:gd name="T56" fmla="*/ 284 w 314"/>
                <a:gd name="T57" fmla="*/ 6 h 767"/>
                <a:gd name="T58" fmla="*/ 284 w 314"/>
                <a:gd name="T59" fmla="*/ 6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4" name="Freeform 8"/>
            <p:cNvSpPr>
              <a:spLocks/>
            </p:cNvSpPr>
            <p:nvPr/>
          </p:nvSpPr>
          <p:spPr bwMode="ltGray">
            <a:xfrm>
              <a:off x="4700" y="3697"/>
              <a:ext cx="275" cy="623"/>
            </a:xfrm>
            <a:custGeom>
              <a:avLst/>
              <a:gdLst>
                <a:gd name="T0" fmla="*/ 257 w 275"/>
                <a:gd name="T1" fmla="*/ 12 h 623"/>
                <a:gd name="T2" fmla="*/ 239 w 275"/>
                <a:gd name="T3" fmla="*/ 6 h 623"/>
                <a:gd name="T4" fmla="*/ 203 w 275"/>
                <a:gd name="T5" fmla="*/ 6 h 623"/>
                <a:gd name="T6" fmla="*/ 203 w 275"/>
                <a:gd name="T7" fmla="*/ 6 h 623"/>
                <a:gd name="T8" fmla="*/ 197 w 275"/>
                <a:gd name="T9" fmla="*/ 6 h 623"/>
                <a:gd name="T10" fmla="*/ 185 w 275"/>
                <a:gd name="T11" fmla="*/ 0 h 623"/>
                <a:gd name="T12" fmla="*/ 173 w 275"/>
                <a:gd name="T13" fmla="*/ 0 h 623"/>
                <a:gd name="T14" fmla="*/ 166 w 275"/>
                <a:gd name="T15" fmla="*/ 0 h 623"/>
                <a:gd name="T16" fmla="*/ 160 w 275"/>
                <a:gd name="T17" fmla="*/ 0 h 623"/>
                <a:gd name="T18" fmla="*/ 144 w 275"/>
                <a:gd name="T19" fmla="*/ 117 h 623"/>
                <a:gd name="T20" fmla="*/ 128 w 275"/>
                <a:gd name="T21" fmla="*/ 185 h 623"/>
                <a:gd name="T22" fmla="*/ 58 w 275"/>
                <a:gd name="T23" fmla="*/ 299 h 623"/>
                <a:gd name="T24" fmla="*/ 54 w 275"/>
                <a:gd name="T25" fmla="*/ 441 h 623"/>
                <a:gd name="T26" fmla="*/ 24 w 275"/>
                <a:gd name="T27" fmla="*/ 523 h 623"/>
                <a:gd name="T28" fmla="*/ 0 w 275"/>
                <a:gd name="T29" fmla="*/ 623 h 623"/>
                <a:gd name="T30" fmla="*/ 78 w 275"/>
                <a:gd name="T31" fmla="*/ 623 h 623"/>
                <a:gd name="T32" fmla="*/ 92 w 275"/>
                <a:gd name="T33" fmla="*/ 555 h 623"/>
                <a:gd name="T34" fmla="*/ 134 w 275"/>
                <a:gd name="T35" fmla="*/ 447 h 623"/>
                <a:gd name="T36" fmla="*/ 158 w 275"/>
                <a:gd name="T37" fmla="*/ 315 h 623"/>
                <a:gd name="T38" fmla="*/ 184 w 275"/>
                <a:gd name="T39" fmla="*/ 257 h 623"/>
                <a:gd name="T40" fmla="*/ 216 w 275"/>
                <a:gd name="T41" fmla="*/ 211 h 623"/>
                <a:gd name="T42" fmla="*/ 222 w 275"/>
                <a:gd name="T43" fmla="*/ 145 h 623"/>
                <a:gd name="T44" fmla="*/ 240 w 275"/>
                <a:gd name="T45" fmla="*/ 111 h 623"/>
                <a:gd name="T46" fmla="*/ 262 w 275"/>
                <a:gd name="T47" fmla="*/ 79 h 623"/>
                <a:gd name="T48" fmla="*/ 275 w 275"/>
                <a:gd name="T49" fmla="*/ 6 h 623"/>
                <a:gd name="T50" fmla="*/ 263 w 275"/>
                <a:gd name="T51" fmla="*/ 12 h 623"/>
                <a:gd name="T52" fmla="*/ 257 w 275"/>
                <a:gd name="T53" fmla="*/ 12 h 623"/>
                <a:gd name="T54" fmla="*/ 257 w 275"/>
                <a:gd name="T55" fmla="*/ 12 h 623"/>
                <a:gd name="T56" fmla="*/ 257 w 275"/>
                <a:gd name="T57" fmla="*/ 12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5" name="Freeform 9"/>
            <p:cNvSpPr>
              <a:spLocks/>
            </p:cNvSpPr>
            <p:nvPr/>
          </p:nvSpPr>
          <p:spPr bwMode="ltGray">
            <a:xfrm>
              <a:off x="4522" y="3709"/>
              <a:ext cx="213" cy="611"/>
            </a:xfrm>
            <a:custGeom>
              <a:avLst/>
              <a:gdLst>
                <a:gd name="T0" fmla="*/ 171 w 213"/>
                <a:gd name="T1" fmla="*/ 12 h 611"/>
                <a:gd name="T2" fmla="*/ 159 w 213"/>
                <a:gd name="T3" fmla="*/ 24 h 611"/>
                <a:gd name="T4" fmla="*/ 153 w 213"/>
                <a:gd name="T5" fmla="*/ 36 h 611"/>
                <a:gd name="T6" fmla="*/ 128 w 213"/>
                <a:gd name="T7" fmla="*/ 60 h 611"/>
                <a:gd name="T8" fmla="*/ 110 w 213"/>
                <a:gd name="T9" fmla="*/ 83 h 611"/>
                <a:gd name="T10" fmla="*/ 86 w 213"/>
                <a:gd name="T11" fmla="*/ 119 h 611"/>
                <a:gd name="T12" fmla="*/ 68 w 213"/>
                <a:gd name="T13" fmla="*/ 167 h 611"/>
                <a:gd name="T14" fmla="*/ 68 w 213"/>
                <a:gd name="T15" fmla="*/ 221 h 611"/>
                <a:gd name="T16" fmla="*/ 68 w 213"/>
                <a:gd name="T17" fmla="*/ 227 h 611"/>
                <a:gd name="T18" fmla="*/ 68 w 213"/>
                <a:gd name="T19" fmla="*/ 233 h 611"/>
                <a:gd name="T20" fmla="*/ 68 w 213"/>
                <a:gd name="T21" fmla="*/ 239 h 611"/>
                <a:gd name="T22" fmla="*/ 68 w 213"/>
                <a:gd name="T23" fmla="*/ 245 h 611"/>
                <a:gd name="T24" fmla="*/ 68 w 213"/>
                <a:gd name="T25" fmla="*/ 251 h 611"/>
                <a:gd name="T26" fmla="*/ 68 w 213"/>
                <a:gd name="T27" fmla="*/ 251 h 611"/>
                <a:gd name="T28" fmla="*/ 68 w 213"/>
                <a:gd name="T29" fmla="*/ 257 h 611"/>
                <a:gd name="T30" fmla="*/ 68 w 213"/>
                <a:gd name="T31" fmla="*/ 269 h 611"/>
                <a:gd name="T32" fmla="*/ 74 w 213"/>
                <a:gd name="T33" fmla="*/ 287 h 611"/>
                <a:gd name="T34" fmla="*/ 80 w 213"/>
                <a:gd name="T35" fmla="*/ 305 h 611"/>
                <a:gd name="T36" fmla="*/ 86 w 213"/>
                <a:gd name="T37" fmla="*/ 311 h 611"/>
                <a:gd name="T38" fmla="*/ 86 w 213"/>
                <a:gd name="T39" fmla="*/ 311 h 611"/>
                <a:gd name="T40" fmla="*/ 92 w 213"/>
                <a:gd name="T41" fmla="*/ 317 h 611"/>
                <a:gd name="T42" fmla="*/ 92 w 213"/>
                <a:gd name="T43" fmla="*/ 323 h 611"/>
                <a:gd name="T44" fmla="*/ 92 w 213"/>
                <a:gd name="T45" fmla="*/ 323 h 611"/>
                <a:gd name="T46" fmla="*/ 24 w 213"/>
                <a:gd name="T47" fmla="*/ 437 h 611"/>
                <a:gd name="T48" fmla="*/ 18 w 213"/>
                <a:gd name="T49" fmla="*/ 471 h 611"/>
                <a:gd name="T50" fmla="*/ 0 w 213"/>
                <a:gd name="T51" fmla="*/ 547 h 611"/>
                <a:gd name="T52" fmla="*/ 50 w 213"/>
                <a:gd name="T53" fmla="*/ 611 h 611"/>
                <a:gd name="T54" fmla="*/ 114 w 213"/>
                <a:gd name="T55" fmla="*/ 611 h 611"/>
                <a:gd name="T56" fmla="*/ 104 w 213"/>
                <a:gd name="T57" fmla="*/ 555 h 611"/>
                <a:gd name="T58" fmla="*/ 120 w 213"/>
                <a:gd name="T59" fmla="*/ 515 h 611"/>
                <a:gd name="T60" fmla="*/ 150 w 213"/>
                <a:gd name="T61" fmla="*/ 449 h 611"/>
                <a:gd name="T62" fmla="*/ 166 w 213"/>
                <a:gd name="T63" fmla="*/ 377 h 611"/>
                <a:gd name="T64" fmla="*/ 156 w 213"/>
                <a:gd name="T65" fmla="*/ 295 h 611"/>
                <a:gd name="T66" fmla="*/ 170 w 213"/>
                <a:gd name="T67" fmla="*/ 203 h 611"/>
                <a:gd name="T68" fmla="*/ 212 w 213"/>
                <a:gd name="T69" fmla="*/ 95 h 611"/>
                <a:gd name="T70" fmla="*/ 213 w 213"/>
                <a:gd name="T71" fmla="*/ 0 h 611"/>
                <a:gd name="T72" fmla="*/ 207 w 213"/>
                <a:gd name="T73" fmla="*/ 0 h 611"/>
                <a:gd name="T74" fmla="*/ 201 w 213"/>
                <a:gd name="T75" fmla="*/ 0 h 611"/>
                <a:gd name="T76" fmla="*/ 195 w 213"/>
                <a:gd name="T77" fmla="*/ 0 h 611"/>
                <a:gd name="T78" fmla="*/ 189 w 213"/>
                <a:gd name="T79" fmla="*/ 0 h 611"/>
                <a:gd name="T80" fmla="*/ 183 w 213"/>
                <a:gd name="T81" fmla="*/ 6 h 611"/>
                <a:gd name="T82" fmla="*/ 177 w 213"/>
                <a:gd name="T83" fmla="*/ 6 h 611"/>
                <a:gd name="T84" fmla="*/ 171 w 213"/>
                <a:gd name="T85" fmla="*/ 12 h 611"/>
                <a:gd name="T86" fmla="*/ 171 w 213"/>
                <a:gd name="T87" fmla="*/ 12 h 611"/>
                <a:gd name="T88" fmla="*/ 171 w 213"/>
                <a:gd name="T89" fmla="*/ 12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6" name="Freeform 10"/>
            <p:cNvSpPr>
              <a:spLocks/>
            </p:cNvSpPr>
            <p:nvPr/>
          </p:nvSpPr>
          <p:spPr bwMode="ltGray">
            <a:xfrm>
              <a:off x="4292" y="3936"/>
              <a:ext cx="167" cy="384"/>
            </a:xfrm>
            <a:custGeom>
              <a:avLst/>
              <a:gdLst>
                <a:gd name="T0" fmla="*/ 149 w 167"/>
                <a:gd name="T1" fmla="*/ 60 h 384"/>
                <a:gd name="T2" fmla="*/ 119 w 167"/>
                <a:gd name="T3" fmla="*/ 30 h 384"/>
                <a:gd name="T4" fmla="*/ 89 w 167"/>
                <a:gd name="T5" fmla="*/ 12 h 384"/>
                <a:gd name="T6" fmla="*/ 59 w 167"/>
                <a:gd name="T7" fmla="*/ 0 h 384"/>
                <a:gd name="T8" fmla="*/ 54 w 167"/>
                <a:gd name="T9" fmla="*/ 70 h 384"/>
                <a:gd name="T10" fmla="*/ 46 w 167"/>
                <a:gd name="T11" fmla="*/ 112 h 384"/>
                <a:gd name="T12" fmla="*/ 52 w 167"/>
                <a:gd name="T13" fmla="*/ 168 h 384"/>
                <a:gd name="T14" fmla="*/ 24 w 167"/>
                <a:gd name="T15" fmla="*/ 194 h 384"/>
                <a:gd name="T16" fmla="*/ 16 w 167"/>
                <a:gd name="T17" fmla="*/ 258 h 384"/>
                <a:gd name="T18" fmla="*/ 2 w 167"/>
                <a:gd name="T19" fmla="*/ 300 h 384"/>
                <a:gd name="T20" fmla="*/ 0 w 167"/>
                <a:gd name="T21" fmla="*/ 352 h 384"/>
                <a:gd name="T22" fmla="*/ 47 w 167"/>
                <a:gd name="T23" fmla="*/ 384 h 384"/>
                <a:gd name="T24" fmla="*/ 149 w 167"/>
                <a:gd name="T25" fmla="*/ 384 h 384"/>
                <a:gd name="T26" fmla="*/ 134 w 167"/>
                <a:gd name="T27" fmla="*/ 350 h 384"/>
                <a:gd name="T28" fmla="*/ 104 w 167"/>
                <a:gd name="T29" fmla="*/ 324 h 384"/>
                <a:gd name="T30" fmla="*/ 138 w 167"/>
                <a:gd name="T31" fmla="*/ 274 h 384"/>
                <a:gd name="T32" fmla="*/ 122 w 167"/>
                <a:gd name="T33" fmla="*/ 220 h 384"/>
                <a:gd name="T34" fmla="*/ 132 w 167"/>
                <a:gd name="T35" fmla="*/ 186 h 384"/>
                <a:gd name="T36" fmla="*/ 140 w 167"/>
                <a:gd name="T37" fmla="*/ 154 h 384"/>
                <a:gd name="T38" fmla="*/ 167 w 167"/>
                <a:gd name="T39" fmla="*/ 90 h 384"/>
                <a:gd name="T40" fmla="*/ 149 w 167"/>
                <a:gd name="T41" fmla="*/ 60 h 384"/>
                <a:gd name="T42" fmla="*/ 149 w 167"/>
                <a:gd name="T43" fmla="*/ 60 h 384"/>
                <a:gd name="T44" fmla="*/ 149 w 167"/>
                <a:gd name="T45" fmla="*/ 6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7" name="Freeform 11"/>
            <p:cNvSpPr>
              <a:spLocks/>
            </p:cNvSpPr>
            <p:nvPr/>
          </p:nvSpPr>
          <p:spPr bwMode="ltGray">
            <a:xfrm>
              <a:off x="4100" y="4020"/>
              <a:ext cx="166" cy="300"/>
            </a:xfrm>
            <a:custGeom>
              <a:avLst/>
              <a:gdLst>
                <a:gd name="T0" fmla="*/ 136 w 166"/>
                <a:gd name="T1" fmla="*/ 12 h 300"/>
                <a:gd name="T2" fmla="*/ 100 w 166"/>
                <a:gd name="T3" fmla="*/ 0 h 300"/>
                <a:gd name="T4" fmla="*/ 78 w 166"/>
                <a:gd name="T5" fmla="*/ 64 h 300"/>
                <a:gd name="T6" fmla="*/ 70 w 166"/>
                <a:gd name="T7" fmla="*/ 126 h 300"/>
                <a:gd name="T8" fmla="*/ 46 w 166"/>
                <a:gd name="T9" fmla="*/ 184 h 300"/>
                <a:gd name="T10" fmla="*/ 58 w 166"/>
                <a:gd name="T11" fmla="*/ 232 h 300"/>
                <a:gd name="T12" fmla="*/ 38 w 166"/>
                <a:gd name="T13" fmla="*/ 268 h 300"/>
                <a:gd name="T14" fmla="*/ 0 w 166"/>
                <a:gd name="T15" fmla="*/ 300 h 300"/>
                <a:gd name="T16" fmla="*/ 160 w 166"/>
                <a:gd name="T17" fmla="*/ 300 h 300"/>
                <a:gd name="T18" fmla="*/ 136 w 166"/>
                <a:gd name="T19" fmla="*/ 272 h 300"/>
                <a:gd name="T20" fmla="*/ 98 w 166"/>
                <a:gd name="T21" fmla="*/ 234 h 300"/>
                <a:gd name="T22" fmla="*/ 130 w 166"/>
                <a:gd name="T23" fmla="*/ 188 h 300"/>
                <a:gd name="T24" fmla="*/ 138 w 166"/>
                <a:gd name="T25" fmla="*/ 134 h 300"/>
                <a:gd name="T26" fmla="*/ 144 w 166"/>
                <a:gd name="T27" fmla="*/ 94 h 300"/>
                <a:gd name="T28" fmla="*/ 164 w 166"/>
                <a:gd name="T29" fmla="*/ 60 h 300"/>
                <a:gd name="T30" fmla="*/ 166 w 166"/>
                <a:gd name="T31" fmla="*/ 0 h 300"/>
                <a:gd name="T32" fmla="*/ 136 w 166"/>
                <a:gd name="T33" fmla="*/ 12 h 300"/>
                <a:gd name="T34" fmla="*/ 136 w 166"/>
                <a:gd name="T35" fmla="*/ 12 h 300"/>
                <a:gd name="T36" fmla="*/ 136 w 166"/>
                <a:gd name="T37" fmla="*/ 12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8" name="Freeform 12"/>
            <p:cNvSpPr>
              <a:spLocks/>
            </p:cNvSpPr>
            <p:nvPr/>
          </p:nvSpPr>
          <p:spPr bwMode="ltGray">
            <a:xfrm>
              <a:off x="3910" y="4038"/>
              <a:ext cx="237" cy="282"/>
            </a:xfrm>
            <a:custGeom>
              <a:avLst/>
              <a:gdLst>
                <a:gd name="T0" fmla="*/ 201 w 237"/>
                <a:gd name="T1" fmla="*/ 0 h 282"/>
                <a:gd name="T2" fmla="*/ 183 w 237"/>
                <a:gd name="T3" fmla="*/ 0 h 282"/>
                <a:gd name="T4" fmla="*/ 158 w 237"/>
                <a:gd name="T5" fmla="*/ 50 h 282"/>
                <a:gd name="T6" fmla="*/ 148 w 237"/>
                <a:gd name="T7" fmla="*/ 92 h 282"/>
                <a:gd name="T8" fmla="*/ 120 w 237"/>
                <a:gd name="T9" fmla="*/ 144 h 282"/>
                <a:gd name="T10" fmla="*/ 82 w 237"/>
                <a:gd name="T11" fmla="*/ 182 h 282"/>
                <a:gd name="T12" fmla="*/ 60 w 237"/>
                <a:gd name="T13" fmla="*/ 232 h 282"/>
                <a:gd name="T14" fmla="*/ 0 w 237"/>
                <a:gd name="T15" fmla="*/ 282 h 282"/>
                <a:gd name="T16" fmla="*/ 128 w 237"/>
                <a:gd name="T17" fmla="*/ 282 h 282"/>
                <a:gd name="T18" fmla="*/ 154 w 237"/>
                <a:gd name="T19" fmla="*/ 254 h 282"/>
                <a:gd name="T20" fmla="*/ 158 w 237"/>
                <a:gd name="T21" fmla="*/ 196 h 282"/>
                <a:gd name="T22" fmla="*/ 188 w 237"/>
                <a:gd name="T23" fmla="*/ 148 h 282"/>
                <a:gd name="T24" fmla="*/ 196 w 237"/>
                <a:gd name="T25" fmla="*/ 70 h 282"/>
                <a:gd name="T26" fmla="*/ 237 w 237"/>
                <a:gd name="T27" fmla="*/ 0 h 282"/>
                <a:gd name="T28" fmla="*/ 201 w 237"/>
                <a:gd name="T29" fmla="*/ 0 h 282"/>
                <a:gd name="T30" fmla="*/ 201 w 237"/>
                <a:gd name="T31" fmla="*/ 0 h 282"/>
                <a:gd name="T32" fmla="*/ 201 w 237"/>
                <a:gd name="T33"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9" name="Freeform 13"/>
            <p:cNvSpPr>
              <a:spLocks/>
            </p:cNvSpPr>
            <p:nvPr/>
          </p:nvSpPr>
          <p:spPr bwMode="ltGray">
            <a:xfrm>
              <a:off x="3674" y="4086"/>
              <a:ext cx="196" cy="234"/>
            </a:xfrm>
            <a:custGeom>
              <a:avLst/>
              <a:gdLst>
                <a:gd name="T0" fmla="*/ 167 w 196"/>
                <a:gd name="T1" fmla="*/ 54 h 234"/>
                <a:gd name="T2" fmla="*/ 113 w 196"/>
                <a:gd name="T3" fmla="*/ 24 h 234"/>
                <a:gd name="T4" fmla="*/ 83 w 196"/>
                <a:gd name="T5" fmla="*/ 0 h 234"/>
                <a:gd name="T6" fmla="*/ 80 w 196"/>
                <a:gd name="T7" fmla="*/ 62 h 234"/>
                <a:gd name="T8" fmla="*/ 58 w 196"/>
                <a:gd name="T9" fmla="*/ 100 h 234"/>
                <a:gd name="T10" fmla="*/ 54 w 196"/>
                <a:gd name="T11" fmla="*/ 160 h 234"/>
                <a:gd name="T12" fmla="*/ 36 w 196"/>
                <a:gd name="T13" fmla="*/ 202 h 234"/>
                <a:gd name="T14" fmla="*/ 0 w 196"/>
                <a:gd name="T15" fmla="*/ 234 h 234"/>
                <a:gd name="T16" fmla="*/ 146 w 196"/>
                <a:gd name="T17" fmla="*/ 234 h 234"/>
                <a:gd name="T18" fmla="*/ 170 w 196"/>
                <a:gd name="T19" fmla="*/ 198 h 234"/>
                <a:gd name="T20" fmla="*/ 158 w 196"/>
                <a:gd name="T21" fmla="*/ 138 h 234"/>
                <a:gd name="T22" fmla="*/ 196 w 196"/>
                <a:gd name="T23" fmla="*/ 100 h 234"/>
                <a:gd name="T24" fmla="*/ 191 w 196"/>
                <a:gd name="T25" fmla="*/ 54 h 234"/>
                <a:gd name="T26" fmla="*/ 167 w 196"/>
                <a:gd name="T27" fmla="*/ 54 h 234"/>
                <a:gd name="T28" fmla="*/ 167 w 196"/>
                <a:gd name="T29" fmla="*/ 54 h 234"/>
                <a:gd name="T30" fmla="*/ 167 w 196"/>
                <a:gd name="T31" fmla="*/ 5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90" name="Freeform 14"/>
            <p:cNvSpPr>
              <a:spLocks/>
            </p:cNvSpPr>
            <p:nvPr/>
          </p:nvSpPr>
          <p:spPr bwMode="ltGray">
            <a:xfrm>
              <a:off x="3476" y="4068"/>
              <a:ext cx="190" cy="252"/>
            </a:xfrm>
            <a:custGeom>
              <a:avLst/>
              <a:gdLst>
                <a:gd name="T0" fmla="*/ 190 w 190"/>
                <a:gd name="T1" fmla="*/ 0 h 252"/>
                <a:gd name="T2" fmla="*/ 166 w 190"/>
                <a:gd name="T3" fmla="*/ 0 h 252"/>
                <a:gd name="T4" fmla="*/ 158 w 190"/>
                <a:gd name="T5" fmla="*/ 38 h 252"/>
                <a:gd name="T6" fmla="*/ 138 w 190"/>
                <a:gd name="T7" fmla="*/ 120 h 252"/>
                <a:gd name="T8" fmla="*/ 94 w 190"/>
                <a:gd name="T9" fmla="*/ 180 h 252"/>
                <a:gd name="T10" fmla="*/ 62 w 190"/>
                <a:gd name="T11" fmla="*/ 234 h 252"/>
                <a:gd name="T12" fmla="*/ 0 w 190"/>
                <a:gd name="T13" fmla="*/ 252 h 252"/>
                <a:gd name="T14" fmla="*/ 128 w 190"/>
                <a:gd name="T15" fmla="*/ 252 h 252"/>
                <a:gd name="T16" fmla="*/ 142 w 190"/>
                <a:gd name="T17" fmla="*/ 188 h 252"/>
                <a:gd name="T18" fmla="*/ 186 w 190"/>
                <a:gd name="T19" fmla="*/ 90 h 252"/>
                <a:gd name="T20" fmla="*/ 190 w 190"/>
                <a:gd name="T21" fmla="*/ 38 h 252"/>
                <a:gd name="T22" fmla="*/ 190 w 190"/>
                <a:gd name="T23" fmla="*/ 0 h 252"/>
                <a:gd name="T24" fmla="*/ 190 w 190"/>
                <a:gd name="T25" fmla="*/ 0 h 252"/>
                <a:gd name="T26" fmla="*/ 190 w 190"/>
                <a:gd name="T27" fmla="*/ 0 h 252"/>
                <a:gd name="T28" fmla="*/ 190 w 190"/>
                <a:gd name="T29"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91" name="Freeform 15"/>
            <p:cNvSpPr>
              <a:spLocks/>
            </p:cNvSpPr>
            <p:nvPr/>
          </p:nvSpPr>
          <p:spPr bwMode="ltGray">
            <a:xfrm>
              <a:off x="3170" y="4188"/>
              <a:ext cx="230" cy="132"/>
            </a:xfrm>
            <a:custGeom>
              <a:avLst/>
              <a:gdLst>
                <a:gd name="T0" fmla="*/ 197 w 230"/>
                <a:gd name="T1" fmla="*/ 0 h 132"/>
                <a:gd name="T2" fmla="*/ 191 w 230"/>
                <a:gd name="T3" fmla="*/ 0 h 132"/>
                <a:gd name="T4" fmla="*/ 185 w 230"/>
                <a:gd name="T5" fmla="*/ 0 h 132"/>
                <a:gd name="T6" fmla="*/ 173 w 230"/>
                <a:gd name="T7" fmla="*/ 0 h 132"/>
                <a:gd name="T8" fmla="*/ 161 w 230"/>
                <a:gd name="T9" fmla="*/ 0 h 132"/>
                <a:gd name="T10" fmla="*/ 155 w 230"/>
                <a:gd name="T11" fmla="*/ 0 h 132"/>
                <a:gd name="T12" fmla="*/ 138 w 230"/>
                <a:gd name="T13" fmla="*/ 6 h 132"/>
                <a:gd name="T14" fmla="*/ 132 w 230"/>
                <a:gd name="T15" fmla="*/ 6 h 132"/>
                <a:gd name="T16" fmla="*/ 35 w 230"/>
                <a:gd name="T17" fmla="*/ 18 h 132"/>
                <a:gd name="T18" fmla="*/ 11 w 230"/>
                <a:gd name="T19" fmla="*/ 30 h 132"/>
                <a:gd name="T20" fmla="*/ 23 w 230"/>
                <a:gd name="T21" fmla="*/ 54 h 132"/>
                <a:gd name="T22" fmla="*/ 0 w 230"/>
                <a:gd name="T23" fmla="*/ 100 h 132"/>
                <a:gd name="T24" fmla="*/ 0 w 230"/>
                <a:gd name="T25" fmla="*/ 132 h 132"/>
                <a:gd name="T26" fmla="*/ 162 w 230"/>
                <a:gd name="T27" fmla="*/ 132 h 132"/>
                <a:gd name="T28" fmla="*/ 204 w 230"/>
                <a:gd name="T29" fmla="*/ 88 h 132"/>
                <a:gd name="T30" fmla="*/ 230 w 230"/>
                <a:gd name="T31" fmla="*/ 46 h 132"/>
                <a:gd name="T32" fmla="*/ 214 w 230"/>
                <a:gd name="T33" fmla="*/ 24 h 132"/>
                <a:gd name="T34" fmla="*/ 215 w 230"/>
                <a:gd name="T35" fmla="*/ 0 h 132"/>
                <a:gd name="T36" fmla="*/ 209 w 230"/>
                <a:gd name="T37" fmla="*/ 0 h 132"/>
                <a:gd name="T38" fmla="*/ 203 w 230"/>
                <a:gd name="T39" fmla="*/ 0 h 132"/>
                <a:gd name="T40" fmla="*/ 203 w 230"/>
                <a:gd name="T41" fmla="*/ 0 h 132"/>
                <a:gd name="T42" fmla="*/ 197 w 230"/>
                <a:gd name="T43" fmla="*/ 0 h 132"/>
                <a:gd name="T44" fmla="*/ 197 w 230"/>
                <a:gd name="T45" fmla="*/ 0 h 132"/>
                <a:gd name="T46" fmla="*/ 197 w 230"/>
                <a:gd name="T47"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92" name="Freeform 16"/>
            <p:cNvSpPr>
              <a:spLocks/>
            </p:cNvSpPr>
            <p:nvPr/>
          </p:nvSpPr>
          <p:spPr bwMode="ltGray">
            <a:xfrm>
              <a:off x="3044" y="4218"/>
              <a:ext cx="89" cy="102"/>
            </a:xfrm>
            <a:custGeom>
              <a:avLst/>
              <a:gdLst>
                <a:gd name="T0" fmla="*/ 71 w 89"/>
                <a:gd name="T1" fmla="*/ 0 h 102"/>
                <a:gd name="T2" fmla="*/ 66 w 89"/>
                <a:gd name="T3" fmla="*/ 48 h 102"/>
                <a:gd name="T4" fmla="*/ 30 w 89"/>
                <a:gd name="T5" fmla="*/ 72 h 102"/>
                <a:gd name="T6" fmla="*/ 0 w 89"/>
                <a:gd name="T7" fmla="*/ 102 h 102"/>
                <a:gd name="T8" fmla="*/ 66 w 89"/>
                <a:gd name="T9" fmla="*/ 102 h 102"/>
                <a:gd name="T10" fmla="*/ 88 w 89"/>
                <a:gd name="T11" fmla="*/ 56 h 102"/>
                <a:gd name="T12" fmla="*/ 89 w 89"/>
                <a:gd name="T13" fmla="*/ 6 h 102"/>
                <a:gd name="T14" fmla="*/ 71 w 89"/>
                <a:gd name="T15" fmla="*/ 0 h 102"/>
                <a:gd name="T16" fmla="*/ 71 w 89"/>
                <a:gd name="T17" fmla="*/ 0 h 102"/>
                <a:gd name="T18" fmla="*/ 71 w 89"/>
                <a:gd name="T1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93" name="Freeform 17"/>
            <p:cNvSpPr>
              <a:spLocks/>
            </p:cNvSpPr>
            <p:nvPr/>
          </p:nvSpPr>
          <p:spPr bwMode="ltGray">
            <a:xfrm>
              <a:off x="5482" y="3367"/>
              <a:ext cx="278" cy="953"/>
            </a:xfrm>
            <a:custGeom>
              <a:avLst/>
              <a:gdLst>
                <a:gd name="T0" fmla="*/ 278 w 278"/>
                <a:gd name="T1" fmla="*/ 24 h 953"/>
                <a:gd name="T2" fmla="*/ 272 w 278"/>
                <a:gd name="T3" fmla="*/ 24 h 953"/>
                <a:gd name="T4" fmla="*/ 272 w 278"/>
                <a:gd name="T5" fmla="*/ 18 h 953"/>
                <a:gd name="T6" fmla="*/ 266 w 278"/>
                <a:gd name="T7" fmla="*/ 18 h 953"/>
                <a:gd name="T8" fmla="*/ 254 w 278"/>
                <a:gd name="T9" fmla="*/ 12 h 953"/>
                <a:gd name="T10" fmla="*/ 236 w 278"/>
                <a:gd name="T11" fmla="*/ 6 h 953"/>
                <a:gd name="T12" fmla="*/ 212 w 278"/>
                <a:gd name="T13" fmla="*/ 0 h 953"/>
                <a:gd name="T14" fmla="*/ 206 w 278"/>
                <a:gd name="T15" fmla="*/ 6 h 953"/>
                <a:gd name="T16" fmla="*/ 198 w 278"/>
                <a:gd name="T17" fmla="*/ 129 h 953"/>
                <a:gd name="T18" fmla="*/ 184 w 278"/>
                <a:gd name="T19" fmla="*/ 209 h 953"/>
                <a:gd name="T20" fmla="*/ 182 w 278"/>
                <a:gd name="T21" fmla="*/ 249 h 953"/>
                <a:gd name="T22" fmla="*/ 200 w 278"/>
                <a:gd name="T23" fmla="*/ 339 h 953"/>
                <a:gd name="T24" fmla="*/ 186 w 278"/>
                <a:gd name="T25" fmla="*/ 481 h 953"/>
                <a:gd name="T26" fmla="*/ 176 w 278"/>
                <a:gd name="T27" fmla="*/ 521 h 953"/>
                <a:gd name="T28" fmla="*/ 156 w 278"/>
                <a:gd name="T29" fmla="*/ 601 h 953"/>
                <a:gd name="T30" fmla="*/ 172 w 278"/>
                <a:gd name="T31" fmla="*/ 681 h 953"/>
                <a:gd name="T32" fmla="*/ 138 w 278"/>
                <a:gd name="T33" fmla="*/ 765 h 953"/>
                <a:gd name="T34" fmla="*/ 96 w 278"/>
                <a:gd name="T35" fmla="*/ 847 h 953"/>
                <a:gd name="T36" fmla="*/ 50 w 278"/>
                <a:gd name="T37" fmla="*/ 899 h 953"/>
                <a:gd name="T38" fmla="*/ 0 w 278"/>
                <a:gd name="T39" fmla="*/ 953 h 953"/>
                <a:gd name="T40" fmla="*/ 278 w 278"/>
                <a:gd name="T41" fmla="*/ 953 h 953"/>
                <a:gd name="T42" fmla="*/ 278 w 278"/>
                <a:gd name="T43" fmla="*/ 24 h 953"/>
                <a:gd name="T44" fmla="*/ 278 w 278"/>
                <a:gd name="T45" fmla="*/ 24 h 953"/>
                <a:gd name="T46" fmla="*/ 278 w 278"/>
                <a:gd name="T47" fmla="*/ 24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grpSp>
      <p:sp>
        <p:nvSpPr>
          <p:cNvPr id="24594" name="Rectangle 18"/>
          <p:cNvSpPr>
            <a:spLocks noGrp="1" noChangeArrowheads="1"/>
          </p:cNvSpPr>
          <p:nvPr>
            <p:ph type="ctrTitle" sz="quarter"/>
          </p:nvPr>
        </p:nvSpPr>
        <p:spPr>
          <a:xfrm>
            <a:off x="685800" y="1600200"/>
            <a:ext cx="7772400" cy="1828800"/>
          </a:xfrm>
        </p:spPr>
        <p:txBody>
          <a:bodyPr anchor="b"/>
          <a:lstStyle>
            <a:lvl1pPr>
              <a:defRPr sz="5700"/>
            </a:lvl1pPr>
          </a:lstStyle>
          <a:p>
            <a:pPr lvl="0"/>
            <a:r>
              <a:rPr lang="ar-EG" noProof="0" smtClean="0"/>
              <a:t>انقر لتحرير نمط العنوان الرئيسي</a:t>
            </a:r>
          </a:p>
        </p:txBody>
      </p:sp>
      <p:sp>
        <p:nvSpPr>
          <p:cNvPr id="24595" name="Rectangle 19"/>
          <p:cNvSpPr>
            <a:spLocks noGrp="1" noChangeArrowheads="1"/>
          </p:cNvSpPr>
          <p:nvPr>
            <p:ph type="subTitle" sz="quarter" idx="1"/>
          </p:nvPr>
        </p:nvSpPr>
        <p:spPr>
          <a:xfrm>
            <a:off x="1371600" y="3733800"/>
            <a:ext cx="6400800" cy="1752600"/>
          </a:xfrm>
        </p:spPr>
        <p:txBody>
          <a:bodyPr/>
          <a:lstStyle>
            <a:lvl1pPr marL="0" indent="0" algn="ctr">
              <a:buFont typeface="Wingdings" pitchFamily="2" charset="2"/>
              <a:buNone/>
              <a:defRPr sz="3600"/>
            </a:lvl1pPr>
          </a:lstStyle>
          <a:p>
            <a:pPr lvl="0"/>
            <a:r>
              <a:rPr lang="ar-EG" noProof="0" smtClean="0"/>
              <a:t>انقر لتحرير نمط العنوان الثانوي الرئيسي</a:t>
            </a:r>
          </a:p>
        </p:txBody>
      </p:sp>
      <p:sp>
        <p:nvSpPr>
          <p:cNvPr id="24596" name="Rectangle 20"/>
          <p:cNvSpPr>
            <a:spLocks noGrp="1" noChangeArrowheads="1"/>
          </p:cNvSpPr>
          <p:nvPr>
            <p:ph type="dt" sz="quarter" idx="2"/>
          </p:nvPr>
        </p:nvSpPr>
        <p:spPr/>
        <p:txBody>
          <a:bodyPr/>
          <a:lstStyle>
            <a:lvl1pPr>
              <a:defRPr/>
            </a:lvl1pPr>
          </a:lstStyle>
          <a:p>
            <a:endParaRPr lang="en-US">
              <a:solidFill>
                <a:srgbClr val="EAEAEA"/>
              </a:solidFill>
            </a:endParaRPr>
          </a:p>
        </p:txBody>
      </p:sp>
      <p:sp>
        <p:nvSpPr>
          <p:cNvPr id="24597" name="Rectangle 21"/>
          <p:cNvSpPr>
            <a:spLocks noGrp="1" noChangeArrowheads="1"/>
          </p:cNvSpPr>
          <p:nvPr>
            <p:ph type="ftr" sz="quarter" idx="3"/>
          </p:nvPr>
        </p:nvSpPr>
        <p:spPr/>
        <p:txBody>
          <a:bodyPr/>
          <a:lstStyle>
            <a:lvl1pPr>
              <a:defRPr/>
            </a:lvl1pPr>
          </a:lstStyle>
          <a:p>
            <a:endParaRPr lang="en-US">
              <a:solidFill>
                <a:srgbClr val="EAEAEA"/>
              </a:solidFill>
            </a:endParaRPr>
          </a:p>
        </p:txBody>
      </p:sp>
      <p:sp>
        <p:nvSpPr>
          <p:cNvPr id="24598" name="Rectangle 22"/>
          <p:cNvSpPr>
            <a:spLocks noGrp="1" noChangeArrowheads="1"/>
          </p:cNvSpPr>
          <p:nvPr>
            <p:ph type="sldNum" sz="quarter" idx="4"/>
          </p:nvPr>
        </p:nvSpPr>
        <p:spPr/>
        <p:txBody>
          <a:bodyPr/>
          <a:lstStyle>
            <a:lvl1pPr>
              <a:defRPr/>
            </a:lvl1pPr>
          </a:lstStyle>
          <a:p>
            <a:fld id="{5DCBF6E0-E8AA-4DE3-BE76-24F5F45C25DD}"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314179524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EAEAEA"/>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EAEAEA"/>
              </a:solidFill>
            </a:endParaRPr>
          </a:p>
        </p:txBody>
      </p:sp>
      <p:sp>
        <p:nvSpPr>
          <p:cNvPr id="6" name="Slide Number Placeholder 5"/>
          <p:cNvSpPr>
            <a:spLocks noGrp="1"/>
          </p:cNvSpPr>
          <p:nvPr>
            <p:ph type="sldNum" sz="quarter" idx="12"/>
          </p:nvPr>
        </p:nvSpPr>
        <p:spPr/>
        <p:txBody>
          <a:bodyPr/>
          <a:lstStyle>
            <a:lvl1pPr>
              <a:defRPr/>
            </a:lvl1pPr>
          </a:lstStyle>
          <a:p>
            <a:fld id="{1DF42D5D-0B5A-412B-B422-D455315D43D5}"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298453781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EAEAEA"/>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EAEAEA"/>
              </a:solidFill>
            </a:endParaRPr>
          </a:p>
        </p:txBody>
      </p:sp>
      <p:sp>
        <p:nvSpPr>
          <p:cNvPr id="6" name="Slide Number Placeholder 5"/>
          <p:cNvSpPr>
            <a:spLocks noGrp="1"/>
          </p:cNvSpPr>
          <p:nvPr>
            <p:ph type="sldNum" sz="quarter" idx="12"/>
          </p:nvPr>
        </p:nvSpPr>
        <p:spPr/>
        <p:txBody>
          <a:bodyPr/>
          <a:lstStyle>
            <a:lvl1pPr>
              <a:defRPr/>
            </a:lvl1pPr>
          </a:lstStyle>
          <a:p>
            <a:fld id="{EE311F44-F28E-4A7A-8BFE-821DE4A27B60}"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32460412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EAEAEA"/>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EAEAEA"/>
              </a:solidFill>
            </a:endParaRPr>
          </a:p>
        </p:txBody>
      </p:sp>
      <p:sp>
        <p:nvSpPr>
          <p:cNvPr id="7" name="Slide Number Placeholder 6"/>
          <p:cNvSpPr>
            <a:spLocks noGrp="1"/>
          </p:cNvSpPr>
          <p:nvPr>
            <p:ph type="sldNum" sz="quarter" idx="12"/>
          </p:nvPr>
        </p:nvSpPr>
        <p:spPr/>
        <p:txBody>
          <a:bodyPr/>
          <a:lstStyle>
            <a:lvl1pPr>
              <a:defRPr/>
            </a:lvl1pPr>
          </a:lstStyle>
          <a:p>
            <a:fld id="{54657EFE-A93E-42C7-8158-7FB184E66C25}"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232806678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EAEAEA"/>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EAEAEA"/>
              </a:solidFill>
            </a:endParaRPr>
          </a:p>
        </p:txBody>
      </p:sp>
      <p:sp>
        <p:nvSpPr>
          <p:cNvPr id="9" name="Slide Number Placeholder 8"/>
          <p:cNvSpPr>
            <a:spLocks noGrp="1"/>
          </p:cNvSpPr>
          <p:nvPr>
            <p:ph type="sldNum" sz="quarter" idx="12"/>
          </p:nvPr>
        </p:nvSpPr>
        <p:spPr/>
        <p:txBody>
          <a:bodyPr/>
          <a:lstStyle>
            <a:lvl1pPr>
              <a:defRPr/>
            </a:lvl1pPr>
          </a:lstStyle>
          <a:p>
            <a:fld id="{9508E332-2AAE-4B24-B0A9-A98D5DBC46D5}"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37720125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6036F9E-F0AA-4ADC-B75D-382E7A2C7EAF}" type="datetimeFigureOut">
              <a:rPr lang="en-US" smtClean="0"/>
              <a:t>11/12/2016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65AC6C-1F97-415A-B9D9-C2E431F1D562}" type="slidenum">
              <a:rPr lang="en-US" smtClean="0"/>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EAEAEA"/>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EAEAEA"/>
              </a:solidFill>
            </a:endParaRPr>
          </a:p>
        </p:txBody>
      </p:sp>
      <p:sp>
        <p:nvSpPr>
          <p:cNvPr id="5" name="Slide Number Placeholder 4"/>
          <p:cNvSpPr>
            <a:spLocks noGrp="1"/>
          </p:cNvSpPr>
          <p:nvPr>
            <p:ph type="sldNum" sz="quarter" idx="12"/>
          </p:nvPr>
        </p:nvSpPr>
        <p:spPr/>
        <p:txBody>
          <a:bodyPr/>
          <a:lstStyle>
            <a:lvl1pPr>
              <a:defRPr/>
            </a:lvl1pPr>
          </a:lstStyle>
          <a:p>
            <a:fld id="{5EF6F6DC-1D1F-483A-A46D-40A37F678FA8}"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284834270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EAEAEA"/>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EAEAEA"/>
              </a:solidFill>
            </a:endParaRPr>
          </a:p>
        </p:txBody>
      </p:sp>
      <p:sp>
        <p:nvSpPr>
          <p:cNvPr id="4" name="Slide Number Placeholder 3"/>
          <p:cNvSpPr>
            <a:spLocks noGrp="1"/>
          </p:cNvSpPr>
          <p:nvPr>
            <p:ph type="sldNum" sz="quarter" idx="12"/>
          </p:nvPr>
        </p:nvSpPr>
        <p:spPr/>
        <p:txBody>
          <a:bodyPr/>
          <a:lstStyle>
            <a:lvl1pPr>
              <a:defRPr/>
            </a:lvl1pPr>
          </a:lstStyle>
          <a:p>
            <a:fld id="{4177B91A-1437-423F-9CE7-78EED6D793E8}"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406071842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EAEAEA"/>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EAEAEA"/>
              </a:solidFill>
            </a:endParaRPr>
          </a:p>
        </p:txBody>
      </p:sp>
      <p:sp>
        <p:nvSpPr>
          <p:cNvPr id="7" name="Slide Number Placeholder 6"/>
          <p:cNvSpPr>
            <a:spLocks noGrp="1"/>
          </p:cNvSpPr>
          <p:nvPr>
            <p:ph type="sldNum" sz="quarter" idx="12"/>
          </p:nvPr>
        </p:nvSpPr>
        <p:spPr/>
        <p:txBody>
          <a:bodyPr/>
          <a:lstStyle>
            <a:lvl1pPr>
              <a:defRPr/>
            </a:lvl1pPr>
          </a:lstStyle>
          <a:p>
            <a:fld id="{55C66152-882F-46EE-B73B-87A468886D0F}"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50368357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EAEAEA"/>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EAEAEA"/>
              </a:solidFill>
            </a:endParaRPr>
          </a:p>
        </p:txBody>
      </p:sp>
      <p:sp>
        <p:nvSpPr>
          <p:cNvPr id="7" name="Slide Number Placeholder 6"/>
          <p:cNvSpPr>
            <a:spLocks noGrp="1"/>
          </p:cNvSpPr>
          <p:nvPr>
            <p:ph type="sldNum" sz="quarter" idx="12"/>
          </p:nvPr>
        </p:nvSpPr>
        <p:spPr/>
        <p:txBody>
          <a:bodyPr/>
          <a:lstStyle>
            <a:lvl1pPr>
              <a:defRPr/>
            </a:lvl1pPr>
          </a:lstStyle>
          <a:p>
            <a:fld id="{1206F265-5268-4273-B4BB-315D1FC839C8}"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29935571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EAEAEA"/>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EAEAEA"/>
              </a:solidFill>
            </a:endParaRPr>
          </a:p>
        </p:txBody>
      </p:sp>
      <p:sp>
        <p:nvSpPr>
          <p:cNvPr id="6" name="Slide Number Placeholder 5"/>
          <p:cNvSpPr>
            <a:spLocks noGrp="1"/>
          </p:cNvSpPr>
          <p:nvPr>
            <p:ph type="sldNum" sz="quarter" idx="12"/>
          </p:nvPr>
        </p:nvSpPr>
        <p:spPr/>
        <p:txBody>
          <a:bodyPr/>
          <a:lstStyle>
            <a:lvl1pPr>
              <a:defRPr/>
            </a:lvl1pPr>
          </a:lstStyle>
          <a:p>
            <a:fld id="{FC7D0E27-9469-4C87-BC6C-6BCE818FB1E8}"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240724675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EAEAEA"/>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EAEAEA"/>
              </a:solidFill>
            </a:endParaRPr>
          </a:p>
        </p:txBody>
      </p:sp>
      <p:sp>
        <p:nvSpPr>
          <p:cNvPr id="6" name="Slide Number Placeholder 5"/>
          <p:cNvSpPr>
            <a:spLocks noGrp="1"/>
          </p:cNvSpPr>
          <p:nvPr>
            <p:ph type="sldNum" sz="quarter" idx="12"/>
          </p:nvPr>
        </p:nvSpPr>
        <p:spPr/>
        <p:txBody>
          <a:bodyPr/>
          <a:lstStyle>
            <a:lvl1pPr>
              <a:defRPr/>
            </a:lvl1pPr>
          </a:lstStyle>
          <a:p>
            <a:fld id="{E5884489-5347-462C-8F62-42B20DC4ACF2}"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310637343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3638"/>
            <a:ext cx="2133600" cy="457200"/>
          </a:xfrm>
        </p:spPr>
        <p:txBody>
          <a:bodyPr/>
          <a:lstStyle>
            <a:lvl1pPr>
              <a:defRPr/>
            </a:lvl1pPr>
          </a:lstStyle>
          <a:p>
            <a:endParaRPr lang="en-US">
              <a:solidFill>
                <a:srgbClr val="EAEAEA"/>
              </a:solidFill>
            </a:endParaRPr>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solidFill>
                <a:srgbClr val="EAEAEA"/>
              </a:solidFill>
            </a:endParaRPr>
          </a:p>
        </p:txBody>
      </p:sp>
      <p:sp>
        <p:nvSpPr>
          <p:cNvPr id="7" name="Slide Number Placeholder 6"/>
          <p:cNvSpPr>
            <a:spLocks noGrp="1"/>
          </p:cNvSpPr>
          <p:nvPr>
            <p:ph type="sldNum" sz="quarter" idx="12"/>
          </p:nvPr>
        </p:nvSpPr>
        <p:spPr>
          <a:xfrm>
            <a:off x="6553200" y="6243638"/>
            <a:ext cx="2133600" cy="457200"/>
          </a:xfrm>
        </p:spPr>
        <p:txBody>
          <a:bodyPr/>
          <a:lstStyle>
            <a:lvl1pPr>
              <a:defRPr/>
            </a:lvl1pPr>
          </a:lstStyle>
          <a:p>
            <a:fld id="{8C923B3A-61F0-4BA4-94FD-44B495B4DA07}"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395229197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7813"/>
            <a:ext cx="8229600" cy="58531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3638"/>
            <a:ext cx="2133600" cy="457200"/>
          </a:xfrm>
        </p:spPr>
        <p:txBody>
          <a:bodyPr/>
          <a:lstStyle>
            <a:lvl1pPr>
              <a:defRPr/>
            </a:lvl1pPr>
          </a:lstStyle>
          <a:p>
            <a:endParaRPr lang="en-US">
              <a:solidFill>
                <a:srgbClr val="EAEAEA"/>
              </a:solidFill>
            </a:endParaRPr>
          </a:p>
        </p:txBody>
      </p:sp>
      <p:sp>
        <p:nvSpPr>
          <p:cNvPr id="4" name="Footer Placeholder 3"/>
          <p:cNvSpPr>
            <a:spLocks noGrp="1"/>
          </p:cNvSpPr>
          <p:nvPr>
            <p:ph type="ftr" sz="quarter" idx="11"/>
          </p:nvPr>
        </p:nvSpPr>
        <p:spPr>
          <a:xfrm>
            <a:off x="3124200" y="6248400"/>
            <a:ext cx="2895600" cy="457200"/>
          </a:xfrm>
        </p:spPr>
        <p:txBody>
          <a:bodyPr/>
          <a:lstStyle>
            <a:lvl1pPr>
              <a:defRPr/>
            </a:lvl1pPr>
          </a:lstStyle>
          <a:p>
            <a:endParaRPr lang="en-US">
              <a:solidFill>
                <a:srgbClr val="EAEAEA"/>
              </a:solidFill>
            </a:endParaRPr>
          </a:p>
        </p:txBody>
      </p:sp>
      <p:sp>
        <p:nvSpPr>
          <p:cNvPr id="5" name="Slide Number Placeholder 4"/>
          <p:cNvSpPr>
            <a:spLocks noGrp="1"/>
          </p:cNvSpPr>
          <p:nvPr>
            <p:ph type="sldNum" sz="quarter" idx="12"/>
          </p:nvPr>
        </p:nvSpPr>
        <p:spPr>
          <a:xfrm>
            <a:off x="6553200" y="6243638"/>
            <a:ext cx="2133600" cy="457200"/>
          </a:xfrm>
        </p:spPr>
        <p:txBody>
          <a:bodyPr/>
          <a:lstStyle>
            <a:lvl1pPr>
              <a:defRPr/>
            </a:lvl1pPr>
          </a:lstStyle>
          <a:p>
            <a:fld id="{0E5B8EDC-3767-4E09-AA37-F85A6F8DB634}"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106582308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4578" name="Group 2"/>
          <p:cNvGrpSpPr>
            <a:grpSpLocks/>
          </p:cNvGrpSpPr>
          <p:nvPr/>
        </p:nvGrpSpPr>
        <p:grpSpPr bwMode="auto">
          <a:xfrm>
            <a:off x="4716463" y="5345113"/>
            <a:ext cx="4427537" cy="1512887"/>
            <a:chOff x="2971" y="3367"/>
            <a:chExt cx="2789" cy="953"/>
          </a:xfrm>
        </p:grpSpPr>
        <p:sp>
          <p:nvSpPr>
            <p:cNvPr id="24579" name="Freeform 3"/>
            <p:cNvSpPr>
              <a:spLocks/>
            </p:cNvSpPr>
            <p:nvPr/>
          </p:nvSpPr>
          <p:spPr bwMode="ltGray">
            <a:xfrm>
              <a:off x="2971" y="3367"/>
              <a:ext cx="2789" cy="953"/>
            </a:xfrm>
            <a:custGeom>
              <a:avLst/>
              <a:gdLst>
                <a:gd name="T0" fmla="*/ 2768 w 2780"/>
                <a:gd name="T1" fmla="*/ 18 h 953"/>
                <a:gd name="T2" fmla="*/ 2678 w 2780"/>
                <a:gd name="T3" fmla="*/ 24 h 953"/>
                <a:gd name="T4" fmla="*/ 2613 w 2780"/>
                <a:gd name="T5" fmla="*/ 102 h 953"/>
                <a:gd name="T6" fmla="*/ 2511 w 2780"/>
                <a:gd name="T7" fmla="*/ 156 h 953"/>
                <a:gd name="T8" fmla="*/ 2505 w 2780"/>
                <a:gd name="T9" fmla="*/ 222 h 953"/>
                <a:gd name="T10" fmla="*/ 2487 w 2780"/>
                <a:gd name="T11" fmla="*/ 246 h 953"/>
                <a:gd name="T12" fmla="*/ 2469 w 2780"/>
                <a:gd name="T13" fmla="*/ 252 h 953"/>
                <a:gd name="T14" fmla="*/ 2397 w 2780"/>
                <a:gd name="T15" fmla="*/ 210 h 953"/>
                <a:gd name="T16" fmla="*/ 2260 w 2780"/>
                <a:gd name="T17" fmla="*/ 192 h 953"/>
                <a:gd name="T18" fmla="*/ 2236 w 2780"/>
                <a:gd name="T19" fmla="*/ 186 h 953"/>
                <a:gd name="T20" fmla="*/ 2218 w 2780"/>
                <a:gd name="T21" fmla="*/ 192 h 953"/>
                <a:gd name="T22" fmla="*/ 2146 w 2780"/>
                <a:gd name="T23" fmla="*/ 228 h 953"/>
                <a:gd name="T24" fmla="*/ 2110 w 2780"/>
                <a:gd name="T25" fmla="*/ 240 h 953"/>
                <a:gd name="T26" fmla="*/ 2086 w 2780"/>
                <a:gd name="T27" fmla="*/ 246 h 953"/>
                <a:gd name="T28" fmla="*/ 2074 w 2780"/>
                <a:gd name="T29" fmla="*/ 258 h 953"/>
                <a:gd name="T30" fmla="*/ 2074 w 2780"/>
                <a:gd name="T31" fmla="*/ 276 h 953"/>
                <a:gd name="T32" fmla="*/ 2051 w 2780"/>
                <a:gd name="T33" fmla="*/ 300 h 953"/>
                <a:gd name="T34" fmla="*/ 2033 w 2780"/>
                <a:gd name="T35" fmla="*/ 312 h 953"/>
                <a:gd name="T36" fmla="*/ 2021 w 2780"/>
                <a:gd name="T37" fmla="*/ 324 h 953"/>
                <a:gd name="T38" fmla="*/ 2009 w 2780"/>
                <a:gd name="T39" fmla="*/ 336 h 953"/>
                <a:gd name="T40" fmla="*/ 1979 w 2780"/>
                <a:gd name="T41" fmla="*/ 342 h 953"/>
                <a:gd name="T42" fmla="*/ 1913 w 2780"/>
                <a:gd name="T43" fmla="*/ 336 h 953"/>
                <a:gd name="T44" fmla="*/ 1877 w 2780"/>
                <a:gd name="T45" fmla="*/ 330 h 953"/>
                <a:gd name="T46" fmla="*/ 1865 w 2780"/>
                <a:gd name="T47" fmla="*/ 342 h 953"/>
                <a:gd name="T48" fmla="*/ 1853 w 2780"/>
                <a:gd name="T49" fmla="*/ 354 h 953"/>
                <a:gd name="T50" fmla="*/ 1823 w 2780"/>
                <a:gd name="T51" fmla="*/ 360 h 953"/>
                <a:gd name="T52" fmla="*/ 1764 w 2780"/>
                <a:gd name="T53" fmla="*/ 342 h 953"/>
                <a:gd name="T54" fmla="*/ 1740 w 2780"/>
                <a:gd name="T55" fmla="*/ 342 h 953"/>
                <a:gd name="T56" fmla="*/ 1716 w 2780"/>
                <a:gd name="T57" fmla="*/ 354 h 953"/>
                <a:gd name="T58" fmla="*/ 1656 w 2780"/>
                <a:gd name="T59" fmla="*/ 425 h 953"/>
                <a:gd name="T60" fmla="*/ 1614 w 2780"/>
                <a:gd name="T61" fmla="*/ 569 h 953"/>
                <a:gd name="T62" fmla="*/ 1614 w 2780"/>
                <a:gd name="T63" fmla="*/ 593 h 953"/>
                <a:gd name="T64" fmla="*/ 1620 w 2780"/>
                <a:gd name="T65" fmla="*/ 641 h 953"/>
                <a:gd name="T66" fmla="*/ 1638 w 2780"/>
                <a:gd name="T67" fmla="*/ 659 h 953"/>
                <a:gd name="T68" fmla="*/ 1632 w 2780"/>
                <a:gd name="T69" fmla="*/ 671 h 953"/>
                <a:gd name="T70" fmla="*/ 1620 w 2780"/>
                <a:gd name="T71" fmla="*/ 683 h 953"/>
                <a:gd name="T72" fmla="*/ 1542 w 2780"/>
                <a:gd name="T73" fmla="*/ 689 h 953"/>
                <a:gd name="T74" fmla="*/ 1465 w 2780"/>
                <a:gd name="T75" fmla="*/ 629 h 953"/>
                <a:gd name="T76" fmla="*/ 1333 w 2780"/>
                <a:gd name="T77" fmla="*/ 587 h 953"/>
                <a:gd name="T78" fmla="*/ 1184 w 2780"/>
                <a:gd name="T79" fmla="*/ 671 h 953"/>
                <a:gd name="T80" fmla="*/ 1016 w 2780"/>
                <a:gd name="T81" fmla="*/ 731 h 953"/>
                <a:gd name="T82" fmla="*/ 813 w 2780"/>
                <a:gd name="T83" fmla="*/ 743 h 953"/>
                <a:gd name="T84" fmla="*/ 628 w 2780"/>
                <a:gd name="T85" fmla="*/ 701 h 953"/>
                <a:gd name="T86" fmla="*/ 568 w 2780"/>
                <a:gd name="T87" fmla="*/ 695 h 953"/>
                <a:gd name="T88" fmla="*/ 556 w 2780"/>
                <a:gd name="T89" fmla="*/ 701 h 953"/>
                <a:gd name="T90" fmla="*/ 520 w 2780"/>
                <a:gd name="T91" fmla="*/ 731 h 953"/>
                <a:gd name="T92" fmla="*/ 436 w 2780"/>
                <a:gd name="T93" fmla="*/ 809 h 953"/>
                <a:gd name="T94" fmla="*/ 406 w 2780"/>
                <a:gd name="T95" fmla="*/ 821 h 953"/>
                <a:gd name="T96" fmla="*/ 382 w 2780"/>
                <a:gd name="T97" fmla="*/ 821 h 953"/>
                <a:gd name="T98" fmla="*/ 335 w 2780"/>
                <a:gd name="T99" fmla="*/ 827 h 953"/>
                <a:gd name="T100" fmla="*/ 209 w 2780"/>
                <a:gd name="T101" fmla="*/ 851 h 953"/>
                <a:gd name="T102" fmla="*/ 173 w 2780"/>
                <a:gd name="T103" fmla="*/ 857 h 953"/>
                <a:gd name="T104" fmla="*/ 125 w 2780"/>
                <a:gd name="T105" fmla="*/ 851 h 953"/>
                <a:gd name="T106" fmla="*/ 107 w 2780"/>
                <a:gd name="T107" fmla="*/ 857 h 953"/>
                <a:gd name="T108" fmla="*/ 101 w 2780"/>
                <a:gd name="T109" fmla="*/ 875 h 953"/>
                <a:gd name="T110" fmla="*/ 83 w 2780"/>
                <a:gd name="T111" fmla="*/ 887 h 953"/>
                <a:gd name="T112" fmla="*/ 48 w 2780"/>
                <a:gd name="T113" fmla="*/ 899 h 953"/>
                <a:gd name="T114" fmla="*/ 2780 w 2780"/>
                <a:gd name="T115" fmla="*/ 24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60" y="192"/>
                  </a:lnTo>
                  <a:lnTo>
                    <a:pt x="2248" y="186"/>
                  </a:lnTo>
                  <a:lnTo>
                    <a:pt x="2242" y="186"/>
                  </a:lnTo>
                  <a:lnTo>
                    <a:pt x="2236" y="186"/>
                  </a:lnTo>
                  <a:lnTo>
                    <a:pt x="2230" y="186"/>
                  </a:lnTo>
                  <a:lnTo>
                    <a:pt x="2224" y="192"/>
                  </a:lnTo>
                  <a:lnTo>
                    <a:pt x="2224" y="192"/>
                  </a:lnTo>
                  <a:lnTo>
                    <a:pt x="2218" y="192"/>
                  </a:lnTo>
                  <a:lnTo>
                    <a:pt x="2212" y="198"/>
                  </a:lnTo>
                  <a:lnTo>
                    <a:pt x="2194" y="204"/>
                  </a:lnTo>
                  <a:lnTo>
                    <a:pt x="2170" y="210"/>
                  </a:lnTo>
                  <a:lnTo>
                    <a:pt x="2146" y="228"/>
                  </a:lnTo>
                  <a:lnTo>
                    <a:pt x="2122" y="240"/>
                  </a:lnTo>
                  <a:lnTo>
                    <a:pt x="2116" y="240"/>
                  </a:lnTo>
                  <a:lnTo>
                    <a:pt x="2110" y="240"/>
                  </a:lnTo>
                  <a:lnTo>
                    <a:pt x="2110" y="240"/>
                  </a:lnTo>
                  <a:lnTo>
                    <a:pt x="2104" y="240"/>
                  </a:lnTo>
                  <a:lnTo>
                    <a:pt x="2098" y="246"/>
                  </a:lnTo>
                  <a:lnTo>
                    <a:pt x="2092" y="246"/>
                  </a:lnTo>
                  <a:lnTo>
                    <a:pt x="2086" y="246"/>
                  </a:lnTo>
                  <a:lnTo>
                    <a:pt x="2080" y="252"/>
                  </a:lnTo>
                  <a:lnTo>
                    <a:pt x="2080" y="258"/>
                  </a:lnTo>
                  <a:lnTo>
                    <a:pt x="2074" y="258"/>
                  </a:lnTo>
                  <a:lnTo>
                    <a:pt x="2074" y="258"/>
                  </a:lnTo>
                  <a:lnTo>
                    <a:pt x="2074" y="264"/>
                  </a:lnTo>
                  <a:lnTo>
                    <a:pt x="2074" y="264"/>
                  </a:lnTo>
                  <a:lnTo>
                    <a:pt x="2074" y="270"/>
                  </a:lnTo>
                  <a:lnTo>
                    <a:pt x="2074" y="276"/>
                  </a:lnTo>
                  <a:lnTo>
                    <a:pt x="2069" y="288"/>
                  </a:lnTo>
                  <a:lnTo>
                    <a:pt x="2057" y="300"/>
                  </a:lnTo>
                  <a:lnTo>
                    <a:pt x="2057" y="300"/>
                  </a:lnTo>
                  <a:lnTo>
                    <a:pt x="2051" y="300"/>
                  </a:lnTo>
                  <a:lnTo>
                    <a:pt x="2045" y="300"/>
                  </a:lnTo>
                  <a:lnTo>
                    <a:pt x="2039" y="306"/>
                  </a:lnTo>
                  <a:lnTo>
                    <a:pt x="2033" y="306"/>
                  </a:lnTo>
                  <a:lnTo>
                    <a:pt x="2033" y="312"/>
                  </a:lnTo>
                  <a:lnTo>
                    <a:pt x="2027" y="312"/>
                  </a:lnTo>
                  <a:lnTo>
                    <a:pt x="2027" y="318"/>
                  </a:lnTo>
                  <a:lnTo>
                    <a:pt x="2027" y="318"/>
                  </a:lnTo>
                  <a:lnTo>
                    <a:pt x="2021" y="324"/>
                  </a:lnTo>
                  <a:lnTo>
                    <a:pt x="2021" y="324"/>
                  </a:lnTo>
                  <a:lnTo>
                    <a:pt x="2015" y="330"/>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7" y="330"/>
                  </a:lnTo>
                  <a:lnTo>
                    <a:pt x="1871" y="336"/>
                  </a:lnTo>
                  <a:lnTo>
                    <a:pt x="1871" y="336"/>
                  </a:lnTo>
                  <a:lnTo>
                    <a:pt x="1865" y="342"/>
                  </a:lnTo>
                  <a:lnTo>
                    <a:pt x="1865" y="342"/>
                  </a:lnTo>
                  <a:lnTo>
                    <a:pt x="1859" y="348"/>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65"/>
                  </a:lnTo>
                  <a:lnTo>
                    <a:pt x="1638" y="671"/>
                  </a:lnTo>
                  <a:lnTo>
                    <a:pt x="1632" y="671"/>
                  </a:lnTo>
                  <a:lnTo>
                    <a:pt x="1632" y="677"/>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8" y="695"/>
                  </a:lnTo>
                  <a:lnTo>
                    <a:pt x="562" y="701"/>
                  </a:lnTo>
                  <a:lnTo>
                    <a:pt x="556" y="701"/>
                  </a:lnTo>
                  <a:lnTo>
                    <a:pt x="556"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7" y="857"/>
                  </a:lnTo>
                  <a:lnTo>
                    <a:pt x="101" y="863"/>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lnTo>
                    <a:pt x="2780" y="24"/>
                  </a:lnTo>
                  <a:lnTo>
                    <a:pt x="2780" y="24"/>
                  </a:lnTo>
                </a:path>
              </a:pathLst>
            </a:custGeom>
            <a:gradFill rotWithShape="0">
              <a:gsLst>
                <a:gs pos="0">
                  <a:schemeClr val="bg1"/>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0" name="Freeform 4"/>
            <p:cNvSpPr>
              <a:spLocks/>
            </p:cNvSpPr>
            <p:nvPr/>
          </p:nvSpPr>
          <p:spPr bwMode="ltGray">
            <a:xfrm>
              <a:off x="4602" y="4014"/>
              <a:ext cx="12" cy="18"/>
            </a:xfrm>
            <a:custGeom>
              <a:avLst/>
              <a:gdLst>
                <a:gd name="T0" fmla="*/ 12 w 12"/>
                <a:gd name="T1" fmla="*/ 18 h 18"/>
                <a:gd name="T2" fmla="*/ 12 w 12"/>
                <a:gd name="T3" fmla="*/ 12 h 18"/>
                <a:gd name="T4" fmla="*/ 6 w 12"/>
                <a:gd name="T5" fmla="*/ 6 h 18"/>
                <a:gd name="T6" fmla="*/ 6 w 12"/>
                <a:gd name="T7" fmla="*/ 6 h 18"/>
                <a:gd name="T8" fmla="*/ 0 w 12"/>
                <a:gd name="T9" fmla="*/ 0 h 18"/>
                <a:gd name="T10" fmla="*/ 12 w 12"/>
                <a:gd name="T11" fmla="*/ 18 h 18"/>
                <a:gd name="T12" fmla="*/ 12 w 12"/>
                <a:gd name="T13" fmla="*/ 18 h 18"/>
                <a:gd name="T14" fmla="*/ 12 w 12"/>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1" name="Freeform 5"/>
            <p:cNvSpPr>
              <a:spLocks/>
            </p:cNvSpPr>
            <p:nvPr/>
          </p:nvSpPr>
          <p:spPr bwMode="ltGray">
            <a:xfrm>
              <a:off x="4596" y="3996"/>
              <a:ext cx="6" cy="18"/>
            </a:xfrm>
            <a:custGeom>
              <a:avLst/>
              <a:gdLst>
                <a:gd name="T0" fmla="*/ 0 w 6"/>
                <a:gd name="T1" fmla="*/ 12 h 18"/>
                <a:gd name="T2" fmla="*/ 6 w 6"/>
                <a:gd name="T3" fmla="*/ 18 h 18"/>
                <a:gd name="T4" fmla="*/ 0 w 6"/>
                <a:gd name="T5" fmla="*/ 0 h 18"/>
                <a:gd name="T6" fmla="*/ 0 w 6"/>
                <a:gd name="T7" fmla="*/ 12 h 18"/>
                <a:gd name="T8" fmla="*/ 0 w 6"/>
                <a:gd name="T9" fmla="*/ 12 h 18"/>
                <a:gd name="T10" fmla="*/ 0 w 6"/>
                <a:gd name="T11" fmla="*/ 12 h 18"/>
              </a:gdLst>
              <a:ahLst/>
              <a:cxnLst>
                <a:cxn ang="0">
                  <a:pos x="T0" y="T1"/>
                </a:cxn>
                <a:cxn ang="0">
                  <a:pos x="T2" y="T3"/>
                </a:cxn>
                <a:cxn ang="0">
                  <a:pos x="T4" y="T5"/>
                </a:cxn>
                <a:cxn ang="0">
                  <a:pos x="T6" y="T7"/>
                </a:cxn>
                <a:cxn ang="0">
                  <a:pos x="T8" y="T9"/>
                </a:cxn>
                <a:cxn ang="0">
                  <a:pos x="T10" y="T11"/>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2" name="Freeform 6"/>
            <p:cNvSpPr>
              <a:spLocks/>
            </p:cNvSpPr>
            <p:nvPr/>
          </p:nvSpPr>
          <p:spPr bwMode="ltGray">
            <a:xfrm>
              <a:off x="5180" y="3577"/>
              <a:ext cx="304" cy="741"/>
            </a:xfrm>
            <a:custGeom>
              <a:avLst/>
              <a:gdLst>
                <a:gd name="T0" fmla="*/ 280 w 304"/>
                <a:gd name="T1" fmla="*/ 42 h 741"/>
                <a:gd name="T2" fmla="*/ 274 w 304"/>
                <a:gd name="T3" fmla="*/ 42 h 741"/>
                <a:gd name="T4" fmla="*/ 268 w 304"/>
                <a:gd name="T5" fmla="*/ 42 h 741"/>
                <a:gd name="T6" fmla="*/ 256 w 304"/>
                <a:gd name="T7" fmla="*/ 42 h 741"/>
                <a:gd name="T8" fmla="*/ 238 w 304"/>
                <a:gd name="T9" fmla="*/ 48 h 741"/>
                <a:gd name="T10" fmla="*/ 214 w 304"/>
                <a:gd name="T11" fmla="*/ 12 h 741"/>
                <a:gd name="T12" fmla="*/ 196 w 304"/>
                <a:gd name="T13" fmla="*/ 0 h 741"/>
                <a:gd name="T14" fmla="*/ 196 w 304"/>
                <a:gd name="T15" fmla="*/ 0 h 741"/>
                <a:gd name="T16" fmla="*/ 164 w 304"/>
                <a:gd name="T17" fmla="*/ 167 h 741"/>
                <a:gd name="T18" fmla="*/ 144 w 304"/>
                <a:gd name="T19" fmla="*/ 217 h 741"/>
                <a:gd name="T20" fmla="*/ 110 w 304"/>
                <a:gd name="T21" fmla="*/ 281 h 741"/>
                <a:gd name="T22" fmla="*/ 96 w 304"/>
                <a:gd name="T23" fmla="*/ 327 h 741"/>
                <a:gd name="T24" fmla="*/ 124 w 304"/>
                <a:gd name="T25" fmla="*/ 405 h 741"/>
                <a:gd name="T26" fmla="*/ 100 w 304"/>
                <a:gd name="T27" fmla="*/ 463 h 741"/>
                <a:gd name="T28" fmla="*/ 68 w 304"/>
                <a:gd name="T29" fmla="*/ 503 h 741"/>
                <a:gd name="T30" fmla="*/ 30 w 304"/>
                <a:gd name="T31" fmla="*/ 539 h 741"/>
                <a:gd name="T32" fmla="*/ 24 w 304"/>
                <a:gd name="T33" fmla="*/ 613 h 741"/>
                <a:gd name="T34" fmla="*/ 0 w 304"/>
                <a:gd name="T35" fmla="*/ 741 h 741"/>
                <a:gd name="T36" fmla="*/ 202 w 304"/>
                <a:gd name="T37" fmla="*/ 741 h 741"/>
                <a:gd name="T38" fmla="*/ 180 w 304"/>
                <a:gd name="T39" fmla="*/ 639 h 741"/>
                <a:gd name="T40" fmla="*/ 192 w 304"/>
                <a:gd name="T41" fmla="*/ 589 h 741"/>
                <a:gd name="T42" fmla="*/ 178 w 304"/>
                <a:gd name="T43" fmla="*/ 539 h 741"/>
                <a:gd name="T44" fmla="*/ 190 w 304"/>
                <a:gd name="T45" fmla="*/ 499 h 741"/>
                <a:gd name="T46" fmla="*/ 184 w 304"/>
                <a:gd name="T47" fmla="*/ 465 h 741"/>
                <a:gd name="T48" fmla="*/ 192 w 304"/>
                <a:gd name="T49" fmla="*/ 391 h 741"/>
                <a:gd name="T50" fmla="*/ 216 w 304"/>
                <a:gd name="T51" fmla="*/ 313 h 741"/>
                <a:gd name="T52" fmla="*/ 238 w 304"/>
                <a:gd name="T53" fmla="*/ 249 h 741"/>
                <a:gd name="T54" fmla="*/ 268 w 304"/>
                <a:gd name="T55" fmla="*/ 185 h 741"/>
                <a:gd name="T56" fmla="*/ 284 w 304"/>
                <a:gd name="T57" fmla="*/ 159 h 741"/>
                <a:gd name="T58" fmla="*/ 304 w 304"/>
                <a:gd name="T59" fmla="*/ 12 h 741"/>
                <a:gd name="T60" fmla="*/ 298 w 304"/>
                <a:gd name="T61" fmla="*/ 24 h 741"/>
                <a:gd name="T62" fmla="*/ 292 w 304"/>
                <a:gd name="T63" fmla="*/ 30 h 741"/>
                <a:gd name="T64" fmla="*/ 292 w 304"/>
                <a:gd name="T65" fmla="*/ 36 h 741"/>
                <a:gd name="T66" fmla="*/ 286 w 304"/>
                <a:gd name="T67" fmla="*/ 36 h 741"/>
                <a:gd name="T68" fmla="*/ 286 w 304"/>
                <a:gd name="T69" fmla="*/ 42 h 741"/>
                <a:gd name="T70" fmla="*/ 280 w 304"/>
                <a:gd name="T71" fmla="*/ 42 h 741"/>
                <a:gd name="T72" fmla="*/ 280 w 304"/>
                <a:gd name="T73" fmla="*/ 42 h 741"/>
                <a:gd name="T74" fmla="*/ 280 w 304"/>
                <a:gd name="T75" fmla="*/ 42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3" name="Freeform 7"/>
            <p:cNvSpPr>
              <a:spLocks/>
            </p:cNvSpPr>
            <p:nvPr/>
          </p:nvSpPr>
          <p:spPr bwMode="ltGray">
            <a:xfrm>
              <a:off x="4918" y="3553"/>
              <a:ext cx="314" cy="767"/>
            </a:xfrm>
            <a:custGeom>
              <a:avLst/>
              <a:gdLst>
                <a:gd name="T0" fmla="*/ 284 w 314"/>
                <a:gd name="T1" fmla="*/ 6 h 767"/>
                <a:gd name="T2" fmla="*/ 278 w 314"/>
                <a:gd name="T3" fmla="*/ 6 h 767"/>
                <a:gd name="T4" fmla="*/ 272 w 314"/>
                <a:gd name="T5" fmla="*/ 12 h 767"/>
                <a:gd name="T6" fmla="*/ 254 w 314"/>
                <a:gd name="T7" fmla="*/ 18 h 767"/>
                <a:gd name="T8" fmla="*/ 230 w 314"/>
                <a:gd name="T9" fmla="*/ 24 h 767"/>
                <a:gd name="T10" fmla="*/ 206 w 314"/>
                <a:gd name="T11" fmla="*/ 42 h 767"/>
                <a:gd name="T12" fmla="*/ 188 w 314"/>
                <a:gd name="T13" fmla="*/ 48 h 767"/>
                <a:gd name="T14" fmla="*/ 176 w 314"/>
                <a:gd name="T15" fmla="*/ 54 h 767"/>
                <a:gd name="T16" fmla="*/ 170 w 314"/>
                <a:gd name="T17" fmla="*/ 54 h 767"/>
                <a:gd name="T18" fmla="*/ 150 w 314"/>
                <a:gd name="T19" fmla="*/ 169 h 767"/>
                <a:gd name="T20" fmla="*/ 110 w 314"/>
                <a:gd name="T21" fmla="*/ 225 h 767"/>
                <a:gd name="T22" fmla="*/ 54 w 314"/>
                <a:gd name="T23" fmla="*/ 383 h 767"/>
                <a:gd name="T24" fmla="*/ 82 w 314"/>
                <a:gd name="T25" fmla="*/ 555 h 767"/>
                <a:gd name="T26" fmla="*/ 40 w 314"/>
                <a:gd name="T27" fmla="*/ 679 h 767"/>
                <a:gd name="T28" fmla="*/ 0 w 314"/>
                <a:gd name="T29" fmla="*/ 767 h 767"/>
                <a:gd name="T30" fmla="*/ 108 w 314"/>
                <a:gd name="T31" fmla="*/ 767 h 767"/>
                <a:gd name="T32" fmla="*/ 120 w 314"/>
                <a:gd name="T33" fmla="*/ 611 h 767"/>
                <a:gd name="T34" fmla="*/ 148 w 314"/>
                <a:gd name="T35" fmla="*/ 499 h 767"/>
                <a:gd name="T36" fmla="*/ 160 w 314"/>
                <a:gd name="T37" fmla="*/ 367 h 767"/>
                <a:gd name="T38" fmla="*/ 218 w 314"/>
                <a:gd name="T39" fmla="*/ 327 h 767"/>
                <a:gd name="T40" fmla="*/ 238 w 314"/>
                <a:gd name="T41" fmla="*/ 221 h 767"/>
                <a:gd name="T42" fmla="*/ 296 w 314"/>
                <a:gd name="T43" fmla="*/ 135 h 767"/>
                <a:gd name="T44" fmla="*/ 314 w 314"/>
                <a:gd name="T45" fmla="*/ 0 h 767"/>
                <a:gd name="T46" fmla="*/ 302 w 314"/>
                <a:gd name="T47" fmla="*/ 0 h 767"/>
                <a:gd name="T48" fmla="*/ 296 w 314"/>
                <a:gd name="T49" fmla="*/ 0 h 767"/>
                <a:gd name="T50" fmla="*/ 290 w 314"/>
                <a:gd name="T51" fmla="*/ 0 h 767"/>
                <a:gd name="T52" fmla="*/ 284 w 314"/>
                <a:gd name="T53" fmla="*/ 6 h 767"/>
                <a:gd name="T54" fmla="*/ 284 w 314"/>
                <a:gd name="T55" fmla="*/ 6 h 767"/>
                <a:gd name="T56" fmla="*/ 284 w 314"/>
                <a:gd name="T57" fmla="*/ 6 h 767"/>
                <a:gd name="T58" fmla="*/ 284 w 314"/>
                <a:gd name="T59" fmla="*/ 6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4" name="Freeform 8"/>
            <p:cNvSpPr>
              <a:spLocks/>
            </p:cNvSpPr>
            <p:nvPr/>
          </p:nvSpPr>
          <p:spPr bwMode="ltGray">
            <a:xfrm>
              <a:off x="4700" y="3697"/>
              <a:ext cx="275" cy="623"/>
            </a:xfrm>
            <a:custGeom>
              <a:avLst/>
              <a:gdLst>
                <a:gd name="T0" fmla="*/ 257 w 275"/>
                <a:gd name="T1" fmla="*/ 12 h 623"/>
                <a:gd name="T2" fmla="*/ 239 w 275"/>
                <a:gd name="T3" fmla="*/ 6 h 623"/>
                <a:gd name="T4" fmla="*/ 203 w 275"/>
                <a:gd name="T5" fmla="*/ 6 h 623"/>
                <a:gd name="T6" fmla="*/ 203 w 275"/>
                <a:gd name="T7" fmla="*/ 6 h 623"/>
                <a:gd name="T8" fmla="*/ 197 w 275"/>
                <a:gd name="T9" fmla="*/ 6 h 623"/>
                <a:gd name="T10" fmla="*/ 185 w 275"/>
                <a:gd name="T11" fmla="*/ 0 h 623"/>
                <a:gd name="T12" fmla="*/ 173 w 275"/>
                <a:gd name="T13" fmla="*/ 0 h 623"/>
                <a:gd name="T14" fmla="*/ 166 w 275"/>
                <a:gd name="T15" fmla="*/ 0 h 623"/>
                <a:gd name="T16" fmla="*/ 160 w 275"/>
                <a:gd name="T17" fmla="*/ 0 h 623"/>
                <a:gd name="T18" fmla="*/ 144 w 275"/>
                <a:gd name="T19" fmla="*/ 117 h 623"/>
                <a:gd name="T20" fmla="*/ 128 w 275"/>
                <a:gd name="T21" fmla="*/ 185 h 623"/>
                <a:gd name="T22" fmla="*/ 58 w 275"/>
                <a:gd name="T23" fmla="*/ 299 h 623"/>
                <a:gd name="T24" fmla="*/ 54 w 275"/>
                <a:gd name="T25" fmla="*/ 441 h 623"/>
                <a:gd name="T26" fmla="*/ 24 w 275"/>
                <a:gd name="T27" fmla="*/ 523 h 623"/>
                <a:gd name="T28" fmla="*/ 0 w 275"/>
                <a:gd name="T29" fmla="*/ 623 h 623"/>
                <a:gd name="T30" fmla="*/ 78 w 275"/>
                <a:gd name="T31" fmla="*/ 623 h 623"/>
                <a:gd name="T32" fmla="*/ 92 w 275"/>
                <a:gd name="T33" fmla="*/ 555 h 623"/>
                <a:gd name="T34" fmla="*/ 134 w 275"/>
                <a:gd name="T35" fmla="*/ 447 h 623"/>
                <a:gd name="T36" fmla="*/ 158 w 275"/>
                <a:gd name="T37" fmla="*/ 315 h 623"/>
                <a:gd name="T38" fmla="*/ 184 w 275"/>
                <a:gd name="T39" fmla="*/ 257 h 623"/>
                <a:gd name="T40" fmla="*/ 216 w 275"/>
                <a:gd name="T41" fmla="*/ 211 h 623"/>
                <a:gd name="T42" fmla="*/ 222 w 275"/>
                <a:gd name="T43" fmla="*/ 145 h 623"/>
                <a:gd name="T44" fmla="*/ 240 w 275"/>
                <a:gd name="T45" fmla="*/ 111 h 623"/>
                <a:gd name="T46" fmla="*/ 262 w 275"/>
                <a:gd name="T47" fmla="*/ 79 h 623"/>
                <a:gd name="T48" fmla="*/ 275 w 275"/>
                <a:gd name="T49" fmla="*/ 6 h 623"/>
                <a:gd name="T50" fmla="*/ 263 w 275"/>
                <a:gd name="T51" fmla="*/ 12 h 623"/>
                <a:gd name="T52" fmla="*/ 257 w 275"/>
                <a:gd name="T53" fmla="*/ 12 h 623"/>
                <a:gd name="T54" fmla="*/ 257 w 275"/>
                <a:gd name="T55" fmla="*/ 12 h 623"/>
                <a:gd name="T56" fmla="*/ 257 w 275"/>
                <a:gd name="T57" fmla="*/ 12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5" name="Freeform 9"/>
            <p:cNvSpPr>
              <a:spLocks/>
            </p:cNvSpPr>
            <p:nvPr/>
          </p:nvSpPr>
          <p:spPr bwMode="ltGray">
            <a:xfrm>
              <a:off x="4522" y="3709"/>
              <a:ext cx="213" cy="611"/>
            </a:xfrm>
            <a:custGeom>
              <a:avLst/>
              <a:gdLst>
                <a:gd name="T0" fmla="*/ 171 w 213"/>
                <a:gd name="T1" fmla="*/ 12 h 611"/>
                <a:gd name="T2" fmla="*/ 159 w 213"/>
                <a:gd name="T3" fmla="*/ 24 h 611"/>
                <a:gd name="T4" fmla="*/ 153 w 213"/>
                <a:gd name="T5" fmla="*/ 36 h 611"/>
                <a:gd name="T6" fmla="*/ 128 w 213"/>
                <a:gd name="T7" fmla="*/ 60 h 611"/>
                <a:gd name="T8" fmla="*/ 110 w 213"/>
                <a:gd name="T9" fmla="*/ 83 h 611"/>
                <a:gd name="T10" fmla="*/ 86 w 213"/>
                <a:gd name="T11" fmla="*/ 119 h 611"/>
                <a:gd name="T12" fmla="*/ 68 w 213"/>
                <a:gd name="T13" fmla="*/ 167 h 611"/>
                <a:gd name="T14" fmla="*/ 68 w 213"/>
                <a:gd name="T15" fmla="*/ 221 h 611"/>
                <a:gd name="T16" fmla="*/ 68 w 213"/>
                <a:gd name="T17" fmla="*/ 227 h 611"/>
                <a:gd name="T18" fmla="*/ 68 w 213"/>
                <a:gd name="T19" fmla="*/ 233 h 611"/>
                <a:gd name="T20" fmla="*/ 68 w 213"/>
                <a:gd name="T21" fmla="*/ 239 h 611"/>
                <a:gd name="T22" fmla="*/ 68 w 213"/>
                <a:gd name="T23" fmla="*/ 245 h 611"/>
                <a:gd name="T24" fmla="*/ 68 w 213"/>
                <a:gd name="T25" fmla="*/ 251 h 611"/>
                <a:gd name="T26" fmla="*/ 68 w 213"/>
                <a:gd name="T27" fmla="*/ 251 h 611"/>
                <a:gd name="T28" fmla="*/ 68 w 213"/>
                <a:gd name="T29" fmla="*/ 257 h 611"/>
                <a:gd name="T30" fmla="*/ 68 w 213"/>
                <a:gd name="T31" fmla="*/ 269 h 611"/>
                <a:gd name="T32" fmla="*/ 74 w 213"/>
                <a:gd name="T33" fmla="*/ 287 h 611"/>
                <a:gd name="T34" fmla="*/ 80 w 213"/>
                <a:gd name="T35" fmla="*/ 305 h 611"/>
                <a:gd name="T36" fmla="*/ 86 w 213"/>
                <a:gd name="T37" fmla="*/ 311 h 611"/>
                <a:gd name="T38" fmla="*/ 86 w 213"/>
                <a:gd name="T39" fmla="*/ 311 h 611"/>
                <a:gd name="T40" fmla="*/ 92 w 213"/>
                <a:gd name="T41" fmla="*/ 317 h 611"/>
                <a:gd name="T42" fmla="*/ 92 w 213"/>
                <a:gd name="T43" fmla="*/ 323 h 611"/>
                <a:gd name="T44" fmla="*/ 92 w 213"/>
                <a:gd name="T45" fmla="*/ 323 h 611"/>
                <a:gd name="T46" fmla="*/ 24 w 213"/>
                <a:gd name="T47" fmla="*/ 437 h 611"/>
                <a:gd name="T48" fmla="*/ 18 w 213"/>
                <a:gd name="T49" fmla="*/ 471 h 611"/>
                <a:gd name="T50" fmla="*/ 0 w 213"/>
                <a:gd name="T51" fmla="*/ 547 h 611"/>
                <a:gd name="T52" fmla="*/ 50 w 213"/>
                <a:gd name="T53" fmla="*/ 611 h 611"/>
                <a:gd name="T54" fmla="*/ 114 w 213"/>
                <a:gd name="T55" fmla="*/ 611 h 611"/>
                <a:gd name="T56" fmla="*/ 104 w 213"/>
                <a:gd name="T57" fmla="*/ 555 h 611"/>
                <a:gd name="T58" fmla="*/ 120 w 213"/>
                <a:gd name="T59" fmla="*/ 515 h 611"/>
                <a:gd name="T60" fmla="*/ 150 w 213"/>
                <a:gd name="T61" fmla="*/ 449 h 611"/>
                <a:gd name="T62" fmla="*/ 166 w 213"/>
                <a:gd name="T63" fmla="*/ 377 h 611"/>
                <a:gd name="T64" fmla="*/ 156 w 213"/>
                <a:gd name="T65" fmla="*/ 295 h 611"/>
                <a:gd name="T66" fmla="*/ 170 w 213"/>
                <a:gd name="T67" fmla="*/ 203 h 611"/>
                <a:gd name="T68" fmla="*/ 212 w 213"/>
                <a:gd name="T69" fmla="*/ 95 h 611"/>
                <a:gd name="T70" fmla="*/ 213 w 213"/>
                <a:gd name="T71" fmla="*/ 0 h 611"/>
                <a:gd name="T72" fmla="*/ 207 w 213"/>
                <a:gd name="T73" fmla="*/ 0 h 611"/>
                <a:gd name="T74" fmla="*/ 201 w 213"/>
                <a:gd name="T75" fmla="*/ 0 h 611"/>
                <a:gd name="T76" fmla="*/ 195 w 213"/>
                <a:gd name="T77" fmla="*/ 0 h 611"/>
                <a:gd name="T78" fmla="*/ 189 w 213"/>
                <a:gd name="T79" fmla="*/ 0 h 611"/>
                <a:gd name="T80" fmla="*/ 183 w 213"/>
                <a:gd name="T81" fmla="*/ 6 h 611"/>
                <a:gd name="T82" fmla="*/ 177 w 213"/>
                <a:gd name="T83" fmla="*/ 6 h 611"/>
                <a:gd name="T84" fmla="*/ 171 w 213"/>
                <a:gd name="T85" fmla="*/ 12 h 611"/>
                <a:gd name="T86" fmla="*/ 171 w 213"/>
                <a:gd name="T87" fmla="*/ 12 h 611"/>
                <a:gd name="T88" fmla="*/ 171 w 213"/>
                <a:gd name="T89" fmla="*/ 12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6" name="Freeform 10"/>
            <p:cNvSpPr>
              <a:spLocks/>
            </p:cNvSpPr>
            <p:nvPr/>
          </p:nvSpPr>
          <p:spPr bwMode="ltGray">
            <a:xfrm>
              <a:off x="4292" y="3936"/>
              <a:ext cx="167" cy="384"/>
            </a:xfrm>
            <a:custGeom>
              <a:avLst/>
              <a:gdLst>
                <a:gd name="T0" fmla="*/ 149 w 167"/>
                <a:gd name="T1" fmla="*/ 60 h 384"/>
                <a:gd name="T2" fmla="*/ 119 w 167"/>
                <a:gd name="T3" fmla="*/ 30 h 384"/>
                <a:gd name="T4" fmla="*/ 89 w 167"/>
                <a:gd name="T5" fmla="*/ 12 h 384"/>
                <a:gd name="T6" fmla="*/ 59 w 167"/>
                <a:gd name="T7" fmla="*/ 0 h 384"/>
                <a:gd name="T8" fmla="*/ 54 w 167"/>
                <a:gd name="T9" fmla="*/ 70 h 384"/>
                <a:gd name="T10" fmla="*/ 46 w 167"/>
                <a:gd name="T11" fmla="*/ 112 h 384"/>
                <a:gd name="T12" fmla="*/ 52 w 167"/>
                <a:gd name="T13" fmla="*/ 168 h 384"/>
                <a:gd name="T14" fmla="*/ 24 w 167"/>
                <a:gd name="T15" fmla="*/ 194 h 384"/>
                <a:gd name="T16" fmla="*/ 16 w 167"/>
                <a:gd name="T17" fmla="*/ 258 h 384"/>
                <a:gd name="T18" fmla="*/ 2 w 167"/>
                <a:gd name="T19" fmla="*/ 300 h 384"/>
                <a:gd name="T20" fmla="*/ 0 w 167"/>
                <a:gd name="T21" fmla="*/ 352 h 384"/>
                <a:gd name="T22" fmla="*/ 47 w 167"/>
                <a:gd name="T23" fmla="*/ 384 h 384"/>
                <a:gd name="T24" fmla="*/ 149 w 167"/>
                <a:gd name="T25" fmla="*/ 384 h 384"/>
                <a:gd name="T26" fmla="*/ 134 w 167"/>
                <a:gd name="T27" fmla="*/ 350 h 384"/>
                <a:gd name="T28" fmla="*/ 104 w 167"/>
                <a:gd name="T29" fmla="*/ 324 h 384"/>
                <a:gd name="T30" fmla="*/ 138 w 167"/>
                <a:gd name="T31" fmla="*/ 274 h 384"/>
                <a:gd name="T32" fmla="*/ 122 w 167"/>
                <a:gd name="T33" fmla="*/ 220 h 384"/>
                <a:gd name="T34" fmla="*/ 132 w 167"/>
                <a:gd name="T35" fmla="*/ 186 h 384"/>
                <a:gd name="T36" fmla="*/ 140 w 167"/>
                <a:gd name="T37" fmla="*/ 154 h 384"/>
                <a:gd name="T38" fmla="*/ 167 w 167"/>
                <a:gd name="T39" fmla="*/ 90 h 384"/>
                <a:gd name="T40" fmla="*/ 149 w 167"/>
                <a:gd name="T41" fmla="*/ 60 h 384"/>
                <a:gd name="T42" fmla="*/ 149 w 167"/>
                <a:gd name="T43" fmla="*/ 60 h 384"/>
                <a:gd name="T44" fmla="*/ 149 w 167"/>
                <a:gd name="T45" fmla="*/ 6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7" name="Freeform 11"/>
            <p:cNvSpPr>
              <a:spLocks/>
            </p:cNvSpPr>
            <p:nvPr/>
          </p:nvSpPr>
          <p:spPr bwMode="ltGray">
            <a:xfrm>
              <a:off x="4100" y="4020"/>
              <a:ext cx="166" cy="300"/>
            </a:xfrm>
            <a:custGeom>
              <a:avLst/>
              <a:gdLst>
                <a:gd name="T0" fmla="*/ 136 w 166"/>
                <a:gd name="T1" fmla="*/ 12 h 300"/>
                <a:gd name="T2" fmla="*/ 100 w 166"/>
                <a:gd name="T3" fmla="*/ 0 h 300"/>
                <a:gd name="T4" fmla="*/ 78 w 166"/>
                <a:gd name="T5" fmla="*/ 64 h 300"/>
                <a:gd name="T6" fmla="*/ 70 w 166"/>
                <a:gd name="T7" fmla="*/ 126 h 300"/>
                <a:gd name="T8" fmla="*/ 46 w 166"/>
                <a:gd name="T9" fmla="*/ 184 h 300"/>
                <a:gd name="T10" fmla="*/ 58 w 166"/>
                <a:gd name="T11" fmla="*/ 232 h 300"/>
                <a:gd name="T12" fmla="*/ 38 w 166"/>
                <a:gd name="T13" fmla="*/ 268 h 300"/>
                <a:gd name="T14" fmla="*/ 0 w 166"/>
                <a:gd name="T15" fmla="*/ 300 h 300"/>
                <a:gd name="T16" fmla="*/ 160 w 166"/>
                <a:gd name="T17" fmla="*/ 300 h 300"/>
                <a:gd name="T18" fmla="*/ 136 w 166"/>
                <a:gd name="T19" fmla="*/ 272 h 300"/>
                <a:gd name="T20" fmla="*/ 98 w 166"/>
                <a:gd name="T21" fmla="*/ 234 h 300"/>
                <a:gd name="T22" fmla="*/ 130 w 166"/>
                <a:gd name="T23" fmla="*/ 188 h 300"/>
                <a:gd name="T24" fmla="*/ 138 w 166"/>
                <a:gd name="T25" fmla="*/ 134 h 300"/>
                <a:gd name="T26" fmla="*/ 144 w 166"/>
                <a:gd name="T27" fmla="*/ 94 h 300"/>
                <a:gd name="T28" fmla="*/ 164 w 166"/>
                <a:gd name="T29" fmla="*/ 60 h 300"/>
                <a:gd name="T30" fmla="*/ 166 w 166"/>
                <a:gd name="T31" fmla="*/ 0 h 300"/>
                <a:gd name="T32" fmla="*/ 136 w 166"/>
                <a:gd name="T33" fmla="*/ 12 h 300"/>
                <a:gd name="T34" fmla="*/ 136 w 166"/>
                <a:gd name="T35" fmla="*/ 12 h 300"/>
                <a:gd name="T36" fmla="*/ 136 w 166"/>
                <a:gd name="T37" fmla="*/ 12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8" name="Freeform 12"/>
            <p:cNvSpPr>
              <a:spLocks/>
            </p:cNvSpPr>
            <p:nvPr/>
          </p:nvSpPr>
          <p:spPr bwMode="ltGray">
            <a:xfrm>
              <a:off x="3910" y="4038"/>
              <a:ext cx="237" cy="282"/>
            </a:xfrm>
            <a:custGeom>
              <a:avLst/>
              <a:gdLst>
                <a:gd name="T0" fmla="*/ 201 w 237"/>
                <a:gd name="T1" fmla="*/ 0 h 282"/>
                <a:gd name="T2" fmla="*/ 183 w 237"/>
                <a:gd name="T3" fmla="*/ 0 h 282"/>
                <a:gd name="T4" fmla="*/ 158 w 237"/>
                <a:gd name="T5" fmla="*/ 50 h 282"/>
                <a:gd name="T6" fmla="*/ 148 w 237"/>
                <a:gd name="T7" fmla="*/ 92 h 282"/>
                <a:gd name="T8" fmla="*/ 120 w 237"/>
                <a:gd name="T9" fmla="*/ 144 h 282"/>
                <a:gd name="T10" fmla="*/ 82 w 237"/>
                <a:gd name="T11" fmla="*/ 182 h 282"/>
                <a:gd name="T12" fmla="*/ 60 w 237"/>
                <a:gd name="T13" fmla="*/ 232 h 282"/>
                <a:gd name="T14" fmla="*/ 0 w 237"/>
                <a:gd name="T15" fmla="*/ 282 h 282"/>
                <a:gd name="T16" fmla="*/ 128 w 237"/>
                <a:gd name="T17" fmla="*/ 282 h 282"/>
                <a:gd name="T18" fmla="*/ 154 w 237"/>
                <a:gd name="T19" fmla="*/ 254 h 282"/>
                <a:gd name="T20" fmla="*/ 158 w 237"/>
                <a:gd name="T21" fmla="*/ 196 h 282"/>
                <a:gd name="T22" fmla="*/ 188 w 237"/>
                <a:gd name="T23" fmla="*/ 148 h 282"/>
                <a:gd name="T24" fmla="*/ 196 w 237"/>
                <a:gd name="T25" fmla="*/ 70 h 282"/>
                <a:gd name="T26" fmla="*/ 237 w 237"/>
                <a:gd name="T27" fmla="*/ 0 h 282"/>
                <a:gd name="T28" fmla="*/ 201 w 237"/>
                <a:gd name="T29" fmla="*/ 0 h 282"/>
                <a:gd name="T30" fmla="*/ 201 w 237"/>
                <a:gd name="T31" fmla="*/ 0 h 282"/>
                <a:gd name="T32" fmla="*/ 201 w 237"/>
                <a:gd name="T33"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89" name="Freeform 13"/>
            <p:cNvSpPr>
              <a:spLocks/>
            </p:cNvSpPr>
            <p:nvPr/>
          </p:nvSpPr>
          <p:spPr bwMode="ltGray">
            <a:xfrm>
              <a:off x="3674" y="4086"/>
              <a:ext cx="196" cy="234"/>
            </a:xfrm>
            <a:custGeom>
              <a:avLst/>
              <a:gdLst>
                <a:gd name="T0" fmla="*/ 167 w 196"/>
                <a:gd name="T1" fmla="*/ 54 h 234"/>
                <a:gd name="T2" fmla="*/ 113 w 196"/>
                <a:gd name="T3" fmla="*/ 24 h 234"/>
                <a:gd name="T4" fmla="*/ 83 w 196"/>
                <a:gd name="T5" fmla="*/ 0 h 234"/>
                <a:gd name="T6" fmla="*/ 80 w 196"/>
                <a:gd name="T7" fmla="*/ 62 h 234"/>
                <a:gd name="T8" fmla="*/ 58 w 196"/>
                <a:gd name="T9" fmla="*/ 100 h 234"/>
                <a:gd name="T10" fmla="*/ 54 w 196"/>
                <a:gd name="T11" fmla="*/ 160 h 234"/>
                <a:gd name="T12" fmla="*/ 36 w 196"/>
                <a:gd name="T13" fmla="*/ 202 h 234"/>
                <a:gd name="T14" fmla="*/ 0 w 196"/>
                <a:gd name="T15" fmla="*/ 234 h 234"/>
                <a:gd name="T16" fmla="*/ 146 w 196"/>
                <a:gd name="T17" fmla="*/ 234 h 234"/>
                <a:gd name="T18" fmla="*/ 170 w 196"/>
                <a:gd name="T19" fmla="*/ 198 h 234"/>
                <a:gd name="T20" fmla="*/ 158 w 196"/>
                <a:gd name="T21" fmla="*/ 138 h 234"/>
                <a:gd name="T22" fmla="*/ 196 w 196"/>
                <a:gd name="T23" fmla="*/ 100 h 234"/>
                <a:gd name="T24" fmla="*/ 191 w 196"/>
                <a:gd name="T25" fmla="*/ 54 h 234"/>
                <a:gd name="T26" fmla="*/ 167 w 196"/>
                <a:gd name="T27" fmla="*/ 54 h 234"/>
                <a:gd name="T28" fmla="*/ 167 w 196"/>
                <a:gd name="T29" fmla="*/ 54 h 234"/>
                <a:gd name="T30" fmla="*/ 167 w 196"/>
                <a:gd name="T31" fmla="*/ 5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90" name="Freeform 14"/>
            <p:cNvSpPr>
              <a:spLocks/>
            </p:cNvSpPr>
            <p:nvPr/>
          </p:nvSpPr>
          <p:spPr bwMode="ltGray">
            <a:xfrm>
              <a:off x="3476" y="4068"/>
              <a:ext cx="190" cy="252"/>
            </a:xfrm>
            <a:custGeom>
              <a:avLst/>
              <a:gdLst>
                <a:gd name="T0" fmla="*/ 190 w 190"/>
                <a:gd name="T1" fmla="*/ 0 h 252"/>
                <a:gd name="T2" fmla="*/ 166 w 190"/>
                <a:gd name="T3" fmla="*/ 0 h 252"/>
                <a:gd name="T4" fmla="*/ 158 w 190"/>
                <a:gd name="T5" fmla="*/ 38 h 252"/>
                <a:gd name="T6" fmla="*/ 138 w 190"/>
                <a:gd name="T7" fmla="*/ 120 h 252"/>
                <a:gd name="T8" fmla="*/ 94 w 190"/>
                <a:gd name="T9" fmla="*/ 180 h 252"/>
                <a:gd name="T10" fmla="*/ 62 w 190"/>
                <a:gd name="T11" fmla="*/ 234 h 252"/>
                <a:gd name="T12" fmla="*/ 0 w 190"/>
                <a:gd name="T13" fmla="*/ 252 h 252"/>
                <a:gd name="T14" fmla="*/ 128 w 190"/>
                <a:gd name="T15" fmla="*/ 252 h 252"/>
                <a:gd name="T16" fmla="*/ 142 w 190"/>
                <a:gd name="T17" fmla="*/ 188 h 252"/>
                <a:gd name="T18" fmla="*/ 186 w 190"/>
                <a:gd name="T19" fmla="*/ 90 h 252"/>
                <a:gd name="T20" fmla="*/ 190 w 190"/>
                <a:gd name="T21" fmla="*/ 38 h 252"/>
                <a:gd name="T22" fmla="*/ 190 w 190"/>
                <a:gd name="T23" fmla="*/ 0 h 252"/>
                <a:gd name="T24" fmla="*/ 190 w 190"/>
                <a:gd name="T25" fmla="*/ 0 h 252"/>
                <a:gd name="T26" fmla="*/ 190 w 190"/>
                <a:gd name="T27" fmla="*/ 0 h 252"/>
                <a:gd name="T28" fmla="*/ 190 w 190"/>
                <a:gd name="T29"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91" name="Freeform 15"/>
            <p:cNvSpPr>
              <a:spLocks/>
            </p:cNvSpPr>
            <p:nvPr/>
          </p:nvSpPr>
          <p:spPr bwMode="ltGray">
            <a:xfrm>
              <a:off x="3170" y="4188"/>
              <a:ext cx="230" cy="132"/>
            </a:xfrm>
            <a:custGeom>
              <a:avLst/>
              <a:gdLst>
                <a:gd name="T0" fmla="*/ 197 w 230"/>
                <a:gd name="T1" fmla="*/ 0 h 132"/>
                <a:gd name="T2" fmla="*/ 191 w 230"/>
                <a:gd name="T3" fmla="*/ 0 h 132"/>
                <a:gd name="T4" fmla="*/ 185 w 230"/>
                <a:gd name="T5" fmla="*/ 0 h 132"/>
                <a:gd name="T6" fmla="*/ 173 w 230"/>
                <a:gd name="T7" fmla="*/ 0 h 132"/>
                <a:gd name="T8" fmla="*/ 161 w 230"/>
                <a:gd name="T9" fmla="*/ 0 h 132"/>
                <a:gd name="T10" fmla="*/ 155 w 230"/>
                <a:gd name="T11" fmla="*/ 0 h 132"/>
                <a:gd name="T12" fmla="*/ 138 w 230"/>
                <a:gd name="T13" fmla="*/ 6 h 132"/>
                <a:gd name="T14" fmla="*/ 132 w 230"/>
                <a:gd name="T15" fmla="*/ 6 h 132"/>
                <a:gd name="T16" fmla="*/ 35 w 230"/>
                <a:gd name="T17" fmla="*/ 18 h 132"/>
                <a:gd name="T18" fmla="*/ 11 w 230"/>
                <a:gd name="T19" fmla="*/ 30 h 132"/>
                <a:gd name="T20" fmla="*/ 23 w 230"/>
                <a:gd name="T21" fmla="*/ 54 h 132"/>
                <a:gd name="T22" fmla="*/ 0 w 230"/>
                <a:gd name="T23" fmla="*/ 100 h 132"/>
                <a:gd name="T24" fmla="*/ 0 w 230"/>
                <a:gd name="T25" fmla="*/ 132 h 132"/>
                <a:gd name="T26" fmla="*/ 162 w 230"/>
                <a:gd name="T27" fmla="*/ 132 h 132"/>
                <a:gd name="T28" fmla="*/ 204 w 230"/>
                <a:gd name="T29" fmla="*/ 88 h 132"/>
                <a:gd name="T30" fmla="*/ 230 w 230"/>
                <a:gd name="T31" fmla="*/ 46 h 132"/>
                <a:gd name="T32" fmla="*/ 214 w 230"/>
                <a:gd name="T33" fmla="*/ 24 h 132"/>
                <a:gd name="T34" fmla="*/ 215 w 230"/>
                <a:gd name="T35" fmla="*/ 0 h 132"/>
                <a:gd name="T36" fmla="*/ 209 w 230"/>
                <a:gd name="T37" fmla="*/ 0 h 132"/>
                <a:gd name="T38" fmla="*/ 203 w 230"/>
                <a:gd name="T39" fmla="*/ 0 h 132"/>
                <a:gd name="T40" fmla="*/ 203 w 230"/>
                <a:gd name="T41" fmla="*/ 0 h 132"/>
                <a:gd name="T42" fmla="*/ 197 w 230"/>
                <a:gd name="T43" fmla="*/ 0 h 132"/>
                <a:gd name="T44" fmla="*/ 197 w 230"/>
                <a:gd name="T45" fmla="*/ 0 h 132"/>
                <a:gd name="T46" fmla="*/ 197 w 230"/>
                <a:gd name="T47"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92" name="Freeform 16"/>
            <p:cNvSpPr>
              <a:spLocks/>
            </p:cNvSpPr>
            <p:nvPr/>
          </p:nvSpPr>
          <p:spPr bwMode="ltGray">
            <a:xfrm>
              <a:off x="3044" y="4218"/>
              <a:ext cx="89" cy="102"/>
            </a:xfrm>
            <a:custGeom>
              <a:avLst/>
              <a:gdLst>
                <a:gd name="T0" fmla="*/ 71 w 89"/>
                <a:gd name="T1" fmla="*/ 0 h 102"/>
                <a:gd name="T2" fmla="*/ 66 w 89"/>
                <a:gd name="T3" fmla="*/ 48 h 102"/>
                <a:gd name="T4" fmla="*/ 30 w 89"/>
                <a:gd name="T5" fmla="*/ 72 h 102"/>
                <a:gd name="T6" fmla="*/ 0 w 89"/>
                <a:gd name="T7" fmla="*/ 102 h 102"/>
                <a:gd name="T8" fmla="*/ 66 w 89"/>
                <a:gd name="T9" fmla="*/ 102 h 102"/>
                <a:gd name="T10" fmla="*/ 88 w 89"/>
                <a:gd name="T11" fmla="*/ 56 h 102"/>
                <a:gd name="T12" fmla="*/ 89 w 89"/>
                <a:gd name="T13" fmla="*/ 6 h 102"/>
                <a:gd name="T14" fmla="*/ 71 w 89"/>
                <a:gd name="T15" fmla="*/ 0 h 102"/>
                <a:gd name="T16" fmla="*/ 71 w 89"/>
                <a:gd name="T17" fmla="*/ 0 h 102"/>
                <a:gd name="T18" fmla="*/ 71 w 89"/>
                <a:gd name="T1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4593" name="Freeform 17"/>
            <p:cNvSpPr>
              <a:spLocks/>
            </p:cNvSpPr>
            <p:nvPr/>
          </p:nvSpPr>
          <p:spPr bwMode="ltGray">
            <a:xfrm>
              <a:off x="5482" y="3367"/>
              <a:ext cx="278" cy="953"/>
            </a:xfrm>
            <a:custGeom>
              <a:avLst/>
              <a:gdLst>
                <a:gd name="T0" fmla="*/ 278 w 278"/>
                <a:gd name="T1" fmla="*/ 24 h 953"/>
                <a:gd name="T2" fmla="*/ 272 w 278"/>
                <a:gd name="T3" fmla="*/ 24 h 953"/>
                <a:gd name="T4" fmla="*/ 272 w 278"/>
                <a:gd name="T5" fmla="*/ 18 h 953"/>
                <a:gd name="T6" fmla="*/ 266 w 278"/>
                <a:gd name="T7" fmla="*/ 18 h 953"/>
                <a:gd name="T8" fmla="*/ 254 w 278"/>
                <a:gd name="T9" fmla="*/ 12 h 953"/>
                <a:gd name="T10" fmla="*/ 236 w 278"/>
                <a:gd name="T11" fmla="*/ 6 h 953"/>
                <a:gd name="T12" fmla="*/ 212 w 278"/>
                <a:gd name="T13" fmla="*/ 0 h 953"/>
                <a:gd name="T14" fmla="*/ 206 w 278"/>
                <a:gd name="T15" fmla="*/ 6 h 953"/>
                <a:gd name="T16" fmla="*/ 198 w 278"/>
                <a:gd name="T17" fmla="*/ 129 h 953"/>
                <a:gd name="T18" fmla="*/ 184 w 278"/>
                <a:gd name="T19" fmla="*/ 209 h 953"/>
                <a:gd name="T20" fmla="*/ 182 w 278"/>
                <a:gd name="T21" fmla="*/ 249 h 953"/>
                <a:gd name="T22" fmla="*/ 200 w 278"/>
                <a:gd name="T23" fmla="*/ 339 h 953"/>
                <a:gd name="T24" fmla="*/ 186 w 278"/>
                <a:gd name="T25" fmla="*/ 481 h 953"/>
                <a:gd name="T26" fmla="*/ 176 w 278"/>
                <a:gd name="T27" fmla="*/ 521 h 953"/>
                <a:gd name="T28" fmla="*/ 156 w 278"/>
                <a:gd name="T29" fmla="*/ 601 h 953"/>
                <a:gd name="T30" fmla="*/ 172 w 278"/>
                <a:gd name="T31" fmla="*/ 681 h 953"/>
                <a:gd name="T32" fmla="*/ 138 w 278"/>
                <a:gd name="T33" fmla="*/ 765 h 953"/>
                <a:gd name="T34" fmla="*/ 96 w 278"/>
                <a:gd name="T35" fmla="*/ 847 h 953"/>
                <a:gd name="T36" fmla="*/ 50 w 278"/>
                <a:gd name="T37" fmla="*/ 899 h 953"/>
                <a:gd name="T38" fmla="*/ 0 w 278"/>
                <a:gd name="T39" fmla="*/ 953 h 953"/>
                <a:gd name="T40" fmla="*/ 278 w 278"/>
                <a:gd name="T41" fmla="*/ 953 h 953"/>
                <a:gd name="T42" fmla="*/ 278 w 278"/>
                <a:gd name="T43" fmla="*/ 24 h 953"/>
                <a:gd name="T44" fmla="*/ 278 w 278"/>
                <a:gd name="T45" fmla="*/ 24 h 953"/>
                <a:gd name="T46" fmla="*/ 278 w 278"/>
                <a:gd name="T47" fmla="*/ 24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grpSp>
      <p:sp>
        <p:nvSpPr>
          <p:cNvPr id="24594" name="Rectangle 18"/>
          <p:cNvSpPr>
            <a:spLocks noGrp="1" noChangeArrowheads="1"/>
          </p:cNvSpPr>
          <p:nvPr>
            <p:ph type="ctrTitle" sz="quarter"/>
          </p:nvPr>
        </p:nvSpPr>
        <p:spPr>
          <a:xfrm>
            <a:off x="685800" y="1600200"/>
            <a:ext cx="7772400" cy="1828800"/>
          </a:xfrm>
        </p:spPr>
        <p:txBody>
          <a:bodyPr anchor="b"/>
          <a:lstStyle>
            <a:lvl1pPr>
              <a:defRPr sz="5700"/>
            </a:lvl1pPr>
          </a:lstStyle>
          <a:p>
            <a:pPr lvl="0"/>
            <a:r>
              <a:rPr lang="ar-EG" noProof="0" smtClean="0"/>
              <a:t>انقر لتحرير نمط العنوان الرئيسي</a:t>
            </a:r>
          </a:p>
        </p:txBody>
      </p:sp>
      <p:sp>
        <p:nvSpPr>
          <p:cNvPr id="24595" name="Rectangle 19"/>
          <p:cNvSpPr>
            <a:spLocks noGrp="1" noChangeArrowheads="1"/>
          </p:cNvSpPr>
          <p:nvPr>
            <p:ph type="subTitle" sz="quarter" idx="1"/>
          </p:nvPr>
        </p:nvSpPr>
        <p:spPr>
          <a:xfrm>
            <a:off x="1371600" y="3733800"/>
            <a:ext cx="6400800" cy="1752600"/>
          </a:xfrm>
        </p:spPr>
        <p:txBody>
          <a:bodyPr/>
          <a:lstStyle>
            <a:lvl1pPr marL="0" indent="0" algn="ctr">
              <a:buFont typeface="Wingdings" pitchFamily="2" charset="2"/>
              <a:buNone/>
              <a:defRPr sz="3600"/>
            </a:lvl1pPr>
          </a:lstStyle>
          <a:p>
            <a:pPr lvl="0"/>
            <a:r>
              <a:rPr lang="ar-EG" noProof="0" smtClean="0"/>
              <a:t>انقر لتحرير نمط العنوان الثانوي الرئيسي</a:t>
            </a:r>
          </a:p>
        </p:txBody>
      </p:sp>
      <p:sp>
        <p:nvSpPr>
          <p:cNvPr id="24596" name="Rectangle 20"/>
          <p:cNvSpPr>
            <a:spLocks noGrp="1" noChangeArrowheads="1"/>
          </p:cNvSpPr>
          <p:nvPr>
            <p:ph type="dt" sz="quarter" idx="2"/>
          </p:nvPr>
        </p:nvSpPr>
        <p:spPr/>
        <p:txBody>
          <a:bodyPr/>
          <a:lstStyle>
            <a:lvl1pPr>
              <a:defRPr/>
            </a:lvl1pPr>
          </a:lstStyle>
          <a:p>
            <a:endParaRPr lang="en-US">
              <a:solidFill>
                <a:srgbClr val="EAEAEA"/>
              </a:solidFill>
            </a:endParaRPr>
          </a:p>
        </p:txBody>
      </p:sp>
      <p:sp>
        <p:nvSpPr>
          <p:cNvPr id="24597" name="Rectangle 21"/>
          <p:cNvSpPr>
            <a:spLocks noGrp="1" noChangeArrowheads="1"/>
          </p:cNvSpPr>
          <p:nvPr>
            <p:ph type="ftr" sz="quarter" idx="3"/>
          </p:nvPr>
        </p:nvSpPr>
        <p:spPr/>
        <p:txBody>
          <a:bodyPr/>
          <a:lstStyle>
            <a:lvl1pPr>
              <a:defRPr/>
            </a:lvl1pPr>
          </a:lstStyle>
          <a:p>
            <a:endParaRPr lang="en-US">
              <a:solidFill>
                <a:srgbClr val="EAEAEA"/>
              </a:solidFill>
            </a:endParaRPr>
          </a:p>
        </p:txBody>
      </p:sp>
      <p:sp>
        <p:nvSpPr>
          <p:cNvPr id="24598" name="Rectangle 22"/>
          <p:cNvSpPr>
            <a:spLocks noGrp="1" noChangeArrowheads="1"/>
          </p:cNvSpPr>
          <p:nvPr>
            <p:ph type="sldNum" sz="quarter" idx="4"/>
          </p:nvPr>
        </p:nvSpPr>
        <p:spPr/>
        <p:txBody>
          <a:bodyPr/>
          <a:lstStyle>
            <a:lvl1pPr>
              <a:defRPr/>
            </a:lvl1pPr>
          </a:lstStyle>
          <a:p>
            <a:fld id="{5DCBF6E0-E8AA-4DE3-BE76-24F5F45C25DD}"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136488411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EAEAEA"/>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EAEAEA"/>
              </a:solidFill>
            </a:endParaRPr>
          </a:p>
        </p:txBody>
      </p:sp>
      <p:sp>
        <p:nvSpPr>
          <p:cNvPr id="6" name="Slide Number Placeholder 5"/>
          <p:cNvSpPr>
            <a:spLocks noGrp="1"/>
          </p:cNvSpPr>
          <p:nvPr>
            <p:ph type="sldNum" sz="quarter" idx="12"/>
          </p:nvPr>
        </p:nvSpPr>
        <p:spPr/>
        <p:txBody>
          <a:bodyPr/>
          <a:lstStyle>
            <a:lvl1pPr>
              <a:defRPr/>
            </a:lvl1pPr>
          </a:lstStyle>
          <a:p>
            <a:fld id="{1DF42D5D-0B5A-412B-B422-D455315D43D5}"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5522422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06036F9E-F0AA-4ADC-B75D-382E7A2C7EAF}" type="datetimeFigureOut">
              <a:rPr lang="en-US" smtClean="0"/>
              <a:t>11/12/2016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65AC6C-1F97-415A-B9D9-C2E431F1D562}" type="slidenum">
              <a:rPr lang="en-US" smtClean="0"/>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EAEAEA"/>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EAEAEA"/>
              </a:solidFill>
            </a:endParaRPr>
          </a:p>
        </p:txBody>
      </p:sp>
      <p:sp>
        <p:nvSpPr>
          <p:cNvPr id="6" name="Slide Number Placeholder 5"/>
          <p:cNvSpPr>
            <a:spLocks noGrp="1"/>
          </p:cNvSpPr>
          <p:nvPr>
            <p:ph type="sldNum" sz="quarter" idx="12"/>
          </p:nvPr>
        </p:nvSpPr>
        <p:spPr/>
        <p:txBody>
          <a:bodyPr/>
          <a:lstStyle>
            <a:lvl1pPr>
              <a:defRPr/>
            </a:lvl1pPr>
          </a:lstStyle>
          <a:p>
            <a:fld id="{EE311F44-F28E-4A7A-8BFE-821DE4A27B60}"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5550918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EAEAEA"/>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EAEAEA"/>
              </a:solidFill>
            </a:endParaRPr>
          </a:p>
        </p:txBody>
      </p:sp>
      <p:sp>
        <p:nvSpPr>
          <p:cNvPr id="7" name="Slide Number Placeholder 6"/>
          <p:cNvSpPr>
            <a:spLocks noGrp="1"/>
          </p:cNvSpPr>
          <p:nvPr>
            <p:ph type="sldNum" sz="quarter" idx="12"/>
          </p:nvPr>
        </p:nvSpPr>
        <p:spPr/>
        <p:txBody>
          <a:bodyPr/>
          <a:lstStyle>
            <a:lvl1pPr>
              <a:defRPr/>
            </a:lvl1pPr>
          </a:lstStyle>
          <a:p>
            <a:fld id="{54657EFE-A93E-42C7-8158-7FB184E66C25}"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257506479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EAEAEA"/>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EAEAEA"/>
              </a:solidFill>
            </a:endParaRPr>
          </a:p>
        </p:txBody>
      </p:sp>
      <p:sp>
        <p:nvSpPr>
          <p:cNvPr id="9" name="Slide Number Placeholder 8"/>
          <p:cNvSpPr>
            <a:spLocks noGrp="1"/>
          </p:cNvSpPr>
          <p:nvPr>
            <p:ph type="sldNum" sz="quarter" idx="12"/>
          </p:nvPr>
        </p:nvSpPr>
        <p:spPr/>
        <p:txBody>
          <a:bodyPr/>
          <a:lstStyle>
            <a:lvl1pPr>
              <a:defRPr/>
            </a:lvl1pPr>
          </a:lstStyle>
          <a:p>
            <a:fld id="{9508E332-2AAE-4B24-B0A9-A98D5DBC46D5}"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113856004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EAEAEA"/>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EAEAEA"/>
              </a:solidFill>
            </a:endParaRPr>
          </a:p>
        </p:txBody>
      </p:sp>
      <p:sp>
        <p:nvSpPr>
          <p:cNvPr id="5" name="Slide Number Placeholder 4"/>
          <p:cNvSpPr>
            <a:spLocks noGrp="1"/>
          </p:cNvSpPr>
          <p:nvPr>
            <p:ph type="sldNum" sz="quarter" idx="12"/>
          </p:nvPr>
        </p:nvSpPr>
        <p:spPr/>
        <p:txBody>
          <a:bodyPr/>
          <a:lstStyle>
            <a:lvl1pPr>
              <a:defRPr/>
            </a:lvl1pPr>
          </a:lstStyle>
          <a:p>
            <a:fld id="{5EF6F6DC-1D1F-483A-A46D-40A37F678FA8}"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69473908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EAEAEA"/>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EAEAEA"/>
              </a:solidFill>
            </a:endParaRPr>
          </a:p>
        </p:txBody>
      </p:sp>
      <p:sp>
        <p:nvSpPr>
          <p:cNvPr id="4" name="Slide Number Placeholder 3"/>
          <p:cNvSpPr>
            <a:spLocks noGrp="1"/>
          </p:cNvSpPr>
          <p:nvPr>
            <p:ph type="sldNum" sz="quarter" idx="12"/>
          </p:nvPr>
        </p:nvSpPr>
        <p:spPr/>
        <p:txBody>
          <a:bodyPr/>
          <a:lstStyle>
            <a:lvl1pPr>
              <a:defRPr/>
            </a:lvl1pPr>
          </a:lstStyle>
          <a:p>
            <a:fld id="{4177B91A-1437-423F-9CE7-78EED6D793E8}"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63584808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EAEAEA"/>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EAEAEA"/>
              </a:solidFill>
            </a:endParaRPr>
          </a:p>
        </p:txBody>
      </p:sp>
      <p:sp>
        <p:nvSpPr>
          <p:cNvPr id="7" name="Slide Number Placeholder 6"/>
          <p:cNvSpPr>
            <a:spLocks noGrp="1"/>
          </p:cNvSpPr>
          <p:nvPr>
            <p:ph type="sldNum" sz="quarter" idx="12"/>
          </p:nvPr>
        </p:nvSpPr>
        <p:spPr/>
        <p:txBody>
          <a:bodyPr/>
          <a:lstStyle>
            <a:lvl1pPr>
              <a:defRPr/>
            </a:lvl1pPr>
          </a:lstStyle>
          <a:p>
            <a:fld id="{55C66152-882F-46EE-B73B-87A468886D0F}"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242056358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EAEAEA"/>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EAEAEA"/>
              </a:solidFill>
            </a:endParaRPr>
          </a:p>
        </p:txBody>
      </p:sp>
      <p:sp>
        <p:nvSpPr>
          <p:cNvPr id="7" name="Slide Number Placeholder 6"/>
          <p:cNvSpPr>
            <a:spLocks noGrp="1"/>
          </p:cNvSpPr>
          <p:nvPr>
            <p:ph type="sldNum" sz="quarter" idx="12"/>
          </p:nvPr>
        </p:nvSpPr>
        <p:spPr/>
        <p:txBody>
          <a:bodyPr/>
          <a:lstStyle>
            <a:lvl1pPr>
              <a:defRPr/>
            </a:lvl1pPr>
          </a:lstStyle>
          <a:p>
            <a:fld id="{1206F265-5268-4273-B4BB-315D1FC839C8}"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164191771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EAEAEA"/>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EAEAEA"/>
              </a:solidFill>
            </a:endParaRPr>
          </a:p>
        </p:txBody>
      </p:sp>
      <p:sp>
        <p:nvSpPr>
          <p:cNvPr id="6" name="Slide Number Placeholder 5"/>
          <p:cNvSpPr>
            <a:spLocks noGrp="1"/>
          </p:cNvSpPr>
          <p:nvPr>
            <p:ph type="sldNum" sz="quarter" idx="12"/>
          </p:nvPr>
        </p:nvSpPr>
        <p:spPr/>
        <p:txBody>
          <a:bodyPr/>
          <a:lstStyle>
            <a:lvl1pPr>
              <a:defRPr/>
            </a:lvl1pPr>
          </a:lstStyle>
          <a:p>
            <a:fld id="{FC7D0E27-9469-4C87-BC6C-6BCE818FB1E8}"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47051690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EAEAEA"/>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EAEAEA"/>
              </a:solidFill>
            </a:endParaRPr>
          </a:p>
        </p:txBody>
      </p:sp>
      <p:sp>
        <p:nvSpPr>
          <p:cNvPr id="6" name="Slide Number Placeholder 5"/>
          <p:cNvSpPr>
            <a:spLocks noGrp="1"/>
          </p:cNvSpPr>
          <p:nvPr>
            <p:ph type="sldNum" sz="quarter" idx="12"/>
          </p:nvPr>
        </p:nvSpPr>
        <p:spPr/>
        <p:txBody>
          <a:bodyPr/>
          <a:lstStyle>
            <a:lvl1pPr>
              <a:defRPr/>
            </a:lvl1pPr>
          </a:lstStyle>
          <a:p>
            <a:fld id="{E5884489-5347-462C-8F62-42B20DC4ACF2}"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237843658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3638"/>
            <a:ext cx="2133600" cy="457200"/>
          </a:xfrm>
        </p:spPr>
        <p:txBody>
          <a:bodyPr/>
          <a:lstStyle>
            <a:lvl1pPr>
              <a:defRPr/>
            </a:lvl1pPr>
          </a:lstStyle>
          <a:p>
            <a:endParaRPr lang="en-US">
              <a:solidFill>
                <a:srgbClr val="EAEAEA"/>
              </a:solidFill>
            </a:endParaRPr>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solidFill>
                <a:srgbClr val="EAEAEA"/>
              </a:solidFill>
            </a:endParaRPr>
          </a:p>
        </p:txBody>
      </p:sp>
      <p:sp>
        <p:nvSpPr>
          <p:cNvPr id="7" name="Slide Number Placeholder 6"/>
          <p:cNvSpPr>
            <a:spLocks noGrp="1"/>
          </p:cNvSpPr>
          <p:nvPr>
            <p:ph type="sldNum" sz="quarter" idx="12"/>
          </p:nvPr>
        </p:nvSpPr>
        <p:spPr>
          <a:xfrm>
            <a:off x="6553200" y="6243638"/>
            <a:ext cx="2133600" cy="457200"/>
          </a:xfrm>
        </p:spPr>
        <p:txBody>
          <a:bodyPr/>
          <a:lstStyle>
            <a:lvl1pPr>
              <a:defRPr/>
            </a:lvl1pPr>
          </a:lstStyle>
          <a:p>
            <a:fld id="{8C923B3A-61F0-4BA4-94FD-44B495B4DA07}"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32326444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6036F9E-F0AA-4ADC-B75D-382E7A2C7EAF}" type="datetimeFigureOut">
              <a:rPr lang="en-US" smtClean="0"/>
              <a:t>11/12/2016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C65AC6C-1F97-415A-B9D9-C2E431F1D562}" type="slidenum">
              <a:rPr lang="en-US" smtClean="0"/>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7813"/>
            <a:ext cx="8229600" cy="58531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3638"/>
            <a:ext cx="2133600" cy="457200"/>
          </a:xfrm>
        </p:spPr>
        <p:txBody>
          <a:bodyPr/>
          <a:lstStyle>
            <a:lvl1pPr>
              <a:defRPr/>
            </a:lvl1pPr>
          </a:lstStyle>
          <a:p>
            <a:endParaRPr lang="en-US">
              <a:solidFill>
                <a:srgbClr val="EAEAEA"/>
              </a:solidFill>
            </a:endParaRPr>
          </a:p>
        </p:txBody>
      </p:sp>
      <p:sp>
        <p:nvSpPr>
          <p:cNvPr id="4" name="Footer Placeholder 3"/>
          <p:cNvSpPr>
            <a:spLocks noGrp="1"/>
          </p:cNvSpPr>
          <p:nvPr>
            <p:ph type="ftr" sz="quarter" idx="11"/>
          </p:nvPr>
        </p:nvSpPr>
        <p:spPr>
          <a:xfrm>
            <a:off x="3124200" y="6248400"/>
            <a:ext cx="2895600" cy="457200"/>
          </a:xfrm>
        </p:spPr>
        <p:txBody>
          <a:bodyPr/>
          <a:lstStyle>
            <a:lvl1pPr>
              <a:defRPr/>
            </a:lvl1pPr>
          </a:lstStyle>
          <a:p>
            <a:endParaRPr lang="en-US">
              <a:solidFill>
                <a:srgbClr val="EAEAEA"/>
              </a:solidFill>
            </a:endParaRPr>
          </a:p>
        </p:txBody>
      </p:sp>
      <p:sp>
        <p:nvSpPr>
          <p:cNvPr id="5" name="Slide Number Placeholder 4"/>
          <p:cNvSpPr>
            <a:spLocks noGrp="1"/>
          </p:cNvSpPr>
          <p:nvPr>
            <p:ph type="sldNum" sz="quarter" idx="12"/>
          </p:nvPr>
        </p:nvSpPr>
        <p:spPr>
          <a:xfrm>
            <a:off x="6553200" y="6243638"/>
            <a:ext cx="2133600" cy="457200"/>
          </a:xfrm>
        </p:spPr>
        <p:txBody>
          <a:bodyPr/>
          <a:lstStyle>
            <a:lvl1pPr>
              <a:defRPr/>
            </a:lvl1pPr>
          </a:lstStyle>
          <a:p>
            <a:fld id="{0E5B8EDC-3767-4E09-AA37-F85A6F8DB634}" type="slidenum">
              <a:rPr lang="ar-SA">
                <a:solidFill>
                  <a:srgbClr val="EAEAEA"/>
                </a:solidFill>
              </a:rPr>
              <a:pPr/>
              <a:t>‹#›</a:t>
            </a:fld>
            <a:endParaRPr lang="en-US">
              <a:solidFill>
                <a:srgbClr val="EAEAEA"/>
              </a:solidFill>
            </a:endParaRPr>
          </a:p>
        </p:txBody>
      </p:sp>
    </p:spTree>
    <p:extLst>
      <p:ext uri="{BB962C8B-B14F-4D97-AF65-F5344CB8AC3E}">
        <p14:creationId xmlns:p14="http://schemas.microsoft.com/office/powerpoint/2010/main" val="39275044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6036F9E-F0AA-4ADC-B75D-382E7A2C7EAF}" type="datetimeFigureOut">
              <a:rPr lang="en-US" smtClean="0"/>
              <a:t>11/12/2016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C65AC6C-1F97-415A-B9D9-C2E431F1D56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06036F9E-F0AA-4ADC-B75D-382E7A2C7EAF}" type="datetimeFigureOut">
              <a:rPr lang="en-US" smtClean="0"/>
              <a:t>11/12/2016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C65AC6C-1F97-415A-B9D9-C2E431F1D56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06036F9E-F0AA-4ADC-B75D-382E7A2C7EAF}" type="datetimeFigureOut">
              <a:rPr lang="en-US" smtClean="0"/>
              <a:t>11/12/2016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65AC6C-1F97-415A-B9D9-C2E431F1D562}" type="slidenum">
              <a:rPr lang="en-US" smtClean="0"/>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6036F9E-F0AA-4ADC-B75D-382E7A2C7EAF}" type="datetimeFigureOut">
              <a:rPr lang="en-US" smtClean="0"/>
              <a:t>11/12/2016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65AC6C-1F97-415A-B9D9-C2E431F1D562}" type="slidenum">
              <a:rPr lang="en-US" smtClean="0"/>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slideLayout" Target="../slideLayouts/slideLayout50.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06036F9E-F0AA-4ADC-B75D-382E7A2C7EAF}" type="datetimeFigureOut">
              <a:rPr lang="en-US" smtClean="0"/>
              <a:t>11/12/2016</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FC65AC6C-1F97-415A-B9D9-C2E431F1D562}" type="slidenum">
              <a:rPr lang="en-US" smtClean="0"/>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tint val="63529"/>
                <a:invGamma/>
              </a:schemeClr>
            </a:gs>
          </a:gsLst>
          <a:lin ang="5400000" scaled="1"/>
        </a:gradFill>
        <a:effectLst/>
      </p:bgPr>
    </p:bg>
    <p:spTree>
      <p:nvGrpSpPr>
        <p:cNvPr id="1" name=""/>
        <p:cNvGrpSpPr/>
        <p:nvPr/>
      </p:nvGrpSpPr>
      <p:grpSpPr>
        <a:xfrm>
          <a:off x="0" y="0"/>
          <a:ext cx="0" cy="0"/>
          <a:chOff x="0" y="0"/>
          <a:chExt cx="0" cy="0"/>
        </a:xfrm>
      </p:grpSpPr>
      <p:grpSp>
        <p:nvGrpSpPr>
          <p:cNvPr id="23554" name="Group 2"/>
          <p:cNvGrpSpPr>
            <a:grpSpLocks/>
          </p:cNvGrpSpPr>
          <p:nvPr/>
        </p:nvGrpSpPr>
        <p:grpSpPr bwMode="auto">
          <a:xfrm>
            <a:off x="4716463" y="5345113"/>
            <a:ext cx="4427537" cy="1512887"/>
            <a:chOff x="2971" y="3367"/>
            <a:chExt cx="2789" cy="953"/>
          </a:xfrm>
        </p:grpSpPr>
        <p:sp>
          <p:nvSpPr>
            <p:cNvPr id="23555" name="Freeform 3"/>
            <p:cNvSpPr>
              <a:spLocks/>
            </p:cNvSpPr>
            <p:nvPr/>
          </p:nvSpPr>
          <p:spPr bwMode="ltGray">
            <a:xfrm>
              <a:off x="2971" y="3367"/>
              <a:ext cx="2789" cy="953"/>
            </a:xfrm>
            <a:custGeom>
              <a:avLst/>
              <a:gdLst>
                <a:gd name="T0" fmla="*/ 2768 w 2780"/>
                <a:gd name="T1" fmla="*/ 18 h 953"/>
                <a:gd name="T2" fmla="*/ 2678 w 2780"/>
                <a:gd name="T3" fmla="*/ 24 h 953"/>
                <a:gd name="T4" fmla="*/ 2613 w 2780"/>
                <a:gd name="T5" fmla="*/ 102 h 953"/>
                <a:gd name="T6" fmla="*/ 2511 w 2780"/>
                <a:gd name="T7" fmla="*/ 156 h 953"/>
                <a:gd name="T8" fmla="*/ 2505 w 2780"/>
                <a:gd name="T9" fmla="*/ 222 h 953"/>
                <a:gd name="T10" fmla="*/ 2487 w 2780"/>
                <a:gd name="T11" fmla="*/ 246 h 953"/>
                <a:gd name="T12" fmla="*/ 2469 w 2780"/>
                <a:gd name="T13" fmla="*/ 252 h 953"/>
                <a:gd name="T14" fmla="*/ 2397 w 2780"/>
                <a:gd name="T15" fmla="*/ 210 h 953"/>
                <a:gd name="T16" fmla="*/ 2260 w 2780"/>
                <a:gd name="T17" fmla="*/ 192 h 953"/>
                <a:gd name="T18" fmla="*/ 2236 w 2780"/>
                <a:gd name="T19" fmla="*/ 186 h 953"/>
                <a:gd name="T20" fmla="*/ 2218 w 2780"/>
                <a:gd name="T21" fmla="*/ 192 h 953"/>
                <a:gd name="T22" fmla="*/ 2146 w 2780"/>
                <a:gd name="T23" fmla="*/ 228 h 953"/>
                <a:gd name="T24" fmla="*/ 2110 w 2780"/>
                <a:gd name="T25" fmla="*/ 240 h 953"/>
                <a:gd name="T26" fmla="*/ 2086 w 2780"/>
                <a:gd name="T27" fmla="*/ 246 h 953"/>
                <a:gd name="T28" fmla="*/ 2074 w 2780"/>
                <a:gd name="T29" fmla="*/ 258 h 953"/>
                <a:gd name="T30" fmla="*/ 2074 w 2780"/>
                <a:gd name="T31" fmla="*/ 276 h 953"/>
                <a:gd name="T32" fmla="*/ 2051 w 2780"/>
                <a:gd name="T33" fmla="*/ 300 h 953"/>
                <a:gd name="T34" fmla="*/ 2033 w 2780"/>
                <a:gd name="T35" fmla="*/ 312 h 953"/>
                <a:gd name="T36" fmla="*/ 2021 w 2780"/>
                <a:gd name="T37" fmla="*/ 324 h 953"/>
                <a:gd name="T38" fmla="*/ 2009 w 2780"/>
                <a:gd name="T39" fmla="*/ 336 h 953"/>
                <a:gd name="T40" fmla="*/ 1979 w 2780"/>
                <a:gd name="T41" fmla="*/ 342 h 953"/>
                <a:gd name="T42" fmla="*/ 1913 w 2780"/>
                <a:gd name="T43" fmla="*/ 336 h 953"/>
                <a:gd name="T44" fmla="*/ 1877 w 2780"/>
                <a:gd name="T45" fmla="*/ 330 h 953"/>
                <a:gd name="T46" fmla="*/ 1865 w 2780"/>
                <a:gd name="T47" fmla="*/ 342 h 953"/>
                <a:gd name="T48" fmla="*/ 1853 w 2780"/>
                <a:gd name="T49" fmla="*/ 354 h 953"/>
                <a:gd name="T50" fmla="*/ 1823 w 2780"/>
                <a:gd name="T51" fmla="*/ 360 h 953"/>
                <a:gd name="T52" fmla="*/ 1764 w 2780"/>
                <a:gd name="T53" fmla="*/ 342 h 953"/>
                <a:gd name="T54" fmla="*/ 1740 w 2780"/>
                <a:gd name="T55" fmla="*/ 342 h 953"/>
                <a:gd name="T56" fmla="*/ 1716 w 2780"/>
                <a:gd name="T57" fmla="*/ 354 h 953"/>
                <a:gd name="T58" fmla="*/ 1656 w 2780"/>
                <a:gd name="T59" fmla="*/ 425 h 953"/>
                <a:gd name="T60" fmla="*/ 1614 w 2780"/>
                <a:gd name="T61" fmla="*/ 569 h 953"/>
                <a:gd name="T62" fmla="*/ 1614 w 2780"/>
                <a:gd name="T63" fmla="*/ 593 h 953"/>
                <a:gd name="T64" fmla="*/ 1620 w 2780"/>
                <a:gd name="T65" fmla="*/ 641 h 953"/>
                <a:gd name="T66" fmla="*/ 1638 w 2780"/>
                <a:gd name="T67" fmla="*/ 659 h 953"/>
                <a:gd name="T68" fmla="*/ 1632 w 2780"/>
                <a:gd name="T69" fmla="*/ 671 h 953"/>
                <a:gd name="T70" fmla="*/ 1620 w 2780"/>
                <a:gd name="T71" fmla="*/ 683 h 953"/>
                <a:gd name="T72" fmla="*/ 1542 w 2780"/>
                <a:gd name="T73" fmla="*/ 689 h 953"/>
                <a:gd name="T74" fmla="*/ 1465 w 2780"/>
                <a:gd name="T75" fmla="*/ 629 h 953"/>
                <a:gd name="T76" fmla="*/ 1333 w 2780"/>
                <a:gd name="T77" fmla="*/ 587 h 953"/>
                <a:gd name="T78" fmla="*/ 1184 w 2780"/>
                <a:gd name="T79" fmla="*/ 671 h 953"/>
                <a:gd name="T80" fmla="*/ 1016 w 2780"/>
                <a:gd name="T81" fmla="*/ 731 h 953"/>
                <a:gd name="T82" fmla="*/ 813 w 2780"/>
                <a:gd name="T83" fmla="*/ 743 h 953"/>
                <a:gd name="T84" fmla="*/ 628 w 2780"/>
                <a:gd name="T85" fmla="*/ 701 h 953"/>
                <a:gd name="T86" fmla="*/ 568 w 2780"/>
                <a:gd name="T87" fmla="*/ 695 h 953"/>
                <a:gd name="T88" fmla="*/ 556 w 2780"/>
                <a:gd name="T89" fmla="*/ 701 h 953"/>
                <a:gd name="T90" fmla="*/ 520 w 2780"/>
                <a:gd name="T91" fmla="*/ 731 h 953"/>
                <a:gd name="T92" fmla="*/ 436 w 2780"/>
                <a:gd name="T93" fmla="*/ 809 h 953"/>
                <a:gd name="T94" fmla="*/ 406 w 2780"/>
                <a:gd name="T95" fmla="*/ 821 h 953"/>
                <a:gd name="T96" fmla="*/ 382 w 2780"/>
                <a:gd name="T97" fmla="*/ 821 h 953"/>
                <a:gd name="T98" fmla="*/ 335 w 2780"/>
                <a:gd name="T99" fmla="*/ 827 h 953"/>
                <a:gd name="T100" fmla="*/ 209 w 2780"/>
                <a:gd name="T101" fmla="*/ 851 h 953"/>
                <a:gd name="T102" fmla="*/ 173 w 2780"/>
                <a:gd name="T103" fmla="*/ 857 h 953"/>
                <a:gd name="T104" fmla="*/ 125 w 2780"/>
                <a:gd name="T105" fmla="*/ 851 h 953"/>
                <a:gd name="T106" fmla="*/ 107 w 2780"/>
                <a:gd name="T107" fmla="*/ 857 h 953"/>
                <a:gd name="T108" fmla="*/ 101 w 2780"/>
                <a:gd name="T109" fmla="*/ 875 h 953"/>
                <a:gd name="T110" fmla="*/ 83 w 2780"/>
                <a:gd name="T111" fmla="*/ 887 h 953"/>
                <a:gd name="T112" fmla="*/ 48 w 2780"/>
                <a:gd name="T113" fmla="*/ 899 h 953"/>
                <a:gd name="T114" fmla="*/ 2780 w 2780"/>
                <a:gd name="T115" fmla="*/ 24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60" y="192"/>
                  </a:lnTo>
                  <a:lnTo>
                    <a:pt x="2248" y="186"/>
                  </a:lnTo>
                  <a:lnTo>
                    <a:pt x="2242" y="186"/>
                  </a:lnTo>
                  <a:lnTo>
                    <a:pt x="2236" y="186"/>
                  </a:lnTo>
                  <a:lnTo>
                    <a:pt x="2230" y="186"/>
                  </a:lnTo>
                  <a:lnTo>
                    <a:pt x="2224" y="192"/>
                  </a:lnTo>
                  <a:lnTo>
                    <a:pt x="2224" y="192"/>
                  </a:lnTo>
                  <a:lnTo>
                    <a:pt x="2218" y="192"/>
                  </a:lnTo>
                  <a:lnTo>
                    <a:pt x="2212" y="198"/>
                  </a:lnTo>
                  <a:lnTo>
                    <a:pt x="2194" y="204"/>
                  </a:lnTo>
                  <a:lnTo>
                    <a:pt x="2170" y="210"/>
                  </a:lnTo>
                  <a:lnTo>
                    <a:pt x="2146" y="228"/>
                  </a:lnTo>
                  <a:lnTo>
                    <a:pt x="2122" y="240"/>
                  </a:lnTo>
                  <a:lnTo>
                    <a:pt x="2116" y="240"/>
                  </a:lnTo>
                  <a:lnTo>
                    <a:pt x="2110" y="240"/>
                  </a:lnTo>
                  <a:lnTo>
                    <a:pt x="2110" y="240"/>
                  </a:lnTo>
                  <a:lnTo>
                    <a:pt x="2104" y="240"/>
                  </a:lnTo>
                  <a:lnTo>
                    <a:pt x="2098" y="246"/>
                  </a:lnTo>
                  <a:lnTo>
                    <a:pt x="2092" y="246"/>
                  </a:lnTo>
                  <a:lnTo>
                    <a:pt x="2086" y="246"/>
                  </a:lnTo>
                  <a:lnTo>
                    <a:pt x="2080" y="252"/>
                  </a:lnTo>
                  <a:lnTo>
                    <a:pt x="2080" y="258"/>
                  </a:lnTo>
                  <a:lnTo>
                    <a:pt x="2074" y="258"/>
                  </a:lnTo>
                  <a:lnTo>
                    <a:pt x="2074" y="258"/>
                  </a:lnTo>
                  <a:lnTo>
                    <a:pt x="2074" y="264"/>
                  </a:lnTo>
                  <a:lnTo>
                    <a:pt x="2074" y="264"/>
                  </a:lnTo>
                  <a:lnTo>
                    <a:pt x="2074" y="270"/>
                  </a:lnTo>
                  <a:lnTo>
                    <a:pt x="2074" y="276"/>
                  </a:lnTo>
                  <a:lnTo>
                    <a:pt x="2069" y="288"/>
                  </a:lnTo>
                  <a:lnTo>
                    <a:pt x="2057" y="300"/>
                  </a:lnTo>
                  <a:lnTo>
                    <a:pt x="2057" y="300"/>
                  </a:lnTo>
                  <a:lnTo>
                    <a:pt x="2051" y="300"/>
                  </a:lnTo>
                  <a:lnTo>
                    <a:pt x="2045" y="300"/>
                  </a:lnTo>
                  <a:lnTo>
                    <a:pt x="2039" y="306"/>
                  </a:lnTo>
                  <a:lnTo>
                    <a:pt x="2033" y="306"/>
                  </a:lnTo>
                  <a:lnTo>
                    <a:pt x="2033" y="312"/>
                  </a:lnTo>
                  <a:lnTo>
                    <a:pt x="2027" y="312"/>
                  </a:lnTo>
                  <a:lnTo>
                    <a:pt x="2027" y="318"/>
                  </a:lnTo>
                  <a:lnTo>
                    <a:pt x="2027" y="318"/>
                  </a:lnTo>
                  <a:lnTo>
                    <a:pt x="2021" y="324"/>
                  </a:lnTo>
                  <a:lnTo>
                    <a:pt x="2021" y="324"/>
                  </a:lnTo>
                  <a:lnTo>
                    <a:pt x="2015" y="330"/>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7" y="330"/>
                  </a:lnTo>
                  <a:lnTo>
                    <a:pt x="1871" y="336"/>
                  </a:lnTo>
                  <a:lnTo>
                    <a:pt x="1871" y="336"/>
                  </a:lnTo>
                  <a:lnTo>
                    <a:pt x="1865" y="342"/>
                  </a:lnTo>
                  <a:lnTo>
                    <a:pt x="1865" y="342"/>
                  </a:lnTo>
                  <a:lnTo>
                    <a:pt x="1859" y="348"/>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65"/>
                  </a:lnTo>
                  <a:lnTo>
                    <a:pt x="1638" y="671"/>
                  </a:lnTo>
                  <a:lnTo>
                    <a:pt x="1632" y="671"/>
                  </a:lnTo>
                  <a:lnTo>
                    <a:pt x="1632" y="677"/>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8" y="695"/>
                  </a:lnTo>
                  <a:lnTo>
                    <a:pt x="562" y="701"/>
                  </a:lnTo>
                  <a:lnTo>
                    <a:pt x="556" y="701"/>
                  </a:lnTo>
                  <a:lnTo>
                    <a:pt x="556"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7" y="857"/>
                  </a:lnTo>
                  <a:lnTo>
                    <a:pt x="101" y="863"/>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lnTo>
                    <a:pt x="2780" y="24"/>
                  </a:lnTo>
                  <a:lnTo>
                    <a:pt x="2780" y="24"/>
                  </a:lnTo>
                </a:path>
              </a:pathLst>
            </a:custGeom>
            <a:gradFill rotWithShape="0">
              <a:gsLst>
                <a:gs pos="0">
                  <a:schemeClr val="bg1"/>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56" name="Freeform 4"/>
            <p:cNvSpPr>
              <a:spLocks/>
            </p:cNvSpPr>
            <p:nvPr/>
          </p:nvSpPr>
          <p:spPr bwMode="ltGray">
            <a:xfrm>
              <a:off x="4602" y="4014"/>
              <a:ext cx="12" cy="18"/>
            </a:xfrm>
            <a:custGeom>
              <a:avLst/>
              <a:gdLst>
                <a:gd name="T0" fmla="*/ 12 w 12"/>
                <a:gd name="T1" fmla="*/ 18 h 18"/>
                <a:gd name="T2" fmla="*/ 12 w 12"/>
                <a:gd name="T3" fmla="*/ 12 h 18"/>
                <a:gd name="T4" fmla="*/ 6 w 12"/>
                <a:gd name="T5" fmla="*/ 6 h 18"/>
                <a:gd name="T6" fmla="*/ 6 w 12"/>
                <a:gd name="T7" fmla="*/ 6 h 18"/>
                <a:gd name="T8" fmla="*/ 0 w 12"/>
                <a:gd name="T9" fmla="*/ 0 h 18"/>
                <a:gd name="T10" fmla="*/ 12 w 12"/>
                <a:gd name="T11" fmla="*/ 18 h 18"/>
                <a:gd name="T12" fmla="*/ 12 w 12"/>
                <a:gd name="T13" fmla="*/ 18 h 18"/>
                <a:gd name="T14" fmla="*/ 12 w 12"/>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57" name="Freeform 5"/>
            <p:cNvSpPr>
              <a:spLocks/>
            </p:cNvSpPr>
            <p:nvPr/>
          </p:nvSpPr>
          <p:spPr bwMode="ltGray">
            <a:xfrm>
              <a:off x="4596" y="3996"/>
              <a:ext cx="6" cy="18"/>
            </a:xfrm>
            <a:custGeom>
              <a:avLst/>
              <a:gdLst>
                <a:gd name="T0" fmla="*/ 0 w 6"/>
                <a:gd name="T1" fmla="*/ 12 h 18"/>
                <a:gd name="T2" fmla="*/ 6 w 6"/>
                <a:gd name="T3" fmla="*/ 18 h 18"/>
                <a:gd name="T4" fmla="*/ 0 w 6"/>
                <a:gd name="T5" fmla="*/ 0 h 18"/>
                <a:gd name="T6" fmla="*/ 0 w 6"/>
                <a:gd name="T7" fmla="*/ 12 h 18"/>
                <a:gd name="T8" fmla="*/ 0 w 6"/>
                <a:gd name="T9" fmla="*/ 12 h 18"/>
                <a:gd name="T10" fmla="*/ 0 w 6"/>
                <a:gd name="T11" fmla="*/ 12 h 18"/>
              </a:gdLst>
              <a:ahLst/>
              <a:cxnLst>
                <a:cxn ang="0">
                  <a:pos x="T0" y="T1"/>
                </a:cxn>
                <a:cxn ang="0">
                  <a:pos x="T2" y="T3"/>
                </a:cxn>
                <a:cxn ang="0">
                  <a:pos x="T4" y="T5"/>
                </a:cxn>
                <a:cxn ang="0">
                  <a:pos x="T6" y="T7"/>
                </a:cxn>
                <a:cxn ang="0">
                  <a:pos x="T8" y="T9"/>
                </a:cxn>
                <a:cxn ang="0">
                  <a:pos x="T10" y="T11"/>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58" name="Freeform 6"/>
            <p:cNvSpPr>
              <a:spLocks/>
            </p:cNvSpPr>
            <p:nvPr/>
          </p:nvSpPr>
          <p:spPr bwMode="ltGray">
            <a:xfrm>
              <a:off x="5180" y="3577"/>
              <a:ext cx="304" cy="741"/>
            </a:xfrm>
            <a:custGeom>
              <a:avLst/>
              <a:gdLst>
                <a:gd name="T0" fmla="*/ 280 w 304"/>
                <a:gd name="T1" fmla="*/ 42 h 741"/>
                <a:gd name="T2" fmla="*/ 274 w 304"/>
                <a:gd name="T3" fmla="*/ 42 h 741"/>
                <a:gd name="T4" fmla="*/ 268 w 304"/>
                <a:gd name="T5" fmla="*/ 42 h 741"/>
                <a:gd name="T6" fmla="*/ 256 w 304"/>
                <a:gd name="T7" fmla="*/ 42 h 741"/>
                <a:gd name="T8" fmla="*/ 238 w 304"/>
                <a:gd name="T9" fmla="*/ 48 h 741"/>
                <a:gd name="T10" fmla="*/ 214 w 304"/>
                <a:gd name="T11" fmla="*/ 12 h 741"/>
                <a:gd name="T12" fmla="*/ 196 w 304"/>
                <a:gd name="T13" fmla="*/ 0 h 741"/>
                <a:gd name="T14" fmla="*/ 196 w 304"/>
                <a:gd name="T15" fmla="*/ 0 h 741"/>
                <a:gd name="T16" fmla="*/ 164 w 304"/>
                <a:gd name="T17" fmla="*/ 167 h 741"/>
                <a:gd name="T18" fmla="*/ 144 w 304"/>
                <a:gd name="T19" fmla="*/ 217 h 741"/>
                <a:gd name="T20" fmla="*/ 110 w 304"/>
                <a:gd name="T21" fmla="*/ 281 h 741"/>
                <a:gd name="T22" fmla="*/ 96 w 304"/>
                <a:gd name="T23" fmla="*/ 327 h 741"/>
                <a:gd name="T24" fmla="*/ 124 w 304"/>
                <a:gd name="T25" fmla="*/ 405 h 741"/>
                <a:gd name="T26" fmla="*/ 100 w 304"/>
                <a:gd name="T27" fmla="*/ 463 h 741"/>
                <a:gd name="T28" fmla="*/ 68 w 304"/>
                <a:gd name="T29" fmla="*/ 503 h 741"/>
                <a:gd name="T30" fmla="*/ 30 w 304"/>
                <a:gd name="T31" fmla="*/ 539 h 741"/>
                <a:gd name="T32" fmla="*/ 24 w 304"/>
                <a:gd name="T33" fmla="*/ 613 h 741"/>
                <a:gd name="T34" fmla="*/ 0 w 304"/>
                <a:gd name="T35" fmla="*/ 741 h 741"/>
                <a:gd name="T36" fmla="*/ 202 w 304"/>
                <a:gd name="T37" fmla="*/ 741 h 741"/>
                <a:gd name="T38" fmla="*/ 180 w 304"/>
                <a:gd name="T39" fmla="*/ 639 h 741"/>
                <a:gd name="T40" fmla="*/ 192 w 304"/>
                <a:gd name="T41" fmla="*/ 589 h 741"/>
                <a:gd name="T42" fmla="*/ 178 w 304"/>
                <a:gd name="T43" fmla="*/ 539 h 741"/>
                <a:gd name="T44" fmla="*/ 190 w 304"/>
                <a:gd name="T45" fmla="*/ 499 h 741"/>
                <a:gd name="T46" fmla="*/ 184 w 304"/>
                <a:gd name="T47" fmla="*/ 465 h 741"/>
                <a:gd name="T48" fmla="*/ 192 w 304"/>
                <a:gd name="T49" fmla="*/ 391 h 741"/>
                <a:gd name="T50" fmla="*/ 216 w 304"/>
                <a:gd name="T51" fmla="*/ 313 h 741"/>
                <a:gd name="T52" fmla="*/ 238 w 304"/>
                <a:gd name="T53" fmla="*/ 249 h 741"/>
                <a:gd name="T54" fmla="*/ 268 w 304"/>
                <a:gd name="T55" fmla="*/ 185 h 741"/>
                <a:gd name="T56" fmla="*/ 284 w 304"/>
                <a:gd name="T57" fmla="*/ 159 h 741"/>
                <a:gd name="T58" fmla="*/ 304 w 304"/>
                <a:gd name="T59" fmla="*/ 12 h 741"/>
                <a:gd name="T60" fmla="*/ 298 w 304"/>
                <a:gd name="T61" fmla="*/ 24 h 741"/>
                <a:gd name="T62" fmla="*/ 292 w 304"/>
                <a:gd name="T63" fmla="*/ 30 h 741"/>
                <a:gd name="T64" fmla="*/ 292 w 304"/>
                <a:gd name="T65" fmla="*/ 36 h 741"/>
                <a:gd name="T66" fmla="*/ 286 w 304"/>
                <a:gd name="T67" fmla="*/ 36 h 741"/>
                <a:gd name="T68" fmla="*/ 286 w 304"/>
                <a:gd name="T69" fmla="*/ 42 h 741"/>
                <a:gd name="T70" fmla="*/ 280 w 304"/>
                <a:gd name="T71" fmla="*/ 42 h 741"/>
                <a:gd name="T72" fmla="*/ 280 w 304"/>
                <a:gd name="T73" fmla="*/ 42 h 741"/>
                <a:gd name="T74" fmla="*/ 280 w 304"/>
                <a:gd name="T75" fmla="*/ 42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59" name="Freeform 7"/>
            <p:cNvSpPr>
              <a:spLocks/>
            </p:cNvSpPr>
            <p:nvPr/>
          </p:nvSpPr>
          <p:spPr bwMode="ltGray">
            <a:xfrm>
              <a:off x="4918" y="3553"/>
              <a:ext cx="314" cy="767"/>
            </a:xfrm>
            <a:custGeom>
              <a:avLst/>
              <a:gdLst>
                <a:gd name="T0" fmla="*/ 284 w 314"/>
                <a:gd name="T1" fmla="*/ 6 h 767"/>
                <a:gd name="T2" fmla="*/ 278 w 314"/>
                <a:gd name="T3" fmla="*/ 6 h 767"/>
                <a:gd name="T4" fmla="*/ 272 w 314"/>
                <a:gd name="T5" fmla="*/ 12 h 767"/>
                <a:gd name="T6" fmla="*/ 254 w 314"/>
                <a:gd name="T7" fmla="*/ 18 h 767"/>
                <a:gd name="T8" fmla="*/ 230 w 314"/>
                <a:gd name="T9" fmla="*/ 24 h 767"/>
                <a:gd name="T10" fmla="*/ 206 w 314"/>
                <a:gd name="T11" fmla="*/ 42 h 767"/>
                <a:gd name="T12" fmla="*/ 188 w 314"/>
                <a:gd name="T13" fmla="*/ 48 h 767"/>
                <a:gd name="T14" fmla="*/ 176 w 314"/>
                <a:gd name="T15" fmla="*/ 54 h 767"/>
                <a:gd name="T16" fmla="*/ 170 w 314"/>
                <a:gd name="T17" fmla="*/ 54 h 767"/>
                <a:gd name="T18" fmla="*/ 150 w 314"/>
                <a:gd name="T19" fmla="*/ 169 h 767"/>
                <a:gd name="T20" fmla="*/ 110 w 314"/>
                <a:gd name="T21" fmla="*/ 225 h 767"/>
                <a:gd name="T22" fmla="*/ 54 w 314"/>
                <a:gd name="T23" fmla="*/ 383 h 767"/>
                <a:gd name="T24" fmla="*/ 82 w 314"/>
                <a:gd name="T25" fmla="*/ 555 h 767"/>
                <a:gd name="T26" fmla="*/ 40 w 314"/>
                <a:gd name="T27" fmla="*/ 679 h 767"/>
                <a:gd name="T28" fmla="*/ 0 w 314"/>
                <a:gd name="T29" fmla="*/ 767 h 767"/>
                <a:gd name="T30" fmla="*/ 108 w 314"/>
                <a:gd name="T31" fmla="*/ 767 h 767"/>
                <a:gd name="T32" fmla="*/ 120 w 314"/>
                <a:gd name="T33" fmla="*/ 611 h 767"/>
                <a:gd name="T34" fmla="*/ 148 w 314"/>
                <a:gd name="T35" fmla="*/ 499 h 767"/>
                <a:gd name="T36" fmla="*/ 160 w 314"/>
                <a:gd name="T37" fmla="*/ 367 h 767"/>
                <a:gd name="T38" fmla="*/ 218 w 314"/>
                <a:gd name="T39" fmla="*/ 327 h 767"/>
                <a:gd name="T40" fmla="*/ 238 w 314"/>
                <a:gd name="T41" fmla="*/ 221 h 767"/>
                <a:gd name="T42" fmla="*/ 296 w 314"/>
                <a:gd name="T43" fmla="*/ 135 h 767"/>
                <a:gd name="T44" fmla="*/ 314 w 314"/>
                <a:gd name="T45" fmla="*/ 0 h 767"/>
                <a:gd name="T46" fmla="*/ 302 w 314"/>
                <a:gd name="T47" fmla="*/ 0 h 767"/>
                <a:gd name="T48" fmla="*/ 296 w 314"/>
                <a:gd name="T49" fmla="*/ 0 h 767"/>
                <a:gd name="T50" fmla="*/ 290 w 314"/>
                <a:gd name="T51" fmla="*/ 0 h 767"/>
                <a:gd name="T52" fmla="*/ 284 w 314"/>
                <a:gd name="T53" fmla="*/ 6 h 767"/>
                <a:gd name="T54" fmla="*/ 284 w 314"/>
                <a:gd name="T55" fmla="*/ 6 h 767"/>
                <a:gd name="T56" fmla="*/ 284 w 314"/>
                <a:gd name="T57" fmla="*/ 6 h 767"/>
                <a:gd name="T58" fmla="*/ 284 w 314"/>
                <a:gd name="T59" fmla="*/ 6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0" name="Freeform 8"/>
            <p:cNvSpPr>
              <a:spLocks/>
            </p:cNvSpPr>
            <p:nvPr/>
          </p:nvSpPr>
          <p:spPr bwMode="ltGray">
            <a:xfrm>
              <a:off x="4700" y="3697"/>
              <a:ext cx="275" cy="623"/>
            </a:xfrm>
            <a:custGeom>
              <a:avLst/>
              <a:gdLst>
                <a:gd name="T0" fmla="*/ 257 w 275"/>
                <a:gd name="T1" fmla="*/ 12 h 623"/>
                <a:gd name="T2" fmla="*/ 239 w 275"/>
                <a:gd name="T3" fmla="*/ 6 h 623"/>
                <a:gd name="T4" fmla="*/ 203 w 275"/>
                <a:gd name="T5" fmla="*/ 6 h 623"/>
                <a:gd name="T6" fmla="*/ 203 w 275"/>
                <a:gd name="T7" fmla="*/ 6 h 623"/>
                <a:gd name="T8" fmla="*/ 197 w 275"/>
                <a:gd name="T9" fmla="*/ 6 h 623"/>
                <a:gd name="T10" fmla="*/ 185 w 275"/>
                <a:gd name="T11" fmla="*/ 0 h 623"/>
                <a:gd name="T12" fmla="*/ 173 w 275"/>
                <a:gd name="T13" fmla="*/ 0 h 623"/>
                <a:gd name="T14" fmla="*/ 166 w 275"/>
                <a:gd name="T15" fmla="*/ 0 h 623"/>
                <a:gd name="T16" fmla="*/ 160 w 275"/>
                <a:gd name="T17" fmla="*/ 0 h 623"/>
                <a:gd name="T18" fmla="*/ 144 w 275"/>
                <a:gd name="T19" fmla="*/ 117 h 623"/>
                <a:gd name="T20" fmla="*/ 128 w 275"/>
                <a:gd name="T21" fmla="*/ 185 h 623"/>
                <a:gd name="T22" fmla="*/ 58 w 275"/>
                <a:gd name="T23" fmla="*/ 299 h 623"/>
                <a:gd name="T24" fmla="*/ 54 w 275"/>
                <a:gd name="T25" fmla="*/ 441 h 623"/>
                <a:gd name="T26" fmla="*/ 24 w 275"/>
                <a:gd name="T27" fmla="*/ 523 h 623"/>
                <a:gd name="T28" fmla="*/ 0 w 275"/>
                <a:gd name="T29" fmla="*/ 623 h 623"/>
                <a:gd name="T30" fmla="*/ 78 w 275"/>
                <a:gd name="T31" fmla="*/ 623 h 623"/>
                <a:gd name="T32" fmla="*/ 92 w 275"/>
                <a:gd name="T33" fmla="*/ 555 h 623"/>
                <a:gd name="T34" fmla="*/ 134 w 275"/>
                <a:gd name="T35" fmla="*/ 447 h 623"/>
                <a:gd name="T36" fmla="*/ 158 w 275"/>
                <a:gd name="T37" fmla="*/ 315 h 623"/>
                <a:gd name="T38" fmla="*/ 184 w 275"/>
                <a:gd name="T39" fmla="*/ 257 h 623"/>
                <a:gd name="T40" fmla="*/ 216 w 275"/>
                <a:gd name="T41" fmla="*/ 211 h 623"/>
                <a:gd name="T42" fmla="*/ 222 w 275"/>
                <a:gd name="T43" fmla="*/ 145 h 623"/>
                <a:gd name="T44" fmla="*/ 240 w 275"/>
                <a:gd name="T45" fmla="*/ 111 h 623"/>
                <a:gd name="T46" fmla="*/ 262 w 275"/>
                <a:gd name="T47" fmla="*/ 79 h 623"/>
                <a:gd name="T48" fmla="*/ 275 w 275"/>
                <a:gd name="T49" fmla="*/ 6 h 623"/>
                <a:gd name="T50" fmla="*/ 263 w 275"/>
                <a:gd name="T51" fmla="*/ 12 h 623"/>
                <a:gd name="T52" fmla="*/ 257 w 275"/>
                <a:gd name="T53" fmla="*/ 12 h 623"/>
                <a:gd name="T54" fmla="*/ 257 w 275"/>
                <a:gd name="T55" fmla="*/ 12 h 623"/>
                <a:gd name="T56" fmla="*/ 257 w 275"/>
                <a:gd name="T57" fmla="*/ 12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1" name="Freeform 9"/>
            <p:cNvSpPr>
              <a:spLocks/>
            </p:cNvSpPr>
            <p:nvPr/>
          </p:nvSpPr>
          <p:spPr bwMode="ltGray">
            <a:xfrm>
              <a:off x="4522" y="3709"/>
              <a:ext cx="213" cy="611"/>
            </a:xfrm>
            <a:custGeom>
              <a:avLst/>
              <a:gdLst>
                <a:gd name="T0" fmla="*/ 171 w 213"/>
                <a:gd name="T1" fmla="*/ 12 h 611"/>
                <a:gd name="T2" fmla="*/ 159 w 213"/>
                <a:gd name="T3" fmla="*/ 24 h 611"/>
                <a:gd name="T4" fmla="*/ 153 w 213"/>
                <a:gd name="T5" fmla="*/ 36 h 611"/>
                <a:gd name="T6" fmla="*/ 128 w 213"/>
                <a:gd name="T7" fmla="*/ 60 h 611"/>
                <a:gd name="T8" fmla="*/ 110 w 213"/>
                <a:gd name="T9" fmla="*/ 83 h 611"/>
                <a:gd name="T10" fmla="*/ 86 w 213"/>
                <a:gd name="T11" fmla="*/ 119 h 611"/>
                <a:gd name="T12" fmla="*/ 68 w 213"/>
                <a:gd name="T13" fmla="*/ 167 h 611"/>
                <a:gd name="T14" fmla="*/ 68 w 213"/>
                <a:gd name="T15" fmla="*/ 221 h 611"/>
                <a:gd name="T16" fmla="*/ 68 w 213"/>
                <a:gd name="T17" fmla="*/ 227 h 611"/>
                <a:gd name="T18" fmla="*/ 68 w 213"/>
                <a:gd name="T19" fmla="*/ 233 h 611"/>
                <a:gd name="T20" fmla="*/ 68 w 213"/>
                <a:gd name="T21" fmla="*/ 239 h 611"/>
                <a:gd name="T22" fmla="*/ 68 w 213"/>
                <a:gd name="T23" fmla="*/ 245 h 611"/>
                <a:gd name="T24" fmla="*/ 68 w 213"/>
                <a:gd name="T25" fmla="*/ 251 h 611"/>
                <a:gd name="T26" fmla="*/ 68 w 213"/>
                <a:gd name="T27" fmla="*/ 251 h 611"/>
                <a:gd name="T28" fmla="*/ 68 w 213"/>
                <a:gd name="T29" fmla="*/ 257 h 611"/>
                <a:gd name="T30" fmla="*/ 68 w 213"/>
                <a:gd name="T31" fmla="*/ 269 h 611"/>
                <a:gd name="T32" fmla="*/ 74 w 213"/>
                <a:gd name="T33" fmla="*/ 287 h 611"/>
                <a:gd name="T34" fmla="*/ 80 w 213"/>
                <a:gd name="T35" fmla="*/ 305 h 611"/>
                <a:gd name="T36" fmla="*/ 86 w 213"/>
                <a:gd name="T37" fmla="*/ 311 h 611"/>
                <a:gd name="T38" fmla="*/ 86 w 213"/>
                <a:gd name="T39" fmla="*/ 311 h 611"/>
                <a:gd name="T40" fmla="*/ 92 w 213"/>
                <a:gd name="T41" fmla="*/ 317 h 611"/>
                <a:gd name="T42" fmla="*/ 92 w 213"/>
                <a:gd name="T43" fmla="*/ 323 h 611"/>
                <a:gd name="T44" fmla="*/ 92 w 213"/>
                <a:gd name="T45" fmla="*/ 323 h 611"/>
                <a:gd name="T46" fmla="*/ 24 w 213"/>
                <a:gd name="T47" fmla="*/ 437 h 611"/>
                <a:gd name="T48" fmla="*/ 18 w 213"/>
                <a:gd name="T49" fmla="*/ 471 h 611"/>
                <a:gd name="T50" fmla="*/ 0 w 213"/>
                <a:gd name="T51" fmla="*/ 547 h 611"/>
                <a:gd name="T52" fmla="*/ 50 w 213"/>
                <a:gd name="T53" fmla="*/ 611 h 611"/>
                <a:gd name="T54" fmla="*/ 114 w 213"/>
                <a:gd name="T55" fmla="*/ 611 h 611"/>
                <a:gd name="T56" fmla="*/ 104 w 213"/>
                <a:gd name="T57" fmla="*/ 555 h 611"/>
                <a:gd name="T58" fmla="*/ 120 w 213"/>
                <a:gd name="T59" fmla="*/ 515 h 611"/>
                <a:gd name="T60" fmla="*/ 150 w 213"/>
                <a:gd name="T61" fmla="*/ 449 h 611"/>
                <a:gd name="T62" fmla="*/ 166 w 213"/>
                <a:gd name="T63" fmla="*/ 377 h 611"/>
                <a:gd name="T64" fmla="*/ 156 w 213"/>
                <a:gd name="T65" fmla="*/ 295 h 611"/>
                <a:gd name="T66" fmla="*/ 170 w 213"/>
                <a:gd name="T67" fmla="*/ 203 h 611"/>
                <a:gd name="T68" fmla="*/ 212 w 213"/>
                <a:gd name="T69" fmla="*/ 95 h 611"/>
                <a:gd name="T70" fmla="*/ 213 w 213"/>
                <a:gd name="T71" fmla="*/ 0 h 611"/>
                <a:gd name="T72" fmla="*/ 207 w 213"/>
                <a:gd name="T73" fmla="*/ 0 h 611"/>
                <a:gd name="T74" fmla="*/ 201 w 213"/>
                <a:gd name="T75" fmla="*/ 0 h 611"/>
                <a:gd name="T76" fmla="*/ 195 w 213"/>
                <a:gd name="T77" fmla="*/ 0 h 611"/>
                <a:gd name="T78" fmla="*/ 189 w 213"/>
                <a:gd name="T79" fmla="*/ 0 h 611"/>
                <a:gd name="T80" fmla="*/ 183 w 213"/>
                <a:gd name="T81" fmla="*/ 6 h 611"/>
                <a:gd name="T82" fmla="*/ 177 w 213"/>
                <a:gd name="T83" fmla="*/ 6 h 611"/>
                <a:gd name="T84" fmla="*/ 171 w 213"/>
                <a:gd name="T85" fmla="*/ 12 h 611"/>
                <a:gd name="T86" fmla="*/ 171 w 213"/>
                <a:gd name="T87" fmla="*/ 12 h 611"/>
                <a:gd name="T88" fmla="*/ 171 w 213"/>
                <a:gd name="T89" fmla="*/ 12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2" name="Freeform 10"/>
            <p:cNvSpPr>
              <a:spLocks/>
            </p:cNvSpPr>
            <p:nvPr/>
          </p:nvSpPr>
          <p:spPr bwMode="ltGray">
            <a:xfrm>
              <a:off x="4292" y="3936"/>
              <a:ext cx="167" cy="384"/>
            </a:xfrm>
            <a:custGeom>
              <a:avLst/>
              <a:gdLst>
                <a:gd name="T0" fmla="*/ 149 w 167"/>
                <a:gd name="T1" fmla="*/ 60 h 384"/>
                <a:gd name="T2" fmla="*/ 119 w 167"/>
                <a:gd name="T3" fmla="*/ 30 h 384"/>
                <a:gd name="T4" fmla="*/ 89 w 167"/>
                <a:gd name="T5" fmla="*/ 12 h 384"/>
                <a:gd name="T6" fmla="*/ 59 w 167"/>
                <a:gd name="T7" fmla="*/ 0 h 384"/>
                <a:gd name="T8" fmla="*/ 54 w 167"/>
                <a:gd name="T9" fmla="*/ 70 h 384"/>
                <a:gd name="T10" fmla="*/ 46 w 167"/>
                <a:gd name="T11" fmla="*/ 112 h 384"/>
                <a:gd name="T12" fmla="*/ 52 w 167"/>
                <a:gd name="T13" fmla="*/ 168 h 384"/>
                <a:gd name="T14" fmla="*/ 24 w 167"/>
                <a:gd name="T15" fmla="*/ 194 h 384"/>
                <a:gd name="T16" fmla="*/ 16 w 167"/>
                <a:gd name="T17" fmla="*/ 258 h 384"/>
                <a:gd name="T18" fmla="*/ 2 w 167"/>
                <a:gd name="T19" fmla="*/ 300 h 384"/>
                <a:gd name="T20" fmla="*/ 0 w 167"/>
                <a:gd name="T21" fmla="*/ 352 h 384"/>
                <a:gd name="T22" fmla="*/ 47 w 167"/>
                <a:gd name="T23" fmla="*/ 384 h 384"/>
                <a:gd name="T24" fmla="*/ 149 w 167"/>
                <a:gd name="T25" fmla="*/ 384 h 384"/>
                <a:gd name="T26" fmla="*/ 134 w 167"/>
                <a:gd name="T27" fmla="*/ 350 h 384"/>
                <a:gd name="T28" fmla="*/ 104 w 167"/>
                <a:gd name="T29" fmla="*/ 324 h 384"/>
                <a:gd name="T30" fmla="*/ 138 w 167"/>
                <a:gd name="T31" fmla="*/ 274 h 384"/>
                <a:gd name="T32" fmla="*/ 122 w 167"/>
                <a:gd name="T33" fmla="*/ 220 h 384"/>
                <a:gd name="T34" fmla="*/ 132 w 167"/>
                <a:gd name="T35" fmla="*/ 186 h 384"/>
                <a:gd name="T36" fmla="*/ 140 w 167"/>
                <a:gd name="T37" fmla="*/ 154 h 384"/>
                <a:gd name="T38" fmla="*/ 167 w 167"/>
                <a:gd name="T39" fmla="*/ 90 h 384"/>
                <a:gd name="T40" fmla="*/ 149 w 167"/>
                <a:gd name="T41" fmla="*/ 60 h 384"/>
                <a:gd name="T42" fmla="*/ 149 w 167"/>
                <a:gd name="T43" fmla="*/ 60 h 384"/>
                <a:gd name="T44" fmla="*/ 149 w 167"/>
                <a:gd name="T45" fmla="*/ 6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3" name="Freeform 11"/>
            <p:cNvSpPr>
              <a:spLocks/>
            </p:cNvSpPr>
            <p:nvPr/>
          </p:nvSpPr>
          <p:spPr bwMode="ltGray">
            <a:xfrm>
              <a:off x="4100" y="4020"/>
              <a:ext cx="166" cy="300"/>
            </a:xfrm>
            <a:custGeom>
              <a:avLst/>
              <a:gdLst>
                <a:gd name="T0" fmla="*/ 136 w 166"/>
                <a:gd name="T1" fmla="*/ 12 h 300"/>
                <a:gd name="T2" fmla="*/ 100 w 166"/>
                <a:gd name="T3" fmla="*/ 0 h 300"/>
                <a:gd name="T4" fmla="*/ 78 w 166"/>
                <a:gd name="T5" fmla="*/ 64 h 300"/>
                <a:gd name="T6" fmla="*/ 70 w 166"/>
                <a:gd name="T7" fmla="*/ 126 h 300"/>
                <a:gd name="T8" fmla="*/ 46 w 166"/>
                <a:gd name="T9" fmla="*/ 184 h 300"/>
                <a:gd name="T10" fmla="*/ 58 w 166"/>
                <a:gd name="T11" fmla="*/ 232 h 300"/>
                <a:gd name="T12" fmla="*/ 38 w 166"/>
                <a:gd name="T13" fmla="*/ 268 h 300"/>
                <a:gd name="T14" fmla="*/ 0 w 166"/>
                <a:gd name="T15" fmla="*/ 300 h 300"/>
                <a:gd name="T16" fmla="*/ 160 w 166"/>
                <a:gd name="T17" fmla="*/ 300 h 300"/>
                <a:gd name="T18" fmla="*/ 136 w 166"/>
                <a:gd name="T19" fmla="*/ 272 h 300"/>
                <a:gd name="T20" fmla="*/ 98 w 166"/>
                <a:gd name="T21" fmla="*/ 234 h 300"/>
                <a:gd name="T22" fmla="*/ 130 w 166"/>
                <a:gd name="T23" fmla="*/ 188 h 300"/>
                <a:gd name="T24" fmla="*/ 138 w 166"/>
                <a:gd name="T25" fmla="*/ 134 h 300"/>
                <a:gd name="T26" fmla="*/ 144 w 166"/>
                <a:gd name="T27" fmla="*/ 94 h 300"/>
                <a:gd name="T28" fmla="*/ 164 w 166"/>
                <a:gd name="T29" fmla="*/ 60 h 300"/>
                <a:gd name="T30" fmla="*/ 166 w 166"/>
                <a:gd name="T31" fmla="*/ 0 h 300"/>
                <a:gd name="T32" fmla="*/ 136 w 166"/>
                <a:gd name="T33" fmla="*/ 12 h 300"/>
                <a:gd name="T34" fmla="*/ 136 w 166"/>
                <a:gd name="T35" fmla="*/ 12 h 300"/>
                <a:gd name="T36" fmla="*/ 136 w 166"/>
                <a:gd name="T37" fmla="*/ 12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4" name="Freeform 12"/>
            <p:cNvSpPr>
              <a:spLocks/>
            </p:cNvSpPr>
            <p:nvPr/>
          </p:nvSpPr>
          <p:spPr bwMode="ltGray">
            <a:xfrm>
              <a:off x="3910" y="4038"/>
              <a:ext cx="237" cy="282"/>
            </a:xfrm>
            <a:custGeom>
              <a:avLst/>
              <a:gdLst>
                <a:gd name="T0" fmla="*/ 201 w 237"/>
                <a:gd name="T1" fmla="*/ 0 h 282"/>
                <a:gd name="T2" fmla="*/ 183 w 237"/>
                <a:gd name="T3" fmla="*/ 0 h 282"/>
                <a:gd name="T4" fmla="*/ 158 w 237"/>
                <a:gd name="T5" fmla="*/ 50 h 282"/>
                <a:gd name="T6" fmla="*/ 148 w 237"/>
                <a:gd name="T7" fmla="*/ 92 h 282"/>
                <a:gd name="T8" fmla="*/ 120 w 237"/>
                <a:gd name="T9" fmla="*/ 144 h 282"/>
                <a:gd name="T10" fmla="*/ 82 w 237"/>
                <a:gd name="T11" fmla="*/ 182 h 282"/>
                <a:gd name="T12" fmla="*/ 60 w 237"/>
                <a:gd name="T13" fmla="*/ 232 h 282"/>
                <a:gd name="T14" fmla="*/ 0 w 237"/>
                <a:gd name="T15" fmla="*/ 282 h 282"/>
                <a:gd name="T16" fmla="*/ 128 w 237"/>
                <a:gd name="T17" fmla="*/ 282 h 282"/>
                <a:gd name="T18" fmla="*/ 154 w 237"/>
                <a:gd name="T19" fmla="*/ 254 h 282"/>
                <a:gd name="T20" fmla="*/ 158 w 237"/>
                <a:gd name="T21" fmla="*/ 196 h 282"/>
                <a:gd name="T22" fmla="*/ 188 w 237"/>
                <a:gd name="T23" fmla="*/ 148 h 282"/>
                <a:gd name="T24" fmla="*/ 196 w 237"/>
                <a:gd name="T25" fmla="*/ 70 h 282"/>
                <a:gd name="T26" fmla="*/ 237 w 237"/>
                <a:gd name="T27" fmla="*/ 0 h 282"/>
                <a:gd name="T28" fmla="*/ 201 w 237"/>
                <a:gd name="T29" fmla="*/ 0 h 282"/>
                <a:gd name="T30" fmla="*/ 201 w 237"/>
                <a:gd name="T31" fmla="*/ 0 h 282"/>
                <a:gd name="T32" fmla="*/ 201 w 237"/>
                <a:gd name="T33"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5" name="Freeform 13"/>
            <p:cNvSpPr>
              <a:spLocks/>
            </p:cNvSpPr>
            <p:nvPr/>
          </p:nvSpPr>
          <p:spPr bwMode="ltGray">
            <a:xfrm>
              <a:off x="3674" y="4086"/>
              <a:ext cx="196" cy="234"/>
            </a:xfrm>
            <a:custGeom>
              <a:avLst/>
              <a:gdLst>
                <a:gd name="T0" fmla="*/ 167 w 196"/>
                <a:gd name="T1" fmla="*/ 54 h 234"/>
                <a:gd name="T2" fmla="*/ 113 w 196"/>
                <a:gd name="T3" fmla="*/ 24 h 234"/>
                <a:gd name="T4" fmla="*/ 83 w 196"/>
                <a:gd name="T5" fmla="*/ 0 h 234"/>
                <a:gd name="T6" fmla="*/ 80 w 196"/>
                <a:gd name="T7" fmla="*/ 62 h 234"/>
                <a:gd name="T8" fmla="*/ 58 w 196"/>
                <a:gd name="T9" fmla="*/ 100 h 234"/>
                <a:gd name="T10" fmla="*/ 54 w 196"/>
                <a:gd name="T11" fmla="*/ 160 h 234"/>
                <a:gd name="T12" fmla="*/ 36 w 196"/>
                <a:gd name="T13" fmla="*/ 202 h 234"/>
                <a:gd name="T14" fmla="*/ 0 w 196"/>
                <a:gd name="T15" fmla="*/ 234 h 234"/>
                <a:gd name="T16" fmla="*/ 146 w 196"/>
                <a:gd name="T17" fmla="*/ 234 h 234"/>
                <a:gd name="T18" fmla="*/ 170 w 196"/>
                <a:gd name="T19" fmla="*/ 198 h 234"/>
                <a:gd name="T20" fmla="*/ 158 w 196"/>
                <a:gd name="T21" fmla="*/ 138 h 234"/>
                <a:gd name="T22" fmla="*/ 196 w 196"/>
                <a:gd name="T23" fmla="*/ 100 h 234"/>
                <a:gd name="T24" fmla="*/ 191 w 196"/>
                <a:gd name="T25" fmla="*/ 54 h 234"/>
                <a:gd name="T26" fmla="*/ 167 w 196"/>
                <a:gd name="T27" fmla="*/ 54 h 234"/>
                <a:gd name="T28" fmla="*/ 167 w 196"/>
                <a:gd name="T29" fmla="*/ 54 h 234"/>
                <a:gd name="T30" fmla="*/ 167 w 196"/>
                <a:gd name="T31" fmla="*/ 5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6" name="Freeform 14"/>
            <p:cNvSpPr>
              <a:spLocks/>
            </p:cNvSpPr>
            <p:nvPr/>
          </p:nvSpPr>
          <p:spPr bwMode="ltGray">
            <a:xfrm>
              <a:off x="3476" y="4068"/>
              <a:ext cx="190" cy="252"/>
            </a:xfrm>
            <a:custGeom>
              <a:avLst/>
              <a:gdLst>
                <a:gd name="T0" fmla="*/ 190 w 190"/>
                <a:gd name="T1" fmla="*/ 0 h 252"/>
                <a:gd name="T2" fmla="*/ 166 w 190"/>
                <a:gd name="T3" fmla="*/ 0 h 252"/>
                <a:gd name="T4" fmla="*/ 158 w 190"/>
                <a:gd name="T5" fmla="*/ 38 h 252"/>
                <a:gd name="T6" fmla="*/ 138 w 190"/>
                <a:gd name="T7" fmla="*/ 120 h 252"/>
                <a:gd name="T8" fmla="*/ 94 w 190"/>
                <a:gd name="T9" fmla="*/ 180 h 252"/>
                <a:gd name="T10" fmla="*/ 62 w 190"/>
                <a:gd name="T11" fmla="*/ 234 h 252"/>
                <a:gd name="T12" fmla="*/ 0 w 190"/>
                <a:gd name="T13" fmla="*/ 252 h 252"/>
                <a:gd name="T14" fmla="*/ 128 w 190"/>
                <a:gd name="T15" fmla="*/ 252 h 252"/>
                <a:gd name="T16" fmla="*/ 142 w 190"/>
                <a:gd name="T17" fmla="*/ 188 h 252"/>
                <a:gd name="T18" fmla="*/ 186 w 190"/>
                <a:gd name="T19" fmla="*/ 90 h 252"/>
                <a:gd name="T20" fmla="*/ 190 w 190"/>
                <a:gd name="T21" fmla="*/ 38 h 252"/>
                <a:gd name="T22" fmla="*/ 190 w 190"/>
                <a:gd name="T23" fmla="*/ 0 h 252"/>
                <a:gd name="T24" fmla="*/ 190 w 190"/>
                <a:gd name="T25" fmla="*/ 0 h 252"/>
                <a:gd name="T26" fmla="*/ 190 w 190"/>
                <a:gd name="T27" fmla="*/ 0 h 252"/>
                <a:gd name="T28" fmla="*/ 190 w 190"/>
                <a:gd name="T29"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7" name="Freeform 15"/>
            <p:cNvSpPr>
              <a:spLocks/>
            </p:cNvSpPr>
            <p:nvPr/>
          </p:nvSpPr>
          <p:spPr bwMode="ltGray">
            <a:xfrm>
              <a:off x="3170" y="4188"/>
              <a:ext cx="230" cy="132"/>
            </a:xfrm>
            <a:custGeom>
              <a:avLst/>
              <a:gdLst>
                <a:gd name="T0" fmla="*/ 197 w 230"/>
                <a:gd name="T1" fmla="*/ 0 h 132"/>
                <a:gd name="T2" fmla="*/ 191 w 230"/>
                <a:gd name="T3" fmla="*/ 0 h 132"/>
                <a:gd name="T4" fmla="*/ 185 w 230"/>
                <a:gd name="T5" fmla="*/ 0 h 132"/>
                <a:gd name="T6" fmla="*/ 173 w 230"/>
                <a:gd name="T7" fmla="*/ 0 h 132"/>
                <a:gd name="T8" fmla="*/ 161 w 230"/>
                <a:gd name="T9" fmla="*/ 0 h 132"/>
                <a:gd name="T10" fmla="*/ 155 w 230"/>
                <a:gd name="T11" fmla="*/ 0 h 132"/>
                <a:gd name="T12" fmla="*/ 138 w 230"/>
                <a:gd name="T13" fmla="*/ 6 h 132"/>
                <a:gd name="T14" fmla="*/ 132 w 230"/>
                <a:gd name="T15" fmla="*/ 6 h 132"/>
                <a:gd name="T16" fmla="*/ 35 w 230"/>
                <a:gd name="T17" fmla="*/ 18 h 132"/>
                <a:gd name="T18" fmla="*/ 11 w 230"/>
                <a:gd name="T19" fmla="*/ 30 h 132"/>
                <a:gd name="T20" fmla="*/ 23 w 230"/>
                <a:gd name="T21" fmla="*/ 54 h 132"/>
                <a:gd name="T22" fmla="*/ 0 w 230"/>
                <a:gd name="T23" fmla="*/ 100 h 132"/>
                <a:gd name="T24" fmla="*/ 0 w 230"/>
                <a:gd name="T25" fmla="*/ 132 h 132"/>
                <a:gd name="T26" fmla="*/ 162 w 230"/>
                <a:gd name="T27" fmla="*/ 132 h 132"/>
                <a:gd name="T28" fmla="*/ 204 w 230"/>
                <a:gd name="T29" fmla="*/ 88 h 132"/>
                <a:gd name="T30" fmla="*/ 230 w 230"/>
                <a:gd name="T31" fmla="*/ 46 h 132"/>
                <a:gd name="T32" fmla="*/ 214 w 230"/>
                <a:gd name="T33" fmla="*/ 24 h 132"/>
                <a:gd name="T34" fmla="*/ 215 w 230"/>
                <a:gd name="T35" fmla="*/ 0 h 132"/>
                <a:gd name="T36" fmla="*/ 209 w 230"/>
                <a:gd name="T37" fmla="*/ 0 h 132"/>
                <a:gd name="T38" fmla="*/ 203 w 230"/>
                <a:gd name="T39" fmla="*/ 0 h 132"/>
                <a:gd name="T40" fmla="*/ 203 w 230"/>
                <a:gd name="T41" fmla="*/ 0 h 132"/>
                <a:gd name="T42" fmla="*/ 197 w 230"/>
                <a:gd name="T43" fmla="*/ 0 h 132"/>
                <a:gd name="T44" fmla="*/ 197 w 230"/>
                <a:gd name="T45" fmla="*/ 0 h 132"/>
                <a:gd name="T46" fmla="*/ 197 w 230"/>
                <a:gd name="T47"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8" name="Freeform 16"/>
            <p:cNvSpPr>
              <a:spLocks/>
            </p:cNvSpPr>
            <p:nvPr/>
          </p:nvSpPr>
          <p:spPr bwMode="ltGray">
            <a:xfrm>
              <a:off x="3044" y="4218"/>
              <a:ext cx="89" cy="102"/>
            </a:xfrm>
            <a:custGeom>
              <a:avLst/>
              <a:gdLst>
                <a:gd name="T0" fmla="*/ 71 w 89"/>
                <a:gd name="T1" fmla="*/ 0 h 102"/>
                <a:gd name="T2" fmla="*/ 66 w 89"/>
                <a:gd name="T3" fmla="*/ 48 h 102"/>
                <a:gd name="T4" fmla="*/ 30 w 89"/>
                <a:gd name="T5" fmla="*/ 72 h 102"/>
                <a:gd name="T6" fmla="*/ 0 w 89"/>
                <a:gd name="T7" fmla="*/ 102 h 102"/>
                <a:gd name="T8" fmla="*/ 66 w 89"/>
                <a:gd name="T9" fmla="*/ 102 h 102"/>
                <a:gd name="T10" fmla="*/ 88 w 89"/>
                <a:gd name="T11" fmla="*/ 56 h 102"/>
                <a:gd name="T12" fmla="*/ 89 w 89"/>
                <a:gd name="T13" fmla="*/ 6 h 102"/>
                <a:gd name="T14" fmla="*/ 71 w 89"/>
                <a:gd name="T15" fmla="*/ 0 h 102"/>
                <a:gd name="T16" fmla="*/ 71 w 89"/>
                <a:gd name="T17" fmla="*/ 0 h 102"/>
                <a:gd name="T18" fmla="*/ 71 w 89"/>
                <a:gd name="T1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9" name="Freeform 17"/>
            <p:cNvSpPr>
              <a:spLocks/>
            </p:cNvSpPr>
            <p:nvPr/>
          </p:nvSpPr>
          <p:spPr bwMode="ltGray">
            <a:xfrm>
              <a:off x="5482" y="3367"/>
              <a:ext cx="278" cy="953"/>
            </a:xfrm>
            <a:custGeom>
              <a:avLst/>
              <a:gdLst>
                <a:gd name="T0" fmla="*/ 278 w 278"/>
                <a:gd name="T1" fmla="*/ 24 h 953"/>
                <a:gd name="T2" fmla="*/ 272 w 278"/>
                <a:gd name="T3" fmla="*/ 24 h 953"/>
                <a:gd name="T4" fmla="*/ 272 w 278"/>
                <a:gd name="T5" fmla="*/ 18 h 953"/>
                <a:gd name="T6" fmla="*/ 266 w 278"/>
                <a:gd name="T7" fmla="*/ 18 h 953"/>
                <a:gd name="T8" fmla="*/ 254 w 278"/>
                <a:gd name="T9" fmla="*/ 12 h 953"/>
                <a:gd name="T10" fmla="*/ 236 w 278"/>
                <a:gd name="T11" fmla="*/ 6 h 953"/>
                <a:gd name="T12" fmla="*/ 212 w 278"/>
                <a:gd name="T13" fmla="*/ 0 h 953"/>
                <a:gd name="T14" fmla="*/ 206 w 278"/>
                <a:gd name="T15" fmla="*/ 6 h 953"/>
                <a:gd name="T16" fmla="*/ 198 w 278"/>
                <a:gd name="T17" fmla="*/ 129 h 953"/>
                <a:gd name="T18" fmla="*/ 184 w 278"/>
                <a:gd name="T19" fmla="*/ 209 h 953"/>
                <a:gd name="T20" fmla="*/ 182 w 278"/>
                <a:gd name="T21" fmla="*/ 249 h 953"/>
                <a:gd name="T22" fmla="*/ 200 w 278"/>
                <a:gd name="T23" fmla="*/ 339 h 953"/>
                <a:gd name="T24" fmla="*/ 186 w 278"/>
                <a:gd name="T25" fmla="*/ 481 h 953"/>
                <a:gd name="T26" fmla="*/ 176 w 278"/>
                <a:gd name="T27" fmla="*/ 521 h 953"/>
                <a:gd name="T28" fmla="*/ 156 w 278"/>
                <a:gd name="T29" fmla="*/ 601 h 953"/>
                <a:gd name="T30" fmla="*/ 172 w 278"/>
                <a:gd name="T31" fmla="*/ 681 h 953"/>
                <a:gd name="T32" fmla="*/ 138 w 278"/>
                <a:gd name="T33" fmla="*/ 765 h 953"/>
                <a:gd name="T34" fmla="*/ 96 w 278"/>
                <a:gd name="T35" fmla="*/ 847 h 953"/>
                <a:gd name="T36" fmla="*/ 50 w 278"/>
                <a:gd name="T37" fmla="*/ 899 h 953"/>
                <a:gd name="T38" fmla="*/ 0 w 278"/>
                <a:gd name="T39" fmla="*/ 953 h 953"/>
                <a:gd name="T40" fmla="*/ 278 w 278"/>
                <a:gd name="T41" fmla="*/ 953 h 953"/>
                <a:gd name="T42" fmla="*/ 278 w 278"/>
                <a:gd name="T43" fmla="*/ 24 h 953"/>
                <a:gd name="T44" fmla="*/ 278 w 278"/>
                <a:gd name="T45" fmla="*/ 24 h 953"/>
                <a:gd name="T46" fmla="*/ 278 w 278"/>
                <a:gd name="T47" fmla="*/ 24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grpSp>
      <p:sp>
        <p:nvSpPr>
          <p:cNvPr id="23570" name="Rectangle 18"/>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1" compatLnSpc="1">
            <a:prstTxWarp prst="textNoShape">
              <a:avLst/>
            </a:prstTxWarp>
          </a:bodyPr>
          <a:lstStyle/>
          <a:p>
            <a:pPr lvl="0"/>
            <a:r>
              <a:rPr lang="ar-EG" smtClean="0"/>
              <a:t>انقر لتحرير نمط العنوان الرئيسي</a:t>
            </a:r>
          </a:p>
        </p:txBody>
      </p:sp>
      <p:sp>
        <p:nvSpPr>
          <p:cNvPr id="23571" name="Rectangle 19"/>
          <p:cNvSpPr>
            <a:spLocks noGrp="1" noChangeArrowheads="1"/>
          </p:cNvSpPr>
          <p:nvPr>
            <p:ph type="dt" sz="half" idx="2"/>
          </p:nvPr>
        </p:nvSpPr>
        <p:spPr bwMode="auto">
          <a:xfrm>
            <a:off x="457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1"/>
                  </a:outerShdw>
                </a:effectLst>
              </a14:hiddenEffects>
            </a:ext>
          </a:extLst>
        </p:spPr>
        <p:txBody>
          <a:bodyPr vert="horz" wrap="square" lIns="91440" tIns="45720" rIns="91440" bIns="45720" numCol="1" anchor="b" anchorCtr="0" compatLnSpc="1">
            <a:prstTxWarp prst="textNoShape">
              <a:avLst/>
            </a:prstTxWarp>
          </a:bodyPr>
          <a:lstStyle>
            <a:lvl1pPr algn="l" rtl="0">
              <a:defRPr sz="1200">
                <a:effectLst>
                  <a:outerShdw blurRad="38100" dist="38100" dir="2700000" algn="tl">
                    <a:srgbClr val="000000"/>
                  </a:outerShdw>
                </a:effectLst>
              </a:defRPr>
            </a:lvl1pPr>
          </a:lstStyle>
          <a:p>
            <a:pPr fontAlgn="base">
              <a:spcBef>
                <a:spcPct val="0"/>
              </a:spcBef>
              <a:spcAft>
                <a:spcPct val="0"/>
              </a:spcAft>
            </a:pPr>
            <a:endParaRPr lang="en-US">
              <a:solidFill>
                <a:srgbClr val="EAEAEA"/>
              </a:solidFill>
            </a:endParaRPr>
          </a:p>
        </p:txBody>
      </p:sp>
      <p:sp>
        <p:nvSpPr>
          <p:cNvPr id="23572" name="Rectangle 20"/>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1"/>
                  </a:outerShdw>
                </a:effectLst>
              </a14:hiddenEffects>
            </a:ext>
          </a:extLst>
        </p:spPr>
        <p:txBody>
          <a:bodyPr vert="horz" wrap="square" lIns="91440" tIns="45720" rIns="91440" bIns="45720" numCol="1" anchor="b" anchorCtr="0" compatLnSpc="1">
            <a:prstTxWarp prst="textNoShape">
              <a:avLst/>
            </a:prstTxWarp>
          </a:bodyPr>
          <a:lstStyle>
            <a:lvl1pPr algn="ctr" rtl="0">
              <a:defRPr sz="1200">
                <a:effectLst>
                  <a:outerShdw blurRad="38100" dist="38100" dir="2700000" algn="tl">
                    <a:srgbClr val="000000"/>
                  </a:outerShdw>
                </a:effectLst>
              </a:defRPr>
            </a:lvl1pPr>
          </a:lstStyle>
          <a:p>
            <a:pPr fontAlgn="base">
              <a:spcBef>
                <a:spcPct val="0"/>
              </a:spcBef>
              <a:spcAft>
                <a:spcPct val="0"/>
              </a:spcAft>
            </a:pPr>
            <a:endParaRPr lang="en-US">
              <a:solidFill>
                <a:srgbClr val="EAEAEA"/>
              </a:solidFill>
            </a:endParaRPr>
          </a:p>
        </p:txBody>
      </p:sp>
      <p:sp>
        <p:nvSpPr>
          <p:cNvPr id="23573" name="Rectangle 21"/>
          <p:cNvSpPr>
            <a:spLocks noGrp="1" noChangeArrowheads="1"/>
          </p:cNvSpPr>
          <p:nvPr>
            <p:ph type="sldNum" sz="quarter" idx="4"/>
          </p:nvPr>
        </p:nvSpPr>
        <p:spPr bwMode="auto">
          <a:xfrm>
            <a:off x="6553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1"/>
                  </a:outerShdw>
                </a:effectLst>
              </a14:hiddenEffects>
            </a:ext>
          </a:extLst>
        </p:spPr>
        <p:txBody>
          <a:bodyPr vert="horz" wrap="square" lIns="91440" tIns="45720" rIns="91440" bIns="45720" numCol="1" anchor="b" anchorCtr="0" compatLnSpc="1">
            <a:prstTxWarp prst="textNoShape">
              <a:avLst/>
            </a:prstTxWarp>
          </a:bodyPr>
          <a:lstStyle>
            <a:lvl1pPr rtl="0">
              <a:defRPr sz="1200">
                <a:effectLst>
                  <a:outerShdw blurRad="38100" dist="38100" dir="2700000" algn="tl">
                    <a:srgbClr val="000000"/>
                  </a:outerShdw>
                </a:effectLst>
              </a:defRPr>
            </a:lvl1pPr>
          </a:lstStyle>
          <a:p>
            <a:pPr algn="r" fontAlgn="base">
              <a:spcBef>
                <a:spcPct val="0"/>
              </a:spcBef>
              <a:spcAft>
                <a:spcPct val="0"/>
              </a:spcAft>
            </a:pPr>
            <a:fld id="{2FE7EEFE-5C40-478E-A586-A81E41F24BEC}" type="slidenum">
              <a:rPr lang="ar-SA">
                <a:solidFill>
                  <a:srgbClr val="EAEAEA"/>
                </a:solidFill>
              </a:rPr>
              <a:pPr algn="r" fontAlgn="base">
                <a:spcBef>
                  <a:spcPct val="0"/>
                </a:spcBef>
                <a:spcAft>
                  <a:spcPct val="0"/>
                </a:spcAft>
              </a:pPr>
              <a:t>‹#›</a:t>
            </a:fld>
            <a:endParaRPr lang="en-US">
              <a:solidFill>
                <a:srgbClr val="EAEAEA"/>
              </a:solidFill>
            </a:endParaRPr>
          </a:p>
        </p:txBody>
      </p:sp>
      <p:sp>
        <p:nvSpPr>
          <p:cNvPr id="23574" name="Rectangle 22"/>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1"/>
                  </a:outerShdw>
                </a:effectLst>
              </a14:hiddenEffects>
            </a:ext>
          </a:extLst>
        </p:spPr>
        <p:txBody>
          <a:bodyPr vert="horz" wrap="square" lIns="91440" tIns="45720" rIns="91440" bIns="45720" numCol="1" anchor="t" anchorCtr="0" compatLnSpc="1">
            <a:prstTxWarp prst="textNoShape">
              <a:avLst/>
            </a:prstTxWarp>
          </a:bodyPr>
          <a:lstStyle/>
          <a:p>
            <a:pPr lvl="0"/>
            <a:r>
              <a:rPr lang="ar-EG" smtClean="0"/>
              <a:t>انقر لتحرير أنماط النص الرئيسي</a:t>
            </a:r>
          </a:p>
          <a:p>
            <a:pPr lvl="1"/>
            <a:r>
              <a:rPr lang="ar-EG" smtClean="0"/>
              <a:t>المستوى الثاني</a:t>
            </a:r>
          </a:p>
          <a:p>
            <a:pPr lvl="2"/>
            <a:r>
              <a:rPr lang="ar-EG" smtClean="0"/>
              <a:t>المستوى الثالث</a:t>
            </a:r>
          </a:p>
          <a:p>
            <a:pPr lvl="3"/>
            <a:r>
              <a:rPr lang="ar-EG" smtClean="0"/>
              <a:t>المستوى الرابع</a:t>
            </a:r>
          </a:p>
          <a:p>
            <a:pPr lvl="4"/>
            <a:r>
              <a:rPr lang="ar-EG" smtClean="0"/>
              <a:t>المستوى الخامس</a:t>
            </a:r>
          </a:p>
        </p:txBody>
      </p:sp>
    </p:spTree>
    <p:extLst>
      <p:ext uri="{BB962C8B-B14F-4D97-AF65-F5344CB8AC3E}">
        <p14:creationId xmlns:p14="http://schemas.microsoft.com/office/powerpoint/2010/main" val="3594008603"/>
      </p:ext>
    </p:extLst>
  </p:cSld>
  <p:clrMap bg1="dk2" tx1="lt1" bg2="dk1"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p:txStyles>
    <p:titleStyle>
      <a:lvl1pPr algn="ctr" rtl="1"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2pPr>
      <a:lvl3pPr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3pPr>
      <a:lvl4pPr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4pPr>
      <a:lvl5pPr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5pPr>
      <a:lvl6pPr marL="457200"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6pPr>
      <a:lvl7pPr marL="914400"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7pPr>
      <a:lvl8pPr marL="1371600"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8pPr>
      <a:lvl9pPr marL="1828800"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9pPr>
    </p:titleStyle>
    <p:bodyStyle>
      <a:lvl1pPr marL="342900" indent="-342900" algn="r" rtl="1" fontAlgn="base">
        <a:spcBef>
          <a:spcPct val="20000"/>
        </a:spcBef>
        <a:spcAft>
          <a:spcPct val="0"/>
        </a:spcAft>
        <a:buClr>
          <a:schemeClr val="hlink"/>
        </a:buClr>
        <a:buSzPct val="70000"/>
        <a:buFont typeface="Wingdings" pitchFamily="2" charset="2"/>
        <a:buChar char="u"/>
        <a:defRPr sz="3200">
          <a:solidFill>
            <a:schemeClr val="tx1"/>
          </a:solidFill>
          <a:effectLst>
            <a:outerShdw blurRad="38100" dist="38100" dir="2700000" algn="tl">
              <a:srgbClr val="000000"/>
            </a:outerShdw>
          </a:effectLst>
          <a:latin typeface="+mn-lt"/>
          <a:ea typeface="+mn-ea"/>
          <a:cs typeface="+mn-cs"/>
        </a:defRPr>
      </a:lvl1pPr>
      <a:lvl2pPr marL="742950" indent="-285750" algn="r" rtl="1" fontAlgn="base">
        <a:spcBef>
          <a:spcPct val="20000"/>
        </a:spcBef>
        <a:spcAft>
          <a:spcPct val="0"/>
        </a:spcAft>
        <a:buChar char="–"/>
        <a:defRPr sz="2800">
          <a:solidFill>
            <a:schemeClr val="tx1"/>
          </a:solidFill>
          <a:effectLst>
            <a:outerShdw blurRad="38100" dist="38100" dir="2700000" algn="tl">
              <a:srgbClr val="000000"/>
            </a:outerShdw>
          </a:effectLst>
          <a:latin typeface="+mn-lt"/>
          <a:cs typeface="+mn-cs"/>
        </a:defRPr>
      </a:lvl2pPr>
      <a:lvl3pPr marL="1143000" indent="-228600" algn="r" rtl="1" fontAlgn="base">
        <a:spcBef>
          <a:spcPct val="20000"/>
        </a:spcBef>
        <a:spcAft>
          <a:spcPct val="0"/>
        </a:spcAft>
        <a:buClr>
          <a:schemeClr val="tx2"/>
        </a:buClr>
        <a:buSzPct val="70000"/>
        <a:buFont typeface="Wingdings" pitchFamily="2" charset="2"/>
        <a:buChar char="u"/>
        <a:defRPr sz="2400">
          <a:solidFill>
            <a:schemeClr val="tx1"/>
          </a:solidFill>
          <a:effectLst>
            <a:outerShdw blurRad="38100" dist="38100" dir="2700000" algn="tl">
              <a:srgbClr val="000000"/>
            </a:outerShdw>
          </a:effectLst>
          <a:latin typeface="+mn-lt"/>
          <a:cs typeface="+mn-cs"/>
        </a:defRPr>
      </a:lvl3pPr>
      <a:lvl4pPr marL="1600200" indent="-228600" algn="r" rtl="1" fontAlgn="base">
        <a:spcBef>
          <a:spcPct val="20000"/>
        </a:spcBef>
        <a:spcAft>
          <a:spcPct val="0"/>
        </a:spcAft>
        <a:buChar char="–"/>
        <a:defRPr sz="2000">
          <a:solidFill>
            <a:schemeClr val="tx1"/>
          </a:solidFill>
          <a:effectLst>
            <a:outerShdw blurRad="38100" dist="38100" dir="2700000" algn="tl">
              <a:srgbClr val="000000"/>
            </a:outerShdw>
          </a:effectLst>
          <a:latin typeface="+mn-lt"/>
          <a:cs typeface="+mn-cs"/>
        </a:defRPr>
      </a:lvl4pPr>
      <a:lvl5pPr marL="2057400" indent="-228600" algn="r" rtl="1"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cs typeface="+mn-cs"/>
        </a:defRPr>
      </a:lvl5pPr>
      <a:lvl6pPr marL="2514600" indent="-228600" algn="r" rtl="1"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cs typeface="+mn-cs"/>
        </a:defRPr>
      </a:lvl6pPr>
      <a:lvl7pPr marL="2971800" indent="-228600" algn="r" rtl="1"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cs typeface="+mn-cs"/>
        </a:defRPr>
      </a:lvl7pPr>
      <a:lvl8pPr marL="3429000" indent="-228600" algn="r" rtl="1"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cs typeface="+mn-cs"/>
        </a:defRPr>
      </a:lvl8pPr>
      <a:lvl9pPr marL="3886200" indent="-228600" algn="r" rtl="1"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tint val="63529"/>
                <a:invGamma/>
              </a:schemeClr>
            </a:gs>
          </a:gsLst>
          <a:lin ang="5400000" scaled="1"/>
        </a:gradFill>
        <a:effectLst/>
      </p:bgPr>
    </p:bg>
    <p:spTree>
      <p:nvGrpSpPr>
        <p:cNvPr id="1" name=""/>
        <p:cNvGrpSpPr/>
        <p:nvPr/>
      </p:nvGrpSpPr>
      <p:grpSpPr>
        <a:xfrm>
          <a:off x="0" y="0"/>
          <a:ext cx="0" cy="0"/>
          <a:chOff x="0" y="0"/>
          <a:chExt cx="0" cy="0"/>
        </a:xfrm>
      </p:grpSpPr>
      <p:grpSp>
        <p:nvGrpSpPr>
          <p:cNvPr id="23554" name="Group 2"/>
          <p:cNvGrpSpPr>
            <a:grpSpLocks/>
          </p:cNvGrpSpPr>
          <p:nvPr/>
        </p:nvGrpSpPr>
        <p:grpSpPr bwMode="auto">
          <a:xfrm>
            <a:off x="4716463" y="5345113"/>
            <a:ext cx="4427537" cy="1512887"/>
            <a:chOff x="2971" y="3367"/>
            <a:chExt cx="2789" cy="953"/>
          </a:xfrm>
        </p:grpSpPr>
        <p:sp>
          <p:nvSpPr>
            <p:cNvPr id="23555" name="Freeform 3"/>
            <p:cNvSpPr>
              <a:spLocks/>
            </p:cNvSpPr>
            <p:nvPr/>
          </p:nvSpPr>
          <p:spPr bwMode="ltGray">
            <a:xfrm>
              <a:off x="2971" y="3367"/>
              <a:ext cx="2789" cy="953"/>
            </a:xfrm>
            <a:custGeom>
              <a:avLst/>
              <a:gdLst>
                <a:gd name="T0" fmla="*/ 2768 w 2780"/>
                <a:gd name="T1" fmla="*/ 18 h 953"/>
                <a:gd name="T2" fmla="*/ 2678 w 2780"/>
                <a:gd name="T3" fmla="*/ 24 h 953"/>
                <a:gd name="T4" fmla="*/ 2613 w 2780"/>
                <a:gd name="T5" fmla="*/ 102 h 953"/>
                <a:gd name="T6" fmla="*/ 2511 w 2780"/>
                <a:gd name="T7" fmla="*/ 156 h 953"/>
                <a:gd name="T8" fmla="*/ 2505 w 2780"/>
                <a:gd name="T9" fmla="*/ 222 h 953"/>
                <a:gd name="T10" fmla="*/ 2487 w 2780"/>
                <a:gd name="T11" fmla="*/ 246 h 953"/>
                <a:gd name="T12" fmla="*/ 2469 w 2780"/>
                <a:gd name="T13" fmla="*/ 252 h 953"/>
                <a:gd name="T14" fmla="*/ 2397 w 2780"/>
                <a:gd name="T15" fmla="*/ 210 h 953"/>
                <a:gd name="T16" fmla="*/ 2260 w 2780"/>
                <a:gd name="T17" fmla="*/ 192 h 953"/>
                <a:gd name="T18" fmla="*/ 2236 w 2780"/>
                <a:gd name="T19" fmla="*/ 186 h 953"/>
                <a:gd name="T20" fmla="*/ 2218 w 2780"/>
                <a:gd name="T21" fmla="*/ 192 h 953"/>
                <a:gd name="T22" fmla="*/ 2146 w 2780"/>
                <a:gd name="T23" fmla="*/ 228 h 953"/>
                <a:gd name="T24" fmla="*/ 2110 w 2780"/>
                <a:gd name="T25" fmla="*/ 240 h 953"/>
                <a:gd name="T26" fmla="*/ 2086 w 2780"/>
                <a:gd name="T27" fmla="*/ 246 h 953"/>
                <a:gd name="T28" fmla="*/ 2074 w 2780"/>
                <a:gd name="T29" fmla="*/ 258 h 953"/>
                <a:gd name="T30" fmla="*/ 2074 w 2780"/>
                <a:gd name="T31" fmla="*/ 276 h 953"/>
                <a:gd name="T32" fmla="*/ 2051 w 2780"/>
                <a:gd name="T33" fmla="*/ 300 h 953"/>
                <a:gd name="T34" fmla="*/ 2033 w 2780"/>
                <a:gd name="T35" fmla="*/ 312 h 953"/>
                <a:gd name="T36" fmla="*/ 2021 w 2780"/>
                <a:gd name="T37" fmla="*/ 324 h 953"/>
                <a:gd name="T38" fmla="*/ 2009 w 2780"/>
                <a:gd name="T39" fmla="*/ 336 h 953"/>
                <a:gd name="T40" fmla="*/ 1979 w 2780"/>
                <a:gd name="T41" fmla="*/ 342 h 953"/>
                <a:gd name="T42" fmla="*/ 1913 w 2780"/>
                <a:gd name="T43" fmla="*/ 336 h 953"/>
                <a:gd name="T44" fmla="*/ 1877 w 2780"/>
                <a:gd name="T45" fmla="*/ 330 h 953"/>
                <a:gd name="T46" fmla="*/ 1865 w 2780"/>
                <a:gd name="T47" fmla="*/ 342 h 953"/>
                <a:gd name="T48" fmla="*/ 1853 w 2780"/>
                <a:gd name="T49" fmla="*/ 354 h 953"/>
                <a:gd name="T50" fmla="*/ 1823 w 2780"/>
                <a:gd name="T51" fmla="*/ 360 h 953"/>
                <a:gd name="T52" fmla="*/ 1764 w 2780"/>
                <a:gd name="T53" fmla="*/ 342 h 953"/>
                <a:gd name="T54" fmla="*/ 1740 w 2780"/>
                <a:gd name="T55" fmla="*/ 342 h 953"/>
                <a:gd name="T56" fmla="*/ 1716 w 2780"/>
                <a:gd name="T57" fmla="*/ 354 h 953"/>
                <a:gd name="T58" fmla="*/ 1656 w 2780"/>
                <a:gd name="T59" fmla="*/ 425 h 953"/>
                <a:gd name="T60" fmla="*/ 1614 w 2780"/>
                <a:gd name="T61" fmla="*/ 569 h 953"/>
                <a:gd name="T62" fmla="*/ 1614 w 2780"/>
                <a:gd name="T63" fmla="*/ 593 h 953"/>
                <a:gd name="T64" fmla="*/ 1620 w 2780"/>
                <a:gd name="T65" fmla="*/ 641 h 953"/>
                <a:gd name="T66" fmla="*/ 1638 w 2780"/>
                <a:gd name="T67" fmla="*/ 659 h 953"/>
                <a:gd name="T68" fmla="*/ 1632 w 2780"/>
                <a:gd name="T69" fmla="*/ 671 h 953"/>
                <a:gd name="T70" fmla="*/ 1620 w 2780"/>
                <a:gd name="T71" fmla="*/ 683 h 953"/>
                <a:gd name="T72" fmla="*/ 1542 w 2780"/>
                <a:gd name="T73" fmla="*/ 689 h 953"/>
                <a:gd name="T74" fmla="*/ 1465 w 2780"/>
                <a:gd name="T75" fmla="*/ 629 h 953"/>
                <a:gd name="T76" fmla="*/ 1333 w 2780"/>
                <a:gd name="T77" fmla="*/ 587 h 953"/>
                <a:gd name="T78" fmla="*/ 1184 w 2780"/>
                <a:gd name="T79" fmla="*/ 671 h 953"/>
                <a:gd name="T80" fmla="*/ 1016 w 2780"/>
                <a:gd name="T81" fmla="*/ 731 h 953"/>
                <a:gd name="T82" fmla="*/ 813 w 2780"/>
                <a:gd name="T83" fmla="*/ 743 h 953"/>
                <a:gd name="T84" fmla="*/ 628 w 2780"/>
                <a:gd name="T85" fmla="*/ 701 h 953"/>
                <a:gd name="T86" fmla="*/ 568 w 2780"/>
                <a:gd name="T87" fmla="*/ 695 h 953"/>
                <a:gd name="T88" fmla="*/ 556 w 2780"/>
                <a:gd name="T89" fmla="*/ 701 h 953"/>
                <a:gd name="T90" fmla="*/ 520 w 2780"/>
                <a:gd name="T91" fmla="*/ 731 h 953"/>
                <a:gd name="T92" fmla="*/ 436 w 2780"/>
                <a:gd name="T93" fmla="*/ 809 h 953"/>
                <a:gd name="T94" fmla="*/ 406 w 2780"/>
                <a:gd name="T95" fmla="*/ 821 h 953"/>
                <a:gd name="T96" fmla="*/ 382 w 2780"/>
                <a:gd name="T97" fmla="*/ 821 h 953"/>
                <a:gd name="T98" fmla="*/ 335 w 2780"/>
                <a:gd name="T99" fmla="*/ 827 h 953"/>
                <a:gd name="T100" fmla="*/ 209 w 2780"/>
                <a:gd name="T101" fmla="*/ 851 h 953"/>
                <a:gd name="T102" fmla="*/ 173 w 2780"/>
                <a:gd name="T103" fmla="*/ 857 h 953"/>
                <a:gd name="T104" fmla="*/ 125 w 2780"/>
                <a:gd name="T105" fmla="*/ 851 h 953"/>
                <a:gd name="T106" fmla="*/ 107 w 2780"/>
                <a:gd name="T107" fmla="*/ 857 h 953"/>
                <a:gd name="T108" fmla="*/ 101 w 2780"/>
                <a:gd name="T109" fmla="*/ 875 h 953"/>
                <a:gd name="T110" fmla="*/ 83 w 2780"/>
                <a:gd name="T111" fmla="*/ 887 h 953"/>
                <a:gd name="T112" fmla="*/ 48 w 2780"/>
                <a:gd name="T113" fmla="*/ 899 h 953"/>
                <a:gd name="T114" fmla="*/ 2780 w 2780"/>
                <a:gd name="T115" fmla="*/ 24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60" y="192"/>
                  </a:lnTo>
                  <a:lnTo>
                    <a:pt x="2248" y="186"/>
                  </a:lnTo>
                  <a:lnTo>
                    <a:pt x="2242" y="186"/>
                  </a:lnTo>
                  <a:lnTo>
                    <a:pt x="2236" y="186"/>
                  </a:lnTo>
                  <a:lnTo>
                    <a:pt x="2230" y="186"/>
                  </a:lnTo>
                  <a:lnTo>
                    <a:pt x="2224" y="192"/>
                  </a:lnTo>
                  <a:lnTo>
                    <a:pt x="2224" y="192"/>
                  </a:lnTo>
                  <a:lnTo>
                    <a:pt x="2218" y="192"/>
                  </a:lnTo>
                  <a:lnTo>
                    <a:pt x="2212" y="198"/>
                  </a:lnTo>
                  <a:lnTo>
                    <a:pt x="2194" y="204"/>
                  </a:lnTo>
                  <a:lnTo>
                    <a:pt x="2170" y="210"/>
                  </a:lnTo>
                  <a:lnTo>
                    <a:pt x="2146" y="228"/>
                  </a:lnTo>
                  <a:lnTo>
                    <a:pt x="2122" y="240"/>
                  </a:lnTo>
                  <a:lnTo>
                    <a:pt x="2116" y="240"/>
                  </a:lnTo>
                  <a:lnTo>
                    <a:pt x="2110" y="240"/>
                  </a:lnTo>
                  <a:lnTo>
                    <a:pt x="2110" y="240"/>
                  </a:lnTo>
                  <a:lnTo>
                    <a:pt x="2104" y="240"/>
                  </a:lnTo>
                  <a:lnTo>
                    <a:pt x="2098" y="246"/>
                  </a:lnTo>
                  <a:lnTo>
                    <a:pt x="2092" y="246"/>
                  </a:lnTo>
                  <a:lnTo>
                    <a:pt x="2086" y="246"/>
                  </a:lnTo>
                  <a:lnTo>
                    <a:pt x="2080" y="252"/>
                  </a:lnTo>
                  <a:lnTo>
                    <a:pt x="2080" y="258"/>
                  </a:lnTo>
                  <a:lnTo>
                    <a:pt x="2074" y="258"/>
                  </a:lnTo>
                  <a:lnTo>
                    <a:pt x="2074" y="258"/>
                  </a:lnTo>
                  <a:lnTo>
                    <a:pt x="2074" y="264"/>
                  </a:lnTo>
                  <a:lnTo>
                    <a:pt x="2074" y="264"/>
                  </a:lnTo>
                  <a:lnTo>
                    <a:pt x="2074" y="270"/>
                  </a:lnTo>
                  <a:lnTo>
                    <a:pt x="2074" y="276"/>
                  </a:lnTo>
                  <a:lnTo>
                    <a:pt x="2069" y="288"/>
                  </a:lnTo>
                  <a:lnTo>
                    <a:pt x="2057" y="300"/>
                  </a:lnTo>
                  <a:lnTo>
                    <a:pt x="2057" y="300"/>
                  </a:lnTo>
                  <a:lnTo>
                    <a:pt x="2051" y="300"/>
                  </a:lnTo>
                  <a:lnTo>
                    <a:pt x="2045" y="300"/>
                  </a:lnTo>
                  <a:lnTo>
                    <a:pt x="2039" y="306"/>
                  </a:lnTo>
                  <a:lnTo>
                    <a:pt x="2033" y="306"/>
                  </a:lnTo>
                  <a:lnTo>
                    <a:pt x="2033" y="312"/>
                  </a:lnTo>
                  <a:lnTo>
                    <a:pt x="2027" y="312"/>
                  </a:lnTo>
                  <a:lnTo>
                    <a:pt x="2027" y="318"/>
                  </a:lnTo>
                  <a:lnTo>
                    <a:pt x="2027" y="318"/>
                  </a:lnTo>
                  <a:lnTo>
                    <a:pt x="2021" y="324"/>
                  </a:lnTo>
                  <a:lnTo>
                    <a:pt x="2021" y="324"/>
                  </a:lnTo>
                  <a:lnTo>
                    <a:pt x="2015" y="330"/>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7" y="330"/>
                  </a:lnTo>
                  <a:lnTo>
                    <a:pt x="1871" y="336"/>
                  </a:lnTo>
                  <a:lnTo>
                    <a:pt x="1871" y="336"/>
                  </a:lnTo>
                  <a:lnTo>
                    <a:pt x="1865" y="342"/>
                  </a:lnTo>
                  <a:lnTo>
                    <a:pt x="1865" y="342"/>
                  </a:lnTo>
                  <a:lnTo>
                    <a:pt x="1859" y="348"/>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65"/>
                  </a:lnTo>
                  <a:lnTo>
                    <a:pt x="1638" y="671"/>
                  </a:lnTo>
                  <a:lnTo>
                    <a:pt x="1632" y="671"/>
                  </a:lnTo>
                  <a:lnTo>
                    <a:pt x="1632" y="677"/>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8" y="695"/>
                  </a:lnTo>
                  <a:lnTo>
                    <a:pt x="562" y="701"/>
                  </a:lnTo>
                  <a:lnTo>
                    <a:pt x="556" y="701"/>
                  </a:lnTo>
                  <a:lnTo>
                    <a:pt x="556"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7" y="857"/>
                  </a:lnTo>
                  <a:lnTo>
                    <a:pt x="101" y="863"/>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lnTo>
                    <a:pt x="2780" y="24"/>
                  </a:lnTo>
                  <a:lnTo>
                    <a:pt x="2780" y="24"/>
                  </a:lnTo>
                </a:path>
              </a:pathLst>
            </a:custGeom>
            <a:gradFill rotWithShape="0">
              <a:gsLst>
                <a:gs pos="0">
                  <a:schemeClr val="bg1"/>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56" name="Freeform 4"/>
            <p:cNvSpPr>
              <a:spLocks/>
            </p:cNvSpPr>
            <p:nvPr/>
          </p:nvSpPr>
          <p:spPr bwMode="ltGray">
            <a:xfrm>
              <a:off x="4602" y="4014"/>
              <a:ext cx="12" cy="18"/>
            </a:xfrm>
            <a:custGeom>
              <a:avLst/>
              <a:gdLst>
                <a:gd name="T0" fmla="*/ 12 w 12"/>
                <a:gd name="T1" fmla="*/ 18 h 18"/>
                <a:gd name="T2" fmla="*/ 12 w 12"/>
                <a:gd name="T3" fmla="*/ 12 h 18"/>
                <a:gd name="T4" fmla="*/ 6 w 12"/>
                <a:gd name="T5" fmla="*/ 6 h 18"/>
                <a:gd name="T6" fmla="*/ 6 w 12"/>
                <a:gd name="T7" fmla="*/ 6 h 18"/>
                <a:gd name="T8" fmla="*/ 0 w 12"/>
                <a:gd name="T9" fmla="*/ 0 h 18"/>
                <a:gd name="T10" fmla="*/ 12 w 12"/>
                <a:gd name="T11" fmla="*/ 18 h 18"/>
                <a:gd name="T12" fmla="*/ 12 w 12"/>
                <a:gd name="T13" fmla="*/ 18 h 18"/>
                <a:gd name="T14" fmla="*/ 12 w 12"/>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57" name="Freeform 5"/>
            <p:cNvSpPr>
              <a:spLocks/>
            </p:cNvSpPr>
            <p:nvPr/>
          </p:nvSpPr>
          <p:spPr bwMode="ltGray">
            <a:xfrm>
              <a:off x="4596" y="3996"/>
              <a:ext cx="6" cy="18"/>
            </a:xfrm>
            <a:custGeom>
              <a:avLst/>
              <a:gdLst>
                <a:gd name="T0" fmla="*/ 0 w 6"/>
                <a:gd name="T1" fmla="*/ 12 h 18"/>
                <a:gd name="T2" fmla="*/ 6 w 6"/>
                <a:gd name="T3" fmla="*/ 18 h 18"/>
                <a:gd name="T4" fmla="*/ 0 w 6"/>
                <a:gd name="T5" fmla="*/ 0 h 18"/>
                <a:gd name="T6" fmla="*/ 0 w 6"/>
                <a:gd name="T7" fmla="*/ 12 h 18"/>
                <a:gd name="T8" fmla="*/ 0 w 6"/>
                <a:gd name="T9" fmla="*/ 12 h 18"/>
                <a:gd name="T10" fmla="*/ 0 w 6"/>
                <a:gd name="T11" fmla="*/ 12 h 18"/>
              </a:gdLst>
              <a:ahLst/>
              <a:cxnLst>
                <a:cxn ang="0">
                  <a:pos x="T0" y="T1"/>
                </a:cxn>
                <a:cxn ang="0">
                  <a:pos x="T2" y="T3"/>
                </a:cxn>
                <a:cxn ang="0">
                  <a:pos x="T4" y="T5"/>
                </a:cxn>
                <a:cxn ang="0">
                  <a:pos x="T6" y="T7"/>
                </a:cxn>
                <a:cxn ang="0">
                  <a:pos x="T8" y="T9"/>
                </a:cxn>
                <a:cxn ang="0">
                  <a:pos x="T10" y="T11"/>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58" name="Freeform 6"/>
            <p:cNvSpPr>
              <a:spLocks/>
            </p:cNvSpPr>
            <p:nvPr/>
          </p:nvSpPr>
          <p:spPr bwMode="ltGray">
            <a:xfrm>
              <a:off x="5180" y="3577"/>
              <a:ext cx="304" cy="741"/>
            </a:xfrm>
            <a:custGeom>
              <a:avLst/>
              <a:gdLst>
                <a:gd name="T0" fmla="*/ 280 w 304"/>
                <a:gd name="T1" fmla="*/ 42 h 741"/>
                <a:gd name="T2" fmla="*/ 274 w 304"/>
                <a:gd name="T3" fmla="*/ 42 h 741"/>
                <a:gd name="T4" fmla="*/ 268 w 304"/>
                <a:gd name="T5" fmla="*/ 42 h 741"/>
                <a:gd name="T6" fmla="*/ 256 w 304"/>
                <a:gd name="T7" fmla="*/ 42 h 741"/>
                <a:gd name="T8" fmla="*/ 238 w 304"/>
                <a:gd name="T9" fmla="*/ 48 h 741"/>
                <a:gd name="T10" fmla="*/ 214 w 304"/>
                <a:gd name="T11" fmla="*/ 12 h 741"/>
                <a:gd name="T12" fmla="*/ 196 w 304"/>
                <a:gd name="T13" fmla="*/ 0 h 741"/>
                <a:gd name="T14" fmla="*/ 196 w 304"/>
                <a:gd name="T15" fmla="*/ 0 h 741"/>
                <a:gd name="T16" fmla="*/ 164 w 304"/>
                <a:gd name="T17" fmla="*/ 167 h 741"/>
                <a:gd name="T18" fmla="*/ 144 w 304"/>
                <a:gd name="T19" fmla="*/ 217 h 741"/>
                <a:gd name="T20" fmla="*/ 110 w 304"/>
                <a:gd name="T21" fmla="*/ 281 h 741"/>
                <a:gd name="T22" fmla="*/ 96 w 304"/>
                <a:gd name="T23" fmla="*/ 327 h 741"/>
                <a:gd name="T24" fmla="*/ 124 w 304"/>
                <a:gd name="T25" fmla="*/ 405 h 741"/>
                <a:gd name="T26" fmla="*/ 100 w 304"/>
                <a:gd name="T27" fmla="*/ 463 h 741"/>
                <a:gd name="T28" fmla="*/ 68 w 304"/>
                <a:gd name="T29" fmla="*/ 503 h 741"/>
                <a:gd name="T30" fmla="*/ 30 w 304"/>
                <a:gd name="T31" fmla="*/ 539 h 741"/>
                <a:gd name="T32" fmla="*/ 24 w 304"/>
                <a:gd name="T33" fmla="*/ 613 h 741"/>
                <a:gd name="T34" fmla="*/ 0 w 304"/>
                <a:gd name="T35" fmla="*/ 741 h 741"/>
                <a:gd name="T36" fmla="*/ 202 w 304"/>
                <a:gd name="T37" fmla="*/ 741 h 741"/>
                <a:gd name="T38" fmla="*/ 180 w 304"/>
                <a:gd name="T39" fmla="*/ 639 h 741"/>
                <a:gd name="T40" fmla="*/ 192 w 304"/>
                <a:gd name="T41" fmla="*/ 589 h 741"/>
                <a:gd name="T42" fmla="*/ 178 w 304"/>
                <a:gd name="T43" fmla="*/ 539 h 741"/>
                <a:gd name="T44" fmla="*/ 190 w 304"/>
                <a:gd name="T45" fmla="*/ 499 h 741"/>
                <a:gd name="T46" fmla="*/ 184 w 304"/>
                <a:gd name="T47" fmla="*/ 465 h 741"/>
                <a:gd name="T48" fmla="*/ 192 w 304"/>
                <a:gd name="T49" fmla="*/ 391 h 741"/>
                <a:gd name="T50" fmla="*/ 216 w 304"/>
                <a:gd name="T51" fmla="*/ 313 h 741"/>
                <a:gd name="T52" fmla="*/ 238 w 304"/>
                <a:gd name="T53" fmla="*/ 249 h 741"/>
                <a:gd name="T54" fmla="*/ 268 w 304"/>
                <a:gd name="T55" fmla="*/ 185 h 741"/>
                <a:gd name="T56" fmla="*/ 284 w 304"/>
                <a:gd name="T57" fmla="*/ 159 h 741"/>
                <a:gd name="T58" fmla="*/ 304 w 304"/>
                <a:gd name="T59" fmla="*/ 12 h 741"/>
                <a:gd name="T60" fmla="*/ 298 w 304"/>
                <a:gd name="T61" fmla="*/ 24 h 741"/>
                <a:gd name="T62" fmla="*/ 292 w 304"/>
                <a:gd name="T63" fmla="*/ 30 h 741"/>
                <a:gd name="T64" fmla="*/ 292 w 304"/>
                <a:gd name="T65" fmla="*/ 36 h 741"/>
                <a:gd name="T66" fmla="*/ 286 w 304"/>
                <a:gd name="T67" fmla="*/ 36 h 741"/>
                <a:gd name="T68" fmla="*/ 286 w 304"/>
                <a:gd name="T69" fmla="*/ 42 h 741"/>
                <a:gd name="T70" fmla="*/ 280 w 304"/>
                <a:gd name="T71" fmla="*/ 42 h 741"/>
                <a:gd name="T72" fmla="*/ 280 w 304"/>
                <a:gd name="T73" fmla="*/ 42 h 741"/>
                <a:gd name="T74" fmla="*/ 280 w 304"/>
                <a:gd name="T75" fmla="*/ 42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59" name="Freeform 7"/>
            <p:cNvSpPr>
              <a:spLocks/>
            </p:cNvSpPr>
            <p:nvPr/>
          </p:nvSpPr>
          <p:spPr bwMode="ltGray">
            <a:xfrm>
              <a:off x="4918" y="3553"/>
              <a:ext cx="314" cy="767"/>
            </a:xfrm>
            <a:custGeom>
              <a:avLst/>
              <a:gdLst>
                <a:gd name="T0" fmla="*/ 284 w 314"/>
                <a:gd name="T1" fmla="*/ 6 h 767"/>
                <a:gd name="T2" fmla="*/ 278 w 314"/>
                <a:gd name="T3" fmla="*/ 6 h 767"/>
                <a:gd name="T4" fmla="*/ 272 w 314"/>
                <a:gd name="T5" fmla="*/ 12 h 767"/>
                <a:gd name="T6" fmla="*/ 254 w 314"/>
                <a:gd name="T7" fmla="*/ 18 h 767"/>
                <a:gd name="T8" fmla="*/ 230 w 314"/>
                <a:gd name="T9" fmla="*/ 24 h 767"/>
                <a:gd name="T10" fmla="*/ 206 w 314"/>
                <a:gd name="T11" fmla="*/ 42 h 767"/>
                <a:gd name="T12" fmla="*/ 188 w 314"/>
                <a:gd name="T13" fmla="*/ 48 h 767"/>
                <a:gd name="T14" fmla="*/ 176 w 314"/>
                <a:gd name="T15" fmla="*/ 54 h 767"/>
                <a:gd name="T16" fmla="*/ 170 w 314"/>
                <a:gd name="T17" fmla="*/ 54 h 767"/>
                <a:gd name="T18" fmla="*/ 150 w 314"/>
                <a:gd name="T19" fmla="*/ 169 h 767"/>
                <a:gd name="T20" fmla="*/ 110 w 314"/>
                <a:gd name="T21" fmla="*/ 225 h 767"/>
                <a:gd name="T22" fmla="*/ 54 w 314"/>
                <a:gd name="T23" fmla="*/ 383 h 767"/>
                <a:gd name="T24" fmla="*/ 82 w 314"/>
                <a:gd name="T25" fmla="*/ 555 h 767"/>
                <a:gd name="T26" fmla="*/ 40 w 314"/>
                <a:gd name="T27" fmla="*/ 679 h 767"/>
                <a:gd name="T28" fmla="*/ 0 w 314"/>
                <a:gd name="T29" fmla="*/ 767 h 767"/>
                <a:gd name="T30" fmla="*/ 108 w 314"/>
                <a:gd name="T31" fmla="*/ 767 h 767"/>
                <a:gd name="T32" fmla="*/ 120 w 314"/>
                <a:gd name="T33" fmla="*/ 611 h 767"/>
                <a:gd name="T34" fmla="*/ 148 w 314"/>
                <a:gd name="T35" fmla="*/ 499 h 767"/>
                <a:gd name="T36" fmla="*/ 160 w 314"/>
                <a:gd name="T37" fmla="*/ 367 h 767"/>
                <a:gd name="T38" fmla="*/ 218 w 314"/>
                <a:gd name="T39" fmla="*/ 327 h 767"/>
                <a:gd name="T40" fmla="*/ 238 w 314"/>
                <a:gd name="T41" fmla="*/ 221 h 767"/>
                <a:gd name="T42" fmla="*/ 296 w 314"/>
                <a:gd name="T43" fmla="*/ 135 h 767"/>
                <a:gd name="T44" fmla="*/ 314 w 314"/>
                <a:gd name="T45" fmla="*/ 0 h 767"/>
                <a:gd name="T46" fmla="*/ 302 w 314"/>
                <a:gd name="T47" fmla="*/ 0 h 767"/>
                <a:gd name="T48" fmla="*/ 296 w 314"/>
                <a:gd name="T49" fmla="*/ 0 h 767"/>
                <a:gd name="T50" fmla="*/ 290 w 314"/>
                <a:gd name="T51" fmla="*/ 0 h 767"/>
                <a:gd name="T52" fmla="*/ 284 w 314"/>
                <a:gd name="T53" fmla="*/ 6 h 767"/>
                <a:gd name="T54" fmla="*/ 284 w 314"/>
                <a:gd name="T55" fmla="*/ 6 h 767"/>
                <a:gd name="T56" fmla="*/ 284 w 314"/>
                <a:gd name="T57" fmla="*/ 6 h 767"/>
                <a:gd name="T58" fmla="*/ 284 w 314"/>
                <a:gd name="T59" fmla="*/ 6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0" name="Freeform 8"/>
            <p:cNvSpPr>
              <a:spLocks/>
            </p:cNvSpPr>
            <p:nvPr/>
          </p:nvSpPr>
          <p:spPr bwMode="ltGray">
            <a:xfrm>
              <a:off x="4700" y="3697"/>
              <a:ext cx="275" cy="623"/>
            </a:xfrm>
            <a:custGeom>
              <a:avLst/>
              <a:gdLst>
                <a:gd name="T0" fmla="*/ 257 w 275"/>
                <a:gd name="T1" fmla="*/ 12 h 623"/>
                <a:gd name="T2" fmla="*/ 239 w 275"/>
                <a:gd name="T3" fmla="*/ 6 h 623"/>
                <a:gd name="T4" fmla="*/ 203 w 275"/>
                <a:gd name="T5" fmla="*/ 6 h 623"/>
                <a:gd name="T6" fmla="*/ 203 w 275"/>
                <a:gd name="T7" fmla="*/ 6 h 623"/>
                <a:gd name="T8" fmla="*/ 197 w 275"/>
                <a:gd name="T9" fmla="*/ 6 h 623"/>
                <a:gd name="T10" fmla="*/ 185 w 275"/>
                <a:gd name="T11" fmla="*/ 0 h 623"/>
                <a:gd name="T12" fmla="*/ 173 w 275"/>
                <a:gd name="T13" fmla="*/ 0 h 623"/>
                <a:gd name="T14" fmla="*/ 166 w 275"/>
                <a:gd name="T15" fmla="*/ 0 h 623"/>
                <a:gd name="T16" fmla="*/ 160 w 275"/>
                <a:gd name="T17" fmla="*/ 0 h 623"/>
                <a:gd name="T18" fmla="*/ 144 w 275"/>
                <a:gd name="T19" fmla="*/ 117 h 623"/>
                <a:gd name="T20" fmla="*/ 128 w 275"/>
                <a:gd name="T21" fmla="*/ 185 h 623"/>
                <a:gd name="T22" fmla="*/ 58 w 275"/>
                <a:gd name="T23" fmla="*/ 299 h 623"/>
                <a:gd name="T24" fmla="*/ 54 w 275"/>
                <a:gd name="T25" fmla="*/ 441 h 623"/>
                <a:gd name="T26" fmla="*/ 24 w 275"/>
                <a:gd name="T27" fmla="*/ 523 h 623"/>
                <a:gd name="T28" fmla="*/ 0 w 275"/>
                <a:gd name="T29" fmla="*/ 623 h 623"/>
                <a:gd name="T30" fmla="*/ 78 w 275"/>
                <a:gd name="T31" fmla="*/ 623 h 623"/>
                <a:gd name="T32" fmla="*/ 92 w 275"/>
                <a:gd name="T33" fmla="*/ 555 h 623"/>
                <a:gd name="T34" fmla="*/ 134 w 275"/>
                <a:gd name="T35" fmla="*/ 447 h 623"/>
                <a:gd name="T36" fmla="*/ 158 w 275"/>
                <a:gd name="T37" fmla="*/ 315 h 623"/>
                <a:gd name="T38" fmla="*/ 184 w 275"/>
                <a:gd name="T39" fmla="*/ 257 h 623"/>
                <a:gd name="T40" fmla="*/ 216 w 275"/>
                <a:gd name="T41" fmla="*/ 211 h 623"/>
                <a:gd name="T42" fmla="*/ 222 w 275"/>
                <a:gd name="T43" fmla="*/ 145 h 623"/>
                <a:gd name="T44" fmla="*/ 240 w 275"/>
                <a:gd name="T45" fmla="*/ 111 h 623"/>
                <a:gd name="T46" fmla="*/ 262 w 275"/>
                <a:gd name="T47" fmla="*/ 79 h 623"/>
                <a:gd name="T48" fmla="*/ 275 w 275"/>
                <a:gd name="T49" fmla="*/ 6 h 623"/>
                <a:gd name="T50" fmla="*/ 263 w 275"/>
                <a:gd name="T51" fmla="*/ 12 h 623"/>
                <a:gd name="T52" fmla="*/ 257 w 275"/>
                <a:gd name="T53" fmla="*/ 12 h 623"/>
                <a:gd name="T54" fmla="*/ 257 w 275"/>
                <a:gd name="T55" fmla="*/ 12 h 623"/>
                <a:gd name="T56" fmla="*/ 257 w 275"/>
                <a:gd name="T57" fmla="*/ 12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1" name="Freeform 9"/>
            <p:cNvSpPr>
              <a:spLocks/>
            </p:cNvSpPr>
            <p:nvPr/>
          </p:nvSpPr>
          <p:spPr bwMode="ltGray">
            <a:xfrm>
              <a:off x="4522" y="3709"/>
              <a:ext cx="213" cy="611"/>
            </a:xfrm>
            <a:custGeom>
              <a:avLst/>
              <a:gdLst>
                <a:gd name="T0" fmla="*/ 171 w 213"/>
                <a:gd name="T1" fmla="*/ 12 h 611"/>
                <a:gd name="T2" fmla="*/ 159 w 213"/>
                <a:gd name="T3" fmla="*/ 24 h 611"/>
                <a:gd name="T4" fmla="*/ 153 w 213"/>
                <a:gd name="T5" fmla="*/ 36 h 611"/>
                <a:gd name="T6" fmla="*/ 128 w 213"/>
                <a:gd name="T7" fmla="*/ 60 h 611"/>
                <a:gd name="T8" fmla="*/ 110 w 213"/>
                <a:gd name="T9" fmla="*/ 83 h 611"/>
                <a:gd name="T10" fmla="*/ 86 w 213"/>
                <a:gd name="T11" fmla="*/ 119 h 611"/>
                <a:gd name="T12" fmla="*/ 68 w 213"/>
                <a:gd name="T13" fmla="*/ 167 h 611"/>
                <a:gd name="T14" fmla="*/ 68 w 213"/>
                <a:gd name="T15" fmla="*/ 221 h 611"/>
                <a:gd name="T16" fmla="*/ 68 w 213"/>
                <a:gd name="T17" fmla="*/ 227 h 611"/>
                <a:gd name="T18" fmla="*/ 68 w 213"/>
                <a:gd name="T19" fmla="*/ 233 h 611"/>
                <a:gd name="T20" fmla="*/ 68 w 213"/>
                <a:gd name="T21" fmla="*/ 239 h 611"/>
                <a:gd name="T22" fmla="*/ 68 w 213"/>
                <a:gd name="T23" fmla="*/ 245 h 611"/>
                <a:gd name="T24" fmla="*/ 68 w 213"/>
                <a:gd name="T25" fmla="*/ 251 h 611"/>
                <a:gd name="T26" fmla="*/ 68 w 213"/>
                <a:gd name="T27" fmla="*/ 251 h 611"/>
                <a:gd name="T28" fmla="*/ 68 w 213"/>
                <a:gd name="T29" fmla="*/ 257 h 611"/>
                <a:gd name="T30" fmla="*/ 68 w 213"/>
                <a:gd name="T31" fmla="*/ 269 h 611"/>
                <a:gd name="T32" fmla="*/ 74 w 213"/>
                <a:gd name="T33" fmla="*/ 287 h 611"/>
                <a:gd name="T34" fmla="*/ 80 w 213"/>
                <a:gd name="T35" fmla="*/ 305 h 611"/>
                <a:gd name="T36" fmla="*/ 86 w 213"/>
                <a:gd name="T37" fmla="*/ 311 h 611"/>
                <a:gd name="T38" fmla="*/ 86 w 213"/>
                <a:gd name="T39" fmla="*/ 311 h 611"/>
                <a:gd name="T40" fmla="*/ 92 w 213"/>
                <a:gd name="T41" fmla="*/ 317 h 611"/>
                <a:gd name="T42" fmla="*/ 92 w 213"/>
                <a:gd name="T43" fmla="*/ 323 h 611"/>
                <a:gd name="T44" fmla="*/ 92 w 213"/>
                <a:gd name="T45" fmla="*/ 323 h 611"/>
                <a:gd name="T46" fmla="*/ 24 w 213"/>
                <a:gd name="T47" fmla="*/ 437 h 611"/>
                <a:gd name="T48" fmla="*/ 18 w 213"/>
                <a:gd name="T49" fmla="*/ 471 h 611"/>
                <a:gd name="T50" fmla="*/ 0 w 213"/>
                <a:gd name="T51" fmla="*/ 547 h 611"/>
                <a:gd name="T52" fmla="*/ 50 w 213"/>
                <a:gd name="T53" fmla="*/ 611 h 611"/>
                <a:gd name="T54" fmla="*/ 114 w 213"/>
                <a:gd name="T55" fmla="*/ 611 h 611"/>
                <a:gd name="T56" fmla="*/ 104 w 213"/>
                <a:gd name="T57" fmla="*/ 555 h 611"/>
                <a:gd name="T58" fmla="*/ 120 w 213"/>
                <a:gd name="T59" fmla="*/ 515 h 611"/>
                <a:gd name="T60" fmla="*/ 150 w 213"/>
                <a:gd name="T61" fmla="*/ 449 h 611"/>
                <a:gd name="T62" fmla="*/ 166 w 213"/>
                <a:gd name="T63" fmla="*/ 377 h 611"/>
                <a:gd name="T64" fmla="*/ 156 w 213"/>
                <a:gd name="T65" fmla="*/ 295 h 611"/>
                <a:gd name="T66" fmla="*/ 170 w 213"/>
                <a:gd name="T67" fmla="*/ 203 h 611"/>
                <a:gd name="T68" fmla="*/ 212 w 213"/>
                <a:gd name="T69" fmla="*/ 95 h 611"/>
                <a:gd name="T70" fmla="*/ 213 w 213"/>
                <a:gd name="T71" fmla="*/ 0 h 611"/>
                <a:gd name="T72" fmla="*/ 207 w 213"/>
                <a:gd name="T73" fmla="*/ 0 h 611"/>
                <a:gd name="T74" fmla="*/ 201 w 213"/>
                <a:gd name="T75" fmla="*/ 0 h 611"/>
                <a:gd name="T76" fmla="*/ 195 w 213"/>
                <a:gd name="T77" fmla="*/ 0 h 611"/>
                <a:gd name="T78" fmla="*/ 189 w 213"/>
                <a:gd name="T79" fmla="*/ 0 h 611"/>
                <a:gd name="T80" fmla="*/ 183 w 213"/>
                <a:gd name="T81" fmla="*/ 6 h 611"/>
                <a:gd name="T82" fmla="*/ 177 w 213"/>
                <a:gd name="T83" fmla="*/ 6 h 611"/>
                <a:gd name="T84" fmla="*/ 171 w 213"/>
                <a:gd name="T85" fmla="*/ 12 h 611"/>
                <a:gd name="T86" fmla="*/ 171 w 213"/>
                <a:gd name="T87" fmla="*/ 12 h 611"/>
                <a:gd name="T88" fmla="*/ 171 w 213"/>
                <a:gd name="T89" fmla="*/ 12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2" name="Freeform 10"/>
            <p:cNvSpPr>
              <a:spLocks/>
            </p:cNvSpPr>
            <p:nvPr/>
          </p:nvSpPr>
          <p:spPr bwMode="ltGray">
            <a:xfrm>
              <a:off x="4292" y="3936"/>
              <a:ext cx="167" cy="384"/>
            </a:xfrm>
            <a:custGeom>
              <a:avLst/>
              <a:gdLst>
                <a:gd name="T0" fmla="*/ 149 w 167"/>
                <a:gd name="T1" fmla="*/ 60 h 384"/>
                <a:gd name="T2" fmla="*/ 119 w 167"/>
                <a:gd name="T3" fmla="*/ 30 h 384"/>
                <a:gd name="T4" fmla="*/ 89 w 167"/>
                <a:gd name="T5" fmla="*/ 12 h 384"/>
                <a:gd name="T6" fmla="*/ 59 w 167"/>
                <a:gd name="T7" fmla="*/ 0 h 384"/>
                <a:gd name="T8" fmla="*/ 54 w 167"/>
                <a:gd name="T9" fmla="*/ 70 h 384"/>
                <a:gd name="T10" fmla="*/ 46 w 167"/>
                <a:gd name="T11" fmla="*/ 112 h 384"/>
                <a:gd name="T12" fmla="*/ 52 w 167"/>
                <a:gd name="T13" fmla="*/ 168 h 384"/>
                <a:gd name="T14" fmla="*/ 24 w 167"/>
                <a:gd name="T15" fmla="*/ 194 h 384"/>
                <a:gd name="T16" fmla="*/ 16 w 167"/>
                <a:gd name="T17" fmla="*/ 258 h 384"/>
                <a:gd name="T18" fmla="*/ 2 w 167"/>
                <a:gd name="T19" fmla="*/ 300 h 384"/>
                <a:gd name="T20" fmla="*/ 0 w 167"/>
                <a:gd name="T21" fmla="*/ 352 h 384"/>
                <a:gd name="T22" fmla="*/ 47 w 167"/>
                <a:gd name="T23" fmla="*/ 384 h 384"/>
                <a:gd name="T24" fmla="*/ 149 w 167"/>
                <a:gd name="T25" fmla="*/ 384 h 384"/>
                <a:gd name="T26" fmla="*/ 134 w 167"/>
                <a:gd name="T27" fmla="*/ 350 h 384"/>
                <a:gd name="T28" fmla="*/ 104 w 167"/>
                <a:gd name="T29" fmla="*/ 324 h 384"/>
                <a:gd name="T30" fmla="*/ 138 w 167"/>
                <a:gd name="T31" fmla="*/ 274 h 384"/>
                <a:gd name="T32" fmla="*/ 122 w 167"/>
                <a:gd name="T33" fmla="*/ 220 h 384"/>
                <a:gd name="T34" fmla="*/ 132 w 167"/>
                <a:gd name="T35" fmla="*/ 186 h 384"/>
                <a:gd name="T36" fmla="*/ 140 w 167"/>
                <a:gd name="T37" fmla="*/ 154 h 384"/>
                <a:gd name="T38" fmla="*/ 167 w 167"/>
                <a:gd name="T39" fmla="*/ 90 h 384"/>
                <a:gd name="T40" fmla="*/ 149 w 167"/>
                <a:gd name="T41" fmla="*/ 60 h 384"/>
                <a:gd name="T42" fmla="*/ 149 w 167"/>
                <a:gd name="T43" fmla="*/ 60 h 384"/>
                <a:gd name="T44" fmla="*/ 149 w 167"/>
                <a:gd name="T45" fmla="*/ 6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3" name="Freeform 11"/>
            <p:cNvSpPr>
              <a:spLocks/>
            </p:cNvSpPr>
            <p:nvPr/>
          </p:nvSpPr>
          <p:spPr bwMode="ltGray">
            <a:xfrm>
              <a:off x="4100" y="4020"/>
              <a:ext cx="166" cy="300"/>
            </a:xfrm>
            <a:custGeom>
              <a:avLst/>
              <a:gdLst>
                <a:gd name="T0" fmla="*/ 136 w 166"/>
                <a:gd name="T1" fmla="*/ 12 h 300"/>
                <a:gd name="T2" fmla="*/ 100 w 166"/>
                <a:gd name="T3" fmla="*/ 0 h 300"/>
                <a:gd name="T4" fmla="*/ 78 w 166"/>
                <a:gd name="T5" fmla="*/ 64 h 300"/>
                <a:gd name="T6" fmla="*/ 70 w 166"/>
                <a:gd name="T7" fmla="*/ 126 h 300"/>
                <a:gd name="T8" fmla="*/ 46 w 166"/>
                <a:gd name="T9" fmla="*/ 184 h 300"/>
                <a:gd name="T10" fmla="*/ 58 w 166"/>
                <a:gd name="T11" fmla="*/ 232 h 300"/>
                <a:gd name="T12" fmla="*/ 38 w 166"/>
                <a:gd name="T13" fmla="*/ 268 h 300"/>
                <a:gd name="T14" fmla="*/ 0 w 166"/>
                <a:gd name="T15" fmla="*/ 300 h 300"/>
                <a:gd name="T16" fmla="*/ 160 w 166"/>
                <a:gd name="T17" fmla="*/ 300 h 300"/>
                <a:gd name="T18" fmla="*/ 136 w 166"/>
                <a:gd name="T19" fmla="*/ 272 h 300"/>
                <a:gd name="T20" fmla="*/ 98 w 166"/>
                <a:gd name="T21" fmla="*/ 234 h 300"/>
                <a:gd name="T22" fmla="*/ 130 w 166"/>
                <a:gd name="T23" fmla="*/ 188 h 300"/>
                <a:gd name="T24" fmla="*/ 138 w 166"/>
                <a:gd name="T25" fmla="*/ 134 h 300"/>
                <a:gd name="T26" fmla="*/ 144 w 166"/>
                <a:gd name="T27" fmla="*/ 94 h 300"/>
                <a:gd name="T28" fmla="*/ 164 w 166"/>
                <a:gd name="T29" fmla="*/ 60 h 300"/>
                <a:gd name="T30" fmla="*/ 166 w 166"/>
                <a:gd name="T31" fmla="*/ 0 h 300"/>
                <a:gd name="T32" fmla="*/ 136 w 166"/>
                <a:gd name="T33" fmla="*/ 12 h 300"/>
                <a:gd name="T34" fmla="*/ 136 w 166"/>
                <a:gd name="T35" fmla="*/ 12 h 300"/>
                <a:gd name="T36" fmla="*/ 136 w 166"/>
                <a:gd name="T37" fmla="*/ 12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4" name="Freeform 12"/>
            <p:cNvSpPr>
              <a:spLocks/>
            </p:cNvSpPr>
            <p:nvPr/>
          </p:nvSpPr>
          <p:spPr bwMode="ltGray">
            <a:xfrm>
              <a:off x="3910" y="4038"/>
              <a:ext cx="237" cy="282"/>
            </a:xfrm>
            <a:custGeom>
              <a:avLst/>
              <a:gdLst>
                <a:gd name="T0" fmla="*/ 201 w 237"/>
                <a:gd name="T1" fmla="*/ 0 h 282"/>
                <a:gd name="T2" fmla="*/ 183 w 237"/>
                <a:gd name="T3" fmla="*/ 0 h 282"/>
                <a:gd name="T4" fmla="*/ 158 w 237"/>
                <a:gd name="T5" fmla="*/ 50 h 282"/>
                <a:gd name="T6" fmla="*/ 148 w 237"/>
                <a:gd name="T7" fmla="*/ 92 h 282"/>
                <a:gd name="T8" fmla="*/ 120 w 237"/>
                <a:gd name="T9" fmla="*/ 144 h 282"/>
                <a:gd name="T10" fmla="*/ 82 w 237"/>
                <a:gd name="T11" fmla="*/ 182 h 282"/>
                <a:gd name="T12" fmla="*/ 60 w 237"/>
                <a:gd name="T13" fmla="*/ 232 h 282"/>
                <a:gd name="T14" fmla="*/ 0 w 237"/>
                <a:gd name="T15" fmla="*/ 282 h 282"/>
                <a:gd name="T16" fmla="*/ 128 w 237"/>
                <a:gd name="T17" fmla="*/ 282 h 282"/>
                <a:gd name="T18" fmla="*/ 154 w 237"/>
                <a:gd name="T19" fmla="*/ 254 h 282"/>
                <a:gd name="T20" fmla="*/ 158 w 237"/>
                <a:gd name="T21" fmla="*/ 196 h 282"/>
                <a:gd name="T22" fmla="*/ 188 w 237"/>
                <a:gd name="T23" fmla="*/ 148 h 282"/>
                <a:gd name="T24" fmla="*/ 196 w 237"/>
                <a:gd name="T25" fmla="*/ 70 h 282"/>
                <a:gd name="T26" fmla="*/ 237 w 237"/>
                <a:gd name="T27" fmla="*/ 0 h 282"/>
                <a:gd name="T28" fmla="*/ 201 w 237"/>
                <a:gd name="T29" fmla="*/ 0 h 282"/>
                <a:gd name="T30" fmla="*/ 201 w 237"/>
                <a:gd name="T31" fmla="*/ 0 h 282"/>
                <a:gd name="T32" fmla="*/ 201 w 237"/>
                <a:gd name="T33"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5" name="Freeform 13"/>
            <p:cNvSpPr>
              <a:spLocks/>
            </p:cNvSpPr>
            <p:nvPr/>
          </p:nvSpPr>
          <p:spPr bwMode="ltGray">
            <a:xfrm>
              <a:off x="3674" y="4086"/>
              <a:ext cx="196" cy="234"/>
            </a:xfrm>
            <a:custGeom>
              <a:avLst/>
              <a:gdLst>
                <a:gd name="T0" fmla="*/ 167 w 196"/>
                <a:gd name="T1" fmla="*/ 54 h 234"/>
                <a:gd name="T2" fmla="*/ 113 w 196"/>
                <a:gd name="T3" fmla="*/ 24 h 234"/>
                <a:gd name="T4" fmla="*/ 83 w 196"/>
                <a:gd name="T5" fmla="*/ 0 h 234"/>
                <a:gd name="T6" fmla="*/ 80 w 196"/>
                <a:gd name="T7" fmla="*/ 62 h 234"/>
                <a:gd name="T8" fmla="*/ 58 w 196"/>
                <a:gd name="T9" fmla="*/ 100 h 234"/>
                <a:gd name="T10" fmla="*/ 54 w 196"/>
                <a:gd name="T11" fmla="*/ 160 h 234"/>
                <a:gd name="T12" fmla="*/ 36 w 196"/>
                <a:gd name="T13" fmla="*/ 202 h 234"/>
                <a:gd name="T14" fmla="*/ 0 w 196"/>
                <a:gd name="T15" fmla="*/ 234 h 234"/>
                <a:gd name="T16" fmla="*/ 146 w 196"/>
                <a:gd name="T17" fmla="*/ 234 h 234"/>
                <a:gd name="T18" fmla="*/ 170 w 196"/>
                <a:gd name="T19" fmla="*/ 198 h 234"/>
                <a:gd name="T20" fmla="*/ 158 w 196"/>
                <a:gd name="T21" fmla="*/ 138 h 234"/>
                <a:gd name="T22" fmla="*/ 196 w 196"/>
                <a:gd name="T23" fmla="*/ 100 h 234"/>
                <a:gd name="T24" fmla="*/ 191 w 196"/>
                <a:gd name="T25" fmla="*/ 54 h 234"/>
                <a:gd name="T26" fmla="*/ 167 w 196"/>
                <a:gd name="T27" fmla="*/ 54 h 234"/>
                <a:gd name="T28" fmla="*/ 167 w 196"/>
                <a:gd name="T29" fmla="*/ 54 h 234"/>
                <a:gd name="T30" fmla="*/ 167 w 196"/>
                <a:gd name="T31" fmla="*/ 5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6" name="Freeform 14"/>
            <p:cNvSpPr>
              <a:spLocks/>
            </p:cNvSpPr>
            <p:nvPr/>
          </p:nvSpPr>
          <p:spPr bwMode="ltGray">
            <a:xfrm>
              <a:off x="3476" y="4068"/>
              <a:ext cx="190" cy="252"/>
            </a:xfrm>
            <a:custGeom>
              <a:avLst/>
              <a:gdLst>
                <a:gd name="T0" fmla="*/ 190 w 190"/>
                <a:gd name="T1" fmla="*/ 0 h 252"/>
                <a:gd name="T2" fmla="*/ 166 w 190"/>
                <a:gd name="T3" fmla="*/ 0 h 252"/>
                <a:gd name="T4" fmla="*/ 158 w 190"/>
                <a:gd name="T5" fmla="*/ 38 h 252"/>
                <a:gd name="T6" fmla="*/ 138 w 190"/>
                <a:gd name="T7" fmla="*/ 120 h 252"/>
                <a:gd name="T8" fmla="*/ 94 w 190"/>
                <a:gd name="T9" fmla="*/ 180 h 252"/>
                <a:gd name="T10" fmla="*/ 62 w 190"/>
                <a:gd name="T11" fmla="*/ 234 h 252"/>
                <a:gd name="T12" fmla="*/ 0 w 190"/>
                <a:gd name="T13" fmla="*/ 252 h 252"/>
                <a:gd name="T14" fmla="*/ 128 w 190"/>
                <a:gd name="T15" fmla="*/ 252 h 252"/>
                <a:gd name="T16" fmla="*/ 142 w 190"/>
                <a:gd name="T17" fmla="*/ 188 h 252"/>
                <a:gd name="T18" fmla="*/ 186 w 190"/>
                <a:gd name="T19" fmla="*/ 90 h 252"/>
                <a:gd name="T20" fmla="*/ 190 w 190"/>
                <a:gd name="T21" fmla="*/ 38 h 252"/>
                <a:gd name="T22" fmla="*/ 190 w 190"/>
                <a:gd name="T23" fmla="*/ 0 h 252"/>
                <a:gd name="T24" fmla="*/ 190 w 190"/>
                <a:gd name="T25" fmla="*/ 0 h 252"/>
                <a:gd name="T26" fmla="*/ 190 w 190"/>
                <a:gd name="T27" fmla="*/ 0 h 252"/>
                <a:gd name="T28" fmla="*/ 190 w 190"/>
                <a:gd name="T29"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7" name="Freeform 15"/>
            <p:cNvSpPr>
              <a:spLocks/>
            </p:cNvSpPr>
            <p:nvPr/>
          </p:nvSpPr>
          <p:spPr bwMode="ltGray">
            <a:xfrm>
              <a:off x="3170" y="4188"/>
              <a:ext cx="230" cy="132"/>
            </a:xfrm>
            <a:custGeom>
              <a:avLst/>
              <a:gdLst>
                <a:gd name="T0" fmla="*/ 197 w 230"/>
                <a:gd name="T1" fmla="*/ 0 h 132"/>
                <a:gd name="T2" fmla="*/ 191 w 230"/>
                <a:gd name="T3" fmla="*/ 0 h 132"/>
                <a:gd name="T4" fmla="*/ 185 w 230"/>
                <a:gd name="T5" fmla="*/ 0 h 132"/>
                <a:gd name="T6" fmla="*/ 173 w 230"/>
                <a:gd name="T7" fmla="*/ 0 h 132"/>
                <a:gd name="T8" fmla="*/ 161 w 230"/>
                <a:gd name="T9" fmla="*/ 0 h 132"/>
                <a:gd name="T10" fmla="*/ 155 w 230"/>
                <a:gd name="T11" fmla="*/ 0 h 132"/>
                <a:gd name="T12" fmla="*/ 138 w 230"/>
                <a:gd name="T13" fmla="*/ 6 h 132"/>
                <a:gd name="T14" fmla="*/ 132 w 230"/>
                <a:gd name="T15" fmla="*/ 6 h 132"/>
                <a:gd name="T16" fmla="*/ 35 w 230"/>
                <a:gd name="T17" fmla="*/ 18 h 132"/>
                <a:gd name="T18" fmla="*/ 11 w 230"/>
                <a:gd name="T19" fmla="*/ 30 h 132"/>
                <a:gd name="T20" fmla="*/ 23 w 230"/>
                <a:gd name="T21" fmla="*/ 54 h 132"/>
                <a:gd name="T22" fmla="*/ 0 w 230"/>
                <a:gd name="T23" fmla="*/ 100 h 132"/>
                <a:gd name="T24" fmla="*/ 0 w 230"/>
                <a:gd name="T25" fmla="*/ 132 h 132"/>
                <a:gd name="T26" fmla="*/ 162 w 230"/>
                <a:gd name="T27" fmla="*/ 132 h 132"/>
                <a:gd name="T28" fmla="*/ 204 w 230"/>
                <a:gd name="T29" fmla="*/ 88 h 132"/>
                <a:gd name="T30" fmla="*/ 230 w 230"/>
                <a:gd name="T31" fmla="*/ 46 h 132"/>
                <a:gd name="T32" fmla="*/ 214 w 230"/>
                <a:gd name="T33" fmla="*/ 24 h 132"/>
                <a:gd name="T34" fmla="*/ 215 w 230"/>
                <a:gd name="T35" fmla="*/ 0 h 132"/>
                <a:gd name="T36" fmla="*/ 209 w 230"/>
                <a:gd name="T37" fmla="*/ 0 h 132"/>
                <a:gd name="T38" fmla="*/ 203 w 230"/>
                <a:gd name="T39" fmla="*/ 0 h 132"/>
                <a:gd name="T40" fmla="*/ 203 w 230"/>
                <a:gd name="T41" fmla="*/ 0 h 132"/>
                <a:gd name="T42" fmla="*/ 197 w 230"/>
                <a:gd name="T43" fmla="*/ 0 h 132"/>
                <a:gd name="T44" fmla="*/ 197 w 230"/>
                <a:gd name="T45" fmla="*/ 0 h 132"/>
                <a:gd name="T46" fmla="*/ 197 w 230"/>
                <a:gd name="T47"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8" name="Freeform 16"/>
            <p:cNvSpPr>
              <a:spLocks/>
            </p:cNvSpPr>
            <p:nvPr/>
          </p:nvSpPr>
          <p:spPr bwMode="ltGray">
            <a:xfrm>
              <a:off x="3044" y="4218"/>
              <a:ext cx="89" cy="102"/>
            </a:xfrm>
            <a:custGeom>
              <a:avLst/>
              <a:gdLst>
                <a:gd name="T0" fmla="*/ 71 w 89"/>
                <a:gd name="T1" fmla="*/ 0 h 102"/>
                <a:gd name="T2" fmla="*/ 66 w 89"/>
                <a:gd name="T3" fmla="*/ 48 h 102"/>
                <a:gd name="T4" fmla="*/ 30 w 89"/>
                <a:gd name="T5" fmla="*/ 72 h 102"/>
                <a:gd name="T6" fmla="*/ 0 w 89"/>
                <a:gd name="T7" fmla="*/ 102 h 102"/>
                <a:gd name="T8" fmla="*/ 66 w 89"/>
                <a:gd name="T9" fmla="*/ 102 h 102"/>
                <a:gd name="T10" fmla="*/ 88 w 89"/>
                <a:gd name="T11" fmla="*/ 56 h 102"/>
                <a:gd name="T12" fmla="*/ 89 w 89"/>
                <a:gd name="T13" fmla="*/ 6 h 102"/>
                <a:gd name="T14" fmla="*/ 71 w 89"/>
                <a:gd name="T15" fmla="*/ 0 h 102"/>
                <a:gd name="T16" fmla="*/ 71 w 89"/>
                <a:gd name="T17" fmla="*/ 0 h 102"/>
                <a:gd name="T18" fmla="*/ 71 w 89"/>
                <a:gd name="T1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9" name="Freeform 17"/>
            <p:cNvSpPr>
              <a:spLocks/>
            </p:cNvSpPr>
            <p:nvPr/>
          </p:nvSpPr>
          <p:spPr bwMode="ltGray">
            <a:xfrm>
              <a:off x="5482" y="3367"/>
              <a:ext cx="278" cy="953"/>
            </a:xfrm>
            <a:custGeom>
              <a:avLst/>
              <a:gdLst>
                <a:gd name="T0" fmla="*/ 278 w 278"/>
                <a:gd name="T1" fmla="*/ 24 h 953"/>
                <a:gd name="T2" fmla="*/ 272 w 278"/>
                <a:gd name="T3" fmla="*/ 24 h 953"/>
                <a:gd name="T4" fmla="*/ 272 w 278"/>
                <a:gd name="T5" fmla="*/ 18 h 953"/>
                <a:gd name="T6" fmla="*/ 266 w 278"/>
                <a:gd name="T7" fmla="*/ 18 h 953"/>
                <a:gd name="T8" fmla="*/ 254 w 278"/>
                <a:gd name="T9" fmla="*/ 12 h 953"/>
                <a:gd name="T10" fmla="*/ 236 w 278"/>
                <a:gd name="T11" fmla="*/ 6 h 953"/>
                <a:gd name="T12" fmla="*/ 212 w 278"/>
                <a:gd name="T13" fmla="*/ 0 h 953"/>
                <a:gd name="T14" fmla="*/ 206 w 278"/>
                <a:gd name="T15" fmla="*/ 6 h 953"/>
                <a:gd name="T16" fmla="*/ 198 w 278"/>
                <a:gd name="T17" fmla="*/ 129 h 953"/>
                <a:gd name="T18" fmla="*/ 184 w 278"/>
                <a:gd name="T19" fmla="*/ 209 h 953"/>
                <a:gd name="T20" fmla="*/ 182 w 278"/>
                <a:gd name="T21" fmla="*/ 249 h 953"/>
                <a:gd name="T22" fmla="*/ 200 w 278"/>
                <a:gd name="T23" fmla="*/ 339 h 953"/>
                <a:gd name="T24" fmla="*/ 186 w 278"/>
                <a:gd name="T25" fmla="*/ 481 h 953"/>
                <a:gd name="T26" fmla="*/ 176 w 278"/>
                <a:gd name="T27" fmla="*/ 521 h 953"/>
                <a:gd name="T28" fmla="*/ 156 w 278"/>
                <a:gd name="T29" fmla="*/ 601 h 953"/>
                <a:gd name="T30" fmla="*/ 172 w 278"/>
                <a:gd name="T31" fmla="*/ 681 h 953"/>
                <a:gd name="T32" fmla="*/ 138 w 278"/>
                <a:gd name="T33" fmla="*/ 765 h 953"/>
                <a:gd name="T34" fmla="*/ 96 w 278"/>
                <a:gd name="T35" fmla="*/ 847 h 953"/>
                <a:gd name="T36" fmla="*/ 50 w 278"/>
                <a:gd name="T37" fmla="*/ 899 h 953"/>
                <a:gd name="T38" fmla="*/ 0 w 278"/>
                <a:gd name="T39" fmla="*/ 953 h 953"/>
                <a:gd name="T40" fmla="*/ 278 w 278"/>
                <a:gd name="T41" fmla="*/ 953 h 953"/>
                <a:gd name="T42" fmla="*/ 278 w 278"/>
                <a:gd name="T43" fmla="*/ 24 h 953"/>
                <a:gd name="T44" fmla="*/ 278 w 278"/>
                <a:gd name="T45" fmla="*/ 24 h 953"/>
                <a:gd name="T46" fmla="*/ 278 w 278"/>
                <a:gd name="T47" fmla="*/ 24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grpSp>
      <p:sp>
        <p:nvSpPr>
          <p:cNvPr id="23570" name="Rectangle 18"/>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1" compatLnSpc="1">
            <a:prstTxWarp prst="textNoShape">
              <a:avLst/>
            </a:prstTxWarp>
          </a:bodyPr>
          <a:lstStyle/>
          <a:p>
            <a:pPr lvl="0"/>
            <a:r>
              <a:rPr lang="ar-EG" smtClean="0"/>
              <a:t>انقر لتحرير نمط العنوان الرئيسي</a:t>
            </a:r>
          </a:p>
        </p:txBody>
      </p:sp>
      <p:sp>
        <p:nvSpPr>
          <p:cNvPr id="23571" name="Rectangle 19"/>
          <p:cNvSpPr>
            <a:spLocks noGrp="1" noChangeArrowheads="1"/>
          </p:cNvSpPr>
          <p:nvPr>
            <p:ph type="dt" sz="half" idx="2"/>
          </p:nvPr>
        </p:nvSpPr>
        <p:spPr bwMode="auto">
          <a:xfrm>
            <a:off x="457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1"/>
                  </a:outerShdw>
                </a:effectLst>
              </a14:hiddenEffects>
            </a:ext>
          </a:extLst>
        </p:spPr>
        <p:txBody>
          <a:bodyPr vert="horz" wrap="square" lIns="91440" tIns="45720" rIns="91440" bIns="45720" numCol="1" anchor="b" anchorCtr="0" compatLnSpc="1">
            <a:prstTxWarp prst="textNoShape">
              <a:avLst/>
            </a:prstTxWarp>
          </a:bodyPr>
          <a:lstStyle>
            <a:lvl1pPr algn="l" rtl="0">
              <a:defRPr sz="1200">
                <a:effectLst>
                  <a:outerShdw blurRad="38100" dist="38100" dir="2700000" algn="tl">
                    <a:srgbClr val="000000"/>
                  </a:outerShdw>
                </a:effectLst>
              </a:defRPr>
            </a:lvl1pPr>
          </a:lstStyle>
          <a:p>
            <a:pPr fontAlgn="base">
              <a:spcBef>
                <a:spcPct val="0"/>
              </a:spcBef>
              <a:spcAft>
                <a:spcPct val="0"/>
              </a:spcAft>
            </a:pPr>
            <a:endParaRPr lang="en-US">
              <a:solidFill>
                <a:srgbClr val="EAEAEA"/>
              </a:solidFill>
            </a:endParaRPr>
          </a:p>
        </p:txBody>
      </p:sp>
      <p:sp>
        <p:nvSpPr>
          <p:cNvPr id="23572" name="Rectangle 20"/>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1"/>
                  </a:outerShdw>
                </a:effectLst>
              </a14:hiddenEffects>
            </a:ext>
          </a:extLst>
        </p:spPr>
        <p:txBody>
          <a:bodyPr vert="horz" wrap="square" lIns="91440" tIns="45720" rIns="91440" bIns="45720" numCol="1" anchor="b" anchorCtr="0" compatLnSpc="1">
            <a:prstTxWarp prst="textNoShape">
              <a:avLst/>
            </a:prstTxWarp>
          </a:bodyPr>
          <a:lstStyle>
            <a:lvl1pPr algn="ctr" rtl="0">
              <a:defRPr sz="1200">
                <a:effectLst>
                  <a:outerShdw blurRad="38100" dist="38100" dir="2700000" algn="tl">
                    <a:srgbClr val="000000"/>
                  </a:outerShdw>
                </a:effectLst>
              </a:defRPr>
            </a:lvl1pPr>
          </a:lstStyle>
          <a:p>
            <a:pPr fontAlgn="base">
              <a:spcBef>
                <a:spcPct val="0"/>
              </a:spcBef>
              <a:spcAft>
                <a:spcPct val="0"/>
              </a:spcAft>
            </a:pPr>
            <a:endParaRPr lang="en-US">
              <a:solidFill>
                <a:srgbClr val="EAEAEA"/>
              </a:solidFill>
            </a:endParaRPr>
          </a:p>
        </p:txBody>
      </p:sp>
      <p:sp>
        <p:nvSpPr>
          <p:cNvPr id="23573" name="Rectangle 21"/>
          <p:cNvSpPr>
            <a:spLocks noGrp="1" noChangeArrowheads="1"/>
          </p:cNvSpPr>
          <p:nvPr>
            <p:ph type="sldNum" sz="quarter" idx="4"/>
          </p:nvPr>
        </p:nvSpPr>
        <p:spPr bwMode="auto">
          <a:xfrm>
            <a:off x="6553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1"/>
                  </a:outerShdw>
                </a:effectLst>
              </a14:hiddenEffects>
            </a:ext>
          </a:extLst>
        </p:spPr>
        <p:txBody>
          <a:bodyPr vert="horz" wrap="square" lIns="91440" tIns="45720" rIns="91440" bIns="45720" numCol="1" anchor="b" anchorCtr="0" compatLnSpc="1">
            <a:prstTxWarp prst="textNoShape">
              <a:avLst/>
            </a:prstTxWarp>
          </a:bodyPr>
          <a:lstStyle>
            <a:lvl1pPr rtl="0">
              <a:defRPr sz="1200">
                <a:effectLst>
                  <a:outerShdw blurRad="38100" dist="38100" dir="2700000" algn="tl">
                    <a:srgbClr val="000000"/>
                  </a:outerShdw>
                </a:effectLst>
              </a:defRPr>
            </a:lvl1pPr>
          </a:lstStyle>
          <a:p>
            <a:pPr algn="r" fontAlgn="base">
              <a:spcBef>
                <a:spcPct val="0"/>
              </a:spcBef>
              <a:spcAft>
                <a:spcPct val="0"/>
              </a:spcAft>
            </a:pPr>
            <a:fld id="{2FE7EEFE-5C40-478E-A586-A81E41F24BEC}" type="slidenum">
              <a:rPr lang="ar-SA">
                <a:solidFill>
                  <a:srgbClr val="EAEAEA"/>
                </a:solidFill>
              </a:rPr>
              <a:pPr algn="r" fontAlgn="base">
                <a:spcBef>
                  <a:spcPct val="0"/>
                </a:spcBef>
                <a:spcAft>
                  <a:spcPct val="0"/>
                </a:spcAft>
              </a:pPr>
              <a:t>‹#›</a:t>
            </a:fld>
            <a:endParaRPr lang="en-US">
              <a:solidFill>
                <a:srgbClr val="EAEAEA"/>
              </a:solidFill>
            </a:endParaRPr>
          </a:p>
        </p:txBody>
      </p:sp>
      <p:sp>
        <p:nvSpPr>
          <p:cNvPr id="23574" name="Rectangle 22"/>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1"/>
                  </a:outerShdw>
                </a:effectLst>
              </a14:hiddenEffects>
            </a:ext>
          </a:extLst>
        </p:spPr>
        <p:txBody>
          <a:bodyPr vert="horz" wrap="square" lIns="91440" tIns="45720" rIns="91440" bIns="45720" numCol="1" anchor="t" anchorCtr="0" compatLnSpc="1">
            <a:prstTxWarp prst="textNoShape">
              <a:avLst/>
            </a:prstTxWarp>
          </a:bodyPr>
          <a:lstStyle/>
          <a:p>
            <a:pPr lvl="0"/>
            <a:r>
              <a:rPr lang="ar-EG" smtClean="0"/>
              <a:t>انقر لتحرير أنماط النص الرئيسي</a:t>
            </a:r>
          </a:p>
          <a:p>
            <a:pPr lvl="1"/>
            <a:r>
              <a:rPr lang="ar-EG" smtClean="0"/>
              <a:t>المستوى الثاني</a:t>
            </a:r>
          </a:p>
          <a:p>
            <a:pPr lvl="2"/>
            <a:r>
              <a:rPr lang="ar-EG" smtClean="0"/>
              <a:t>المستوى الثالث</a:t>
            </a:r>
          </a:p>
          <a:p>
            <a:pPr lvl="3"/>
            <a:r>
              <a:rPr lang="ar-EG" smtClean="0"/>
              <a:t>المستوى الرابع</a:t>
            </a:r>
          </a:p>
          <a:p>
            <a:pPr lvl="4"/>
            <a:r>
              <a:rPr lang="ar-EG" smtClean="0"/>
              <a:t>المستوى الخامس</a:t>
            </a:r>
          </a:p>
        </p:txBody>
      </p:sp>
    </p:spTree>
    <p:extLst>
      <p:ext uri="{BB962C8B-B14F-4D97-AF65-F5344CB8AC3E}">
        <p14:creationId xmlns:p14="http://schemas.microsoft.com/office/powerpoint/2010/main" val="2174884636"/>
      </p:ext>
    </p:extLst>
  </p:cSld>
  <p:clrMap bg1="dk2" tx1="lt1" bg2="dk1" tx2="lt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txStyles>
    <p:titleStyle>
      <a:lvl1pPr algn="ctr" rtl="1"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2pPr>
      <a:lvl3pPr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3pPr>
      <a:lvl4pPr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4pPr>
      <a:lvl5pPr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5pPr>
      <a:lvl6pPr marL="457200"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6pPr>
      <a:lvl7pPr marL="914400"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7pPr>
      <a:lvl8pPr marL="1371600"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8pPr>
      <a:lvl9pPr marL="1828800"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9pPr>
    </p:titleStyle>
    <p:bodyStyle>
      <a:lvl1pPr marL="342900" indent="-342900" algn="r" rtl="1" fontAlgn="base">
        <a:spcBef>
          <a:spcPct val="20000"/>
        </a:spcBef>
        <a:spcAft>
          <a:spcPct val="0"/>
        </a:spcAft>
        <a:buClr>
          <a:schemeClr val="hlink"/>
        </a:buClr>
        <a:buSzPct val="70000"/>
        <a:buFont typeface="Wingdings" pitchFamily="2" charset="2"/>
        <a:buChar char="u"/>
        <a:defRPr sz="3200">
          <a:solidFill>
            <a:schemeClr val="tx1"/>
          </a:solidFill>
          <a:effectLst>
            <a:outerShdw blurRad="38100" dist="38100" dir="2700000" algn="tl">
              <a:srgbClr val="000000"/>
            </a:outerShdw>
          </a:effectLst>
          <a:latin typeface="+mn-lt"/>
          <a:ea typeface="+mn-ea"/>
          <a:cs typeface="+mn-cs"/>
        </a:defRPr>
      </a:lvl1pPr>
      <a:lvl2pPr marL="742950" indent="-285750" algn="r" rtl="1" fontAlgn="base">
        <a:spcBef>
          <a:spcPct val="20000"/>
        </a:spcBef>
        <a:spcAft>
          <a:spcPct val="0"/>
        </a:spcAft>
        <a:buChar char="–"/>
        <a:defRPr sz="2800">
          <a:solidFill>
            <a:schemeClr val="tx1"/>
          </a:solidFill>
          <a:effectLst>
            <a:outerShdw blurRad="38100" dist="38100" dir="2700000" algn="tl">
              <a:srgbClr val="000000"/>
            </a:outerShdw>
          </a:effectLst>
          <a:latin typeface="+mn-lt"/>
          <a:cs typeface="+mn-cs"/>
        </a:defRPr>
      </a:lvl2pPr>
      <a:lvl3pPr marL="1143000" indent="-228600" algn="r" rtl="1" fontAlgn="base">
        <a:spcBef>
          <a:spcPct val="20000"/>
        </a:spcBef>
        <a:spcAft>
          <a:spcPct val="0"/>
        </a:spcAft>
        <a:buClr>
          <a:schemeClr val="tx2"/>
        </a:buClr>
        <a:buSzPct val="70000"/>
        <a:buFont typeface="Wingdings" pitchFamily="2" charset="2"/>
        <a:buChar char="u"/>
        <a:defRPr sz="2400">
          <a:solidFill>
            <a:schemeClr val="tx1"/>
          </a:solidFill>
          <a:effectLst>
            <a:outerShdw blurRad="38100" dist="38100" dir="2700000" algn="tl">
              <a:srgbClr val="000000"/>
            </a:outerShdw>
          </a:effectLst>
          <a:latin typeface="+mn-lt"/>
          <a:cs typeface="+mn-cs"/>
        </a:defRPr>
      </a:lvl3pPr>
      <a:lvl4pPr marL="1600200" indent="-228600" algn="r" rtl="1" fontAlgn="base">
        <a:spcBef>
          <a:spcPct val="20000"/>
        </a:spcBef>
        <a:spcAft>
          <a:spcPct val="0"/>
        </a:spcAft>
        <a:buChar char="–"/>
        <a:defRPr sz="2000">
          <a:solidFill>
            <a:schemeClr val="tx1"/>
          </a:solidFill>
          <a:effectLst>
            <a:outerShdw blurRad="38100" dist="38100" dir="2700000" algn="tl">
              <a:srgbClr val="000000"/>
            </a:outerShdw>
          </a:effectLst>
          <a:latin typeface="+mn-lt"/>
          <a:cs typeface="+mn-cs"/>
        </a:defRPr>
      </a:lvl4pPr>
      <a:lvl5pPr marL="2057400" indent="-228600" algn="r" rtl="1"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cs typeface="+mn-cs"/>
        </a:defRPr>
      </a:lvl5pPr>
      <a:lvl6pPr marL="2514600" indent="-228600" algn="r" rtl="1"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cs typeface="+mn-cs"/>
        </a:defRPr>
      </a:lvl6pPr>
      <a:lvl7pPr marL="2971800" indent="-228600" algn="r" rtl="1"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cs typeface="+mn-cs"/>
        </a:defRPr>
      </a:lvl7pPr>
      <a:lvl8pPr marL="3429000" indent="-228600" algn="r" rtl="1"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cs typeface="+mn-cs"/>
        </a:defRPr>
      </a:lvl8pPr>
      <a:lvl9pPr marL="3886200" indent="-228600" algn="r" rtl="1"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tint val="63529"/>
                <a:invGamma/>
              </a:schemeClr>
            </a:gs>
          </a:gsLst>
          <a:lin ang="5400000" scaled="1"/>
        </a:gradFill>
        <a:effectLst/>
      </p:bgPr>
    </p:bg>
    <p:spTree>
      <p:nvGrpSpPr>
        <p:cNvPr id="1" name=""/>
        <p:cNvGrpSpPr/>
        <p:nvPr/>
      </p:nvGrpSpPr>
      <p:grpSpPr>
        <a:xfrm>
          <a:off x="0" y="0"/>
          <a:ext cx="0" cy="0"/>
          <a:chOff x="0" y="0"/>
          <a:chExt cx="0" cy="0"/>
        </a:xfrm>
      </p:grpSpPr>
      <p:grpSp>
        <p:nvGrpSpPr>
          <p:cNvPr id="23554" name="Group 2"/>
          <p:cNvGrpSpPr>
            <a:grpSpLocks/>
          </p:cNvGrpSpPr>
          <p:nvPr/>
        </p:nvGrpSpPr>
        <p:grpSpPr bwMode="auto">
          <a:xfrm>
            <a:off x="4716463" y="5345113"/>
            <a:ext cx="4427537" cy="1512887"/>
            <a:chOff x="2971" y="3367"/>
            <a:chExt cx="2789" cy="953"/>
          </a:xfrm>
        </p:grpSpPr>
        <p:sp>
          <p:nvSpPr>
            <p:cNvPr id="23555" name="Freeform 3"/>
            <p:cNvSpPr>
              <a:spLocks/>
            </p:cNvSpPr>
            <p:nvPr/>
          </p:nvSpPr>
          <p:spPr bwMode="ltGray">
            <a:xfrm>
              <a:off x="2971" y="3367"/>
              <a:ext cx="2789" cy="953"/>
            </a:xfrm>
            <a:custGeom>
              <a:avLst/>
              <a:gdLst>
                <a:gd name="T0" fmla="*/ 2768 w 2780"/>
                <a:gd name="T1" fmla="*/ 18 h 953"/>
                <a:gd name="T2" fmla="*/ 2678 w 2780"/>
                <a:gd name="T3" fmla="*/ 24 h 953"/>
                <a:gd name="T4" fmla="*/ 2613 w 2780"/>
                <a:gd name="T5" fmla="*/ 102 h 953"/>
                <a:gd name="T6" fmla="*/ 2511 w 2780"/>
                <a:gd name="T7" fmla="*/ 156 h 953"/>
                <a:gd name="T8" fmla="*/ 2505 w 2780"/>
                <a:gd name="T9" fmla="*/ 222 h 953"/>
                <a:gd name="T10" fmla="*/ 2487 w 2780"/>
                <a:gd name="T11" fmla="*/ 246 h 953"/>
                <a:gd name="T12" fmla="*/ 2469 w 2780"/>
                <a:gd name="T13" fmla="*/ 252 h 953"/>
                <a:gd name="T14" fmla="*/ 2397 w 2780"/>
                <a:gd name="T15" fmla="*/ 210 h 953"/>
                <a:gd name="T16" fmla="*/ 2260 w 2780"/>
                <a:gd name="T17" fmla="*/ 192 h 953"/>
                <a:gd name="T18" fmla="*/ 2236 w 2780"/>
                <a:gd name="T19" fmla="*/ 186 h 953"/>
                <a:gd name="T20" fmla="*/ 2218 w 2780"/>
                <a:gd name="T21" fmla="*/ 192 h 953"/>
                <a:gd name="T22" fmla="*/ 2146 w 2780"/>
                <a:gd name="T23" fmla="*/ 228 h 953"/>
                <a:gd name="T24" fmla="*/ 2110 w 2780"/>
                <a:gd name="T25" fmla="*/ 240 h 953"/>
                <a:gd name="T26" fmla="*/ 2086 w 2780"/>
                <a:gd name="T27" fmla="*/ 246 h 953"/>
                <a:gd name="T28" fmla="*/ 2074 w 2780"/>
                <a:gd name="T29" fmla="*/ 258 h 953"/>
                <a:gd name="T30" fmla="*/ 2074 w 2780"/>
                <a:gd name="T31" fmla="*/ 276 h 953"/>
                <a:gd name="T32" fmla="*/ 2051 w 2780"/>
                <a:gd name="T33" fmla="*/ 300 h 953"/>
                <a:gd name="T34" fmla="*/ 2033 w 2780"/>
                <a:gd name="T35" fmla="*/ 312 h 953"/>
                <a:gd name="T36" fmla="*/ 2021 w 2780"/>
                <a:gd name="T37" fmla="*/ 324 h 953"/>
                <a:gd name="T38" fmla="*/ 2009 w 2780"/>
                <a:gd name="T39" fmla="*/ 336 h 953"/>
                <a:gd name="T40" fmla="*/ 1979 w 2780"/>
                <a:gd name="T41" fmla="*/ 342 h 953"/>
                <a:gd name="T42" fmla="*/ 1913 w 2780"/>
                <a:gd name="T43" fmla="*/ 336 h 953"/>
                <a:gd name="T44" fmla="*/ 1877 w 2780"/>
                <a:gd name="T45" fmla="*/ 330 h 953"/>
                <a:gd name="T46" fmla="*/ 1865 w 2780"/>
                <a:gd name="T47" fmla="*/ 342 h 953"/>
                <a:gd name="T48" fmla="*/ 1853 w 2780"/>
                <a:gd name="T49" fmla="*/ 354 h 953"/>
                <a:gd name="T50" fmla="*/ 1823 w 2780"/>
                <a:gd name="T51" fmla="*/ 360 h 953"/>
                <a:gd name="T52" fmla="*/ 1764 w 2780"/>
                <a:gd name="T53" fmla="*/ 342 h 953"/>
                <a:gd name="T54" fmla="*/ 1740 w 2780"/>
                <a:gd name="T55" fmla="*/ 342 h 953"/>
                <a:gd name="T56" fmla="*/ 1716 w 2780"/>
                <a:gd name="T57" fmla="*/ 354 h 953"/>
                <a:gd name="T58" fmla="*/ 1656 w 2780"/>
                <a:gd name="T59" fmla="*/ 425 h 953"/>
                <a:gd name="T60" fmla="*/ 1614 w 2780"/>
                <a:gd name="T61" fmla="*/ 569 h 953"/>
                <a:gd name="T62" fmla="*/ 1614 w 2780"/>
                <a:gd name="T63" fmla="*/ 593 h 953"/>
                <a:gd name="T64" fmla="*/ 1620 w 2780"/>
                <a:gd name="T65" fmla="*/ 641 h 953"/>
                <a:gd name="T66" fmla="*/ 1638 w 2780"/>
                <a:gd name="T67" fmla="*/ 659 h 953"/>
                <a:gd name="T68" fmla="*/ 1632 w 2780"/>
                <a:gd name="T69" fmla="*/ 671 h 953"/>
                <a:gd name="T70" fmla="*/ 1620 w 2780"/>
                <a:gd name="T71" fmla="*/ 683 h 953"/>
                <a:gd name="T72" fmla="*/ 1542 w 2780"/>
                <a:gd name="T73" fmla="*/ 689 h 953"/>
                <a:gd name="T74" fmla="*/ 1465 w 2780"/>
                <a:gd name="T75" fmla="*/ 629 h 953"/>
                <a:gd name="T76" fmla="*/ 1333 w 2780"/>
                <a:gd name="T77" fmla="*/ 587 h 953"/>
                <a:gd name="T78" fmla="*/ 1184 w 2780"/>
                <a:gd name="T79" fmla="*/ 671 h 953"/>
                <a:gd name="T80" fmla="*/ 1016 w 2780"/>
                <a:gd name="T81" fmla="*/ 731 h 953"/>
                <a:gd name="T82" fmla="*/ 813 w 2780"/>
                <a:gd name="T83" fmla="*/ 743 h 953"/>
                <a:gd name="T84" fmla="*/ 628 w 2780"/>
                <a:gd name="T85" fmla="*/ 701 h 953"/>
                <a:gd name="T86" fmla="*/ 568 w 2780"/>
                <a:gd name="T87" fmla="*/ 695 h 953"/>
                <a:gd name="T88" fmla="*/ 556 w 2780"/>
                <a:gd name="T89" fmla="*/ 701 h 953"/>
                <a:gd name="T90" fmla="*/ 520 w 2780"/>
                <a:gd name="T91" fmla="*/ 731 h 953"/>
                <a:gd name="T92" fmla="*/ 436 w 2780"/>
                <a:gd name="T93" fmla="*/ 809 h 953"/>
                <a:gd name="T94" fmla="*/ 406 w 2780"/>
                <a:gd name="T95" fmla="*/ 821 h 953"/>
                <a:gd name="T96" fmla="*/ 382 w 2780"/>
                <a:gd name="T97" fmla="*/ 821 h 953"/>
                <a:gd name="T98" fmla="*/ 335 w 2780"/>
                <a:gd name="T99" fmla="*/ 827 h 953"/>
                <a:gd name="T100" fmla="*/ 209 w 2780"/>
                <a:gd name="T101" fmla="*/ 851 h 953"/>
                <a:gd name="T102" fmla="*/ 173 w 2780"/>
                <a:gd name="T103" fmla="*/ 857 h 953"/>
                <a:gd name="T104" fmla="*/ 125 w 2780"/>
                <a:gd name="T105" fmla="*/ 851 h 953"/>
                <a:gd name="T106" fmla="*/ 107 w 2780"/>
                <a:gd name="T107" fmla="*/ 857 h 953"/>
                <a:gd name="T108" fmla="*/ 101 w 2780"/>
                <a:gd name="T109" fmla="*/ 875 h 953"/>
                <a:gd name="T110" fmla="*/ 83 w 2780"/>
                <a:gd name="T111" fmla="*/ 887 h 953"/>
                <a:gd name="T112" fmla="*/ 48 w 2780"/>
                <a:gd name="T113" fmla="*/ 899 h 953"/>
                <a:gd name="T114" fmla="*/ 2780 w 2780"/>
                <a:gd name="T115" fmla="*/ 24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60" y="192"/>
                  </a:lnTo>
                  <a:lnTo>
                    <a:pt x="2248" y="186"/>
                  </a:lnTo>
                  <a:lnTo>
                    <a:pt x="2242" y="186"/>
                  </a:lnTo>
                  <a:lnTo>
                    <a:pt x="2236" y="186"/>
                  </a:lnTo>
                  <a:lnTo>
                    <a:pt x="2230" y="186"/>
                  </a:lnTo>
                  <a:lnTo>
                    <a:pt x="2224" y="192"/>
                  </a:lnTo>
                  <a:lnTo>
                    <a:pt x="2224" y="192"/>
                  </a:lnTo>
                  <a:lnTo>
                    <a:pt x="2218" y="192"/>
                  </a:lnTo>
                  <a:lnTo>
                    <a:pt x="2212" y="198"/>
                  </a:lnTo>
                  <a:lnTo>
                    <a:pt x="2194" y="204"/>
                  </a:lnTo>
                  <a:lnTo>
                    <a:pt x="2170" y="210"/>
                  </a:lnTo>
                  <a:lnTo>
                    <a:pt x="2146" y="228"/>
                  </a:lnTo>
                  <a:lnTo>
                    <a:pt x="2122" y="240"/>
                  </a:lnTo>
                  <a:lnTo>
                    <a:pt x="2116" y="240"/>
                  </a:lnTo>
                  <a:lnTo>
                    <a:pt x="2110" y="240"/>
                  </a:lnTo>
                  <a:lnTo>
                    <a:pt x="2110" y="240"/>
                  </a:lnTo>
                  <a:lnTo>
                    <a:pt x="2104" y="240"/>
                  </a:lnTo>
                  <a:lnTo>
                    <a:pt x="2098" y="246"/>
                  </a:lnTo>
                  <a:lnTo>
                    <a:pt x="2092" y="246"/>
                  </a:lnTo>
                  <a:lnTo>
                    <a:pt x="2086" y="246"/>
                  </a:lnTo>
                  <a:lnTo>
                    <a:pt x="2080" y="252"/>
                  </a:lnTo>
                  <a:lnTo>
                    <a:pt x="2080" y="258"/>
                  </a:lnTo>
                  <a:lnTo>
                    <a:pt x="2074" y="258"/>
                  </a:lnTo>
                  <a:lnTo>
                    <a:pt x="2074" y="258"/>
                  </a:lnTo>
                  <a:lnTo>
                    <a:pt x="2074" y="264"/>
                  </a:lnTo>
                  <a:lnTo>
                    <a:pt x="2074" y="264"/>
                  </a:lnTo>
                  <a:lnTo>
                    <a:pt x="2074" y="270"/>
                  </a:lnTo>
                  <a:lnTo>
                    <a:pt x="2074" y="276"/>
                  </a:lnTo>
                  <a:lnTo>
                    <a:pt x="2069" y="288"/>
                  </a:lnTo>
                  <a:lnTo>
                    <a:pt x="2057" y="300"/>
                  </a:lnTo>
                  <a:lnTo>
                    <a:pt x="2057" y="300"/>
                  </a:lnTo>
                  <a:lnTo>
                    <a:pt x="2051" y="300"/>
                  </a:lnTo>
                  <a:lnTo>
                    <a:pt x="2045" y="300"/>
                  </a:lnTo>
                  <a:lnTo>
                    <a:pt x="2039" y="306"/>
                  </a:lnTo>
                  <a:lnTo>
                    <a:pt x="2033" y="306"/>
                  </a:lnTo>
                  <a:lnTo>
                    <a:pt x="2033" y="312"/>
                  </a:lnTo>
                  <a:lnTo>
                    <a:pt x="2027" y="312"/>
                  </a:lnTo>
                  <a:lnTo>
                    <a:pt x="2027" y="318"/>
                  </a:lnTo>
                  <a:lnTo>
                    <a:pt x="2027" y="318"/>
                  </a:lnTo>
                  <a:lnTo>
                    <a:pt x="2021" y="324"/>
                  </a:lnTo>
                  <a:lnTo>
                    <a:pt x="2021" y="324"/>
                  </a:lnTo>
                  <a:lnTo>
                    <a:pt x="2015" y="330"/>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7" y="330"/>
                  </a:lnTo>
                  <a:lnTo>
                    <a:pt x="1871" y="336"/>
                  </a:lnTo>
                  <a:lnTo>
                    <a:pt x="1871" y="336"/>
                  </a:lnTo>
                  <a:lnTo>
                    <a:pt x="1865" y="342"/>
                  </a:lnTo>
                  <a:lnTo>
                    <a:pt x="1865" y="342"/>
                  </a:lnTo>
                  <a:lnTo>
                    <a:pt x="1859" y="348"/>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65"/>
                  </a:lnTo>
                  <a:lnTo>
                    <a:pt x="1638" y="671"/>
                  </a:lnTo>
                  <a:lnTo>
                    <a:pt x="1632" y="671"/>
                  </a:lnTo>
                  <a:lnTo>
                    <a:pt x="1632" y="677"/>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8" y="695"/>
                  </a:lnTo>
                  <a:lnTo>
                    <a:pt x="562" y="701"/>
                  </a:lnTo>
                  <a:lnTo>
                    <a:pt x="556" y="701"/>
                  </a:lnTo>
                  <a:lnTo>
                    <a:pt x="556"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7" y="857"/>
                  </a:lnTo>
                  <a:lnTo>
                    <a:pt x="101" y="863"/>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lnTo>
                    <a:pt x="2780" y="24"/>
                  </a:lnTo>
                  <a:lnTo>
                    <a:pt x="2780" y="24"/>
                  </a:lnTo>
                </a:path>
              </a:pathLst>
            </a:custGeom>
            <a:gradFill rotWithShape="0">
              <a:gsLst>
                <a:gs pos="0">
                  <a:schemeClr val="bg1"/>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56" name="Freeform 4"/>
            <p:cNvSpPr>
              <a:spLocks/>
            </p:cNvSpPr>
            <p:nvPr/>
          </p:nvSpPr>
          <p:spPr bwMode="ltGray">
            <a:xfrm>
              <a:off x="4602" y="4014"/>
              <a:ext cx="12" cy="18"/>
            </a:xfrm>
            <a:custGeom>
              <a:avLst/>
              <a:gdLst>
                <a:gd name="T0" fmla="*/ 12 w 12"/>
                <a:gd name="T1" fmla="*/ 18 h 18"/>
                <a:gd name="T2" fmla="*/ 12 w 12"/>
                <a:gd name="T3" fmla="*/ 12 h 18"/>
                <a:gd name="T4" fmla="*/ 6 w 12"/>
                <a:gd name="T5" fmla="*/ 6 h 18"/>
                <a:gd name="T6" fmla="*/ 6 w 12"/>
                <a:gd name="T7" fmla="*/ 6 h 18"/>
                <a:gd name="T8" fmla="*/ 0 w 12"/>
                <a:gd name="T9" fmla="*/ 0 h 18"/>
                <a:gd name="T10" fmla="*/ 12 w 12"/>
                <a:gd name="T11" fmla="*/ 18 h 18"/>
                <a:gd name="T12" fmla="*/ 12 w 12"/>
                <a:gd name="T13" fmla="*/ 18 h 18"/>
                <a:gd name="T14" fmla="*/ 12 w 12"/>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57" name="Freeform 5"/>
            <p:cNvSpPr>
              <a:spLocks/>
            </p:cNvSpPr>
            <p:nvPr/>
          </p:nvSpPr>
          <p:spPr bwMode="ltGray">
            <a:xfrm>
              <a:off x="4596" y="3996"/>
              <a:ext cx="6" cy="18"/>
            </a:xfrm>
            <a:custGeom>
              <a:avLst/>
              <a:gdLst>
                <a:gd name="T0" fmla="*/ 0 w 6"/>
                <a:gd name="T1" fmla="*/ 12 h 18"/>
                <a:gd name="T2" fmla="*/ 6 w 6"/>
                <a:gd name="T3" fmla="*/ 18 h 18"/>
                <a:gd name="T4" fmla="*/ 0 w 6"/>
                <a:gd name="T5" fmla="*/ 0 h 18"/>
                <a:gd name="T6" fmla="*/ 0 w 6"/>
                <a:gd name="T7" fmla="*/ 12 h 18"/>
                <a:gd name="T8" fmla="*/ 0 w 6"/>
                <a:gd name="T9" fmla="*/ 12 h 18"/>
                <a:gd name="T10" fmla="*/ 0 w 6"/>
                <a:gd name="T11" fmla="*/ 12 h 18"/>
              </a:gdLst>
              <a:ahLst/>
              <a:cxnLst>
                <a:cxn ang="0">
                  <a:pos x="T0" y="T1"/>
                </a:cxn>
                <a:cxn ang="0">
                  <a:pos x="T2" y="T3"/>
                </a:cxn>
                <a:cxn ang="0">
                  <a:pos x="T4" y="T5"/>
                </a:cxn>
                <a:cxn ang="0">
                  <a:pos x="T6" y="T7"/>
                </a:cxn>
                <a:cxn ang="0">
                  <a:pos x="T8" y="T9"/>
                </a:cxn>
                <a:cxn ang="0">
                  <a:pos x="T10" y="T11"/>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58" name="Freeform 6"/>
            <p:cNvSpPr>
              <a:spLocks/>
            </p:cNvSpPr>
            <p:nvPr/>
          </p:nvSpPr>
          <p:spPr bwMode="ltGray">
            <a:xfrm>
              <a:off x="5180" y="3577"/>
              <a:ext cx="304" cy="741"/>
            </a:xfrm>
            <a:custGeom>
              <a:avLst/>
              <a:gdLst>
                <a:gd name="T0" fmla="*/ 280 w 304"/>
                <a:gd name="T1" fmla="*/ 42 h 741"/>
                <a:gd name="T2" fmla="*/ 274 w 304"/>
                <a:gd name="T3" fmla="*/ 42 h 741"/>
                <a:gd name="T4" fmla="*/ 268 w 304"/>
                <a:gd name="T5" fmla="*/ 42 h 741"/>
                <a:gd name="T6" fmla="*/ 256 w 304"/>
                <a:gd name="T7" fmla="*/ 42 h 741"/>
                <a:gd name="T8" fmla="*/ 238 w 304"/>
                <a:gd name="T9" fmla="*/ 48 h 741"/>
                <a:gd name="T10" fmla="*/ 214 w 304"/>
                <a:gd name="T11" fmla="*/ 12 h 741"/>
                <a:gd name="T12" fmla="*/ 196 w 304"/>
                <a:gd name="T13" fmla="*/ 0 h 741"/>
                <a:gd name="T14" fmla="*/ 196 w 304"/>
                <a:gd name="T15" fmla="*/ 0 h 741"/>
                <a:gd name="T16" fmla="*/ 164 w 304"/>
                <a:gd name="T17" fmla="*/ 167 h 741"/>
                <a:gd name="T18" fmla="*/ 144 w 304"/>
                <a:gd name="T19" fmla="*/ 217 h 741"/>
                <a:gd name="T20" fmla="*/ 110 w 304"/>
                <a:gd name="T21" fmla="*/ 281 h 741"/>
                <a:gd name="T22" fmla="*/ 96 w 304"/>
                <a:gd name="T23" fmla="*/ 327 h 741"/>
                <a:gd name="T24" fmla="*/ 124 w 304"/>
                <a:gd name="T25" fmla="*/ 405 h 741"/>
                <a:gd name="T26" fmla="*/ 100 w 304"/>
                <a:gd name="T27" fmla="*/ 463 h 741"/>
                <a:gd name="T28" fmla="*/ 68 w 304"/>
                <a:gd name="T29" fmla="*/ 503 h 741"/>
                <a:gd name="T30" fmla="*/ 30 w 304"/>
                <a:gd name="T31" fmla="*/ 539 h 741"/>
                <a:gd name="T32" fmla="*/ 24 w 304"/>
                <a:gd name="T33" fmla="*/ 613 h 741"/>
                <a:gd name="T34" fmla="*/ 0 w 304"/>
                <a:gd name="T35" fmla="*/ 741 h 741"/>
                <a:gd name="T36" fmla="*/ 202 w 304"/>
                <a:gd name="T37" fmla="*/ 741 h 741"/>
                <a:gd name="T38" fmla="*/ 180 w 304"/>
                <a:gd name="T39" fmla="*/ 639 h 741"/>
                <a:gd name="T40" fmla="*/ 192 w 304"/>
                <a:gd name="T41" fmla="*/ 589 h 741"/>
                <a:gd name="T42" fmla="*/ 178 w 304"/>
                <a:gd name="T43" fmla="*/ 539 h 741"/>
                <a:gd name="T44" fmla="*/ 190 w 304"/>
                <a:gd name="T45" fmla="*/ 499 h 741"/>
                <a:gd name="T46" fmla="*/ 184 w 304"/>
                <a:gd name="T47" fmla="*/ 465 h 741"/>
                <a:gd name="T48" fmla="*/ 192 w 304"/>
                <a:gd name="T49" fmla="*/ 391 h 741"/>
                <a:gd name="T50" fmla="*/ 216 w 304"/>
                <a:gd name="T51" fmla="*/ 313 h 741"/>
                <a:gd name="T52" fmla="*/ 238 w 304"/>
                <a:gd name="T53" fmla="*/ 249 h 741"/>
                <a:gd name="T54" fmla="*/ 268 w 304"/>
                <a:gd name="T55" fmla="*/ 185 h 741"/>
                <a:gd name="T56" fmla="*/ 284 w 304"/>
                <a:gd name="T57" fmla="*/ 159 h 741"/>
                <a:gd name="T58" fmla="*/ 304 w 304"/>
                <a:gd name="T59" fmla="*/ 12 h 741"/>
                <a:gd name="T60" fmla="*/ 298 w 304"/>
                <a:gd name="T61" fmla="*/ 24 h 741"/>
                <a:gd name="T62" fmla="*/ 292 w 304"/>
                <a:gd name="T63" fmla="*/ 30 h 741"/>
                <a:gd name="T64" fmla="*/ 292 w 304"/>
                <a:gd name="T65" fmla="*/ 36 h 741"/>
                <a:gd name="T66" fmla="*/ 286 w 304"/>
                <a:gd name="T67" fmla="*/ 36 h 741"/>
                <a:gd name="T68" fmla="*/ 286 w 304"/>
                <a:gd name="T69" fmla="*/ 42 h 741"/>
                <a:gd name="T70" fmla="*/ 280 w 304"/>
                <a:gd name="T71" fmla="*/ 42 h 741"/>
                <a:gd name="T72" fmla="*/ 280 w 304"/>
                <a:gd name="T73" fmla="*/ 42 h 741"/>
                <a:gd name="T74" fmla="*/ 280 w 304"/>
                <a:gd name="T75" fmla="*/ 42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59" name="Freeform 7"/>
            <p:cNvSpPr>
              <a:spLocks/>
            </p:cNvSpPr>
            <p:nvPr/>
          </p:nvSpPr>
          <p:spPr bwMode="ltGray">
            <a:xfrm>
              <a:off x="4918" y="3553"/>
              <a:ext cx="314" cy="767"/>
            </a:xfrm>
            <a:custGeom>
              <a:avLst/>
              <a:gdLst>
                <a:gd name="T0" fmla="*/ 284 w 314"/>
                <a:gd name="T1" fmla="*/ 6 h 767"/>
                <a:gd name="T2" fmla="*/ 278 w 314"/>
                <a:gd name="T3" fmla="*/ 6 h 767"/>
                <a:gd name="T4" fmla="*/ 272 w 314"/>
                <a:gd name="T5" fmla="*/ 12 h 767"/>
                <a:gd name="T6" fmla="*/ 254 w 314"/>
                <a:gd name="T7" fmla="*/ 18 h 767"/>
                <a:gd name="T8" fmla="*/ 230 w 314"/>
                <a:gd name="T9" fmla="*/ 24 h 767"/>
                <a:gd name="T10" fmla="*/ 206 w 314"/>
                <a:gd name="T11" fmla="*/ 42 h 767"/>
                <a:gd name="T12" fmla="*/ 188 w 314"/>
                <a:gd name="T13" fmla="*/ 48 h 767"/>
                <a:gd name="T14" fmla="*/ 176 w 314"/>
                <a:gd name="T15" fmla="*/ 54 h 767"/>
                <a:gd name="T16" fmla="*/ 170 w 314"/>
                <a:gd name="T17" fmla="*/ 54 h 767"/>
                <a:gd name="T18" fmla="*/ 150 w 314"/>
                <a:gd name="T19" fmla="*/ 169 h 767"/>
                <a:gd name="T20" fmla="*/ 110 w 314"/>
                <a:gd name="T21" fmla="*/ 225 h 767"/>
                <a:gd name="T22" fmla="*/ 54 w 314"/>
                <a:gd name="T23" fmla="*/ 383 h 767"/>
                <a:gd name="T24" fmla="*/ 82 w 314"/>
                <a:gd name="T25" fmla="*/ 555 h 767"/>
                <a:gd name="T26" fmla="*/ 40 w 314"/>
                <a:gd name="T27" fmla="*/ 679 h 767"/>
                <a:gd name="T28" fmla="*/ 0 w 314"/>
                <a:gd name="T29" fmla="*/ 767 h 767"/>
                <a:gd name="T30" fmla="*/ 108 w 314"/>
                <a:gd name="T31" fmla="*/ 767 h 767"/>
                <a:gd name="T32" fmla="*/ 120 w 314"/>
                <a:gd name="T33" fmla="*/ 611 h 767"/>
                <a:gd name="T34" fmla="*/ 148 w 314"/>
                <a:gd name="T35" fmla="*/ 499 h 767"/>
                <a:gd name="T36" fmla="*/ 160 w 314"/>
                <a:gd name="T37" fmla="*/ 367 h 767"/>
                <a:gd name="T38" fmla="*/ 218 w 314"/>
                <a:gd name="T39" fmla="*/ 327 h 767"/>
                <a:gd name="T40" fmla="*/ 238 w 314"/>
                <a:gd name="T41" fmla="*/ 221 h 767"/>
                <a:gd name="T42" fmla="*/ 296 w 314"/>
                <a:gd name="T43" fmla="*/ 135 h 767"/>
                <a:gd name="T44" fmla="*/ 314 w 314"/>
                <a:gd name="T45" fmla="*/ 0 h 767"/>
                <a:gd name="T46" fmla="*/ 302 w 314"/>
                <a:gd name="T47" fmla="*/ 0 h 767"/>
                <a:gd name="T48" fmla="*/ 296 w 314"/>
                <a:gd name="T49" fmla="*/ 0 h 767"/>
                <a:gd name="T50" fmla="*/ 290 w 314"/>
                <a:gd name="T51" fmla="*/ 0 h 767"/>
                <a:gd name="T52" fmla="*/ 284 w 314"/>
                <a:gd name="T53" fmla="*/ 6 h 767"/>
                <a:gd name="T54" fmla="*/ 284 w 314"/>
                <a:gd name="T55" fmla="*/ 6 h 767"/>
                <a:gd name="T56" fmla="*/ 284 w 314"/>
                <a:gd name="T57" fmla="*/ 6 h 767"/>
                <a:gd name="T58" fmla="*/ 284 w 314"/>
                <a:gd name="T59" fmla="*/ 6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0" name="Freeform 8"/>
            <p:cNvSpPr>
              <a:spLocks/>
            </p:cNvSpPr>
            <p:nvPr/>
          </p:nvSpPr>
          <p:spPr bwMode="ltGray">
            <a:xfrm>
              <a:off x="4700" y="3697"/>
              <a:ext cx="275" cy="623"/>
            </a:xfrm>
            <a:custGeom>
              <a:avLst/>
              <a:gdLst>
                <a:gd name="T0" fmla="*/ 257 w 275"/>
                <a:gd name="T1" fmla="*/ 12 h 623"/>
                <a:gd name="T2" fmla="*/ 239 w 275"/>
                <a:gd name="T3" fmla="*/ 6 h 623"/>
                <a:gd name="T4" fmla="*/ 203 w 275"/>
                <a:gd name="T5" fmla="*/ 6 h 623"/>
                <a:gd name="T6" fmla="*/ 203 w 275"/>
                <a:gd name="T7" fmla="*/ 6 h 623"/>
                <a:gd name="T8" fmla="*/ 197 w 275"/>
                <a:gd name="T9" fmla="*/ 6 h 623"/>
                <a:gd name="T10" fmla="*/ 185 w 275"/>
                <a:gd name="T11" fmla="*/ 0 h 623"/>
                <a:gd name="T12" fmla="*/ 173 w 275"/>
                <a:gd name="T13" fmla="*/ 0 h 623"/>
                <a:gd name="T14" fmla="*/ 166 w 275"/>
                <a:gd name="T15" fmla="*/ 0 h 623"/>
                <a:gd name="T16" fmla="*/ 160 w 275"/>
                <a:gd name="T17" fmla="*/ 0 h 623"/>
                <a:gd name="T18" fmla="*/ 144 w 275"/>
                <a:gd name="T19" fmla="*/ 117 h 623"/>
                <a:gd name="T20" fmla="*/ 128 w 275"/>
                <a:gd name="T21" fmla="*/ 185 h 623"/>
                <a:gd name="T22" fmla="*/ 58 w 275"/>
                <a:gd name="T23" fmla="*/ 299 h 623"/>
                <a:gd name="T24" fmla="*/ 54 w 275"/>
                <a:gd name="T25" fmla="*/ 441 h 623"/>
                <a:gd name="T26" fmla="*/ 24 w 275"/>
                <a:gd name="T27" fmla="*/ 523 h 623"/>
                <a:gd name="T28" fmla="*/ 0 w 275"/>
                <a:gd name="T29" fmla="*/ 623 h 623"/>
                <a:gd name="T30" fmla="*/ 78 w 275"/>
                <a:gd name="T31" fmla="*/ 623 h 623"/>
                <a:gd name="T32" fmla="*/ 92 w 275"/>
                <a:gd name="T33" fmla="*/ 555 h 623"/>
                <a:gd name="T34" fmla="*/ 134 w 275"/>
                <a:gd name="T35" fmla="*/ 447 h 623"/>
                <a:gd name="T36" fmla="*/ 158 w 275"/>
                <a:gd name="T37" fmla="*/ 315 h 623"/>
                <a:gd name="T38" fmla="*/ 184 w 275"/>
                <a:gd name="T39" fmla="*/ 257 h 623"/>
                <a:gd name="T40" fmla="*/ 216 w 275"/>
                <a:gd name="T41" fmla="*/ 211 h 623"/>
                <a:gd name="T42" fmla="*/ 222 w 275"/>
                <a:gd name="T43" fmla="*/ 145 h 623"/>
                <a:gd name="T44" fmla="*/ 240 w 275"/>
                <a:gd name="T45" fmla="*/ 111 h 623"/>
                <a:gd name="T46" fmla="*/ 262 w 275"/>
                <a:gd name="T47" fmla="*/ 79 h 623"/>
                <a:gd name="T48" fmla="*/ 275 w 275"/>
                <a:gd name="T49" fmla="*/ 6 h 623"/>
                <a:gd name="T50" fmla="*/ 263 w 275"/>
                <a:gd name="T51" fmla="*/ 12 h 623"/>
                <a:gd name="T52" fmla="*/ 257 w 275"/>
                <a:gd name="T53" fmla="*/ 12 h 623"/>
                <a:gd name="T54" fmla="*/ 257 w 275"/>
                <a:gd name="T55" fmla="*/ 12 h 623"/>
                <a:gd name="T56" fmla="*/ 257 w 275"/>
                <a:gd name="T57" fmla="*/ 12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1" name="Freeform 9"/>
            <p:cNvSpPr>
              <a:spLocks/>
            </p:cNvSpPr>
            <p:nvPr/>
          </p:nvSpPr>
          <p:spPr bwMode="ltGray">
            <a:xfrm>
              <a:off x="4522" y="3709"/>
              <a:ext cx="213" cy="611"/>
            </a:xfrm>
            <a:custGeom>
              <a:avLst/>
              <a:gdLst>
                <a:gd name="T0" fmla="*/ 171 w 213"/>
                <a:gd name="T1" fmla="*/ 12 h 611"/>
                <a:gd name="T2" fmla="*/ 159 w 213"/>
                <a:gd name="T3" fmla="*/ 24 h 611"/>
                <a:gd name="T4" fmla="*/ 153 w 213"/>
                <a:gd name="T5" fmla="*/ 36 h 611"/>
                <a:gd name="T6" fmla="*/ 128 w 213"/>
                <a:gd name="T7" fmla="*/ 60 h 611"/>
                <a:gd name="T8" fmla="*/ 110 w 213"/>
                <a:gd name="T9" fmla="*/ 83 h 611"/>
                <a:gd name="T10" fmla="*/ 86 w 213"/>
                <a:gd name="T11" fmla="*/ 119 h 611"/>
                <a:gd name="T12" fmla="*/ 68 w 213"/>
                <a:gd name="T13" fmla="*/ 167 h 611"/>
                <a:gd name="T14" fmla="*/ 68 w 213"/>
                <a:gd name="T15" fmla="*/ 221 h 611"/>
                <a:gd name="T16" fmla="*/ 68 w 213"/>
                <a:gd name="T17" fmla="*/ 227 h 611"/>
                <a:gd name="T18" fmla="*/ 68 w 213"/>
                <a:gd name="T19" fmla="*/ 233 h 611"/>
                <a:gd name="T20" fmla="*/ 68 w 213"/>
                <a:gd name="T21" fmla="*/ 239 h 611"/>
                <a:gd name="T22" fmla="*/ 68 w 213"/>
                <a:gd name="T23" fmla="*/ 245 h 611"/>
                <a:gd name="T24" fmla="*/ 68 w 213"/>
                <a:gd name="T25" fmla="*/ 251 h 611"/>
                <a:gd name="T26" fmla="*/ 68 w 213"/>
                <a:gd name="T27" fmla="*/ 251 h 611"/>
                <a:gd name="T28" fmla="*/ 68 w 213"/>
                <a:gd name="T29" fmla="*/ 257 h 611"/>
                <a:gd name="T30" fmla="*/ 68 w 213"/>
                <a:gd name="T31" fmla="*/ 269 h 611"/>
                <a:gd name="T32" fmla="*/ 74 w 213"/>
                <a:gd name="T33" fmla="*/ 287 h 611"/>
                <a:gd name="T34" fmla="*/ 80 w 213"/>
                <a:gd name="T35" fmla="*/ 305 h 611"/>
                <a:gd name="T36" fmla="*/ 86 w 213"/>
                <a:gd name="T37" fmla="*/ 311 h 611"/>
                <a:gd name="T38" fmla="*/ 86 w 213"/>
                <a:gd name="T39" fmla="*/ 311 h 611"/>
                <a:gd name="T40" fmla="*/ 92 w 213"/>
                <a:gd name="T41" fmla="*/ 317 h 611"/>
                <a:gd name="T42" fmla="*/ 92 w 213"/>
                <a:gd name="T43" fmla="*/ 323 h 611"/>
                <a:gd name="T44" fmla="*/ 92 w 213"/>
                <a:gd name="T45" fmla="*/ 323 h 611"/>
                <a:gd name="T46" fmla="*/ 24 w 213"/>
                <a:gd name="T47" fmla="*/ 437 h 611"/>
                <a:gd name="T48" fmla="*/ 18 w 213"/>
                <a:gd name="T49" fmla="*/ 471 h 611"/>
                <a:gd name="T50" fmla="*/ 0 w 213"/>
                <a:gd name="T51" fmla="*/ 547 h 611"/>
                <a:gd name="T52" fmla="*/ 50 w 213"/>
                <a:gd name="T53" fmla="*/ 611 h 611"/>
                <a:gd name="T54" fmla="*/ 114 w 213"/>
                <a:gd name="T55" fmla="*/ 611 h 611"/>
                <a:gd name="T56" fmla="*/ 104 w 213"/>
                <a:gd name="T57" fmla="*/ 555 h 611"/>
                <a:gd name="T58" fmla="*/ 120 w 213"/>
                <a:gd name="T59" fmla="*/ 515 h 611"/>
                <a:gd name="T60" fmla="*/ 150 w 213"/>
                <a:gd name="T61" fmla="*/ 449 h 611"/>
                <a:gd name="T62" fmla="*/ 166 w 213"/>
                <a:gd name="T63" fmla="*/ 377 h 611"/>
                <a:gd name="T64" fmla="*/ 156 w 213"/>
                <a:gd name="T65" fmla="*/ 295 h 611"/>
                <a:gd name="T66" fmla="*/ 170 w 213"/>
                <a:gd name="T67" fmla="*/ 203 h 611"/>
                <a:gd name="T68" fmla="*/ 212 w 213"/>
                <a:gd name="T69" fmla="*/ 95 h 611"/>
                <a:gd name="T70" fmla="*/ 213 w 213"/>
                <a:gd name="T71" fmla="*/ 0 h 611"/>
                <a:gd name="T72" fmla="*/ 207 w 213"/>
                <a:gd name="T73" fmla="*/ 0 h 611"/>
                <a:gd name="T74" fmla="*/ 201 w 213"/>
                <a:gd name="T75" fmla="*/ 0 h 611"/>
                <a:gd name="T76" fmla="*/ 195 w 213"/>
                <a:gd name="T77" fmla="*/ 0 h 611"/>
                <a:gd name="T78" fmla="*/ 189 w 213"/>
                <a:gd name="T79" fmla="*/ 0 h 611"/>
                <a:gd name="T80" fmla="*/ 183 w 213"/>
                <a:gd name="T81" fmla="*/ 6 h 611"/>
                <a:gd name="T82" fmla="*/ 177 w 213"/>
                <a:gd name="T83" fmla="*/ 6 h 611"/>
                <a:gd name="T84" fmla="*/ 171 w 213"/>
                <a:gd name="T85" fmla="*/ 12 h 611"/>
                <a:gd name="T86" fmla="*/ 171 w 213"/>
                <a:gd name="T87" fmla="*/ 12 h 611"/>
                <a:gd name="T88" fmla="*/ 171 w 213"/>
                <a:gd name="T89" fmla="*/ 12 h 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2" name="Freeform 10"/>
            <p:cNvSpPr>
              <a:spLocks/>
            </p:cNvSpPr>
            <p:nvPr/>
          </p:nvSpPr>
          <p:spPr bwMode="ltGray">
            <a:xfrm>
              <a:off x="4292" y="3936"/>
              <a:ext cx="167" cy="384"/>
            </a:xfrm>
            <a:custGeom>
              <a:avLst/>
              <a:gdLst>
                <a:gd name="T0" fmla="*/ 149 w 167"/>
                <a:gd name="T1" fmla="*/ 60 h 384"/>
                <a:gd name="T2" fmla="*/ 119 w 167"/>
                <a:gd name="T3" fmla="*/ 30 h 384"/>
                <a:gd name="T4" fmla="*/ 89 w 167"/>
                <a:gd name="T5" fmla="*/ 12 h 384"/>
                <a:gd name="T6" fmla="*/ 59 w 167"/>
                <a:gd name="T7" fmla="*/ 0 h 384"/>
                <a:gd name="T8" fmla="*/ 54 w 167"/>
                <a:gd name="T9" fmla="*/ 70 h 384"/>
                <a:gd name="T10" fmla="*/ 46 w 167"/>
                <a:gd name="T11" fmla="*/ 112 h 384"/>
                <a:gd name="T12" fmla="*/ 52 w 167"/>
                <a:gd name="T13" fmla="*/ 168 h 384"/>
                <a:gd name="T14" fmla="*/ 24 w 167"/>
                <a:gd name="T15" fmla="*/ 194 h 384"/>
                <a:gd name="T16" fmla="*/ 16 w 167"/>
                <a:gd name="T17" fmla="*/ 258 h 384"/>
                <a:gd name="T18" fmla="*/ 2 w 167"/>
                <a:gd name="T19" fmla="*/ 300 h 384"/>
                <a:gd name="T20" fmla="*/ 0 w 167"/>
                <a:gd name="T21" fmla="*/ 352 h 384"/>
                <a:gd name="T22" fmla="*/ 47 w 167"/>
                <a:gd name="T23" fmla="*/ 384 h 384"/>
                <a:gd name="T24" fmla="*/ 149 w 167"/>
                <a:gd name="T25" fmla="*/ 384 h 384"/>
                <a:gd name="T26" fmla="*/ 134 w 167"/>
                <a:gd name="T27" fmla="*/ 350 h 384"/>
                <a:gd name="T28" fmla="*/ 104 w 167"/>
                <a:gd name="T29" fmla="*/ 324 h 384"/>
                <a:gd name="T30" fmla="*/ 138 w 167"/>
                <a:gd name="T31" fmla="*/ 274 h 384"/>
                <a:gd name="T32" fmla="*/ 122 w 167"/>
                <a:gd name="T33" fmla="*/ 220 h 384"/>
                <a:gd name="T34" fmla="*/ 132 w 167"/>
                <a:gd name="T35" fmla="*/ 186 h 384"/>
                <a:gd name="T36" fmla="*/ 140 w 167"/>
                <a:gd name="T37" fmla="*/ 154 h 384"/>
                <a:gd name="T38" fmla="*/ 167 w 167"/>
                <a:gd name="T39" fmla="*/ 90 h 384"/>
                <a:gd name="T40" fmla="*/ 149 w 167"/>
                <a:gd name="T41" fmla="*/ 60 h 384"/>
                <a:gd name="T42" fmla="*/ 149 w 167"/>
                <a:gd name="T43" fmla="*/ 60 h 384"/>
                <a:gd name="T44" fmla="*/ 149 w 167"/>
                <a:gd name="T45" fmla="*/ 60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3" name="Freeform 11"/>
            <p:cNvSpPr>
              <a:spLocks/>
            </p:cNvSpPr>
            <p:nvPr/>
          </p:nvSpPr>
          <p:spPr bwMode="ltGray">
            <a:xfrm>
              <a:off x="4100" y="4020"/>
              <a:ext cx="166" cy="300"/>
            </a:xfrm>
            <a:custGeom>
              <a:avLst/>
              <a:gdLst>
                <a:gd name="T0" fmla="*/ 136 w 166"/>
                <a:gd name="T1" fmla="*/ 12 h 300"/>
                <a:gd name="T2" fmla="*/ 100 w 166"/>
                <a:gd name="T3" fmla="*/ 0 h 300"/>
                <a:gd name="T4" fmla="*/ 78 w 166"/>
                <a:gd name="T5" fmla="*/ 64 h 300"/>
                <a:gd name="T6" fmla="*/ 70 w 166"/>
                <a:gd name="T7" fmla="*/ 126 h 300"/>
                <a:gd name="T8" fmla="*/ 46 w 166"/>
                <a:gd name="T9" fmla="*/ 184 h 300"/>
                <a:gd name="T10" fmla="*/ 58 w 166"/>
                <a:gd name="T11" fmla="*/ 232 h 300"/>
                <a:gd name="T12" fmla="*/ 38 w 166"/>
                <a:gd name="T13" fmla="*/ 268 h 300"/>
                <a:gd name="T14" fmla="*/ 0 w 166"/>
                <a:gd name="T15" fmla="*/ 300 h 300"/>
                <a:gd name="T16" fmla="*/ 160 w 166"/>
                <a:gd name="T17" fmla="*/ 300 h 300"/>
                <a:gd name="T18" fmla="*/ 136 w 166"/>
                <a:gd name="T19" fmla="*/ 272 h 300"/>
                <a:gd name="T20" fmla="*/ 98 w 166"/>
                <a:gd name="T21" fmla="*/ 234 h 300"/>
                <a:gd name="T22" fmla="*/ 130 w 166"/>
                <a:gd name="T23" fmla="*/ 188 h 300"/>
                <a:gd name="T24" fmla="*/ 138 w 166"/>
                <a:gd name="T25" fmla="*/ 134 h 300"/>
                <a:gd name="T26" fmla="*/ 144 w 166"/>
                <a:gd name="T27" fmla="*/ 94 h 300"/>
                <a:gd name="T28" fmla="*/ 164 w 166"/>
                <a:gd name="T29" fmla="*/ 60 h 300"/>
                <a:gd name="T30" fmla="*/ 166 w 166"/>
                <a:gd name="T31" fmla="*/ 0 h 300"/>
                <a:gd name="T32" fmla="*/ 136 w 166"/>
                <a:gd name="T33" fmla="*/ 12 h 300"/>
                <a:gd name="T34" fmla="*/ 136 w 166"/>
                <a:gd name="T35" fmla="*/ 12 h 300"/>
                <a:gd name="T36" fmla="*/ 136 w 166"/>
                <a:gd name="T37" fmla="*/ 12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4" name="Freeform 12"/>
            <p:cNvSpPr>
              <a:spLocks/>
            </p:cNvSpPr>
            <p:nvPr/>
          </p:nvSpPr>
          <p:spPr bwMode="ltGray">
            <a:xfrm>
              <a:off x="3910" y="4038"/>
              <a:ext cx="237" cy="282"/>
            </a:xfrm>
            <a:custGeom>
              <a:avLst/>
              <a:gdLst>
                <a:gd name="T0" fmla="*/ 201 w 237"/>
                <a:gd name="T1" fmla="*/ 0 h 282"/>
                <a:gd name="T2" fmla="*/ 183 w 237"/>
                <a:gd name="T3" fmla="*/ 0 h 282"/>
                <a:gd name="T4" fmla="*/ 158 w 237"/>
                <a:gd name="T5" fmla="*/ 50 h 282"/>
                <a:gd name="T6" fmla="*/ 148 w 237"/>
                <a:gd name="T7" fmla="*/ 92 h 282"/>
                <a:gd name="T8" fmla="*/ 120 w 237"/>
                <a:gd name="T9" fmla="*/ 144 h 282"/>
                <a:gd name="T10" fmla="*/ 82 w 237"/>
                <a:gd name="T11" fmla="*/ 182 h 282"/>
                <a:gd name="T12" fmla="*/ 60 w 237"/>
                <a:gd name="T13" fmla="*/ 232 h 282"/>
                <a:gd name="T14" fmla="*/ 0 w 237"/>
                <a:gd name="T15" fmla="*/ 282 h 282"/>
                <a:gd name="T16" fmla="*/ 128 w 237"/>
                <a:gd name="T17" fmla="*/ 282 h 282"/>
                <a:gd name="T18" fmla="*/ 154 w 237"/>
                <a:gd name="T19" fmla="*/ 254 h 282"/>
                <a:gd name="T20" fmla="*/ 158 w 237"/>
                <a:gd name="T21" fmla="*/ 196 h 282"/>
                <a:gd name="T22" fmla="*/ 188 w 237"/>
                <a:gd name="T23" fmla="*/ 148 h 282"/>
                <a:gd name="T24" fmla="*/ 196 w 237"/>
                <a:gd name="T25" fmla="*/ 70 h 282"/>
                <a:gd name="T26" fmla="*/ 237 w 237"/>
                <a:gd name="T27" fmla="*/ 0 h 282"/>
                <a:gd name="T28" fmla="*/ 201 w 237"/>
                <a:gd name="T29" fmla="*/ 0 h 282"/>
                <a:gd name="T30" fmla="*/ 201 w 237"/>
                <a:gd name="T31" fmla="*/ 0 h 282"/>
                <a:gd name="T32" fmla="*/ 201 w 237"/>
                <a:gd name="T33"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5" name="Freeform 13"/>
            <p:cNvSpPr>
              <a:spLocks/>
            </p:cNvSpPr>
            <p:nvPr/>
          </p:nvSpPr>
          <p:spPr bwMode="ltGray">
            <a:xfrm>
              <a:off x="3674" y="4086"/>
              <a:ext cx="196" cy="234"/>
            </a:xfrm>
            <a:custGeom>
              <a:avLst/>
              <a:gdLst>
                <a:gd name="T0" fmla="*/ 167 w 196"/>
                <a:gd name="T1" fmla="*/ 54 h 234"/>
                <a:gd name="T2" fmla="*/ 113 w 196"/>
                <a:gd name="T3" fmla="*/ 24 h 234"/>
                <a:gd name="T4" fmla="*/ 83 w 196"/>
                <a:gd name="T5" fmla="*/ 0 h 234"/>
                <a:gd name="T6" fmla="*/ 80 w 196"/>
                <a:gd name="T7" fmla="*/ 62 h 234"/>
                <a:gd name="T8" fmla="*/ 58 w 196"/>
                <a:gd name="T9" fmla="*/ 100 h 234"/>
                <a:gd name="T10" fmla="*/ 54 w 196"/>
                <a:gd name="T11" fmla="*/ 160 h 234"/>
                <a:gd name="T12" fmla="*/ 36 w 196"/>
                <a:gd name="T13" fmla="*/ 202 h 234"/>
                <a:gd name="T14" fmla="*/ 0 w 196"/>
                <a:gd name="T15" fmla="*/ 234 h 234"/>
                <a:gd name="T16" fmla="*/ 146 w 196"/>
                <a:gd name="T17" fmla="*/ 234 h 234"/>
                <a:gd name="T18" fmla="*/ 170 w 196"/>
                <a:gd name="T19" fmla="*/ 198 h 234"/>
                <a:gd name="T20" fmla="*/ 158 w 196"/>
                <a:gd name="T21" fmla="*/ 138 h 234"/>
                <a:gd name="T22" fmla="*/ 196 w 196"/>
                <a:gd name="T23" fmla="*/ 100 h 234"/>
                <a:gd name="T24" fmla="*/ 191 w 196"/>
                <a:gd name="T25" fmla="*/ 54 h 234"/>
                <a:gd name="T26" fmla="*/ 167 w 196"/>
                <a:gd name="T27" fmla="*/ 54 h 234"/>
                <a:gd name="T28" fmla="*/ 167 w 196"/>
                <a:gd name="T29" fmla="*/ 54 h 234"/>
                <a:gd name="T30" fmla="*/ 167 w 196"/>
                <a:gd name="T31" fmla="*/ 5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6" name="Freeform 14"/>
            <p:cNvSpPr>
              <a:spLocks/>
            </p:cNvSpPr>
            <p:nvPr/>
          </p:nvSpPr>
          <p:spPr bwMode="ltGray">
            <a:xfrm>
              <a:off x="3476" y="4068"/>
              <a:ext cx="190" cy="252"/>
            </a:xfrm>
            <a:custGeom>
              <a:avLst/>
              <a:gdLst>
                <a:gd name="T0" fmla="*/ 190 w 190"/>
                <a:gd name="T1" fmla="*/ 0 h 252"/>
                <a:gd name="T2" fmla="*/ 166 w 190"/>
                <a:gd name="T3" fmla="*/ 0 h 252"/>
                <a:gd name="T4" fmla="*/ 158 w 190"/>
                <a:gd name="T5" fmla="*/ 38 h 252"/>
                <a:gd name="T6" fmla="*/ 138 w 190"/>
                <a:gd name="T7" fmla="*/ 120 h 252"/>
                <a:gd name="T8" fmla="*/ 94 w 190"/>
                <a:gd name="T9" fmla="*/ 180 h 252"/>
                <a:gd name="T10" fmla="*/ 62 w 190"/>
                <a:gd name="T11" fmla="*/ 234 h 252"/>
                <a:gd name="T12" fmla="*/ 0 w 190"/>
                <a:gd name="T13" fmla="*/ 252 h 252"/>
                <a:gd name="T14" fmla="*/ 128 w 190"/>
                <a:gd name="T15" fmla="*/ 252 h 252"/>
                <a:gd name="T16" fmla="*/ 142 w 190"/>
                <a:gd name="T17" fmla="*/ 188 h 252"/>
                <a:gd name="T18" fmla="*/ 186 w 190"/>
                <a:gd name="T19" fmla="*/ 90 h 252"/>
                <a:gd name="T20" fmla="*/ 190 w 190"/>
                <a:gd name="T21" fmla="*/ 38 h 252"/>
                <a:gd name="T22" fmla="*/ 190 w 190"/>
                <a:gd name="T23" fmla="*/ 0 h 252"/>
                <a:gd name="T24" fmla="*/ 190 w 190"/>
                <a:gd name="T25" fmla="*/ 0 h 252"/>
                <a:gd name="T26" fmla="*/ 190 w 190"/>
                <a:gd name="T27" fmla="*/ 0 h 252"/>
                <a:gd name="T28" fmla="*/ 190 w 190"/>
                <a:gd name="T29"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7" name="Freeform 15"/>
            <p:cNvSpPr>
              <a:spLocks/>
            </p:cNvSpPr>
            <p:nvPr/>
          </p:nvSpPr>
          <p:spPr bwMode="ltGray">
            <a:xfrm>
              <a:off x="3170" y="4188"/>
              <a:ext cx="230" cy="132"/>
            </a:xfrm>
            <a:custGeom>
              <a:avLst/>
              <a:gdLst>
                <a:gd name="T0" fmla="*/ 197 w 230"/>
                <a:gd name="T1" fmla="*/ 0 h 132"/>
                <a:gd name="T2" fmla="*/ 191 w 230"/>
                <a:gd name="T3" fmla="*/ 0 h 132"/>
                <a:gd name="T4" fmla="*/ 185 w 230"/>
                <a:gd name="T5" fmla="*/ 0 h 132"/>
                <a:gd name="T6" fmla="*/ 173 w 230"/>
                <a:gd name="T7" fmla="*/ 0 h 132"/>
                <a:gd name="T8" fmla="*/ 161 w 230"/>
                <a:gd name="T9" fmla="*/ 0 h 132"/>
                <a:gd name="T10" fmla="*/ 155 w 230"/>
                <a:gd name="T11" fmla="*/ 0 h 132"/>
                <a:gd name="T12" fmla="*/ 138 w 230"/>
                <a:gd name="T13" fmla="*/ 6 h 132"/>
                <a:gd name="T14" fmla="*/ 132 w 230"/>
                <a:gd name="T15" fmla="*/ 6 h 132"/>
                <a:gd name="T16" fmla="*/ 35 w 230"/>
                <a:gd name="T17" fmla="*/ 18 h 132"/>
                <a:gd name="T18" fmla="*/ 11 w 230"/>
                <a:gd name="T19" fmla="*/ 30 h 132"/>
                <a:gd name="T20" fmla="*/ 23 w 230"/>
                <a:gd name="T21" fmla="*/ 54 h 132"/>
                <a:gd name="T22" fmla="*/ 0 w 230"/>
                <a:gd name="T23" fmla="*/ 100 h 132"/>
                <a:gd name="T24" fmla="*/ 0 w 230"/>
                <a:gd name="T25" fmla="*/ 132 h 132"/>
                <a:gd name="T26" fmla="*/ 162 w 230"/>
                <a:gd name="T27" fmla="*/ 132 h 132"/>
                <a:gd name="T28" fmla="*/ 204 w 230"/>
                <a:gd name="T29" fmla="*/ 88 h 132"/>
                <a:gd name="T30" fmla="*/ 230 w 230"/>
                <a:gd name="T31" fmla="*/ 46 h 132"/>
                <a:gd name="T32" fmla="*/ 214 w 230"/>
                <a:gd name="T33" fmla="*/ 24 h 132"/>
                <a:gd name="T34" fmla="*/ 215 w 230"/>
                <a:gd name="T35" fmla="*/ 0 h 132"/>
                <a:gd name="T36" fmla="*/ 209 w 230"/>
                <a:gd name="T37" fmla="*/ 0 h 132"/>
                <a:gd name="T38" fmla="*/ 203 w 230"/>
                <a:gd name="T39" fmla="*/ 0 h 132"/>
                <a:gd name="T40" fmla="*/ 203 w 230"/>
                <a:gd name="T41" fmla="*/ 0 h 132"/>
                <a:gd name="T42" fmla="*/ 197 w 230"/>
                <a:gd name="T43" fmla="*/ 0 h 132"/>
                <a:gd name="T44" fmla="*/ 197 w 230"/>
                <a:gd name="T45" fmla="*/ 0 h 132"/>
                <a:gd name="T46" fmla="*/ 197 w 230"/>
                <a:gd name="T47"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8" name="Freeform 16"/>
            <p:cNvSpPr>
              <a:spLocks/>
            </p:cNvSpPr>
            <p:nvPr/>
          </p:nvSpPr>
          <p:spPr bwMode="ltGray">
            <a:xfrm>
              <a:off x="3044" y="4218"/>
              <a:ext cx="89" cy="102"/>
            </a:xfrm>
            <a:custGeom>
              <a:avLst/>
              <a:gdLst>
                <a:gd name="T0" fmla="*/ 71 w 89"/>
                <a:gd name="T1" fmla="*/ 0 h 102"/>
                <a:gd name="T2" fmla="*/ 66 w 89"/>
                <a:gd name="T3" fmla="*/ 48 h 102"/>
                <a:gd name="T4" fmla="*/ 30 w 89"/>
                <a:gd name="T5" fmla="*/ 72 h 102"/>
                <a:gd name="T6" fmla="*/ 0 w 89"/>
                <a:gd name="T7" fmla="*/ 102 h 102"/>
                <a:gd name="T8" fmla="*/ 66 w 89"/>
                <a:gd name="T9" fmla="*/ 102 h 102"/>
                <a:gd name="T10" fmla="*/ 88 w 89"/>
                <a:gd name="T11" fmla="*/ 56 h 102"/>
                <a:gd name="T12" fmla="*/ 89 w 89"/>
                <a:gd name="T13" fmla="*/ 6 h 102"/>
                <a:gd name="T14" fmla="*/ 71 w 89"/>
                <a:gd name="T15" fmla="*/ 0 h 102"/>
                <a:gd name="T16" fmla="*/ 71 w 89"/>
                <a:gd name="T17" fmla="*/ 0 h 102"/>
                <a:gd name="T18" fmla="*/ 71 w 89"/>
                <a:gd name="T1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sp>
          <p:nvSpPr>
            <p:cNvPr id="23569" name="Freeform 17"/>
            <p:cNvSpPr>
              <a:spLocks/>
            </p:cNvSpPr>
            <p:nvPr/>
          </p:nvSpPr>
          <p:spPr bwMode="ltGray">
            <a:xfrm>
              <a:off x="5482" y="3367"/>
              <a:ext cx="278" cy="953"/>
            </a:xfrm>
            <a:custGeom>
              <a:avLst/>
              <a:gdLst>
                <a:gd name="T0" fmla="*/ 278 w 278"/>
                <a:gd name="T1" fmla="*/ 24 h 953"/>
                <a:gd name="T2" fmla="*/ 272 w 278"/>
                <a:gd name="T3" fmla="*/ 24 h 953"/>
                <a:gd name="T4" fmla="*/ 272 w 278"/>
                <a:gd name="T5" fmla="*/ 18 h 953"/>
                <a:gd name="T6" fmla="*/ 266 w 278"/>
                <a:gd name="T7" fmla="*/ 18 h 953"/>
                <a:gd name="T8" fmla="*/ 254 w 278"/>
                <a:gd name="T9" fmla="*/ 12 h 953"/>
                <a:gd name="T10" fmla="*/ 236 w 278"/>
                <a:gd name="T11" fmla="*/ 6 h 953"/>
                <a:gd name="T12" fmla="*/ 212 w 278"/>
                <a:gd name="T13" fmla="*/ 0 h 953"/>
                <a:gd name="T14" fmla="*/ 206 w 278"/>
                <a:gd name="T15" fmla="*/ 6 h 953"/>
                <a:gd name="T16" fmla="*/ 198 w 278"/>
                <a:gd name="T17" fmla="*/ 129 h 953"/>
                <a:gd name="T18" fmla="*/ 184 w 278"/>
                <a:gd name="T19" fmla="*/ 209 h 953"/>
                <a:gd name="T20" fmla="*/ 182 w 278"/>
                <a:gd name="T21" fmla="*/ 249 h 953"/>
                <a:gd name="T22" fmla="*/ 200 w 278"/>
                <a:gd name="T23" fmla="*/ 339 h 953"/>
                <a:gd name="T24" fmla="*/ 186 w 278"/>
                <a:gd name="T25" fmla="*/ 481 h 953"/>
                <a:gd name="T26" fmla="*/ 176 w 278"/>
                <a:gd name="T27" fmla="*/ 521 h 953"/>
                <a:gd name="T28" fmla="*/ 156 w 278"/>
                <a:gd name="T29" fmla="*/ 601 h 953"/>
                <a:gd name="T30" fmla="*/ 172 w 278"/>
                <a:gd name="T31" fmla="*/ 681 h 953"/>
                <a:gd name="T32" fmla="*/ 138 w 278"/>
                <a:gd name="T33" fmla="*/ 765 h 953"/>
                <a:gd name="T34" fmla="*/ 96 w 278"/>
                <a:gd name="T35" fmla="*/ 847 h 953"/>
                <a:gd name="T36" fmla="*/ 50 w 278"/>
                <a:gd name="T37" fmla="*/ 899 h 953"/>
                <a:gd name="T38" fmla="*/ 0 w 278"/>
                <a:gd name="T39" fmla="*/ 953 h 953"/>
                <a:gd name="T40" fmla="*/ 278 w 278"/>
                <a:gd name="T41" fmla="*/ 953 h 953"/>
                <a:gd name="T42" fmla="*/ 278 w 278"/>
                <a:gd name="T43" fmla="*/ 24 h 953"/>
                <a:gd name="T44" fmla="*/ 278 w 278"/>
                <a:gd name="T45" fmla="*/ 24 h 953"/>
                <a:gd name="T46" fmla="*/ 278 w 278"/>
                <a:gd name="T47" fmla="*/ 24 h 9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a:noFill/>
            </a:ln>
            <a:extLst>
              <a:ext uri="{91240B29-F687-4F45-9708-019B960494DF}">
                <a14:hiddenLine xmlns:a14="http://schemas.microsoft.com/office/drawing/2010/main" w="9525">
                  <a:solidFill>
                    <a:srgbClr val="FF6FB8"/>
                  </a:solidFill>
                  <a:prstDash val="solid"/>
                  <a:round/>
                  <a:headEnd/>
                  <a:tailEnd/>
                </a14:hiddenLine>
              </a:ext>
            </a:extLst>
          </p:spPr>
          <p:txBody>
            <a:bodyPr/>
            <a:lstStyle/>
            <a:p>
              <a:pPr algn="r" rtl="1" fontAlgn="base">
                <a:spcBef>
                  <a:spcPct val="0"/>
                </a:spcBef>
                <a:spcAft>
                  <a:spcPct val="0"/>
                </a:spcAft>
              </a:pPr>
              <a:endParaRPr lang="en-US">
                <a:solidFill>
                  <a:srgbClr val="EAEAEA"/>
                </a:solidFill>
              </a:endParaRPr>
            </a:p>
          </p:txBody>
        </p:sp>
      </p:grpSp>
      <p:sp>
        <p:nvSpPr>
          <p:cNvPr id="23570" name="Rectangle 18"/>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1" compatLnSpc="1">
            <a:prstTxWarp prst="textNoShape">
              <a:avLst/>
            </a:prstTxWarp>
          </a:bodyPr>
          <a:lstStyle/>
          <a:p>
            <a:pPr lvl="0"/>
            <a:r>
              <a:rPr lang="ar-EG" smtClean="0"/>
              <a:t>انقر لتحرير نمط العنوان الرئيسي</a:t>
            </a:r>
          </a:p>
        </p:txBody>
      </p:sp>
      <p:sp>
        <p:nvSpPr>
          <p:cNvPr id="23571" name="Rectangle 19"/>
          <p:cNvSpPr>
            <a:spLocks noGrp="1" noChangeArrowheads="1"/>
          </p:cNvSpPr>
          <p:nvPr>
            <p:ph type="dt" sz="half" idx="2"/>
          </p:nvPr>
        </p:nvSpPr>
        <p:spPr bwMode="auto">
          <a:xfrm>
            <a:off x="457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1"/>
                  </a:outerShdw>
                </a:effectLst>
              </a14:hiddenEffects>
            </a:ext>
          </a:extLst>
        </p:spPr>
        <p:txBody>
          <a:bodyPr vert="horz" wrap="square" lIns="91440" tIns="45720" rIns="91440" bIns="45720" numCol="1" anchor="b" anchorCtr="0" compatLnSpc="1">
            <a:prstTxWarp prst="textNoShape">
              <a:avLst/>
            </a:prstTxWarp>
          </a:bodyPr>
          <a:lstStyle>
            <a:lvl1pPr algn="l" rtl="0">
              <a:defRPr sz="1200">
                <a:effectLst>
                  <a:outerShdw blurRad="38100" dist="38100" dir="2700000" algn="tl">
                    <a:srgbClr val="000000"/>
                  </a:outerShdw>
                </a:effectLst>
              </a:defRPr>
            </a:lvl1pPr>
          </a:lstStyle>
          <a:p>
            <a:pPr fontAlgn="base">
              <a:spcBef>
                <a:spcPct val="0"/>
              </a:spcBef>
              <a:spcAft>
                <a:spcPct val="0"/>
              </a:spcAft>
            </a:pPr>
            <a:endParaRPr lang="en-US">
              <a:solidFill>
                <a:srgbClr val="EAEAEA"/>
              </a:solidFill>
            </a:endParaRPr>
          </a:p>
        </p:txBody>
      </p:sp>
      <p:sp>
        <p:nvSpPr>
          <p:cNvPr id="23572" name="Rectangle 20"/>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1"/>
                  </a:outerShdw>
                </a:effectLst>
              </a14:hiddenEffects>
            </a:ext>
          </a:extLst>
        </p:spPr>
        <p:txBody>
          <a:bodyPr vert="horz" wrap="square" lIns="91440" tIns="45720" rIns="91440" bIns="45720" numCol="1" anchor="b" anchorCtr="0" compatLnSpc="1">
            <a:prstTxWarp prst="textNoShape">
              <a:avLst/>
            </a:prstTxWarp>
          </a:bodyPr>
          <a:lstStyle>
            <a:lvl1pPr algn="ctr" rtl="0">
              <a:defRPr sz="1200">
                <a:effectLst>
                  <a:outerShdw blurRad="38100" dist="38100" dir="2700000" algn="tl">
                    <a:srgbClr val="000000"/>
                  </a:outerShdw>
                </a:effectLst>
              </a:defRPr>
            </a:lvl1pPr>
          </a:lstStyle>
          <a:p>
            <a:pPr fontAlgn="base">
              <a:spcBef>
                <a:spcPct val="0"/>
              </a:spcBef>
              <a:spcAft>
                <a:spcPct val="0"/>
              </a:spcAft>
            </a:pPr>
            <a:endParaRPr lang="en-US">
              <a:solidFill>
                <a:srgbClr val="EAEAEA"/>
              </a:solidFill>
            </a:endParaRPr>
          </a:p>
        </p:txBody>
      </p:sp>
      <p:sp>
        <p:nvSpPr>
          <p:cNvPr id="23573" name="Rectangle 21"/>
          <p:cNvSpPr>
            <a:spLocks noGrp="1" noChangeArrowheads="1"/>
          </p:cNvSpPr>
          <p:nvPr>
            <p:ph type="sldNum" sz="quarter" idx="4"/>
          </p:nvPr>
        </p:nvSpPr>
        <p:spPr bwMode="auto">
          <a:xfrm>
            <a:off x="6553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1"/>
                  </a:outerShdw>
                </a:effectLst>
              </a14:hiddenEffects>
            </a:ext>
          </a:extLst>
        </p:spPr>
        <p:txBody>
          <a:bodyPr vert="horz" wrap="square" lIns="91440" tIns="45720" rIns="91440" bIns="45720" numCol="1" anchor="b" anchorCtr="0" compatLnSpc="1">
            <a:prstTxWarp prst="textNoShape">
              <a:avLst/>
            </a:prstTxWarp>
          </a:bodyPr>
          <a:lstStyle>
            <a:lvl1pPr rtl="0">
              <a:defRPr sz="1200">
                <a:effectLst>
                  <a:outerShdw blurRad="38100" dist="38100" dir="2700000" algn="tl">
                    <a:srgbClr val="000000"/>
                  </a:outerShdw>
                </a:effectLst>
              </a:defRPr>
            </a:lvl1pPr>
          </a:lstStyle>
          <a:p>
            <a:pPr algn="r" fontAlgn="base">
              <a:spcBef>
                <a:spcPct val="0"/>
              </a:spcBef>
              <a:spcAft>
                <a:spcPct val="0"/>
              </a:spcAft>
            </a:pPr>
            <a:fld id="{2FE7EEFE-5C40-478E-A586-A81E41F24BEC}" type="slidenum">
              <a:rPr lang="ar-SA">
                <a:solidFill>
                  <a:srgbClr val="EAEAEA"/>
                </a:solidFill>
              </a:rPr>
              <a:pPr algn="r" fontAlgn="base">
                <a:spcBef>
                  <a:spcPct val="0"/>
                </a:spcBef>
                <a:spcAft>
                  <a:spcPct val="0"/>
                </a:spcAft>
              </a:pPr>
              <a:t>‹#›</a:t>
            </a:fld>
            <a:endParaRPr lang="en-US">
              <a:solidFill>
                <a:srgbClr val="EAEAEA"/>
              </a:solidFill>
            </a:endParaRPr>
          </a:p>
        </p:txBody>
      </p:sp>
      <p:sp>
        <p:nvSpPr>
          <p:cNvPr id="23574" name="Rectangle 22"/>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1"/>
                  </a:outerShdw>
                </a:effectLst>
              </a14:hiddenEffects>
            </a:ext>
          </a:extLst>
        </p:spPr>
        <p:txBody>
          <a:bodyPr vert="horz" wrap="square" lIns="91440" tIns="45720" rIns="91440" bIns="45720" numCol="1" anchor="t" anchorCtr="0" compatLnSpc="1">
            <a:prstTxWarp prst="textNoShape">
              <a:avLst/>
            </a:prstTxWarp>
          </a:bodyPr>
          <a:lstStyle/>
          <a:p>
            <a:pPr lvl="0"/>
            <a:r>
              <a:rPr lang="ar-EG" smtClean="0"/>
              <a:t>انقر لتحرير أنماط النص الرئيسي</a:t>
            </a:r>
          </a:p>
          <a:p>
            <a:pPr lvl="1"/>
            <a:r>
              <a:rPr lang="ar-EG" smtClean="0"/>
              <a:t>المستوى الثاني</a:t>
            </a:r>
          </a:p>
          <a:p>
            <a:pPr lvl="2"/>
            <a:r>
              <a:rPr lang="ar-EG" smtClean="0"/>
              <a:t>المستوى الثالث</a:t>
            </a:r>
          </a:p>
          <a:p>
            <a:pPr lvl="3"/>
            <a:r>
              <a:rPr lang="ar-EG" smtClean="0"/>
              <a:t>المستوى الرابع</a:t>
            </a:r>
          </a:p>
          <a:p>
            <a:pPr lvl="4"/>
            <a:r>
              <a:rPr lang="ar-EG" smtClean="0"/>
              <a:t>المستوى الخامس</a:t>
            </a:r>
          </a:p>
        </p:txBody>
      </p:sp>
    </p:spTree>
    <p:extLst>
      <p:ext uri="{BB962C8B-B14F-4D97-AF65-F5344CB8AC3E}">
        <p14:creationId xmlns:p14="http://schemas.microsoft.com/office/powerpoint/2010/main" val="3909889775"/>
      </p:ext>
    </p:extLst>
  </p:cSld>
  <p:clrMap bg1="dk2" tx1="lt1" bg2="dk1" tx2="lt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Lst>
  <p:txStyles>
    <p:titleStyle>
      <a:lvl1pPr algn="ctr" rtl="1"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2pPr>
      <a:lvl3pPr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3pPr>
      <a:lvl4pPr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4pPr>
      <a:lvl5pPr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5pPr>
      <a:lvl6pPr marL="457200"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6pPr>
      <a:lvl7pPr marL="914400"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7pPr>
      <a:lvl8pPr marL="1371600"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8pPr>
      <a:lvl9pPr marL="1828800" algn="ctr" rtl="1"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9pPr>
    </p:titleStyle>
    <p:bodyStyle>
      <a:lvl1pPr marL="342900" indent="-342900" algn="r" rtl="1" fontAlgn="base">
        <a:spcBef>
          <a:spcPct val="20000"/>
        </a:spcBef>
        <a:spcAft>
          <a:spcPct val="0"/>
        </a:spcAft>
        <a:buClr>
          <a:schemeClr val="hlink"/>
        </a:buClr>
        <a:buSzPct val="70000"/>
        <a:buFont typeface="Wingdings" pitchFamily="2" charset="2"/>
        <a:buChar char="u"/>
        <a:defRPr sz="3200">
          <a:solidFill>
            <a:schemeClr val="tx1"/>
          </a:solidFill>
          <a:effectLst>
            <a:outerShdw blurRad="38100" dist="38100" dir="2700000" algn="tl">
              <a:srgbClr val="000000"/>
            </a:outerShdw>
          </a:effectLst>
          <a:latin typeface="+mn-lt"/>
          <a:ea typeface="+mn-ea"/>
          <a:cs typeface="+mn-cs"/>
        </a:defRPr>
      </a:lvl1pPr>
      <a:lvl2pPr marL="742950" indent="-285750" algn="r" rtl="1" fontAlgn="base">
        <a:spcBef>
          <a:spcPct val="20000"/>
        </a:spcBef>
        <a:spcAft>
          <a:spcPct val="0"/>
        </a:spcAft>
        <a:buChar char="–"/>
        <a:defRPr sz="2800">
          <a:solidFill>
            <a:schemeClr val="tx1"/>
          </a:solidFill>
          <a:effectLst>
            <a:outerShdw blurRad="38100" dist="38100" dir="2700000" algn="tl">
              <a:srgbClr val="000000"/>
            </a:outerShdw>
          </a:effectLst>
          <a:latin typeface="+mn-lt"/>
          <a:cs typeface="+mn-cs"/>
        </a:defRPr>
      </a:lvl2pPr>
      <a:lvl3pPr marL="1143000" indent="-228600" algn="r" rtl="1" fontAlgn="base">
        <a:spcBef>
          <a:spcPct val="20000"/>
        </a:spcBef>
        <a:spcAft>
          <a:spcPct val="0"/>
        </a:spcAft>
        <a:buClr>
          <a:schemeClr val="tx2"/>
        </a:buClr>
        <a:buSzPct val="70000"/>
        <a:buFont typeface="Wingdings" pitchFamily="2" charset="2"/>
        <a:buChar char="u"/>
        <a:defRPr sz="2400">
          <a:solidFill>
            <a:schemeClr val="tx1"/>
          </a:solidFill>
          <a:effectLst>
            <a:outerShdw blurRad="38100" dist="38100" dir="2700000" algn="tl">
              <a:srgbClr val="000000"/>
            </a:outerShdw>
          </a:effectLst>
          <a:latin typeface="+mn-lt"/>
          <a:cs typeface="+mn-cs"/>
        </a:defRPr>
      </a:lvl3pPr>
      <a:lvl4pPr marL="1600200" indent="-228600" algn="r" rtl="1" fontAlgn="base">
        <a:spcBef>
          <a:spcPct val="20000"/>
        </a:spcBef>
        <a:spcAft>
          <a:spcPct val="0"/>
        </a:spcAft>
        <a:buChar char="–"/>
        <a:defRPr sz="2000">
          <a:solidFill>
            <a:schemeClr val="tx1"/>
          </a:solidFill>
          <a:effectLst>
            <a:outerShdw blurRad="38100" dist="38100" dir="2700000" algn="tl">
              <a:srgbClr val="000000"/>
            </a:outerShdw>
          </a:effectLst>
          <a:latin typeface="+mn-lt"/>
          <a:cs typeface="+mn-cs"/>
        </a:defRPr>
      </a:lvl4pPr>
      <a:lvl5pPr marL="2057400" indent="-228600" algn="r" rtl="1"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cs typeface="+mn-cs"/>
        </a:defRPr>
      </a:lvl5pPr>
      <a:lvl6pPr marL="2514600" indent="-228600" algn="r" rtl="1"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cs typeface="+mn-cs"/>
        </a:defRPr>
      </a:lvl6pPr>
      <a:lvl7pPr marL="2971800" indent="-228600" algn="r" rtl="1"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cs typeface="+mn-cs"/>
        </a:defRPr>
      </a:lvl7pPr>
      <a:lvl8pPr marL="3429000" indent="-228600" algn="r" rtl="1"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cs typeface="+mn-cs"/>
        </a:defRPr>
      </a:lvl8pPr>
      <a:lvl9pPr marL="3886200" indent="-228600" algn="r" rtl="1"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37.xml.rels><?xml version="1.0" encoding="UTF-8" standalone="yes"?>
<Relationships xmlns="http://schemas.openxmlformats.org/package/2006/relationships"><Relationship Id="rId3" Type="http://schemas.openxmlformats.org/officeDocument/2006/relationships/hyperlink" Target="http://www.pme.gov.sa/Observer/CC.asp" TargetMode="External"/><Relationship Id="rId2" Type="http://schemas.openxmlformats.org/officeDocument/2006/relationships/hyperlink" Target="http://www.pme.gov.sa/Observer/CI.asp" TargetMode="External"/><Relationship Id="rId1" Type="http://schemas.openxmlformats.org/officeDocument/2006/relationships/slideLayout" Target="../slideLayouts/slideLayout2.xml"/><Relationship Id="rId4" Type="http://schemas.openxmlformats.org/officeDocument/2006/relationships/hyperlink" Target="http://www.pme.gov.sa/Observer/CS.asp"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www.pme.gov.sa/Observer/CI.asp" TargetMode="Externa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www.pme.gov.sa/Observer/CI.asp" TargetMode="External"/><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www.pme.gov.sa/Observer/CC.asp" TargetMode="Externa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www.pme.gov.sa/Observer/CC.asp" TargetMode="External"/><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www.pme.gov.sa/Observer/CS.asp" TargetMode="External"/><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www.pme.gov.sa/Observer/CS.asp" TargetMode="External"/><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www.pme.gov.sa/Observer/AS.asp" TargetMode="External"/><Relationship Id="rId2" Type="http://schemas.openxmlformats.org/officeDocument/2006/relationships/hyperlink" Target="http://www.pme.gov.sa/Observer/AC.asp" TargetMode="External"/><Relationship Id="rId1" Type="http://schemas.openxmlformats.org/officeDocument/2006/relationships/slideLayout" Target="../slideLayouts/slideLayout2.xml"/><Relationship Id="rId4" Type="http://schemas.openxmlformats.org/officeDocument/2006/relationships/hyperlink" Target="http://www.pme.gov.sa/Observer/NS.asp" TargetMode="External"/></Relationships>
</file>

<file path=ppt/slides/_rels/slide45.xml.rels><?xml version="1.0" encoding="UTF-8" standalone="yes"?>
<Relationships xmlns="http://schemas.openxmlformats.org/package/2006/relationships"><Relationship Id="rId3" Type="http://schemas.openxmlformats.org/officeDocument/2006/relationships/hyperlink" Target="http://www.pme.gov.sa/Observer/AC.asp" TargetMode="External"/><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http://www.pme.gov.sa/Observer/AC.asp" TargetMode="External"/><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hyperlink" Target="http://www.pme.gov.sa/Observer/AS.asp" TargetMode="External"/><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hyperlink" Target="http://www.pme.gov.sa/Observer/AS.asp" TargetMode="External"/><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hyperlink" Target="http://www.pme.gov.sa/Observer/NS.asp" TargetMode="External"/><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http://www.pme.gov.sa/Observer/ST.asp" TargetMode="External"/><Relationship Id="rId2" Type="http://schemas.openxmlformats.org/officeDocument/2006/relationships/hyperlink" Target="http://www.pme.gov.sa/Observer/SC.asp" TargetMode="External"/><Relationship Id="rId1" Type="http://schemas.openxmlformats.org/officeDocument/2006/relationships/slideLayout" Target="../slideLayouts/slideLayout2.xml"/><Relationship Id="rId5" Type="http://schemas.openxmlformats.org/officeDocument/2006/relationships/hyperlink" Target="http://www.pme.gov.sa/Observer/CB.asp" TargetMode="External"/><Relationship Id="rId4" Type="http://schemas.openxmlformats.org/officeDocument/2006/relationships/hyperlink" Target="http://www.pme.gov.sa/Observer/CU.asp" TargetMode="External"/></Relationships>
</file>

<file path=ppt/slides/_rels/slide51.xml.rels><?xml version="1.0" encoding="UTF-8" standalone="yes"?>
<Relationships xmlns="http://schemas.openxmlformats.org/package/2006/relationships"><Relationship Id="rId3" Type="http://schemas.openxmlformats.org/officeDocument/2006/relationships/hyperlink" Target="http://www.pme.gov.sa/Observer/SC.asp" TargetMode="External"/><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http://www.pme.gov.sa/Observer/SC.asp" TargetMode="External"/><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hyperlink" Target="http://www.pme.gov.sa/Observer/ST.asp" TargetMode="External"/><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hyperlink" Target="http://www.pme.gov.sa/Observer/ST.asp" TargetMode="External"/><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hyperlink" Target="http://www.pme.gov.sa/Observer/CU.asp" TargetMode="External"/><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hyperlink" Target="http://www.pme.gov.sa/Observer/CU.asp" TargetMode="External"/><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hyperlink" Target="http://www.pme.gov.sa/Observer/CB.asp" TargetMode="External"/><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hyperlink" Target="http://www.pme.gov.sa/Observer/CB.asp" TargetMode="External"/><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685800" y="2362200"/>
            <a:ext cx="7620000" cy="4114800"/>
          </a:xfrm>
        </p:spPr>
      </p:pic>
    </p:spTree>
    <p:extLst>
      <p:ext uri="{BB962C8B-B14F-4D97-AF65-F5344CB8AC3E}">
        <p14:creationId xmlns:p14="http://schemas.microsoft.com/office/powerpoint/2010/main" val="58295559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Content Placeholder 2"/>
          <p:cNvSpPr>
            <a:spLocks noGrp="1"/>
          </p:cNvSpPr>
          <p:nvPr>
            <p:ph idx="1"/>
          </p:nvPr>
        </p:nvSpPr>
        <p:spPr/>
        <p:txBody>
          <a:bodyPr/>
          <a:lstStyle/>
          <a:p>
            <a:pPr algn="just" rtl="1" eaLnBrk="1" hangingPunct="1"/>
            <a:r>
              <a:rPr lang="ar-EG" b="1" dirty="0" smtClean="0"/>
              <a:t>لسرعة تناول المعلومات تم تقسيم الكرة الأرضية إلى 99 منطقة، لكل منطقة رقم زوجي تبدأ 01، 02، 03 حتي 99 ، فمثلاً قسمت أفريقيا إلى عشر مناطق أرقامها تبدء من 60 حتي 69 ولكل منطقة داخل القارة رقمها الخاص</a:t>
            </a:r>
            <a:r>
              <a:rPr lang="ar-EG" b="1" dirty="0" smtClean="0"/>
              <a:t>.</a:t>
            </a:r>
          </a:p>
          <a:p>
            <a:pPr algn="just" rtl="1" eaLnBrk="1" hangingPunct="1"/>
            <a:endParaRPr lang="ar-EG" b="1" dirty="0" smtClean="0"/>
          </a:p>
          <a:p>
            <a:pPr algn="just" rtl="1" eaLnBrk="1" hangingPunct="1"/>
            <a:r>
              <a:rPr lang="ar-EG" b="1" dirty="0" smtClean="0"/>
              <a:t> فعلي سبيل المثال نجد مصر تقع ضمن منطقة شمال شرق أفريقيا التي تضم بجانب مصر ليبيا والسودان ورقمها الدولي </a:t>
            </a:r>
            <a:r>
              <a:rPr lang="ar-EG" b="1" dirty="0" smtClean="0"/>
              <a:t>62، والسعودية تقع ضمن منطقتين رقمهما الدولي  40 و41.</a:t>
            </a:r>
            <a:endParaRPr lang="en-US" b="1" dirty="0" smtClean="0"/>
          </a:p>
        </p:txBody>
      </p:sp>
      <p:sp>
        <p:nvSpPr>
          <p:cNvPr id="2" name="Title 1"/>
          <p:cNvSpPr>
            <a:spLocks noGrp="1"/>
          </p:cNvSpPr>
          <p:nvPr>
            <p:ph type="title"/>
          </p:nvPr>
        </p:nvSpPr>
        <p:spPr>
          <a:xfrm>
            <a:off x="457200" y="685800"/>
            <a:ext cx="8229600" cy="1219200"/>
          </a:xfrm>
        </p:spPr>
        <p:txBody>
          <a:bodyPr>
            <a:normAutofit/>
          </a:bodyPr>
          <a:lstStyle/>
          <a:p>
            <a:pPr eaLnBrk="1" hangingPunct="1">
              <a:defRPr/>
            </a:pPr>
            <a:r>
              <a:rPr lang="ar-EG" sz="4000" b="1" dirty="0" smtClean="0"/>
              <a:t>المناطق الرصدية ورقمها الدولي</a:t>
            </a:r>
            <a:endParaRPr lang="en-US" sz="4000" b="1" dirty="0"/>
          </a:p>
        </p:txBody>
      </p:sp>
    </p:spTree>
    <p:extLst>
      <p:ext uri="{BB962C8B-B14F-4D97-AF65-F5344CB8AC3E}">
        <p14:creationId xmlns:p14="http://schemas.microsoft.com/office/powerpoint/2010/main" val="346377856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Content Placeholder 2"/>
          <p:cNvSpPr>
            <a:spLocks noGrp="1"/>
          </p:cNvSpPr>
          <p:nvPr>
            <p:ph idx="1"/>
          </p:nvPr>
        </p:nvSpPr>
        <p:spPr>
          <a:xfrm>
            <a:off x="457200" y="2500745"/>
            <a:ext cx="8382000" cy="4128655"/>
          </a:xfrm>
        </p:spPr>
        <p:txBody>
          <a:bodyPr>
            <a:normAutofit/>
          </a:bodyPr>
          <a:lstStyle/>
          <a:p>
            <a:pPr algn="just" rtl="1" eaLnBrk="1" hangingPunct="1"/>
            <a:r>
              <a:rPr lang="ar-EG" b="1" dirty="0" smtClean="0"/>
              <a:t>طبقاً للتقسيم العالمي تم تخصيص لكل منطقة عدد من المحطات </a:t>
            </a:r>
            <a:r>
              <a:rPr lang="ar-EG" b="1" dirty="0" smtClean="0"/>
              <a:t>لا تتعدي </a:t>
            </a:r>
            <a:r>
              <a:rPr lang="ar-EG" b="1" dirty="0" smtClean="0"/>
              <a:t>الألف محطة، ولكل محطة خصص لها رقماً مؤلفاً من ثلاث خانات، فمثلاً خصصت لمحطات المنطقة </a:t>
            </a:r>
            <a:r>
              <a:rPr lang="ar-EG" b="1" dirty="0" smtClean="0"/>
              <a:t>62 </a:t>
            </a:r>
            <a:r>
              <a:rPr lang="ar-EG" b="1" dirty="0" smtClean="0"/>
              <a:t>الأرقام من 001، 002، 003 حتي 999، تبدأ من ليبيا ثم مصر ثم السودان؛ حيث نجد مرصد حلوان بالقاهرة رقمه الدولي </a:t>
            </a:r>
            <a:r>
              <a:rPr lang="ar-EG" b="1" dirty="0" smtClean="0"/>
              <a:t>366.</a:t>
            </a:r>
          </a:p>
          <a:p>
            <a:pPr algn="just" rtl="1"/>
            <a:r>
              <a:rPr lang="ar-EG" b="1" dirty="0"/>
              <a:t>وخصصت لمحطات المنطقة </a:t>
            </a:r>
            <a:r>
              <a:rPr lang="ar-EG" b="1" dirty="0" smtClean="0"/>
              <a:t>40 </a:t>
            </a:r>
            <a:r>
              <a:rPr lang="ar-EG" b="1" dirty="0"/>
              <a:t>الأرقام من 001، 002، 003 حتي </a:t>
            </a:r>
            <a:r>
              <a:rPr lang="ar-EG" b="1" dirty="0" smtClean="0"/>
              <a:t>999؛ حيث نجد محطات </a:t>
            </a:r>
            <a:r>
              <a:rPr lang="ar-EG" b="1" dirty="0"/>
              <a:t>رصد  </a:t>
            </a:r>
            <a:r>
              <a:rPr lang="ar-EG" b="1" dirty="0" smtClean="0"/>
              <a:t>أبها والقصيم </a:t>
            </a:r>
            <a:r>
              <a:rPr lang="ar-EG" b="1" dirty="0"/>
              <a:t>والرياض </a:t>
            </a:r>
            <a:r>
              <a:rPr lang="ar-EG" b="1" dirty="0" smtClean="0"/>
              <a:t> أرقمهم على التوالي  112، 405، 437. </a:t>
            </a:r>
          </a:p>
          <a:p>
            <a:pPr algn="just" rtl="1"/>
            <a:r>
              <a:rPr lang="ar-EG" b="1" dirty="0"/>
              <a:t>وخصصت لمحطات المنطقة </a:t>
            </a:r>
            <a:r>
              <a:rPr lang="ar-EG" b="1" dirty="0" smtClean="0"/>
              <a:t>41 </a:t>
            </a:r>
            <a:r>
              <a:rPr lang="ar-EG" b="1" dirty="0"/>
              <a:t>الأرقام من 001، 002، 003 حتي </a:t>
            </a:r>
            <a:r>
              <a:rPr lang="ar-EG" b="1" dirty="0" smtClean="0"/>
              <a:t>999؛ </a:t>
            </a:r>
            <a:r>
              <a:rPr lang="ar-EG" b="1" dirty="0"/>
              <a:t>حيث نجد محطات رصد  </a:t>
            </a:r>
            <a:r>
              <a:rPr lang="ar-EG" b="1" dirty="0" smtClean="0"/>
              <a:t>جدة ومكة والطائف </a:t>
            </a:r>
            <a:r>
              <a:rPr lang="ar-EG" b="1" dirty="0"/>
              <a:t>أرقمهم على التوالي  </a:t>
            </a:r>
            <a:r>
              <a:rPr lang="ar-EG" b="1" dirty="0" smtClean="0"/>
              <a:t>024، 030، 036. </a:t>
            </a:r>
            <a:endParaRPr lang="ar-EG" b="1" dirty="0"/>
          </a:p>
          <a:p>
            <a:pPr algn="just" rtl="1"/>
            <a:endParaRPr lang="ar-EG" dirty="0" smtClean="0"/>
          </a:p>
          <a:p>
            <a:pPr algn="just" rtl="1" eaLnBrk="1" hangingPunct="1"/>
            <a:endParaRPr lang="en-US" dirty="0" smtClean="0"/>
          </a:p>
          <a:p>
            <a:pPr algn="r" rtl="1" eaLnBrk="1" hangingPunct="1"/>
            <a:endParaRPr lang="en-US" dirty="0" smtClean="0"/>
          </a:p>
        </p:txBody>
      </p:sp>
      <p:sp>
        <p:nvSpPr>
          <p:cNvPr id="2" name="Title 1"/>
          <p:cNvSpPr>
            <a:spLocks noGrp="1"/>
          </p:cNvSpPr>
          <p:nvPr>
            <p:ph type="title"/>
          </p:nvPr>
        </p:nvSpPr>
        <p:spPr/>
        <p:txBody>
          <a:bodyPr>
            <a:normAutofit/>
          </a:bodyPr>
          <a:lstStyle/>
          <a:p>
            <a:pPr eaLnBrk="1" hangingPunct="1">
              <a:defRPr/>
            </a:pPr>
            <a:r>
              <a:rPr lang="ar-EG" sz="4000" b="1" dirty="0" smtClean="0"/>
              <a:t>المحطات الرصدية ورقمها الدولي</a:t>
            </a:r>
            <a:endParaRPr lang="en-US" sz="4000" b="1" dirty="0"/>
          </a:p>
        </p:txBody>
      </p:sp>
    </p:spTree>
    <p:extLst>
      <p:ext uri="{BB962C8B-B14F-4D97-AF65-F5344CB8AC3E}">
        <p14:creationId xmlns:p14="http://schemas.microsoft.com/office/powerpoint/2010/main" val="235385232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Content Placeholder 2"/>
          <p:cNvSpPr>
            <a:spLocks noGrp="1"/>
          </p:cNvSpPr>
          <p:nvPr>
            <p:ph idx="1"/>
          </p:nvPr>
        </p:nvSpPr>
        <p:spPr>
          <a:xfrm>
            <a:off x="381000" y="2590800"/>
            <a:ext cx="8382000" cy="3505200"/>
          </a:xfrm>
        </p:spPr>
        <p:txBody>
          <a:bodyPr>
            <a:normAutofit/>
          </a:bodyPr>
          <a:lstStyle/>
          <a:p>
            <a:pPr algn="just" rtl="1" eaLnBrk="1" hangingPunct="1"/>
            <a:r>
              <a:rPr lang="ar-EG" b="1" dirty="0" smtClean="0"/>
              <a:t>تبدأ النشرة الجوية المرسلة وفق الشفرة الدولية بمجموعة من الأرقام الخاصة باليوم الذي أرسل فيه النشرة والساعة التي تم فيها الرصد ووحدة قياس سرعة الرياح والرقم الدولي للمحطة، فمثلاً الرقم الدولي </a:t>
            </a:r>
            <a:r>
              <a:rPr lang="ar-EG" b="1" dirty="0" smtClean="0"/>
              <a:t>40438 </a:t>
            </a:r>
            <a:r>
              <a:rPr lang="ar-EG" b="1" dirty="0" smtClean="0"/>
              <a:t>يدل على أنه خاص بمحطة </a:t>
            </a:r>
            <a:r>
              <a:rPr lang="ar-EG" b="1" dirty="0" smtClean="0"/>
              <a:t>الرياض؛ </a:t>
            </a:r>
            <a:r>
              <a:rPr lang="ar-EG" b="1" dirty="0" smtClean="0"/>
              <a:t>حيث رقم المنطقة </a:t>
            </a:r>
            <a:r>
              <a:rPr lang="ar-EG" b="1" dirty="0" smtClean="0"/>
              <a:t>40 </a:t>
            </a:r>
            <a:r>
              <a:rPr lang="ar-EG" b="1" dirty="0" smtClean="0"/>
              <a:t>ورقم </a:t>
            </a:r>
            <a:r>
              <a:rPr lang="ar-EG" b="1" dirty="0" smtClean="0"/>
              <a:t>438 </a:t>
            </a:r>
            <a:r>
              <a:rPr lang="ar-EG" b="1" dirty="0" smtClean="0"/>
              <a:t>رقم </a:t>
            </a:r>
            <a:r>
              <a:rPr lang="ar-EG" b="1" dirty="0" smtClean="0"/>
              <a:t>مطار الرياض، </a:t>
            </a:r>
            <a:r>
              <a:rPr lang="ar-EG" b="1" dirty="0" smtClean="0"/>
              <a:t>بينما تدل الأرقام 40372 على أنها خاصة بمحطة أرصاد مطار الكويت، بينما تدل الأرقام 03772 على أنها خاصة بمحطة أرصاد لندن؛ وبناء عليه يلاحظ أن خريطة الأساس تستبدل فيها أسماء البلاد ومحطات الأرصاد التي توجد بها بأرقام خاصة وفق النظام الدولي.</a:t>
            </a:r>
            <a:endParaRPr lang="en-US" b="1" dirty="0" smtClean="0"/>
          </a:p>
        </p:txBody>
      </p:sp>
      <p:sp>
        <p:nvSpPr>
          <p:cNvPr id="2" name="Title 1"/>
          <p:cNvSpPr>
            <a:spLocks noGrp="1"/>
          </p:cNvSpPr>
          <p:nvPr>
            <p:ph type="title"/>
          </p:nvPr>
        </p:nvSpPr>
        <p:spPr>
          <a:xfrm>
            <a:off x="457200" y="338328"/>
            <a:ext cx="8229600" cy="1490472"/>
          </a:xfrm>
        </p:spPr>
        <p:txBody>
          <a:bodyPr/>
          <a:lstStyle/>
          <a:p>
            <a:pPr eaLnBrk="1" hangingPunct="1">
              <a:defRPr/>
            </a:pPr>
            <a:r>
              <a:rPr lang="ar-EG" b="1" dirty="0" smtClean="0"/>
              <a:t>النشرة الجوية </a:t>
            </a:r>
            <a:endParaRPr lang="en-US" dirty="0"/>
          </a:p>
        </p:txBody>
      </p:sp>
    </p:spTree>
    <p:extLst>
      <p:ext uri="{BB962C8B-B14F-4D97-AF65-F5344CB8AC3E}">
        <p14:creationId xmlns:p14="http://schemas.microsoft.com/office/powerpoint/2010/main" val="73347864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2590800"/>
            <a:ext cx="8534401" cy="4038600"/>
          </a:xfrm>
        </p:spPr>
        <p:txBody>
          <a:bodyPr>
            <a:normAutofit fontScale="92500" lnSpcReduction="10000"/>
          </a:bodyPr>
          <a:lstStyle/>
          <a:p>
            <a:pPr algn="just" rtl="1"/>
            <a:r>
              <a:rPr lang="ar-EG" b="1" dirty="0" smtClean="0"/>
              <a:t>الشفرات الموصي باستخدامها في </a:t>
            </a:r>
            <a:r>
              <a:rPr lang="ar-EG" b="1" dirty="0"/>
              <a:t>تبادل معلومات الارصاد الجوية من هيئات الارصاد الجوية المختلفة لتقديم خدمات الارصاد الجوية منشورة </a:t>
            </a:r>
            <a:r>
              <a:rPr lang="ar-EG" b="1" dirty="0" smtClean="0"/>
              <a:t>في </a:t>
            </a:r>
            <a:r>
              <a:rPr lang="ar-EG" b="1" dirty="0"/>
              <a:t>مطبوع المنظمة العالمية </a:t>
            </a:r>
            <a:r>
              <a:rPr lang="ar-EG" b="1" dirty="0" smtClean="0"/>
              <a:t>للأرصاد </a:t>
            </a:r>
            <a:r>
              <a:rPr lang="ar-EG" b="1" dirty="0"/>
              <a:t>الجوية رقم 306 دليل </a:t>
            </a:r>
            <a:r>
              <a:rPr lang="ar-EG" b="1" dirty="0" smtClean="0"/>
              <a:t>الشفرات.</a:t>
            </a:r>
          </a:p>
          <a:p>
            <a:pPr algn="just" rtl="1"/>
            <a:r>
              <a:rPr lang="ar-EG" b="1" dirty="0" smtClean="0"/>
              <a:t> يتم </a:t>
            </a:r>
            <a:r>
              <a:rPr lang="ar-EG" b="1" dirty="0"/>
              <a:t>تحديث ومراجعة هذه الشفرات بمعرفة المنظمة العالمية </a:t>
            </a:r>
            <a:r>
              <a:rPr lang="ar-EG" b="1" dirty="0" smtClean="0"/>
              <a:t>للأرصاد </a:t>
            </a:r>
            <a:r>
              <a:rPr lang="ar-EG" b="1" dirty="0"/>
              <a:t>الجوية من وقت إلى أخر وتتكون هذه الشفرات من مجموعة من الصيغ الرمزية المكونة من حروف أو مجموعة حروف رمزية تمثل عناصر الرصد </a:t>
            </a:r>
            <a:r>
              <a:rPr lang="ar-EG" b="1" dirty="0" smtClean="0"/>
              <a:t>الجوي </a:t>
            </a:r>
            <a:r>
              <a:rPr lang="ar-EG" b="1" dirty="0"/>
              <a:t>(مثل </a:t>
            </a:r>
            <a:r>
              <a:rPr lang="en-US" b="1" dirty="0"/>
              <a:t>TTT  </a:t>
            </a:r>
            <a:r>
              <a:rPr lang="ar-EG" b="1" dirty="0" smtClean="0"/>
              <a:t> تمثل </a:t>
            </a:r>
            <a:r>
              <a:rPr lang="ar-EG" b="1" dirty="0"/>
              <a:t>درجة حرارة </a:t>
            </a:r>
            <a:r>
              <a:rPr lang="ar-EG" b="1" dirty="0" smtClean="0"/>
              <a:t>الهواء) </a:t>
            </a:r>
            <a:r>
              <a:rPr lang="ar-EG" b="1" dirty="0"/>
              <a:t>هذه الحروف أو مجموعات الحروف الرمزية </a:t>
            </a:r>
            <a:r>
              <a:rPr lang="ar-EG" b="1" dirty="0" smtClean="0"/>
              <a:t>في </a:t>
            </a:r>
            <a:r>
              <a:rPr lang="ar-EG" b="1" dirty="0"/>
              <a:t>الرسائل إلى أرقام وتمثل هذه </a:t>
            </a:r>
            <a:r>
              <a:rPr lang="ar-EG" b="1" dirty="0" smtClean="0"/>
              <a:t>الأرقام </a:t>
            </a:r>
            <a:r>
              <a:rPr lang="ar-EG" b="1" dirty="0"/>
              <a:t>قيمة أو حالة العنصر الذى </a:t>
            </a:r>
            <a:r>
              <a:rPr lang="ar-EG" b="1" dirty="0" smtClean="0"/>
              <a:t>تصفه.</a:t>
            </a:r>
          </a:p>
          <a:p>
            <a:pPr algn="just" rtl="1"/>
            <a:r>
              <a:rPr lang="ar-EG" b="1" dirty="0" smtClean="0"/>
              <a:t> بالإضافة </a:t>
            </a:r>
            <a:r>
              <a:rPr lang="ar-EG" b="1" dirty="0"/>
              <a:t>إلى ذلك فإن هذه الشفرات الدولية تتضمن عددا من الكلمات الرمزية والمجموعات الرمزية وهذه تستخدم كأسماء </a:t>
            </a:r>
            <a:r>
              <a:rPr lang="ar-EG" b="1" dirty="0" smtClean="0"/>
              <a:t>شفريه </a:t>
            </a:r>
            <a:r>
              <a:rPr lang="ar-EG" b="1" dirty="0"/>
              <a:t>أو مجموعات دالة ( مثل المجموعة الرمزية </a:t>
            </a:r>
            <a:r>
              <a:rPr lang="en-US" b="1" dirty="0" err="1"/>
              <a:t>lCE</a:t>
            </a:r>
            <a:r>
              <a:rPr lang="en-US" b="1" dirty="0"/>
              <a:t> </a:t>
            </a:r>
            <a:r>
              <a:rPr lang="ar-EG" b="1" dirty="0" smtClean="0"/>
              <a:t>، والتي </a:t>
            </a:r>
            <a:r>
              <a:rPr lang="ar-EG" b="1" dirty="0"/>
              <a:t>تدل على أن الشفرة التالية لها خاصة بالثلج </a:t>
            </a:r>
            <a:r>
              <a:rPr lang="ar-EG" b="1" dirty="0" smtClean="0"/>
              <a:t>البحري </a:t>
            </a:r>
            <a:r>
              <a:rPr lang="ar-EG" b="1" dirty="0"/>
              <a:t>) </a:t>
            </a:r>
            <a:r>
              <a:rPr lang="ar-EG" b="1" dirty="0" smtClean="0"/>
              <a:t>وتستخدم في الشفرة التي </a:t>
            </a:r>
            <a:r>
              <a:rPr lang="ar-EG" b="1" dirty="0"/>
              <a:t>تقوم السفن برصدها. </a:t>
            </a:r>
          </a:p>
          <a:p>
            <a:pPr algn="r" rtl="1"/>
            <a:endParaRPr lang="en-US" dirty="0"/>
          </a:p>
        </p:txBody>
      </p:sp>
      <p:sp>
        <p:nvSpPr>
          <p:cNvPr id="3" name="Title 2"/>
          <p:cNvSpPr>
            <a:spLocks noGrp="1"/>
          </p:cNvSpPr>
          <p:nvPr>
            <p:ph type="title"/>
          </p:nvPr>
        </p:nvSpPr>
        <p:spPr>
          <a:xfrm>
            <a:off x="457200" y="338328"/>
            <a:ext cx="8229600" cy="1642872"/>
          </a:xfrm>
        </p:spPr>
        <p:txBody>
          <a:bodyPr/>
          <a:lstStyle/>
          <a:p>
            <a:r>
              <a:rPr lang="ar-EG" b="1" dirty="0" smtClean="0"/>
              <a:t>الشفرات الجوية</a:t>
            </a:r>
            <a:endParaRPr lang="en-US" dirty="0"/>
          </a:p>
        </p:txBody>
      </p:sp>
    </p:spTree>
    <p:extLst>
      <p:ext uri="{BB962C8B-B14F-4D97-AF65-F5344CB8AC3E}">
        <p14:creationId xmlns:p14="http://schemas.microsoft.com/office/powerpoint/2010/main" val="22758830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Content Placeholder 2"/>
          <p:cNvSpPr>
            <a:spLocks noGrp="1"/>
          </p:cNvSpPr>
          <p:nvPr>
            <p:ph idx="1"/>
          </p:nvPr>
        </p:nvSpPr>
        <p:spPr>
          <a:xfrm>
            <a:off x="533400" y="2514600"/>
            <a:ext cx="8000999" cy="3611563"/>
          </a:xfrm>
        </p:spPr>
        <p:txBody>
          <a:bodyPr>
            <a:normAutofit/>
          </a:bodyPr>
          <a:lstStyle/>
          <a:p>
            <a:pPr algn="just" rtl="1" eaLnBrk="1" hangingPunct="1"/>
            <a:r>
              <a:rPr lang="ar-EG" sz="2600" b="1" dirty="0" smtClean="0"/>
              <a:t>يتم </a:t>
            </a:r>
            <a:r>
              <a:rPr lang="ar-EG" sz="2600" b="1" dirty="0" smtClean="0"/>
              <a:t>أرسال بيانات الأرصاد الخاصة بعناصر الطقس لكل محطة في شكل شفرة رقمية دولية على شكل مجموعات </a:t>
            </a:r>
            <a:r>
              <a:rPr lang="ar-EG" sz="2600" b="1" dirty="0" smtClean="0"/>
              <a:t>كل مجموعة مكونة من خمسة أرقام.</a:t>
            </a:r>
          </a:p>
          <a:p>
            <a:pPr algn="just" rtl="1" eaLnBrk="1" hangingPunct="1"/>
            <a:r>
              <a:rPr lang="ar-EG" sz="2600" b="1" dirty="0" smtClean="0"/>
              <a:t> ترسل البيانات من </a:t>
            </a:r>
            <a:r>
              <a:rPr lang="ar-EG" sz="2600" b="1" dirty="0" smtClean="0"/>
              <a:t>أي دولة بنظام ترتيب خاص وفق شفرة دولية متفق عليها، وفيما يلي طريقة الأرسال الخاصة بالإرصاد </a:t>
            </a:r>
            <a:r>
              <a:rPr lang="ar-EG" sz="2600" b="1" dirty="0" smtClean="0"/>
              <a:t>السطحية:</a:t>
            </a:r>
            <a:endParaRPr lang="en-US" sz="2600" b="1" dirty="0" smtClean="0"/>
          </a:p>
          <a:p>
            <a:pPr algn="just" eaLnBrk="1" hangingPunct="1"/>
            <a:r>
              <a:rPr lang="en-US" b="1" dirty="0" err="1" smtClean="0"/>
              <a:t>YYGGiw</a:t>
            </a:r>
            <a:r>
              <a:rPr lang="en-US" b="1" dirty="0" smtClean="0"/>
              <a:t>   </a:t>
            </a:r>
            <a:r>
              <a:rPr lang="en-US" b="1" dirty="0" err="1" smtClean="0"/>
              <a:t>IIiii</a:t>
            </a:r>
            <a:r>
              <a:rPr lang="en-US" b="1" dirty="0" smtClean="0"/>
              <a:t>   </a:t>
            </a:r>
            <a:r>
              <a:rPr lang="en-US" b="1" dirty="0" err="1" smtClean="0"/>
              <a:t>iRiXhvv</a:t>
            </a:r>
            <a:r>
              <a:rPr lang="en-US" b="1" dirty="0" smtClean="0"/>
              <a:t>  </a:t>
            </a:r>
            <a:r>
              <a:rPr lang="en-US" b="1" dirty="0" err="1" smtClean="0"/>
              <a:t>NddFF</a:t>
            </a:r>
            <a:r>
              <a:rPr lang="en-US" b="1" dirty="0" smtClean="0"/>
              <a:t>  </a:t>
            </a:r>
            <a:r>
              <a:rPr lang="en-US" b="1" dirty="0"/>
              <a:t>1</a:t>
            </a:r>
            <a:r>
              <a:rPr lang="en-US" b="1" dirty="0" smtClean="0"/>
              <a:t>SnTTT  2SnTdTdTd  3popopopo </a:t>
            </a:r>
            <a:r>
              <a:rPr lang="en-US" b="1" dirty="0" smtClean="0"/>
              <a:t>4pppp  5appp  6RRRtR  7WWw1w2  8nhCLCMCH</a:t>
            </a:r>
            <a:endParaRPr lang="en-US" dirty="0" smtClean="0"/>
          </a:p>
        </p:txBody>
      </p:sp>
      <p:sp>
        <p:nvSpPr>
          <p:cNvPr id="2" name="Title 1"/>
          <p:cNvSpPr>
            <a:spLocks noGrp="1"/>
          </p:cNvSpPr>
          <p:nvPr>
            <p:ph type="title"/>
          </p:nvPr>
        </p:nvSpPr>
        <p:spPr>
          <a:xfrm>
            <a:off x="457200" y="338328"/>
            <a:ext cx="8229600" cy="1947672"/>
          </a:xfrm>
        </p:spPr>
        <p:txBody>
          <a:bodyPr/>
          <a:lstStyle/>
          <a:p>
            <a:pPr eaLnBrk="1" hangingPunct="1">
              <a:defRPr/>
            </a:pPr>
            <a:r>
              <a:rPr lang="ar-EG" b="1" dirty="0" smtClean="0"/>
              <a:t>الشفرة الدولية</a:t>
            </a:r>
            <a:endParaRPr lang="en-US" dirty="0"/>
          </a:p>
        </p:txBody>
      </p:sp>
    </p:spTree>
    <p:extLst>
      <p:ext uri="{BB962C8B-B14F-4D97-AF65-F5344CB8AC3E}">
        <p14:creationId xmlns:p14="http://schemas.microsoft.com/office/powerpoint/2010/main" val="213103824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1999" y="1905000"/>
            <a:ext cx="7772400" cy="1524000"/>
          </a:xfrm>
        </p:spPr>
        <p:txBody>
          <a:bodyPr/>
          <a:lstStyle/>
          <a:p>
            <a:r>
              <a:rPr lang="ar-SA" sz="3200" b="1" u="sng" kern="0" dirty="0">
                <a:solidFill>
                  <a:srgbClr val="EAEAEA"/>
                </a:solidFill>
                <a:effectLst>
                  <a:outerShdw blurRad="38100" dist="38100" dir="2700000" algn="tl">
                    <a:srgbClr val="000000"/>
                  </a:outerShdw>
                </a:effectLst>
                <a:latin typeface="Verdana"/>
                <a:ea typeface="+mn-ea"/>
              </a:rPr>
              <a:t>الشرح </a:t>
            </a:r>
            <a:r>
              <a:rPr lang="ar-SA" sz="3200" b="1" u="sng" kern="0" dirty="0" smtClean="0">
                <a:solidFill>
                  <a:srgbClr val="EAEAEA"/>
                </a:solidFill>
                <a:effectLst>
                  <a:outerShdw blurRad="38100" dist="38100" dir="2700000" algn="tl">
                    <a:srgbClr val="000000"/>
                  </a:outerShdw>
                </a:effectLst>
                <a:latin typeface="Verdana"/>
                <a:ea typeface="+mn-ea"/>
              </a:rPr>
              <a:t>التفصيلي </a:t>
            </a:r>
            <a:r>
              <a:rPr lang="ar-SA" sz="3200" b="1" u="sng" kern="0" dirty="0">
                <a:solidFill>
                  <a:srgbClr val="EAEAEA"/>
                </a:solidFill>
                <a:effectLst>
                  <a:outerShdw blurRad="38100" dist="38100" dir="2700000" algn="tl">
                    <a:srgbClr val="000000"/>
                  </a:outerShdw>
                </a:effectLst>
                <a:latin typeface="Verdana"/>
                <a:ea typeface="+mn-ea"/>
              </a:rPr>
              <a:t>لمجموعات الصيغة </a:t>
            </a:r>
            <a:r>
              <a:rPr lang="ar-SA" sz="3200" b="1" u="sng" kern="0" dirty="0" err="1">
                <a:solidFill>
                  <a:srgbClr val="EAEAEA"/>
                </a:solidFill>
                <a:effectLst>
                  <a:outerShdw blurRad="38100" dist="38100" dir="2700000" algn="tl">
                    <a:srgbClr val="000000"/>
                  </a:outerShdw>
                </a:effectLst>
                <a:latin typeface="Verdana"/>
                <a:ea typeface="+mn-ea"/>
              </a:rPr>
              <a:t>الشفرية</a:t>
            </a:r>
            <a:endParaRPr lang="en-US" dirty="0"/>
          </a:p>
        </p:txBody>
      </p:sp>
      <p:sp>
        <p:nvSpPr>
          <p:cNvPr id="4" name="Rectangle 3"/>
          <p:cNvSpPr/>
          <p:nvPr/>
        </p:nvSpPr>
        <p:spPr>
          <a:xfrm>
            <a:off x="761999" y="2355273"/>
            <a:ext cx="7620001" cy="175432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ar-SA" sz="5400" b="1" u="sng" kern="0"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Verdana"/>
                <a:ea typeface="+mn-ea"/>
              </a:rPr>
              <a:t>الشرح </a:t>
            </a:r>
            <a:r>
              <a:rPr lang="ar-SA" sz="5400" b="1" u="sng" kern="0"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Verdana"/>
                <a:ea typeface="+mn-ea"/>
              </a:rPr>
              <a:t>التفصيلي </a:t>
            </a:r>
            <a:r>
              <a:rPr lang="ar-SA" sz="5400" b="1" u="sng" kern="0"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Verdana"/>
                <a:ea typeface="+mn-ea"/>
              </a:rPr>
              <a:t>لمجموعات الصيغة </a:t>
            </a:r>
            <a:r>
              <a:rPr lang="ar-SA" sz="5400" b="1" u="sng" kern="0" cap="none" spc="50" dirty="0" err="1">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Verdana"/>
                <a:ea typeface="+mn-ea"/>
              </a:rPr>
              <a:t>الشفرية</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35826194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Content Placeholder 2"/>
          <p:cNvSpPr>
            <a:spLocks noGrp="1"/>
          </p:cNvSpPr>
          <p:nvPr>
            <p:ph idx="1"/>
          </p:nvPr>
        </p:nvSpPr>
        <p:spPr>
          <a:xfrm>
            <a:off x="457200" y="1981200"/>
            <a:ext cx="8229600" cy="4648200"/>
          </a:xfrm>
        </p:spPr>
        <p:txBody>
          <a:bodyPr/>
          <a:lstStyle/>
          <a:p>
            <a:pPr algn="just" rtl="1"/>
            <a:r>
              <a:rPr lang="ar-SA" b="1" dirty="0" smtClean="0"/>
              <a:t>تاريخ اليوم الذي تم فيه إعداد </a:t>
            </a:r>
            <a:r>
              <a:rPr lang="ar-SA" b="1" dirty="0" smtClean="0"/>
              <a:t>النشرة</a:t>
            </a:r>
            <a:r>
              <a:rPr lang="ar-EG" b="1" dirty="0" smtClean="0"/>
              <a:t> </a:t>
            </a:r>
            <a:r>
              <a:rPr lang="en-US" b="1" dirty="0" smtClean="0"/>
              <a:t>YY</a:t>
            </a:r>
            <a:endParaRPr lang="en-US" dirty="0" smtClean="0"/>
          </a:p>
          <a:p>
            <a:pPr algn="just"/>
            <a:r>
              <a:rPr lang="en-US" b="1" dirty="0" smtClean="0"/>
              <a:t>YY</a:t>
            </a:r>
            <a:r>
              <a:rPr lang="ar-EG" b="1" dirty="0" smtClean="0"/>
              <a:t> </a:t>
            </a:r>
            <a:r>
              <a:rPr lang="en-US" b="1" dirty="0" smtClean="0"/>
              <a:t>  </a:t>
            </a:r>
            <a:r>
              <a:rPr lang="ar-EG" b="1" dirty="0"/>
              <a:t> التاريخ من الشهر </a:t>
            </a:r>
            <a:r>
              <a:rPr lang="en-US" b="1" dirty="0" smtClean="0"/>
              <a:t>YY</a:t>
            </a:r>
            <a:endParaRPr lang="en-US" dirty="0" smtClean="0"/>
          </a:p>
          <a:p>
            <a:pPr algn="r" rtl="1"/>
            <a:r>
              <a:rPr lang="ar-SA" b="1" dirty="0" smtClean="0"/>
              <a:t>الساعة الفعلية </a:t>
            </a:r>
            <a:r>
              <a:rPr lang="ar-EG" b="1" dirty="0" smtClean="0"/>
              <a:t>للرصد</a:t>
            </a:r>
            <a:r>
              <a:rPr lang="ar-SA" b="1" dirty="0" smtClean="0"/>
              <a:t> لأقرب ساعة</a:t>
            </a:r>
            <a:r>
              <a:rPr lang="ar-EG" b="1" dirty="0" smtClean="0"/>
              <a:t> </a:t>
            </a:r>
            <a:r>
              <a:rPr lang="en-US" b="1" dirty="0" smtClean="0"/>
              <a:t> GG</a:t>
            </a:r>
            <a:endParaRPr lang="en-US" dirty="0" smtClean="0"/>
          </a:p>
          <a:p>
            <a:pPr algn="just"/>
            <a:r>
              <a:rPr lang="en-US" b="1" dirty="0" smtClean="0"/>
              <a:t>GG</a:t>
            </a:r>
            <a:r>
              <a:rPr lang="ar-EG" b="1" dirty="0" smtClean="0"/>
              <a:t>  وقت </a:t>
            </a:r>
            <a:r>
              <a:rPr lang="ar-EG" b="1" dirty="0"/>
              <a:t>الرصد </a:t>
            </a:r>
            <a:r>
              <a:rPr lang="ar-EG" b="1" dirty="0" smtClean="0"/>
              <a:t>الجوي بالتوقيت العالمي </a:t>
            </a:r>
            <a:r>
              <a:rPr lang="en-US" b="1" dirty="0" smtClean="0"/>
              <a:t>GG</a:t>
            </a:r>
            <a:endParaRPr lang="en-US" dirty="0" smtClean="0"/>
          </a:p>
          <a:p>
            <a:pPr algn="just" rtl="1"/>
            <a:r>
              <a:rPr lang="ar-EG" b="1" dirty="0" smtClean="0"/>
              <a:t>نظام وحدة  قياس </a:t>
            </a:r>
            <a:r>
              <a:rPr lang="ar-SA" b="1" dirty="0" smtClean="0"/>
              <a:t>سرعة الرياح حسب </a:t>
            </a:r>
            <a:r>
              <a:rPr lang="ar-EG" b="1" dirty="0" smtClean="0"/>
              <a:t>التالي </a:t>
            </a:r>
            <a:r>
              <a:rPr lang="en-US" b="1" dirty="0" err="1" smtClean="0"/>
              <a:t>iw</a:t>
            </a:r>
            <a:endParaRPr lang="en-US" dirty="0" smtClean="0"/>
          </a:p>
          <a:p>
            <a:pPr algn="just"/>
            <a:r>
              <a:rPr lang="en-US" b="1" dirty="0" err="1" smtClean="0"/>
              <a:t>iw</a:t>
            </a:r>
            <a:r>
              <a:rPr lang="ar-EG" b="1" dirty="0" smtClean="0"/>
              <a:t> كيفية </a:t>
            </a:r>
            <a:r>
              <a:rPr lang="ar-EG" b="1" dirty="0"/>
              <a:t>قياس سرعة الرياح </a:t>
            </a:r>
            <a:r>
              <a:rPr lang="en-US" b="1" dirty="0" err="1"/>
              <a:t>iw</a:t>
            </a:r>
            <a:r>
              <a:rPr lang="en-US" b="1" dirty="0"/>
              <a:t> </a:t>
            </a:r>
            <a:r>
              <a:rPr lang="ar-EG" b="1" dirty="0" smtClean="0"/>
              <a:t> </a:t>
            </a:r>
          </a:p>
          <a:p>
            <a:pPr algn="just"/>
            <a:r>
              <a:rPr lang="ar-EG" b="1" dirty="0" smtClean="0"/>
              <a:t> </a:t>
            </a:r>
            <a:r>
              <a:rPr lang="en-US" b="1" dirty="0" smtClean="0"/>
              <a:t> </a:t>
            </a:r>
            <a:endParaRPr lang="en-US" dirty="0" smtClean="0"/>
          </a:p>
          <a:p>
            <a:pPr algn="just" rtl="1">
              <a:buFont typeface="Wingdings 2" pitchFamily="18" charset="2"/>
              <a:buNone/>
            </a:pPr>
            <a:endParaRPr lang="en-US" dirty="0" smtClean="0"/>
          </a:p>
        </p:txBody>
      </p:sp>
      <p:sp>
        <p:nvSpPr>
          <p:cNvPr id="2" name="Title 1"/>
          <p:cNvSpPr>
            <a:spLocks noGrp="1"/>
          </p:cNvSpPr>
          <p:nvPr>
            <p:ph type="title"/>
          </p:nvPr>
        </p:nvSpPr>
        <p:spPr>
          <a:xfrm>
            <a:off x="457200" y="500042"/>
            <a:ext cx="8229600" cy="1481158"/>
          </a:xfrm>
        </p:spPr>
        <p:txBody>
          <a:bodyPr>
            <a:normAutofit fontScale="90000"/>
          </a:bodyPr>
          <a:lstStyle/>
          <a:p>
            <a:pPr marL="609600" lvl="0" indent="-609600" rtl="1" fontAlgn="base">
              <a:spcBef>
                <a:spcPct val="20000"/>
              </a:spcBef>
              <a:spcAft>
                <a:spcPct val="0"/>
              </a:spcAft>
            </a:pPr>
            <a:r>
              <a:rPr lang="en-US" dirty="0" smtClean="0"/>
              <a:t/>
            </a:r>
            <a:br>
              <a:rPr lang="en-US" dirty="0" smtClean="0"/>
            </a:br>
            <a:r>
              <a:rPr lang="ar-SA" sz="4000" b="1" u="sng" kern="0" dirty="0">
                <a:solidFill>
                  <a:srgbClr val="EAEAEA"/>
                </a:solidFill>
                <a:effectLst>
                  <a:outerShdw blurRad="38100" dist="38100" dir="2700000" algn="tl">
                    <a:srgbClr val="000000"/>
                  </a:outerShdw>
                </a:effectLst>
                <a:latin typeface="Verdana"/>
                <a:ea typeface="+mn-ea"/>
              </a:rPr>
              <a:t>المجموعة </a:t>
            </a:r>
            <a:r>
              <a:rPr lang="en-US" sz="4000" b="1" u="sng" kern="0" dirty="0" err="1">
                <a:solidFill>
                  <a:srgbClr val="EAEAEA"/>
                </a:solidFill>
                <a:effectLst>
                  <a:outerShdw blurRad="38100" dist="38100" dir="2700000" algn="tl">
                    <a:srgbClr val="000000"/>
                  </a:outerShdw>
                </a:effectLst>
                <a:latin typeface="Verdana"/>
                <a:ea typeface="+mn-ea"/>
                <a:cs typeface="Arial"/>
              </a:rPr>
              <a:t>YYGGiw</a:t>
            </a:r>
            <a:r>
              <a:rPr lang="en-US" sz="4000" b="1" u="sng" kern="0" dirty="0">
                <a:solidFill>
                  <a:srgbClr val="EAEAEA"/>
                </a:solidFill>
                <a:effectLst>
                  <a:outerShdw blurRad="38100" dist="38100" dir="2700000" algn="tl">
                    <a:srgbClr val="000000"/>
                  </a:outerShdw>
                </a:effectLst>
                <a:latin typeface="Verdana"/>
                <a:ea typeface="+mn-ea"/>
                <a:cs typeface="Arial"/>
              </a:rPr>
              <a:t> </a:t>
            </a:r>
            <a:r>
              <a:rPr lang="en-US" sz="3200" kern="0" dirty="0">
                <a:solidFill>
                  <a:srgbClr val="EAEAEA"/>
                </a:solidFill>
                <a:effectLst>
                  <a:outerShdw blurRad="38100" dist="38100" dir="2700000" algn="tl">
                    <a:srgbClr val="000000"/>
                  </a:outerShdw>
                </a:effectLst>
                <a:latin typeface="Verdana"/>
                <a:ea typeface="+mn-ea"/>
                <a:cs typeface="Arial"/>
              </a:rPr>
              <a:t/>
            </a:r>
            <a:br>
              <a:rPr lang="en-US" sz="3200" kern="0" dirty="0">
                <a:solidFill>
                  <a:srgbClr val="EAEAEA"/>
                </a:solidFill>
                <a:effectLst>
                  <a:outerShdw blurRad="38100" dist="38100" dir="2700000" algn="tl">
                    <a:srgbClr val="000000"/>
                  </a:outerShdw>
                </a:effectLst>
                <a:latin typeface="Verdana"/>
                <a:ea typeface="+mn-ea"/>
                <a:cs typeface="Arial"/>
              </a:rPr>
            </a:b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2948046779"/>
              </p:ext>
            </p:extLst>
          </p:nvPr>
        </p:nvGraphicFramePr>
        <p:xfrm>
          <a:off x="2362200" y="4648200"/>
          <a:ext cx="4724400" cy="1849120"/>
        </p:xfrm>
        <a:graphic>
          <a:graphicData uri="http://schemas.openxmlformats.org/drawingml/2006/table">
            <a:tbl>
              <a:tblPr firstRow="1" bandRow="1">
                <a:tableStyleId>{5C22544A-7EE6-4342-B048-85BDC9FD1C3A}</a:tableStyleId>
              </a:tblPr>
              <a:tblGrid>
                <a:gridCol w="3817620"/>
                <a:gridCol w="906780"/>
              </a:tblGrid>
              <a:tr h="304800">
                <a:tc gridSpan="2">
                  <a:txBody>
                    <a:bodyPr/>
                    <a:lstStyle/>
                    <a:p>
                      <a:pPr algn="ctr" rtl="1"/>
                      <a:r>
                        <a:rPr lang="ar-EG" b="1" dirty="0" smtClean="0"/>
                        <a:t>كود سرعة الرياح ووحدة قياسها </a:t>
                      </a:r>
                      <a:r>
                        <a:rPr lang="en-US" b="1" dirty="0" smtClean="0"/>
                        <a:t>Code Figure </a:t>
                      </a:r>
                      <a:endParaRPr lang="en-US" b="1" dirty="0"/>
                    </a:p>
                  </a:txBody>
                  <a:tcPr/>
                </a:tc>
                <a:tc hMerge="1">
                  <a:txBody>
                    <a:bodyPr/>
                    <a:lstStyle/>
                    <a:p>
                      <a:endParaRPr lang="en-US" dirty="0"/>
                    </a:p>
                  </a:txBody>
                  <a:tcPr>
                    <a:lnL w="12700" cap="flat" cmpd="sng" algn="ctr">
                      <a:solidFill>
                        <a:schemeClr val="tx1"/>
                      </a:solidFill>
                      <a:prstDash val="solid"/>
                      <a:round/>
                      <a:headEnd type="none" w="med" len="med"/>
                      <a:tailEnd type="none" w="med" len="med"/>
                    </a:lnL>
                  </a:tcPr>
                </a:tc>
              </a:tr>
              <a:tr h="370840">
                <a:tc>
                  <a:txBody>
                    <a:bodyPr/>
                    <a:lstStyle/>
                    <a:p>
                      <a:pPr algn="r"/>
                      <a:r>
                        <a:rPr lang="ar-EG" b="1" dirty="0" smtClean="0"/>
                        <a:t>سرعة الرياح مقدره بالمتر / ث </a:t>
                      </a:r>
                      <a:endParaRPr lang="en-US" b="1" dirty="0"/>
                    </a:p>
                  </a:txBody>
                  <a:tcPr/>
                </a:tc>
                <a:tc>
                  <a:txBody>
                    <a:bodyPr/>
                    <a:lstStyle/>
                    <a:p>
                      <a:pPr algn="ctr"/>
                      <a:r>
                        <a:rPr lang="ar-EG" b="1" dirty="0" smtClean="0"/>
                        <a:t>0</a:t>
                      </a:r>
                      <a:endParaRPr lang="en-US" b="1" dirty="0"/>
                    </a:p>
                  </a:txBody>
                  <a:tcPr/>
                </a:tc>
              </a:tr>
              <a:tr h="370840">
                <a:tc>
                  <a:txBody>
                    <a:bodyPr/>
                    <a:lstStyle/>
                    <a:p>
                      <a:pPr algn="r"/>
                      <a:r>
                        <a:rPr lang="ar-EG" b="1" dirty="0" smtClean="0"/>
                        <a:t>سرعة الرياح مقاسه بالمتر / ث </a:t>
                      </a:r>
                      <a:endParaRPr lang="en-US" b="1" dirty="0"/>
                    </a:p>
                  </a:txBody>
                  <a:tcPr/>
                </a:tc>
                <a:tc>
                  <a:txBody>
                    <a:bodyPr/>
                    <a:lstStyle/>
                    <a:p>
                      <a:pPr algn="ctr"/>
                      <a:r>
                        <a:rPr lang="ar-EG" b="1" dirty="0" smtClean="0"/>
                        <a:t>1</a:t>
                      </a:r>
                      <a:endParaRPr lang="en-US" b="1" dirty="0"/>
                    </a:p>
                  </a:txBody>
                  <a:tcPr/>
                </a:tc>
              </a:tr>
              <a:tr h="370840">
                <a:tc>
                  <a:txBody>
                    <a:bodyPr/>
                    <a:lstStyle/>
                    <a:p>
                      <a:pPr algn="r"/>
                      <a:r>
                        <a:rPr lang="ar-EG" b="1" dirty="0" smtClean="0"/>
                        <a:t>سرعة الرياح مقدره بالعقدة </a:t>
                      </a:r>
                      <a:endParaRPr lang="en-US" b="1" dirty="0"/>
                    </a:p>
                  </a:txBody>
                  <a:tcPr/>
                </a:tc>
                <a:tc>
                  <a:txBody>
                    <a:bodyPr/>
                    <a:lstStyle/>
                    <a:p>
                      <a:pPr algn="ctr"/>
                      <a:r>
                        <a:rPr lang="ar-EG" b="1" dirty="0" smtClean="0"/>
                        <a:t>3</a:t>
                      </a:r>
                      <a:endParaRPr lang="en-US" b="1" dirty="0"/>
                    </a:p>
                  </a:txBody>
                  <a:tcPr/>
                </a:tc>
              </a:tr>
              <a:tr h="370840">
                <a:tc>
                  <a:txBody>
                    <a:bodyPr/>
                    <a:lstStyle/>
                    <a:p>
                      <a:pPr algn="r"/>
                      <a:r>
                        <a:rPr lang="ar-EG" b="1" dirty="0" smtClean="0"/>
                        <a:t>سرعة الرياح مقاسه بالعقدة </a:t>
                      </a:r>
                      <a:endParaRPr lang="en-US" b="1" dirty="0"/>
                    </a:p>
                  </a:txBody>
                  <a:tcPr/>
                </a:tc>
                <a:tc>
                  <a:txBody>
                    <a:bodyPr/>
                    <a:lstStyle/>
                    <a:p>
                      <a:pPr algn="ctr"/>
                      <a:r>
                        <a:rPr lang="ar-EG" b="1" dirty="0" smtClean="0"/>
                        <a:t>4</a:t>
                      </a:r>
                      <a:endParaRPr lang="en-US" b="1" dirty="0"/>
                    </a:p>
                  </a:txBody>
                  <a:tcPr/>
                </a:tc>
              </a:tr>
            </a:tbl>
          </a:graphicData>
        </a:graphic>
      </p:graphicFrame>
    </p:spTree>
    <p:extLst>
      <p:ext uri="{BB962C8B-B14F-4D97-AF65-F5344CB8AC3E}">
        <p14:creationId xmlns:p14="http://schemas.microsoft.com/office/powerpoint/2010/main" val="124999707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Content Placeholder 2"/>
          <p:cNvSpPr>
            <a:spLocks noGrp="1"/>
          </p:cNvSpPr>
          <p:nvPr>
            <p:ph idx="1"/>
          </p:nvPr>
        </p:nvSpPr>
        <p:spPr>
          <a:xfrm>
            <a:off x="457200" y="2514600"/>
            <a:ext cx="8229600" cy="3657600"/>
          </a:xfrm>
        </p:spPr>
        <p:txBody>
          <a:bodyPr/>
          <a:lstStyle/>
          <a:p>
            <a:pPr algn="r" rtl="1"/>
            <a:r>
              <a:rPr lang="ar-SA" b="1" dirty="0" smtClean="0"/>
              <a:t>رقم المنطقة </a:t>
            </a:r>
            <a:r>
              <a:rPr lang="ar-SA" b="1" dirty="0"/>
              <a:t>التي</a:t>
            </a:r>
            <a:r>
              <a:rPr lang="ar-SA" b="1" dirty="0" smtClean="0"/>
              <a:t> تقع فيها محطة الرصد</a:t>
            </a:r>
            <a:r>
              <a:rPr lang="ar-EG" b="1" dirty="0" smtClean="0"/>
              <a:t> </a:t>
            </a:r>
            <a:r>
              <a:rPr lang="ar-SA" b="1" dirty="0" smtClean="0"/>
              <a:t>حسب </a:t>
            </a:r>
            <a:r>
              <a:rPr lang="ar-EG" b="1" dirty="0" smtClean="0"/>
              <a:t>تقسيم</a:t>
            </a:r>
            <a:r>
              <a:rPr lang="ar-SA" b="1" dirty="0" smtClean="0"/>
              <a:t> </a:t>
            </a:r>
            <a:r>
              <a:rPr lang="ar-SA" b="1" dirty="0" smtClean="0"/>
              <a:t>المنظمة العالمية </a:t>
            </a:r>
            <a:r>
              <a:rPr lang="ar-SA" b="1" dirty="0" smtClean="0"/>
              <a:t>للأرصاد</a:t>
            </a:r>
            <a:endParaRPr lang="ar-EG" b="1" dirty="0" smtClean="0"/>
          </a:p>
          <a:p>
            <a:pPr algn="just" rtl="1"/>
            <a:r>
              <a:rPr lang="ar-EG" b="1" dirty="0" smtClean="0"/>
              <a:t>تقسم الأرض بالكامل إلى </a:t>
            </a:r>
            <a:r>
              <a:rPr lang="ar-EG" b="1" dirty="0"/>
              <a:t>99 منطقة، لكل منطقة رقم زوجي </a:t>
            </a:r>
            <a:r>
              <a:rPr lang="ar-EG" b="1" dirty="0" smtClean="0"/>
              <a:t>تبدأ من </a:t>
            </a:r>
            <a:r>
              <a:rPr lang="ar-EG" b="1" dirty="0"/>
              <a:t>01، 02، 03 </a:t>
            </a:r>
            <a:r>
              <a:rPr lang="ar-EG" b="1" dirty="0" smtClean="0"/>
              <a:t>تنتهي إلى </a:t>
            </a:r>
            <a:r>
              <a:rPr lang="ar-EG" b="1" dirty="0"/>
              <a:t>99 </a:t>
            </a:r>
            <a:r>
              <a:rPr lang="ar-EG" b="1" dirty="0" smtClean="0"/>
              <a:t>.</a:t>
            </a:r>
            <a:endParaRPr lang="en-US" b="1" dirty="0" smtClean="0"/>
          </a:p>
          <a:p>
            <a:pPr algn="just"/>
            <a:r>
              <a:rPr lang="en-US" b="1" dirty="0" smtClean="0"/>
              <a:t>II</a:t>
            </a:r>
          </a:p>
          <a:p>
            <a:pPr algn="just" rtl="1"/>
            <a:r>
              <a:rPr lang="ar-SA" b="1" dirty="0" smtClean="0"/>
              <a:t>رقم محطة </a:t>
            </a:r>
            <a:r>
              <a:rPr lang="ar-SA" b="1" dirty="0" smtClean="0"/>
              <a:t>الرصد</a:t>
            </a:r>
            <a:r>
              <a:rPr lang="ar-EG" b="1" dirty="0"/>
              <a:t>؛ حيث </a:t>
            </a:r>
            <a:r>
              <a:rPr lang="ar-EG" b="1" dirty="0" smtClean="0"/>
              <a:t>خصص لكل </a:t>
            </a:r>
            <a:r>
              <a:rPr lang="ar-EG" b="1" dirty="0"/>
              <a:t>محطة </a:t>
            </a:r>
            <a:r>
              <a:rPr lang="ar-EG" b="1" dirty="0" smtClean="0"/>
              <a:t>رقماً </a:t>
            </a:r>
            <a:r>
              <a:rPr lang="ar-EG" b="1" dirty="0"/>
              <a:t>مؤلفاً من ثلاث خانات </a:t>
            </a:r>
            <a:r>
              <a:rPr lang="ar-EG" b="1" dirty="0" smtClean="0"/>
              <a:t>يبدأ 001</a:t>
            </a:r>
            <a:r>
              <a:rPr lang="ar-EG" b="1" dirty="0"/>
              <a:t>، </a:t>
            </a:r>
            <a:r>
              <a:rPr lang="ar-EG" b="1" dirty="0" smtClean="0"/>
              <a:t>002، 003 </a:t>
            </a:r>
            <a:r>
              <a:rPr lang="ar-EG" b="1" dirty="0"/>
              <a:t>تنتهي </a:t>
            </a:r>
            <a:r>
              <a:rPr lang="ar-EG" b="1" dirty="0" smtClean="0"/>
              <a:t>999 </a:t>
            </a:r>
            <a:r>
              <a:rPr lang="ar-EG" b="1" dirty="0"/>
              <a:t>.</a:t>
            </a:r>
            <a:endParaRPr lang="en-US" dirty="0" smtClean="0"/>
          </a:p>
          <a:p>
            <a:pPr algn="just"/>
            <a:r>
              <a:rPr lang="en-US" b="1" dirty="0" smtClean="0"/>
              <a:t>iii</a:t>
            </a:r>
            <a:endParaRPr lang="en-US" dirty="0" smtClean="0"/>
          </a:p>
          <a:p>
            <a:pPr algn="r"/>
            <a:endParaRPr lang="en-US" dirty="0" smtClean="0"/>
          </a:p>
        </p:txBody>
      </p:sp>
      <p:sp>
        <p:nvSpPr>
          <p:cNvPr id="2" name="Title 1"/>
          <p:cNvSpPr>
            <a:spLocks noGrp="1"/>
          </p:cNvSpPr>
          <p:nvPr>
            <p:ph type="title"/>
          </p:nvPr>
        </p:nvSpPr>
        <p:spPr>
          <a:xfrm>
            <a:off x="457200" y="428604"/>
            <a:ext cx="8229600" cy="1628796"/>
          </a:xfrm>
        </p:spPr>
        <p:txBody>
          <a:bodyPr>
            <a:normAutofit/>
          </a:bodyPr>
          <a:lstStyle/>
          <a:p>
            <a:pPr rtl="1">
              <a:defRPr/>
            </a:pPr>
            <a:r>
              <a:rPr lang="ar-EG" b="1" u="sng" dirty="0" smtClean="0"/>
              <a:t>المجموعة </a:t>
            </a:r>
            <a:r>
              <a:rPr lang="en-US" b="1" u="sng" dirty="0" err="1"/>
              <a:t>IIiii</a:t>
            </a:r>
            <a:r>
              <a:rPr lang="en-US" b="1" u="sng" dirty="0"/>
              <a:t> </a:t>
            </a:r>
            <a:endParaRPr lang="en-US" dirty="0"/>
          </a:p>
        </p:txBody>
      </p:sp>
    </p:spTree>
    <p:extLst>
      <p:ext uri="{BB962C8B-B14F-4D97-AF65-F5344CB8AC3E}">
        <p14:creationId xmlns:p14="http://schemas.microsoft.com/office/powerpoint/2010/main" val="189878428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2743200"/>
            <a:ext cx="8229600" cy="1252728"/>
          </a:xfrm>
        </p:spPr>
        <p:txBody>
          <a:bodyPr>
            <a:normAutofit/>
          </a:bodyPr>
          <a:lstStyle/>
          <a:p>
            <a:pPr lvl="0" rtl="1" fontAlgn="base">
              <a:spcAft>
                <a:spcPct val="0"/>
              </a:spcAft>
              <a:tabLst>
                <a:tab pos="457200" algn="l"/>
              </a:tabLst>
            </a:pPr>
            <a:r>
              <a:rPr lang="ar-SA" sz="4000" b="1" u="sng" dirty="0">
                <a:solidFill>
                  <a:schemeClr val="tx1"/>
                </a:solidFill>
                <a:latin typeface="Verdana" pitchFamily="34" charset="0"/>
                <a:ea typeface="+mn-ea"/>
                <a:cs typeface="Arial" charset="0"/>
              </a:rPr>
              <a:t>المجموعة </a:t>
            </a:r>
            <a:r>
              <a:rPr lang="en-US" sz="4000" b="1" u="sng" dirty="0" err="1">
                <a:solidFill>
                  <a:schemeClr val="tx1"/>
                </a:solidFill>
                <a:latin typeface="Verdana" pitchFamily="34" charset="0"/>
                <a:ea typeface="+mn-ea"/>
                <a:cs typeface="Arial" charset="0"/>
              </a:rPr>
              <a:t>irixhVV</a:t>
            </a:r>
            <a:r>
              <a:rPr lang="en-US" sz="4000" b="1" u="sng" dirty="0">
                <a:solidFill>
                  <a:schemeClr val="tx1"/>
                </a:solidFill>
                <a:latin typeface="Verdana" pitchFamily="34" charset="0"/>
                <a:ea typeface="+mn-ea"/>
                <a:cs typeface="Arial" charset="0"/>
              </a:rPr>
              <a:t> </a:t>
            </a:r>
            <a:endParaRPr lang="en-US" sz="4000" dirty="0">
              <a:solidFill>
                <a:schemeClr val="tx1"/>
              </a:solidFill>
            </a:endParaRPr>
          </a:p>
        </p:txBody>
      </p:sp>
    </p:spTree>
    <p:extLst>
      <p:ext uri="{BB962C8B-B14F-4D97-AF65-F5344CB8AC3E}">
        <p14:creationId xmlns:p14="http://schemas.microsoft.com/office/powerpoint/2010/main" val="18090623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Content Placeholder 2"/>
          <p:cNvSpPr>
            <a:spLocks noGrp="1"/>
          </p:cNvSpPr>
          <p:nvPr>
            <p:ph idx="1"/>
          </p:nvPr>
        </p:nvSpPr>
        <p:spPr>
          <a:xfrm>
            <a:off x="4572000" y="2590800"/>
            <a:ext cx="4114800" cy="3581400"/>
          </a:xfrm>
        </p:spPr>
        <p:txBody>
          <a:bodyPr>
            <a:normAutofit fontScale="70000" lnSpcReduction="20000"/>
          </a:bodyPr>
          <a:lstStyle/>
          <a:p>
            <a:pPr algn="just" rtl="1"/>
            <a:r>
              <a:rPr lang="ar-SA" sz="2800" b="1" dirty="0" smtClean="0"/>
              <a:t>رقم يشير إلى تضمين مجموعة الهطول أو عدم تضمينها في التقرير حسب التالي</a:t>
            </a:r>
            <a:endParaRPr lang="en-US" sz="2800" dirty="0" smtClean="0"/>
          </a:p>
          <a:p>
            <a:r>
              <a:rPr lang="en-US" sz="2800" b="1" dirty="0" err="1" smtClean="0"/>
              <a:t>iR</a:t>
            </a:r>
            <a:endParaRPr lang="en-US" sz="2800" dirty="0" smtClean="0"/>
          </a:p>
          <a:p>
            <a:pPr algn="just" rtl="1"/>
            <a:r>
              <a:rPr lang="ar-SA" sz="2800" b="1" dirty="0" smtClean="0"/>
              <a:t>رقم يعني وجود مجموعة الهطول في تقرير الساعة </a:t>
            </a:r>
            <a:r>
              <a:rPr lang="en-US" sz="2800" b="1" dirty="0" smtClean="0"/>
              <a:t>0000</a:t>
            </a:r>
            <a:r>
              <a:rPr lang="ar-SA" sz="2800" b="1" dirty="0" smtClean="0"/>
              <a:t> والساعة </a:t>
            </a:r>
            <a:r>
              <a:rPr lang="en-US" sz="2800" b="1" dirty="0" smtClean="0"/>
              <a:t>1200</a:t>
            </a:r>
            <a:endParaRPr lang="en-US" sz="2800" dirty="0" smtClean="0"/>
          </a:p>
          <a:p>
            <a:pPr algn="just"/>
            <a:r>
              <a:rPr lang="en-US" sz="2800" b="1" dirty="0" smtClean="0"/>
              <a:t>1</a:t>
            </a:r>
            <a:endParaRPr lang="en-US" sz="2800" dirty="0" smtClean="0"/>
          </a:p>
          <a:p>
            <a:pPr algn="just" rtl="1"/>
            <a:r>
              <a:rPr lang="ar-SA" sz="2800" b="1" dirty="0" smtClean="0"/>
              <a:t>رقم يعني عدم وجود مجموعة الهطول في تقرير الساعة </a:t>
            </a:r>
            <a:r>
              <a:rPr lang="en-US" sz="2800" b="1" dirty="0" smtClean="0"/>
              <a:t>0000</a:t>
            </a:r>
            <a:r>
              <a:rPr lang="ar-SA" sz="2800" b="1" dirty="0" smtClean="0"/>
              <a:t> والساعة </a:t>
            </a:r>
            <a:r>
              <a:rPr lang="en-US" sz="2800" b="1" dirty="0" smtClean="0"/>
              <a:t>1200</a:t>
            </a:r>
            <a:endParaRPr lang="en-US" sz="2800" dirty="0" smtClean="0"/>
          </a:p>
          <a:p>
            <a:pPr algn="just"/>
            <a:r>
              <a:rPr lang="en-US" sz="2800" b="1" dirty="0" smtClean="0"/>
              <a:t>3</a:t>
            </a:r>
            <a:endParaRPr lang="en-US" sz="2800" dirty="0" smtClean="0"/>
          </a:p>
          <a:p>
            <a:pPr algn="just" rtl="1"/>
            <a:r>
              <a:rPr lang="ar-SA" sz="2800" b="1" dirty="0" smtClean="0"/>
              <a:t>رقم يعني عدم وجود مجموعة الهطول في بقية التقارير</a:t>
            </a:r>
            <a:endParaRPr lang="en-US" sz="2800" dirty="0" smtClean="0"/>
          </a:p>
          <a:p>
            <a:pPr algn="just"/>
            <a:r>
              <a:rPr lang="en-US" sz="2800" b="1" dirty="0" smtClean="0"/>
              <a:t>4</a:t>
            </a:r>
            <a:endParaRPr lang="en-US" sz="2800" dirty="0" smtClean="0"/>
          </a:p>
          <a:p>
            <a:endParaRPr lang="en-US" dirty="0" smtClean="0"/>
          </a:p>
        </p:txBody>
      </p:sp>
      <p:sp>
        <p:nvSpPr>
          <p:cNvPr id="2" name="Title 1"/>
          <p:cNvSpPr>
            <a:spLocks noGrp="1"/>
          </p:cNvSpPr>
          <p:nvPr>
            <p:ph type="title"/>
          </p:nvPr>
        </p:nvSpPr>
        <p:spPr>
          <a:xfrm>
            <a:off x="457200" y="838200"/>
            <a:ext cx="8229600" cy="1019164"/>
          </a:xfrm>
        </p:spPr>
        <p:txBody>
          <a:bodyPr>
            <a:normAutofit/>
          </a:bodyPr>
          <a:lstStyle/>
          <a:p>
            <a:pPr algn="ctr" rtl="1">
              <a:defRPr/>
            </a:pPr>
            <a:r>
              <a:rPr lang="ar-EG" sz="4000" b="1" dirty="0" smtClean="0"/>
              <a:t>حالة مجموعة المطر </a:t>
            </a:r>
            <a:r>
              <a:rPr lang="en-US" sz="4000" b="1" dirty="0" err="1" smtClean="0"/>
              <a:t>iR</a:t>
            </a:r>
            <a:endParaRPr lang="en-US" sz="4000" dirty="0"/>
          </a:p>
        </p:txBody>
      </p:sp>
      <p:graphicFrame>
        <p:nvGraphicFramePr>
          <p:cNvPr id="3" name="Table 2"/>
          <p:cNvGraphicFramePr>
            <a:graphicFrameLocks noGrp="1"/>
          </p:cNvGraphicFramePr>
          <p:nvPr>
            <p:extLst>
              <p:ext uri="{D42A27DB-BD31-4B8C-83A1-F6EECF244321}">
                <p14:modId xmlns:p14="http://schemas.microsoft.com/office/powerpoint/2010/main" val="768145585"/>
              </p:ext>
            </p:extLst>
          </p:nvPr>
        </p:nvGraphicFramePr>
        <p:xfrm>
          <a:off x="304800" y="2362200"/>
          <a:ext cx="4038600" cy="3657600"/>
        </p:xfrm>
        <a:graphic>
          <a:graphicData uri="http://schemas.openxmlformats.org/drawingml/2006/table">
            <a:tbl>
              <a:tblPr firstRow="1" bandRow="1">
                <a:tableStyleId>{5C22544A-7EE6-4342-B048-85BDC9FD1C3A}</a:tableStyleId>
              </a:tblPr>
              <a:tblGrid>
                <a:gridCol w="2663757"/>
                <a:gridCol w="1374843"/>
              </a:tblGrid>
              <a:tr h="73152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معنى الشفرة</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رقم الشفرة</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73152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مجموعة المطر مدرجة بالشفرة</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1</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73152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مجموعة المطر غير مدرجة بالشفرة عموما</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2</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73152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مجموعة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المطر</a:t>
                      </a:r>
                      <a:r>
                        <a:rPr kumimoji="0" lang="ar-EG"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غير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مدرجة بالشفرة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لعدم</a:t>
                      </a:r>
                      <a:r>
                        <a:rPr kumimoji="0" lang="ar-EG"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وجود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هطول</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3</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73152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مجموعة المطر غير مدرجة بالشفرة لعدم امكانية قياس كمية الهطول</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4</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bl>
          </a:graphicData>
        </a:graphic>
      </p:graphicFrame>
    </p:spTree>
    <p:extLst>
      <p:ext uri="{BB962C8B-B14F-4D97-AF65-F5344CB8AC3E}">
        <p14:creationId xmlns:p14="http://schemas.microsoft.com/office/powerpoint/2010/main" val="409647930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771672"/>
          </a:xfrm>
        </p:spPr>
        <p:txBody>
          <a:bodyPr/>
          <a:lstStyle/>
          <a:p>
            <a:pPr algn="ctr" eaLnBrk="1" hangingPunct="1">
              <a:defRPr/>
            </a:pPr>
            <a:r>
              <a:rPr lang="ar-EG" b="1" dirty="0" smtClean="0"/>
              <a:t>خرائط الطقس</a:t>
            </a:r>
            <a:endParaRPr lang="en-US" dirty="0"/>
          </a:p>
        </p:txBody>
      </p:sp>
      <p:pic>
        <p:nvPicPr>
          <p:cNvPr id="1027" name="Picture 3" descr="D:\Climate\Images\خرائط الطقس.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4618" y="2649162"/>
            <a:ext cx="5964382" cy="40259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842500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Content Placeholder 2"/>
          <p:cNvSpPr>
            <a:spLocks noGrp="1"/>
          </p:cNvSpPr>
          <p:nvPr>
            <p:ph idx="1"/>
          </p:nvPr>
        </p:nvSpPr>
        <p:spPr>
          <a:xfrm>
            <a:off x="381000" y="1905000"/>
            <a:ext cx="8458200" cy="1143000"/>
          </a:xfrm>
        </p:spPr>
        <p:txBody>
          <a:bodyPr>
            <a:normAutofit fontScale="85000" lnSpcReduction="20000"/>
          </a:bodyPr>
          <a:lstStyle/>
          <a:p>
            <a:pPr algn="just" rtl="1"/>
            <a:r>
              <a:rPr lang="ar-SA" sz="2800" b="1" dirty="0"/>
              <a:t>رقم يشير إلى كيفية تشغيل المحطة وأسباب ادراج أو عدم ادراج مجموعة الطقس الحالي والماضي حسب الجدول</a:t>
            </a:r>
          </a:p>
          <a:p>
            <a:pPr algn="just"/>
            <a:r>
              <a:rPr lang="en-US" sz="2800" b="1" dirty="0"/>
              <a:t>Ix</a:t>
            </a:r>
          </a:p>
          <a:p>
            <a:pPr marL="0" indent="0" algn="just" rtl="1">
              <a:buNone/>
            </a:pPr>
            <a:endParaRPr lang="en-US" sz="2800" dirty="0" smtClean="0"/>
          </a:p>
          <a:p>
            <a:endParaRPr lang="en-US" dirty="0" smtClean="0"/>
          </a:p>
        </p:txBody>
      </p:sp>
      <p:sp>
        <p:nvSpPr>
          <p:cNvPr id="2" name="Title 1"/>
          <p:cNvSpPr>
            <a:spLocks noGrp="1"/>
          </p:cNvSpPr>
          <p:nvPr>
            <p:ph type="title"/>
          </p:nvPr>
        </p:nvSpPr>
        <p:spPr>
          <a:xfrm>
            <a:off x="457200" y="838200"/>
            <a:ext cx="8229600" cy="1019164"/>
          </a:xfrm>
        </p:spPr>
        <p:txBody>
          <a:bodyPr>
            <a:normAutofit/>
          </a:bodyPr>
          <a:lstStyle/>
          <a:p>
            <a:pPr rtl="1">
              <a:defRPr/>
            </a:pPr>
            <a:r>
              <a:rPr lang="ar-EG" sz="4000" b="1" dirty="0" smtClean="0"/>
              <a:t>نوعية محطة الرصد </a:t>
            </a:r>
            <a:r>
              <a:rPr lang="en-US" sz="4000" b="1" dirty="0" smtClean="0"/>
              <a:t>ix</a:t>
            </a:r>
            <a:endParaRPr lang="en-US" sz="4000" dirty="0"/>
          </a:p>
        </p:txBody>
      </p:sp>
      <p:graphicFrame>
        <p:nvGraphicFramePr>
          <p:cNvPr id="3" name="Table 2"/>
          <p:cNvGraphicFramePr>
            <a:graphicFrameLocks noGrp="1"/>
          </p:cNvGraphicFramePr>
          <p:nvPr>
            <p:extLst>
              <p:ext uri="{D42A27DB-BD31-4B8C-83A1-F6EECF244321}">
                <p14:modId xmlns:p14="http://schemas.microsoft.com/office/powerpoint/2010/main" val="3403665331"/>
              </p:ext>
            </p:extLst>
          </p:nvPr>
        </p:nvGraphicFramePr>
        <p:xfrm>
          <a:off x="304800" y="2971799"/>
          <a:ext cx="8534400" cy="3581403"/>
        </p:xfrm>
        <a:graphic>
          <a:graphicData uri="http://schemas.openxmlformats.org/drawingml/2006/table">
            <a:tbl>
              <a:tblPr firstRow="1" bandRow="1">
                <a:tableStyleId>{5C22544A-7EE6-4342-B048-85BDC9FD1C3A}</a:tableStyleId>
              </a:tblPr>
              <a:tblGrid>
                <a:gridCol w="7438239"/>
                <a:gridCol w="1096161"/>
              </a:tblGrid>
              <a:tr h="51162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معنى الشفرة</a:t>
                      </a:r>
                      <a:endParaRPr kumimoji="0" lang="ar-SA" sz="1800" b="0"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رقم الشفرة</a:t>
                      </a:r>
                      <a:endParaRPr kumimoji="0" lang="ar-SA" sz="1800" b="0"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51162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محطة رصد جوى يدوية ومجموعة الطقس الحاضر والطقس الغابر مدرجة بالشفرة</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1</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51162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محطة رصد جوى يدوية ومجموعة الطقس الحاضر والطقس الغابر غير مدرجة بالشفرة لعدم وجود ظواهر جوية</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2</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51162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محطة رصد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جوى</a:t>
                      </a:r>
                      <a:r>
                        <a:rPr kumimoji="0" lang="ar-EG"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ومجموعة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الطقس الحاضر والطقس الغابر غير مدرجة بالشفرة لعدم وجود معلومات عن الظواهر جوية</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3</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51162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محطة رصد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جوى</a:t>
                      </a:r>
                      <a:r>
                        <a:rPr kumimoji="0" lang="ar-EG"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اتوماتيكية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ومجموعة الطقس الحاضر والطقس الغابر مدرجة بالشفرة</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4</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51162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محطة رصد جوى اتوماتيكية ومجموعة الطقس الحاضر والطقس الغابر غير مدرجة بالشفرة لعدم وجود ظواهر جوية</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5</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51162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محطة رصد جوى اتوماتيكية ومجموعة الطقس الحاضر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والغابر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غير مدرجة بالشفرة لعدم وجود معلومات عن الظواهر جوية</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6</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bl>
          </a:graphicData>
        </a:graphic>
      </p:graphicFrame>
    </p:spTree>
    <p:extLst>
      <p:ext uri="{BB962C8B-B14F-4D97-AF65-F5344CB8AC3E}">
        <p14:creationId xmlns:p14="http://schemas.microsoft.com/office/powerpoint/2010/main" val="78574584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Content Placeholder 2"/>
          <p:cNvSpPr>
            <a:spLocks noGrp="1"/>
          </p:cNvSpPr>
          <p:nvPr>
            <p:ph idx="1"/>
          </p:nvPr>
        </p:nvSpPr>
        <p:spPr>
          <a:xfrm>
            <a:off x="304800" y="1676400"/>
            <a:ext cx="8686800" cy="457200"/>
          </a:xfrm>
        </p:spPr>
        <p:txBody>
          <a:bodyPr>
            <a:normAutofit fontScale="92500" lnSpcReduction="10000"/>
          </a:bodyPr>
          <a:lstStyle/>
          <a:p>
            <a:pPr algn="just" rtl="1"/>
            <a:r>
              <a:rPr lang="ar-SA" sz="2800" b="1" dirty="0"/>
              <a:t>رقم يشير الى ارتفاع قاعدة أخفض سحب فوق السطح حسب الجدول </a:t>
            </a:r>
            <a:r>
              <a:rPr lang="en-US" sz="2800" b="1" dirty="0" smtClean="0"/>
              <a:t>h</a:t>
            </a:r>
            <a:endParaRPr lang="en-US" sz="2800" dirty="0" smtClean="0"/>
          </a:p>
          <a:p>
            <a:endParaRPr lang="en-US" dirty="0" smtClean="0"/>
          </a:p>
        </p:txBody>
      </p:sp>
      <p:sp>
        <p:nvSpPr>
          <p:cNvPr id="2" name="Title 1"/>
          <p:cNvSpPr>
            <a:spLocks noGrp="1"/>
          </p:cNvSpPr>
          <p:nvPr>
            <p:ph type="title"/>
          </p:nvPr>
        </p:nvSpPr>
        <p:spPr>
          <a:xfrm>
            <a:off x="533400" y="533400"/>
            <a:ext cx="8229600" cy="1019164"/>
          </a:xfrm>
        </p:spPr>
        <p:txBody>
          <a:bodyPr>
            <a:normAutofit/>
          </a:bodyPr>
          <a:lstStyle/>
          <a:p>
            <a:pPr rtl="1">
              <a:defRPr/>
            </a:pPr>
            <a:r>
              <a:rPr lang="ar-EG" sz="4000" b="1" dirty="0" smtClean="0"/>
              <a:t>ارتفاع قاعدة السحب </a:t>
            </a:r>
            <a:r>
              <a:rPr lang="en-US" sz="4000" b="1" dirty="0" smtClean="0"/>
              <a:t>h</a:t>
            </a:r>
            <a:endParaRPr lang="en-US" sz="4000" b="1" dirty="0"/>
          </a:p>
        </p:txBody>
      </p:sp>
      <p:graphicFrame>
        <p:nvGraphicFramePr>
          <p:cNvPr id="3" name="Table 2"/>
          <p:cNvGraphicFramePr>
            <a:graphicFrameLocks noGrp="1"/>
          </p:cNvGraphicFramePr>
          <p:nvPr>
            <p:extLst>
              <p:ext uri="{D42A27DB-BD31-4B8C-83A1-F6EECF244321}">
                <p14:modId xmlns:p14="http://schemas.microsoft.com/office/powerpoint/2010/main" val="1663755908"/>
              </p:ext>
            </p:extLst>
          </p:nvPr>
        </p:nvGraphicFramePr>
        <p:xfrm>
          <a:off x="609600" y="2438400"/>
          <a:ext cx="8077199" cy="4023360"/>
        </p:xfrm>
        <a:graphic>
          <a:graphicData uri="http://schemas.openxmlformats.org/drawingml/2006/table">
            <a:tbl>
              <a:tblPr firstRow="1" bandRow="1">
                <a:tableStyleId>{5C22544A-7EE6-4342-B048-85BDC9FD1C3A}</a:tableStyleId>
              </a:tblPr>
              <a:tblGrid>
                <a:gridCol w="3761441"/>
                <a:gridCol w="3336703"/>
                <a:gridCol w="979055"/>
              </a:tblGrid>
              <a:tr h="36576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mn-cs"/>
                        </a:rPr>
                        <a:t>قاعدة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mn-cs"/>
                        </a:rPr>
                        <a:t>السحاب بالقدم</a:t>
                      </a:r>
                      <a:endParaRPr kumimoji="0" lang="ar-SA" sz="1800" b="0"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mn-cs"/>
                        </a:rPr>
                        <a:t>قاعدة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mn-cs"/>
                        </a:rPr>
                        <a:t>السحاب بالمتر</a:t>
                      </a:r>
                      <a:endParaRPr kumimoji="0" lang="ar-SA" sz="1800" b="0"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mn-cs"/>
                        </a:rPr>
                        <a:t>رقم الشفرة</a:t>
                      </a:r>
                      <a:endParaRPr kumimoji="0" lang="ar-SA" sz="1800" b="0"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r>
              <a:tr h="36576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0-150</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0-50</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0</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r>
              <a:tr h="36576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150-300</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50-100</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1</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r>
              <a:tr h="36576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300-600</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100-200</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2</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r>
              <a:tr h="36576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600-1000</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smtClean="0">
                          <a:ln>
                            <a:noFill/>
                          </a:ln>
                          <a:solidFill>
                            <a:schemeClr val="tx1"/>
                          </a:solidFill>
                          <a:effectLst/>
                          <a:latin typeface="Times New Roman" pitchFamily="18" charset="0"/>
                          <a:ea typeface="Times New Roman" pitchFamily="18" charset="0"/>
                          <a:cs typeface="+mn-cs"/>
                        </a:rPr>
                        <a:t>200-300</a:t>
                      </a:r>
                      <a:endParaRPr kumimoji="0" lang="ar-SA" sz="1200" b="1" i="0" u="none" strike="noStrike" cap="none" normalizeH="0" baseline="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3</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r>
              <a:tr h="36576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1000-2000</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300-600</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4</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r>
              <a:tr h="36576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2000-3000</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600-1000</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5</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r>
              <a:tr h="36576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3000-5000</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1000-1500</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6</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r>
              <a:tr h="36576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5000-6500</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1500-2000</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7</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r>
              <a:tr h="36576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smtClean="0">
                          <a:ln>
                            <a:noFill/>
                          </a:ln>
                          <a:solidFill>
                            <a:schemeClr val="tx1"/>
                          </a:solidFill>
                          <a:effectLst/>
                          <a:latin typeface="Times New Roman" pitchFamily="18" charset="0"/>
                          <a:ea typeface="Times New Roman" pitchFamily="18" charset="0"/>
                          <a:cs typeface="+mn-cs"/>
                        </a:rPr>
                        <a:t>6500-8000</a:t>
                      </a:r>
                      <a:endParaRPr kumimoji="0" lang="ar-SA" sz="1200" b="1" i="0" u="none" strike="noStrike" cap="none" normalizeH="0" baseline="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1500-2000</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8</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r>
              <a:tr h="36576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&gt;8000 او لا يوجد سحاب</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i="0" u="none" strike="noStrike" cap="none" normalizeH="0" baseline="0" dirty="0" smtClean="0">
                          <a:ln>
                            <a:noFill/>
                          </a:ln>
                          <a:solidFill>
                            <a:schemeClr val="tx1"/>
                          </a:solidFill>
                          <a:effectLst/>
                          <a:latin typeface="Times New Roman" pitchFamily="18" charset="0"/>
                          <a:ea typeface="Times New Roman" pitchFamily="18" charset="0"/>
                          <a:cs typeface="+mn-cs"/>
                        </a:rPr>
                        <a:t>&gt; 2500 او لا يوجد سحاب</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EG" sz="1200" b="1" i="0" u="none" strike="noStrike" cap="none" normalizeH="0" baseline="0" dirty="0" smtClean="0">
                          <a:ln>
                            <a:noFill/>
                          </a:ln>
                          <a:solidFill>
                            <a:schemeClr val="tx1"/>
                          </a:solidFill>
                          <a:effectLst/>
                          <a:latin typeface="Arial" charset="0"/>
                          <a:ea typeface="Times New Roman" pitchFamily="18" charset="0"/>
                          <a:cs typeface="+mn-cs"/>
                        </a:rPr>
                        <a:t>9</a:t>
                      </a:r>
                      <a:endParaRPr kumimoji="0" lang="ar-SA" sz="1200" b="1" i="0" u="none" strike="noStrike" cap="none" normalizeH="0" baseline="0" dirty="0" smtClean="0">
                        <a:ln>
                          <a:noFill/>
                        </a:ln>
                        <a:solidFill>
                          <a:schemeClr val="tx1"/>
                        </a:solidFill>
                        <a:effectLst/>
                        <a:latin typeface="Arial" charset="0"/>
                        <a:ea typeface="Times New Roman" pitchFamily="18" charset="0"/>
                        <a:cs typeface="+mn-cs"/>
                      </a:endParaRPr>
                    </a:p>
                  </a:txBody>
                  <a:tcPr horzOverflow="overflow"/>
                </a:tc>
              </a:tr>
            </a:tbl>
          </a:graphicData>
        </a:graphic>
      </p:graphicFrame>
    </p:spTree>
    <p:extLst>
      <p:ext uri="{BB962C8B-B14F-4D97-AF65-F5344CB8AC3E}">
        <p14:creationId xmlns:p14="http://schemas.microsoft.com/office/powerpoint/2010/main" val="199764913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Content Placeholder 2"/>
          <p:cNvSpPr>
            <a:spLocks noGrp="1"/>
          </p:cNvSpPr>
          <p:nvPr>
            <p:ph idx="1"/>
          </p:nvPr>
        </p:nvSpPr>
        <p:spPr>
          <a:xfrm>
            <a:off x="381000" y="2362200"/>
            <a:ext cx="8534400" cy="1066800"/>
          </a:xfrm>
        </p:spPr>
        <p:txBody>
          <a:bodyPr>
            <a:normAutofit fontScale="85000" lnSpcReduction="20000"/>
          </a:bodyPr>
          <a:lstStyle/>
          <a:p>
            <a:pPr algn="just" rtl="1"/>
            <a:r>
              <a:rPr lang="ar-SA" sz="2800" b="1" dirty="0"/>
              <a:t>رقم يشير الى مدى الرؤية الأفقية وفي حالة اختلاف مدى الرؤية الأفقية من اتجاه لآخر حسب الجدول</a:t>
            </a:r>
          </a:p>
          <a:p>
            <a:pPr algn="just"/>
            <a:r>
              <a:rPr lang="en-US" sz="2800" b="1" dirty="0" err="1"/>
              <a:t>vv</a:t>
            </a:r>
            <a:endParaRPr lang="en-US" sz="2800" b="1" dirty="0"/>
          </a:p>
          <a:p>
            <a:pPr marL="0" indent="0" algn="just" rtl="1">
              <a:buNone/>
            </a:pPr>
            <a:endParaRPr lang="en-US" sz="2800" dirty="0" smtClean="0"/>
          </a:p>
          <a:p>
            <a:endParaRPr lang="en-US" dirty="0" smtClean="0"/>
          </a:p>
        </p:txBody>
      </p:sp>
      <p:sp>
        <p:nvSpPr>
          <p:cNvPr id="2" name="Title 1"/>
          <p:cNvSpPr>
            <a:spLocks noGrp="1"/>
          </p:cNvSpPr>
          <p:nvPr>
            <p:ph type="title"/>
          </p:nvPr>
        </p:nvSpPr>
        <p:spPr>
          <a:xfrm>
            <a:off x="457200" y="990600"/>
            <a:ext cx="8229600" cy="866764"/>
          </a:xfrm>
        </p:spPr>
        <p:txBody>
          <a:bodyPr>
            <a:normAutofit/>
          </a:bodyPr>
          <a:lstStyle/>
          <a:p>
            <a:pPr rtl="1">
              <a:defRPr/>
            </a:pPr>
            <a:r>
              <a:rPr lang="ar-EG" sz="4000" b="1" dirty="0"/>
              <a:t>مدى الرؤية الأفقية </a:t>
            </a:r>
            <a:r>
              <a:rPr lang="en-US" sz="4000" b="1" dirty="0" err="1" smtClean="0"/>
              <a:t>vv</a:t>
            </a:r>
            <a:endParaRPr lang="en-US" sz="4000" b="1" dirty="0"/>
          </a:p>
        </p:txBody>
      </p:sp>
      <p:graphicFrame>
        <p:nvGraphicFramePr>
          <p:cNvPr id="3" name="Table 2"/>
          <p:cNvGraphicFramePr>
            <a:graphicFrameLocks noGrp="1"/>
          </p:cNvGraphicFramePr>
          <p:nvPr>
            <p:extLst>
              <p:ext uri="{D42A27DB-BD31-4B8C-83A1-F6EECF244321}">
                <p14:modId xmlns:p14="http://schemas.microsoft.com/office/powerpoint/2010/main" val="3652734939"/>
              </p:ext>
            </p:extLst>
          </p:nvPr>
        </p:nvGraphicFramePr>
        <p:xfrm>
          <a:off x="381000" y="3505200"/>
          <a:ext cx="8534400" cy="3124200"/>
        </p:xfrm>
        <a:graphic>
          <a:graphicData uri="http://schemas.openxmlformats.org/drawingml/2006/table">
            <a:tbl>
              <a:tblPr firstRow="1" bandRow="1">
                <a:tableStyleId>{5C22544A-7EE6-4342-B048-85BDC9FD1C3A}</a:tableStyleId>
              </a:tblPr>
              <a:tblGrid>
                <a:gridCol w="7438239"/>
                <a:gridCol w="1096161"/>
              </a:tblGrid>
              <a:tr h="78105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معنى الشفرة</a:t>
                      </a:r>
                      <a:endParaRPr kumimoji="0" lang="ar-SA" sz="1800" b="0"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رقم الشفرة</a:t>
                      </a:r>
                      <a:endParaRPr kumimoji="0" lang="ar-SA" sz="1800" b="0"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781050">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الرؤية الافقية بمئات الامتار (مثال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a:t>
                      </a:r>
                      <a:r>
                        <a:rPr kumimoji="0" lang="ar-EG"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45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تعنى ان الرؤية الافقية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4500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متر )</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00 </a:t>
                      </a:r>
                      <a:r>
                        <a:rPr kumimoji="0" lang="ar-EG"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50</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781050">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لا تستخدم</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51 </a:t>
                      </a:r>
                      <a:r>
                        <a:rPr kumimoji="0" lang="ar-EG"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55</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781050">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يتم طرح 50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وال</a:t>
                      </a:r>
                      <a:r>
                        <a:rPr kumimoji="0" lang="ar-EG"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ناتج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 </a:t>
                      </a:r>
                      <a:r>
                        <a:rPr kumimoji="0" lang="ar-EG"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يدل على</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الرؤية الافقية بالكيلو متر (مثال : 62 تعنى ان الرؤية الافقية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12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كيلو متر )</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EG"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56</a:t>
                      </a:r>
                      <a:r>
                        <a:rPr kumimoji="0" lang="ar-EG"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a:t>
                      </a:r>
                      <a:r>
                        <a:rPr kumimoji="0" lang="ar-EG"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80 </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bl>
          </a:graphicData>
        </a:graphic>
      </p:graphicFrame>
    </p:spTree>
    <p:extLst>
      <p:ext uri="{BB962C8B-B14F-4D97-AF65-F5344CB8AC3E}">
        <p14:creationId xmlns:p14="http://schemas.microsoft.com/office/powerpoint/2010/main" val="38927524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Content Placeholder 2"/>
          <p:cNvSpPr>
            <a:spLocks noGrp="1"/>
          </p:cNvSpPr>
          <p:nvPr>
            <p:ph idx="1"/>
          </p:nvPr>
        </p:nvSpPr>
        <p:spPr>
          <a:xfrm>
            <a:off x="533400" y="2667000"/>
            <a:ext cx="8229600" cy="4014787"/>
          </a:xfrm>
        </p:spPr>
        <p:txBody>
          <a:bodyPr/>
          <a:lstStyle/>
          <a:p>
            <a:pPr algn="just" rtl="1"/>
            <a:r>
              <a:rPr lang="ar-SA" b="1" dirty="0" smtClean="0"/>
              <a:t>كمية </a:t>
            </a:r>
            <a:r>
              <a:rPr lang="ar-SA" b="1" dirty="0" smtClean="0"/>
              <a:t>السحب الموجودة في </a:t>
            </a:r>
            <a:r>
              <a:rPr lang="ar-EG" b="1" dirty="0" smtClean="0"/>
              <a:t>القبة السماوية حسب المقياس الثماني</a:t>
            </a:r>
            <a:endParaRPr lang="en-US" dirty="0" smtClean="0"/>
          </a:p>
          <a:p>
            <a:r>
              <a:rPr lang="en-US" b="1" dirty="0" smtClean="0"/>
              <a:t>N</a:t>
            </a:r>
            <a:r>
              <a:rPr lang="ar-EG" b="1" dirty="0" smtClean="0"/>
              <a:t> </a:t>
            </a:r>
            <a:r>
              <a:rPr lang="en-US" b="1" dirty="0" smtClean="0"/>
              <a:t> </a:t>
            </a:r>
            <a:r>
              <a:rPr lang="ar-EG" b="1" dirty="0" smtClean="0"/>
              <a:t>كمية </a:t>
            </a:r>
            <a:r>
              <a:rPr lang="ar-EG" b="1" dirty="0"/>
              <a:t>السحاب الكلية بالأثمان ( 1/ 8 )</a:t>
            </a:r>
          </a:p>
          <a:p>
            <a:endParaRPr lang="en-US" dirty="0" smtClean="0"/>
          </a:p>
          <a:p>
            <a:pPr algn="just" rtl="1"/>
            <a:r>
              <a:rPr lang="ar-SA" b="1" dirty="0" smtClean="0"/>
              <a:t>اتجاه الرياح الذي تهب منه بعشرات الدرجات</a:t>
            </a:r>
            <a:r>
              <a:rPr lang="ar-EG" b="1" dirty="0" smtClean="0"/>
              <a:t> حسب الاتجاه</a:t>
            </a:r>
            <a:endParaRPr lang="en-US" dirty="0" smtClean="0"/>
          </a:p>
          <a:p>
            <a:r>
              <a:rPr lang="en-US" b="1" dirty="0" err="1" smtClean="0"/>
              <a:t>dd</a:t>
            </a:r>
            <a:r>
              <a:rPr lang="en-US" b="1" dirty="0" smtClean="0"/>
              <a:t> </a:t>
            </a:r>
            <a:r>
              <a:rPr lang="ar-EG" b="1" dirty="0"/>
              <a:t>ا</a:t>
            </a:r>
            <a:r>
              <a:rPr lang="ar-EG" b="1" dirty="0" smtClean="0"/>
              <a:t>تجاه </a:t>
            </a:r>
            <a:r>
              <a:rPr lang="ar-EG" b="1" dirty="0"/>
              <a:t>الرياح بعشرات الدرجات</a:t>
            </a:r>
            <a:endParaRPr lang="en-US" dirty="0" smtClean="0"/>
          </a:p>
          <a:p>
            <a:pPr algn="just" rtl="1"/>
            <a:r>
              <a:rPr lang="ar-SA" b="1" dirty="0" smtClean="0"/>
              <a:t>سرعة الرياح </a:t>
            </a:r>
            <a:r>
              <a:rPr lang="ar-SA" b="1" dirty="0" smtClean="0"/>
              <a:t>بالعقدة</a:t>
            </a:r>
            <a:endParaRPr lang="en-US" dirty="0" smtClean="0"/>
          </a:p>
          <a:p>
            <a:r>
              <a:rPr lang="en-US" b="1" dirty="0" err="1"/>
              <a:t>f</a:t>
            </a:r>
            <a:r>
              <a:rPr lang="en-US" b="1" dirty="0" err="1" smtClean="0"/>
              <a:t>f</a:t>
            </a:r>
            <a:r>
              <a:rPr lang="en-US" b="1" dirty="0" smtClean="0"/>
              <a:t>  </a:t>
            </a:r>
            <a:r>
              <a:rPr lang="ar-EG" b="1" dirty="0"/>
              <a:t>سرعة الرياح بالعقدة</a:t>
            </a:r>
            <a:endParaRPr lang="en-US" dirty="0" smtClean="0"/>
          </a:p>
          <a:p>
            <a:endParaRPr lang="en-US" dirty="0" smtClean="0"/>
          </a:p>
        </p:txBody>
      </p:sp>
      <p:sp>
        <p:nvSpPr>
          <p:cNvPr id="2" name="Title 1"/>
          <p:cNvSpPr>
            <a:spLocks noGrp="1"/>
          </p:cNvSpPr>
          <p:nvPr>
            <p:ph type="title"/>
          </p:nvPr>
        </p:nvSpPr>
        <p:spPr>
          <a:xfrm>
            <a:off x="457200" y="685800"/>
            <a:ext cx="8229600" cy="1371600"/>
          </a:xfrm>
        </p:spPr>
        <p:txBody>
          <a:bodyPr>
            <a:normAutofit/>
          </a:bodyPr>
          <a:lstStyle/>
          <a:p>
            <a:pPr lvl="0" rtl="1" fontAlgn="base">
              <a:spcAft>
                <a:spcPct val="0"/>
              </a:spcAft>
            </a:pPr>
            <a:r>
              <a:rPr lang="ar-SA" sz="4000" b="1" u="sng" dirty="0">
                <a:solidFill>
                  <a:srgbClr val="EAEAEA"/>
                </a:solidFill>
                <a:latin typeface="Verdana" pitchFamily="34" charset="0"/>
                <a:ea typeface="+mn-ea"/>
                <a:cs typeface="Arial" charset="0"/>
              </a:rPr>
              <a:t>المجموعة </a:t>
            </a:r>
            <a:r>
              <a:rPr lang="en-US" sz="4000" b="1" u="sng" dirty="0" err="1" smtClean="0">
                <a:solidFill>
                  <a:srgbClr val="EAEAEA"/>
                </a:solidFill>
                <a:latin typeface="Verdana" pitchFamily="34" charset="0"/>
                <a:ea typeface="+mn-ea"/>
                <a:cs typeface="Arial" charset="0"/>
              </a:rPr>
              <a:t>Nddff</a:t>
            </a:r>
            <a:endParaRPr lang="en-US" sz="4000" dirty="0"/>
          </a:p>
        </p:txBody>
      </p:sp>
    </p:spTree>
    <p:extLst>
      <p:ext uri="{BB962C8B-B14F-4D97-AF65-F5344CB8AC3E}">
        <p14:creationId xmlns:p14="http://schemas.microsoft.com/office/powerpoint/2010/main" val="285131828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Content Placeholder 2"/>
          <p:cNvSpPr>
            <a:spLocks noGrp="1"/>
          </p:cNvSpPr>
          <p:nvPr>
            <p:ph idx="1"/>
          </p:nvPr>
        </p:nvSpPr>
        <p:spPr>
          <a:xfrm>
            <a:off x="457200" y="2514600"/>
            <a:ext cx="8229600" cy="4114800"/>
          </a:xfrm>
        </p:spPr>
        <p:txBody>
          <a:bodyPr>
            <a:normAutofit fontScale="85000" lnSpcReduction="20000"/>
          </a:bodyPr>
          <a:lstStyle/>
          <a:p>
            <a:pPr algn="just" rtl="1"/>
            <a:r>
              <a:rPr lang="ar-SA" sz="2800" b="1" dirty="0" smtClean="0"/>
              <a:t>رقم ثابت يشير الى </a:t>
            </a:r>
            <a:r>
              <a:rPr lang="ar-EG" sz="2800" b="1" dirty="0" smtClean="0"/>
              <a:t>مجموعة </a:t>
            </a:r>
            <a:r>
              <a:rPr lang="ar-SA" sz="2800" b="1" dirty="0" smtClean="0"/>
              <a:t>درجة </a:t>
            </a:r>
            <a:r>
              <a:rPr lang="ar-SA" sz="2800" b="1" dirty="0" smtClean="0"/>
              <a:t>حرارة الهواء</a:t>
            </a:r>
            <a:endParaRPr lang="en-US" sz="2800" dirty="0" smtClean="0"/>
          </a:p>
          <a:p>
            <a:pPr algn="just"/>
            <a:r>
              <a:rPr lang="ar-EG" sz="2800" b="1" dirty="0" smtClean="0"/>
              <a:t>رقم </a:t>
            </a:r>
            <a:r>
              <a:rPr lang="ar-EG" sz="2800" b="1" dirty="0"/>
              <a:t>مميز لمجموعة درجة حرارة الهواء 1</a:t>
            </a:r>
          </a:p>
          <a:p>
            <a:pPr algn="just"/>
            <a:endParaRPr lang="en-US" sz="2800" dirty="0" smtClean="0"/>
          </a:p>
          <a:p>
            <a:pPr algn="just" rtl="1"/>
            <a:r>
              <a:rPr lang="ar-SA" sz="2800" b="1" dirty="0" smtClean="0"/>
              <a:t>رقم يشير إلى درجة حرارة الهواء سالبه أو موجبة</a:t>
            </a:r>
            <a:endParaRPr lang="en-US" sz="2800" dirty="0" smtClean="0"/>
          </a:p>
          <a:p>
            <a:pPr algn="just"/>
            <a:r>
              <a:rPr lang="en-US" sz="2800" b="1" dirty="0" err="1" smtClean="0"/>
              <a:t>Sn</a:t>
            </a:r>
            <a:r>
              <a:rPr lang="ar-EG" sz="2800" b="1" dirty="0" smtClean="0"/>
              <a:t> </a:t>
            </a:r>
            <a:r>
              <a:rPr lang="en-US" sz="2800" b="1" dirty="0" smtClean="0"/>
              <a:t> </a:t>
            </a:r>
            <a:r>
              <a:rPr lang="ar-EG" sz="2800" b="1" dirty="0"/>
              <a:t>مميز لدرجة حرارة الهواء (سالب ام موجب )</a:t>
            </a:r>
            <a:endParaRPr lang="en-US" sz="2800" dirty="0" smtClean="0"/>
          </a:p>
          <a:p>
            <a:pPr algn="just" rtl="1"/>
            <a:r>
              <a:rPr lang="ar-SA" sz="2800" b="1" dirty="0" smtClean="0"/>
              <a:t>إذا كان درجة الحرارة موجبة أو صفر</a:t>
            </a:r>
            <a:endParaRPr lang="en-US" sz="2800" dirty="0" smtClean="0"/>
          </a:p>
          <a:p>
            <a:pPr algn="just"/>
            <a:r>
              <a:rPr lang="en-US" sz="2800" b="1" dirty="0" smtClean="0"/>
              <a:t>0</a:t>
            </a:r>
            <a:endParaRPr lang="en-US" sz="2800" dirty="0" smtClean="0"/>
          </a:p>
          <a:p>
            <a:pPr algn="just" rtl="1"/>
            <a:r>
              <a:rPr lang="ar-SA" sz="2800" b="1" dirty="0" smtClean="0"/>
              <a:t>إذا كان درجة الحرارة سالبة</a:t>
            </a:r>
            <a:endParaRPr lang="en-US" sz="2800" dirty="0" smtClean="0"/>
          </a:p>
          <a:p>
            <a:pPr algn="just"/>
            <a:r>
              <a:rPr lang="en-US" sz="2800" b="1" dirty="0" smtClean="0"/>
              <a:t>1</a:t>
            </a:r>
            <a:endParaRPr lang="en-US" sz="2800" dirty="0" smtClean="0"/>
          </a:p>
          <a:p>
            <a:pPr algn="just" rtl="1"/>
            <a:r>
              <a:rPr lang="ar-SA" sz="2800" b="1" dirty="0" smtClean="0"/>
              <a:t>درجة حرارة الهواء بأعشار الدرجة المئوية</a:t>
            </a:r>
            <a:endParaRPr lang="en-US" sz="2800" dirty="0" smtClean="0"/>
          </a:p>
          <a:p>
            <a:pPr algn="just"/>
            <a:r>
              <a:rPr lang="en-US" sz="2800" b="1" dirty="0" smtClean="0"/>
              <a:t>TTT  </a:t>
            </a:r>
            <a:r>
              <a:rPr lang="ar-EG" sz="2800" b="1" dirty="0"/>
              <a:t>درجة حرارة الهواء </a:t>
            </a:r>
            <a:r>
              <a:rPr lang="ar-EG" sz="2800" b="1" dirty="0" smtClean="0"/>
              <a:t>لأقرب </a:t>
            </a:r>
            <a:r>
              <a:rPr lang="ar-EG" sz="2800" b="1" dirty="0"/>
              <a:t>رقم </a:t>
            </a:r>
            <a:r>
              <a:rPr lang="ar-EG" sz="2800" b="1" dirty="0" smtClean="0"/>
              <a:t>عشري </a:t>
            </a:r>
            <a:endParaRPr lang="en-US" sz="2800" dirty="0" smtClean="0"/>
          </a:p>
          <a:p>
            <a:pPr algn="r"/>
            <a:endParaRPr lang="en-US" dirty="0" smtClean="0"/>
          </a:p>
        </p:txBody>
      </p:sp>
      <p:sp>
        <p:nvSpPr>
          <p:cNvPr id="2" name="Title 1"/>
          <p:cNvSpPr>
            <a:spLocks noGrp="1"/>
          </p:cNvSpPr>
          <p:nvPr>
            <p:ph type="title"/>
          </p:nvPr>
        </p:nvSpPr>
        <p:spPr>
          <a:xfrm>
            <a:off x="457200" y="357166"/>
            <a:ext cx="8229600" cy="1776434"/>
          </a:xfrm>
        </p:spPr>
        <p:txBody>
          <a:bodyPr>
            <a:normAutofit/>
          </a:bodyPr>
          <a:lstStyle/>
          <a:p>
            <a:pPr lvl="0" rtl="1" fontAlgn="base">
              <a:spcAft>
                <a:spcPct val="0"/>
              </a:spcAft>
            </a:pPr>
            <a:r>
              <a:rPr lang="ar-EG" sz="4000" b="1" u="sng" dirty="0">
                <a:solidFill>
                  <a:srgbClr val="EAEAEA"/>
                </a:solidFill>
                <a:latin typeface="Verdana" pitchFamily="34" charset="0"/>
                <a:ea typeface="+mn-ea"/>
                <a:cs typeface="Arial" charset="0"/>
              </a:rPr>
              <a:t>ا</a:t>
            </a:r>
            <a:r>
              <a:rPr lang="ar-SA" sz="4000" b="1" u="sng" dirty="0" smtClean="0">
                <a:solidFill>
                  <a:srgbClr val="EAEAEA"/>
                </a:solidFill>
                <a:latin typeface="Verdana" pitchFamily="34" charset="0"/>
                <a:ea typeface="+mn-ea"/>
                <a:cs typeface="Arial" charset="0"/>
              </a:rPr>
              <a:t>لمجموعة  </a:t>
            </a:r>
            <a:r>
              <a:rPr lang="en-US" sz="4000" b="1" u="sng" dirty="0" smtClean="0">
                <a:solidFill>
                  <a:srgbClr val="EAEAEA"/>
                </a:solidFill>
                <a:latin typeface="Verdana" pitchFamily="34" charset="0"/>
                <a:ea typeface="+mn-ea"/>
                <a:cs typeface="Arial" charset="0"/>
              </a:rPr>
              <a:t>1snTTT</a:t>
            </a:r>
            <a:endParaRPr lang="en-US" sz="4000" b="1" dirty="0"/>
          </a:p>
        </p:txBody>
      </p:sp>
    </p:spTree>
    <p:extLst>
      <p:ext uri="{BB962C8B-B14F-4D97-AF65-F5344CB8AC3E}">
        <p14:creationId xmlns:p14="http://schemas.microsoft.com/office/powerpoint/2010/main" val="31661784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1" name="Content Placeholder 2"/>
          <p:cNvSpPr>
            <a:spLocks noGrp="1"/>
          </p:cNvSpPr>
          <p:nvPr>
            <p:ph idx="1"/>
          </p:nvPr>
        </p:nvSpPr>
        <p:spPr>
          <a:xfrm>
            <a:off x="228600" y="2514600"/>
            <a:ext cx="8610600" cy="4114800"/>
          </a:xfrm>
        </p:spPr>
        <p:txBody>
          <a:bodyPr>
            <a:normAutofit fontScale="77500" lnSpcReduction="20000"/>
          </a:bodyPr>
          <a:lstStyle/>
          <a:p>
            <a:pPr algn="just" rtl="1"/>
            <a:r>
              <a:rPr lang="ar-SA" sz="2800" b="1" dirty="0" smtClean="0"/>
              <a:t>رقم ثابت يشير الى درجة حرارة نقطة الندى</a:t>
            </a:r>
            <a:endParaRPr lang="en-US" sz="2800" dirty="0" smtClean="0"/>
          </a:p>
          <a:p>
            <a:pPr algn="just"/>
            <a:r>
              <a:rPr lang="en-US" sz="2800" b="1" dirty="0" smtClean="0"/>
              <a:t>2 </a:t>
            </a:r>
            <a:r>
              <a:rPr lang="ar-EG" sz="2800" b="1" dirty="0"/>
              <a:t>رقم مميز لمجموعة درجة حرارة نقطة الندى </a:t>
            </a:r>
            <a:endParaRPr lang="en-US" sz="2800" dirty="0" smtClean="0"/>
          </a:p>
          <a:p>
            <a:pPr algn="just" rtl="1"/>
            <a:r>
              <a:rPr lang="ar-SA" sz="2800" b="1" dirty="0" smtClean="0"/>
              <a:t>رقم يشير إلى درجة حرارة نقطة الندى سالبة أو موجبة</a:t>
            </a:r>
            <a:endParaRPr lang="en-US" sz="2800" dirty="0" smtClean="0"/>
          </a:p>
          <a:p>
            <a:pPr algn="just"/>
            <a:r>
              <a:rPr lang="en-US" sz="2800" b="1" dirty="0" err="1" smtClean="0"/>
              <a:t>sn</a:t>
            </a:r>
            <a:r>
              <a:rPr lang="en-US" sz="2800" b="1" dirty="0" smtClean="0"/>
              <a:t> </a:t>
            </a:r>
            <a:r>
              <a:rPr lang="ar-EG" sz="2800" b="1" dirty="0"/>
              <a:t>مميز لدرجة حرارة نقطة الندى (سالب ام موجب ) </a:t>
            </a:r>
            <a:endParaRPr lang="en-US" sz="2800" dirty="0" smtClean="0"/>
          </a:p>
          <a:p>
            <a:pPr algn="just" rtl="1"/>
            <a:r>
              <a:rPr lang="ar-SA" sz="2800" b="1" dirty="0" smtClean="0"/>
              <a:t>إذا كانت نقطة الندى موجبة أو صفر</a:t>
            </a:r>
            <a:endParaRPr lang="en-US" sz="2800" dirty="0" smtClean="0"/>
          </a:p>
          <a:p>
            <a:pPr algn="just"/>
            <a:r>
              <a:rPr lang="en-US" sz="2800" b="1" dirty="0" smtClean="0"/>
              <a:t>0 </a:t>
            </a:r>
            <a:r>
              <a:rPr lang="ar-EG" sz="2800" b="1" dirty="0"/>
              <a:t>درجة حرارة نقطة الندى موجبة او درجة حرارة نقطة الندى صفر</a:t>
            </a:r>
          </a:p>
          <a:p>
            <a:pPr algn="just"/>
            <a:endParaRPr lang="en-US" sz="2800" dirty="0" smtClean="0"/>
          </a:p>
          <a:p>
            <a:pPr algn="just" rtl="1"/>
            <a:r>
              <a:rPr lang="ar-SA" sz="2800" b="1" dirty="0" smtClean="0"/>
              <a:t>إذا كانت نقطة </a:t>
            </a:r>
            <a:r>
              <a:rPr lang="ar-SA" sz="2800" b="1" dirty="0" smtClean="0"/>
              <a:t>الندى</a:t>
            </a:r>
            <a:r>
              <a:rPr lang="en-US" sz="2800" b="1" dirty="0" smtClean="0"/>
              <a:t> </a:t>
            </a:r>
            <a:r>
              <a:rPr lang="ar-EG" sz="2800" b="1" dirty="0" smtClean="0"/>
              <a:t> دون الصفر المئوي</a:t>
            </a:r>
            <a:endParaRPr lang="en-US" sz="2800" dirty="0" smtClean="0"/>
          </a:p>
          <a:p>
            <a:pPr algn="just"/>
            <a:r>
              <a:rPr lang="en-US" sz="2800" b="1" dirty="0" smtClean="0"/>
              <a:t>1 </a:t>
            </a:r>
            <a:r>
              <a:rPr lang="ar-EG" sz="2800" b="1" dirty="0"/>
              <a:t>درجة  حرارة نقطة الندى سالبة</a:t>
            </a:r>
          </a:p>
          <a:p>
            <a:pPr algn="just"/>
            <a:endParaRPr lang="en-US" sz="2800" dirty="0" smtClean="0"/>
          </a:p>
          <a:p>
            <a:pPr algn="just" rtl="1"/>
            <a:r>
              <a:rPr lang="ar-SA" sz="2800" b="1" dirty="0" smtClean="0"/>
              <a:t>درجة حرارة نقطة الندى بأعشار الدرجة المئوية</a:t>
            </a:r>
            <a:endParaRPr lang="en-US" sz="2800" dirty="0" smtClean="0"/>
          </a:p>
          <a:p>
            <a:pPr algn="just"/>
            <a:r>
              <a:rPr lang="en-US" sz="2800" b="1" dirty="0" err="1" smtClean="0"/>
              <a:t>TdTdTd</a:t>
            </a:r>
            <a:r>
              <a:rPr lang="en-US" sz="2800" b="1" dirty="0" smtClean="0"/>
              <a:t>  </a:t>
            </a:r>
            <a:r>
              <a:rPr lang="ar-EG" sz="2800" b="1" dirty="0"/>
              <a:t>درجة حرارة نقطة الندى </a:t>
            </a:r>
            <a:r>
              <a:rPr lang="ar-EG" sz="2800" b="1" dirty="0" smtClean="0"/>
              <a:t>لأقرب </a:t>
            </a:r>
            <a:r>
              <a:rPr lang="ar-EG" sz="2800" b="1" dirty="0"/>
              <a:t>رقم </a:t>
            </a:r>
            <a:r>
              <a:rPr lang="ar-EG" sz="2800" b="1" dirty="0" smtClean="0"/>
              <a:t>عشري </a:t>
            </a:r>
            <a:endParaRPr lang="en-US" sz="2800" dirty="0" smtClean="0"/>
          </a:p>
          <a:p>
            <a:pPr algn="r"/>
            <a:endParaRPr lang="en-US" dirty="0" smtClean="0"/>
          </a:p>
        </p:txBody>
      </p:sp>
      <p:sp>
        <p:nvSpPr>
          <p:cNvPr id="2" name="Title 1"/>
          <p:cNvSpPr>
            <a:spLocks noGrp="1"/>
          </p:cNvSpPr>
          <p:nvPr>
            <p:ph type="title"/>
          </p:nvPr>
        </p:nvSpPr>
        <p:spPr>
          <a:xfrm>
            <a:off x="457200" y="500042"/>
            <a:ext cx="8229600" cy="1481158"/>
          </a:xfrm>
        </p:spPr>
        <p:txBody>
          <a:bodyPr>
            <a:normAutofit/>
          </a:bodyPr>
          <a:lstStyle/>
          <a:p>
            <a:pPr lvl="0" rtl="1" fontAlgn="base">
              <a:spcAft>
                <a:spcPct val="0"/>
              </a:spcAft>
            </a:pPr>
            <a:r>
              <a:rPr lang="ar-SA" sz="4000" b="1" u="sng" dirty="0">
                <a:solidFill>
                  <a:srgbClr val="EAEAEA"/>
                </a:solidFill>
                <a:latin typeface="Verdana" pitchFamily="34" charset="0"/>
                <a:ea typeface="+mn-ea"/>
                <a:cs typeface="Arial" charset="0"/>
              </a:rPr>
              <a:t>المجموعة  </a:t>
            </a:r>
            <a:r>
              <a:rPr lang="en-US" sz="4000" b="1" u="sng" dirty="0" smtClean="0">
                <a:solidFill>
                  <a:srgbClr val="EAEAEA"/>
                </a:solidFill>
                <a:latin typeface="Verdana" pitchFamily="34" charset="0"/>
                <a:ea typeface="+mn-ea"/>
                <a:cs typeface="Arial" charset="0"/>
              </a:rPr>
              <a:t>2snTdTdTd</a:t>
            </a:r>
            <a:endParaRPr lang="en-US" sz="4000" dirty="0"/>
          </a:p>
        </p:txBody>
      </p:sp>
    </p:spTree>
    <p:extLst>
      <p:ext uri="{BB962C8B-B14F-4D97-AF65-F5344CB8AC3E}">
        <p14:creationId xmlns:p14="http://schemas.microsoft.com/office/powerpoint/2010/main" val="331434870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5" name="Content Placeholder 2"/>
          <p:cNvSpPr>
            <a:spLocks noGrp="1"/>
          </p:cNvSpPr>
          <p:nvPr>
            <p:ph idx="1"/>
          </p:nvPr>
        </p:nvSpPr>
        <p:spPr>
          <a:xfrm>
            <a:off x="304800" y="2514600"/>
            <a:ext cx="8534400" cy="4114800"/>
          </a:xfrm>
        </p:spPr>
        <p:txBody>
          <a:bodyPr>
            <a:normAutofit lnSpcReduction="10000"/>
          </a:bodyPr>
          <a:lstStyle/>
          <a:p>
            <a:pPr algn="just" rtl="1"/>
            <a:r>
              <a:rPr lang="ar-SA" b="1" dirty="0" smtClean="0"/>
              <a:t>رقم ثابت يشير إلى الضغط </a:t>
            </a:r>
            <a:r>
              <a:rPr lang="ar-SA" b="1" dirty="0" smtClean="0"/>
              <a:t>الجوي </a:t>
            </a:r>
            <a:r>
              <a:rPr lang="ar-SA" b="1" dirty="0" smtClean="0"/>
              <a:t>لمستوى المحطة</a:t>
            </a:r>
            <a:endParaRPr lang="en-US" dirty="0" smtClean="0"/>
          </a:p>
          <a:p>
            <a:pPr algn="just"/>
            <a:r>
              <a:rPr lang="en-US" b="1" dirty="0" smtClean="0"/>
              <a:t>3</a:t>
            </a:r>
            <a:r>
              <a:rPr lang="ar-EG" b="1" dirty="0" smtClean="0"/>
              <a:t> </a:t>
            </a:r>
            <a:r>
              <a:rPr lang="en-US" b="1" dirty="0" smtClean="0"/>
              <a:t> </a:t>
            </a:r>
            <a:r>
              <a:rPr lang="ar-EG" b="1" dirty="0"/>
              <a:t>رقم مميز لمجموعة الضغط </a:t>
            </a:r>
            <a:r>
              <a:rPr lang="ar-EG" b="1" dirty="0" smtClean="0"/>
              <a:t>الجوي</a:t>
            </a:r>
            <a:endParaRPr lang="en-US" dirty="0" smtClean="0"/>
          </a:p>
          <a:p>
            <a:pPr algn="just" rtl="1"/>
            <a:r>
              <a:rPr lang="ar-SA" b="1" dirty="0" smtClean="0"/>
              <a:t>الضغط </a:t>
            </a:r>
            <a:r>
              <a:rPr lang="ar-SA" b="1" dirty="0" smtClean="0"/>
              <a:t>الجوي </a:t>
            </a:r>
            <a:r>
              <a:rPr lang="ar-SA" b="1" dirty="0" smtClean="0"/>
              <a:t>لمستوى المحطة بأعشار </a:t>
            </a:r>
            <a:r>
              <a:rPr lang="ar-SA" b="1" dirty="0" err="1" smtClean="0"/>
              <a:t>الهكتوباسكال</a:t>
            </a:r>
            <a:endParaRPr lang="en-US" dirty="0" smtClean="0"/>
          </a:p>
          <a:p>
            <a:pPr algn="just"/>
            <a:r>
              <a:rPr lang="en-US" b="1" dirty="0" err="1" smtClean="0"/>
              <a:t>PoPoPoPo</a:t>
            </a:r>
            <a:r>
              <a:rPr lang="en-US" b="1" dirty="0" smtClean="0"/>
              <a:t>  </a:t>
            </a:r>
            <a:r>
              <a:rPr lang="ar-EG" b="1" dirty="0"/>
              <a:t>الضغط </a:t>
            </a:r>
            <a:r>
              <a:rPr lang="ar-EG" b="1" dirty="0" smtClean="0"/>
              <a:t>الجوي </a:t>
            </a:r>
            <a:r>
              <a:rPr lang="ar-EG" b="1" dirty="0" err="1"/>
              <a:t>بالهكتوبسكال</a:t>
            </a:r>
            <a:r>
              <a:rPr lang="ar-EG" b="1" dirty="0"/>
              <a:t> </a:t>
            </a:r>
            <a:r>
              <a:rPr lang="ar-EG" b="1" dirty="0" smtClean="0"/>
              <a:t>لأقرب </a:t>
            </a:r>
            <a:r>
              <a:rPr lang="ar-EG" b="1" dirty="0"/>
              <a:t>رقم </a:t>
            </a:r>
            <a:r>
              <a:rPr lang="ar-EG" b="1" dirty="0" smtClean="0"/>
              <a:t>عشري </a:t>
            </a:r>
            <a:r>
              <a:rPr lang="ar-EG" b="1" dirty="0"/>
              <a:t>بعد حذف رقم </a:t>
            </a:r>
            <a:r>
              <a:rPr lang="ar-EG" b="1" dirty="0" smtClean="0"/>
              <a:t>الالاف</a:t>
            </a:r>
            <a:endParaRPr lang="en-US" b="1" dirty="0"/>
          </a:p>
          <a:p>
            <a:pPr algn="just" rtl="1"/>
            <a:r>
              <a:rPr lang="ar-EG" b="1" dirty="0" smtClean="0"/>
              <a:t>اذا </a:t>
            </a:r>
            <a:r>
              <a:rPr lang="ar-EG" b="1" dirty="0"/>
              <a:t>كان الرقم المجود بالشفرة أكبر من 1000 يتم اضافة رقم 1 على </a:t>
            </a:r>
            <a:r>
              <a:rPr lang="ar-EG" b="1" dirty="0" smtClean="0"/>
              <a:t>اليمين</a:t>
            </a:r>
            <a:r>
              <a:rPr lang="ar-EG" b="1" dirty="0"/>
              <a:t>،</a:t>
            </a:r>
            <a:r>
              <a:rPr lang="ar-EG" b="1" dirty="0" smtClean="0"/>
              <a:t> </a:t>
            </a:r>
            <a:r>
              <a:rPr lang="ar-EG" b="1" dirty="0"/>
              <a:t>ويمثل الرقم </a:t>
            </a:r>
            <a:r>
              <a:rPr lang="ar-EG" b="1" dirty="0" smtClean="0"/>
              <a:t>في </a:t>
            </a:r>
            <a:r>
              <a:rPr lang="ar-EG" b="1" dirty="0"/>
              <a:t>هذه الحالة الضغط </a:t>
            </a:r>
            <a:r>
              <a:rPr lang="ar-EG" b="1" dirty="0" smtClean="0"/>
              <a:t>الجوي لأقرب </a:t>
            </a:r>
            <a:r>
              <a:rPr lang="ar-EG" b="1" dirty="0"/>
              <a:t>رقم </a:t>
            </a:r>
            <a:r>
              <a:rPr lang="ar-EG" b="1" dirty="0" smtClean="0"/>
              <a:t>عشري، مثال: </a:t>
            </a:r>
            <a:r>
              <a:rPr lang="ar-EG" b="1" dirty="0"/>
              <a:t>اذا كان الرقم الموجود </a:t>
            </a:r>
            <a:r>
              <a:rPr lang="ar-EG" b="1" dirty="0" smtClean="0"/>
              <a:t>بالشفرة 0147 </a:t>
            </a:r>
            <a:r>
              <a:rPr lang="ar-EG" b="1" dirty="0"/>
              <a:t>فالضغط </a:t>
            </a:r>
            <a:r>
              <a:rPr lang="ar-EG" b="1" dirty="0" smtClean="0"/>
              <a:t>الجوي </a:t>
            </a:r>
            <a:r>
              <a:rPr lang="ar-EG" b="1" dirty="0" err="1"/>
              <a:t>فى</a:t>
            </a:r>
            <a:r>
              <a:rPr lang="ar-EG" b="1" dirty="0"/>
              <a:t> هذه الحالة هو 1014.7 </a:t>
            </a:r>
            <a:r>
              <a:rPr lang="ar-EG" b="1" dirty="0" err="1"/>
              <a:t>هكتوبسكال</a:t>
            </a:r>
            <a:r>
              <a:rPr lang="ar-EG" b="1" dirty="0"/>
              <a:t> </a:t>
            </a:r>
            <a:r>
              <a:rPr lang="ar-EG" b="1" dirty="0" smtClean="0"/>
              <a:t>.</a:t>
            </a:r>
          </a:p>
          <a:p>
            <a:pPr algn="just" rtl="1"/>
            <a:r>
              <a:rPr lang="ar-EG" b="1" dirty="0" smtClean="0"/>
              <a:t>أما إذا </a:t>
            </a:r>
            <a:r>
              <a:rPr lang="ar-EG" b="1" dirty="0"/>
              <a:t>كان الرقم الموجود أقل من </a:t>
            </a:r>
            <a:r>
              <a:rPr lang="ar-EG" b="1" dirty="0" smtClean="0"/>
              <a:t>1000، </a:t>
            </a:r>
            <a:r>
              <a:rPr lang="ar-EG" b="1" dirty="0"/>
              <a:t>لا يتم إضافة </a:t>
            </a:r>
            <a:r>
              <a:rPr lang="ar-EG" b="1" dirty="0" smtClean="0"/>
              <a:t>أي </a:t>
            </a:r>
            <a:r>
              <a:rPr lang="ar-EG" b="1" dirty="0"/>
              <a:t>رقم ويمثل الرقم الموجود </a:t>
            </a:r>
            <a:r>
              <a:rPr lang="ar-EG" b="1" dirty="0" smtClean="0"/>
              <a:t>في </a:t>
            </a:r>
            <a:r>
              <a:rPr lang="ar-EG" b="1" dirty="0"/>
              <a:t>الشفرة </a:t>
            </a:r>
            <a:r>
              <a:rPr lang="ar-EG" b="1" dirty="0" smtClean="0"/>
              <a:t>حالة </a:t>
            </a:r>
            <a:r>
              <a:rPr lang="ar-EG" b="1" dirty="0"/>
              <a:t>الضغط </a:t>
            </a:r>
            <a:r>
              <a:rPr lang="ar-EG" b="1" dirty="0" smtClean="0"/>
              <a:t>الجوي لأقرب </a:t>
            </a:r>
            <a:r>
              <a:rPr lang="ar-EG" b="1" dirty="0"/>
              <a:t>رقم </a:t>
            </a:r>
            <a:r>
              <a:rPr lang="ar-EG" b="1" dirty="0" smtClean="0"/>
              <a:t>عشري، مثال: </a:t>
            </a:r>
            <a:r>
              <a:rPr lang="ar-EG" b="1" dirty="0"/>
              <a:t>اذا كان الرقم الموجود بالشفرة 9982 فالضغط </a:t>
            </a:r>
            <a:r>
              <a:rPr lang="ar-EG" b="1" dirty="0" smtClean="0"/>
              <a:t>الجوي </a:t>
            </a:r>
            <a:r>
              <a:rPr lang="ar-EG" b="1" dirty="0" err="1"/>
              <a:t>فى</a:t>
            </a:r>
            <a:r>
              <a:rPr lang="ar-EG" b="1" dirty="0"/>
              <a:t> هذه الحالة هو 998.2 </a:t>
            </a:r>
            <a:r>
              <a:rPr lang="ar-EG" b="1" dirty="0" err="1" smtClean="0"/>
              <a:t>هكتوبسكال</a:t>
            </a:r>
            <a:r>
              <a:rPr lang="ar-EG" b="1" dirty="0" smtClean="0"/>
              <a:t>.</a:t>
            </a:r>
            <a:endParaRPr lang="en-US" dirty="0" smtClean="0"/>
          </a:p>
          <a:p>
            <a:pPr algn="r"/>
            <a:endParaRPr lang="en-US" dirty="0" smtClean="0"/>
          </a:p>
        </p:txBody>
      </p:sp>
      <p:sp>
        <p:nvSpPr>
          <p:cNvPr id="2" name="Title 1"/>
          <p:cNvSpPr>
            <a:spLocks noGrp="1"/>
          </p:cNvSpPr>
          <p:nvPr>
            <p:ph type="title"/>
          </p:nvPr>
        </p:nvSpPr>
        <p:spPr>
          <a:xfrm>
            <a:off x="457200" y="254000"/>
            <a:ext cx="8229600" cy="1955800"/>
          </a:xfrm>
        </p:spPr>
        <p:txBody>
          <a:bodyPr>
            <a:normAutofit/>
          </a:bodyPr>
          <a:lstStyle/>
          <a:p>
            <a:pPr rtl="1">
              <a:defRPr/>
            </a:pPr>
            <a:r>
              <a:rPr lang="ar-EG" b="1" dirty="0"/>
              <a:t> </a:t>
            </a:r>
            <a:r>
              <a:rPr lang="ar-EG" sz="4000" b="1" u="sng" dirty="0">
                <a:solidFill>
                  <a:srgbClr val="EAEAEA"/>
                </a:solidFill>
                <a:latin typeface="Verdana" pitchFamily="34" charset="0"/>
                <a:ea typeface="+mn-ea"/>
                <a:cs typeface="Arial" charset="0"/>
              </a:rPr>
              <a:t>المجموعة </a:t>
            </a:r>
            <a:r>
              <a:rPr lang="en-US" sz="4000" b="1" u="sng" dirty="0">
                <a:solidFill>
                  <a:srgbClr val="EAEAEA"/>
                </a:solidFill>
                <a:latin typeface="Verdana" pitchFamily="34" charset="0"/>
                <a:ea typeface="+mn-ea"/>
                <a:cs typeface="Arial" charset="0"/>
              </a:rPr>
              <a:t>3PoPoPoPo</a:t>
            </a:r>
            <a:endParaRPr lang="en-US" sz="4000" b="1" u="sng" dirty="0">
              <a:solidFill>
                <a:srgbClr val="EAEAEA"/>
              </a:solidFill>
              <a:latin typeface="Verdana" pitchFamily="34" charset="0"/>
              <a:ea typeface="+mn-ea"/>
              <a:cs typeface="Arial" charset="0"/>
            </a:endParaRPr>
          </a:p>
        </p:txBody>
      </p:sp>
    </p:spTree>
    <p:extLst>
      <p:ext uri="{BB962C8B-B14F-4D97-AF65-F5344CB8AC3E}">
        <p14:creationId xmlns:p14="http://schemas.microsoft.com/office/powerpoint/2010/main" val="236373378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5" name="Content Placeholder 2"/>
          <p:cNvSpPr>
            <a:spLocks noGrp="1"/>
          </p:cNvSpPr>
          <p:nvPr>
            <p:ph idx="1"/>
          </p:nvPr>
        </p:nvSpPr>
        <p:spPr>
          <a:xfrm>
            <a:off x="228600" y="2438400"/>
            <a:ext cx="8686800" cy="4191000"/>
          </a:xfrm>
        </p:spPr>
        <p:txBody>
          <a:bodyPr>
            <a:normAutofit lnSpcReduction="10000"/>
          </a:bodyPr>
          <a:lstStyle/>
          <a:p>
            <a:pPr algn="just" rtl="1"/>
            <a:r>
              <a:rPr lang="ar-SA" b="1" dirty="0"/>
              <a:t>رقم ثابت يشير إلى الضغط </a:t>
            </a:r>
            <a:r>
              <a:rPr lang="ar-SA" b="1" dirty="0" err="1"/>
              <a:t>الجوى</a:t>
            </a:r>
            <a:r>
              <a:rPr lang="ar-SA" b="1" dirty="0"/>
              <a:t> المصحح لمستوى سطح البحر</a:t>
            </a:r>
          </a:p>
          <a:p>
            <a:pPr algn="just"/>
            <a:r>
              <a:rPr lang="ar-EG" b="1" dirty="0" smtClean="0"/>
              <a:t>4</a:t>
            </a:r>
            <a:r>
              <a:rPr lang="en-US" b="1" dirty="0" smtClean="0"/>
              <a:t> </a:t>
            </a:r>
            <a:r>
              <a:rPr lang="ar-EG" b="1" dirty="0"/>
              <a:t>رقم مميز لمجموعة الضغط </a:t>
            </a:r>
            <a:r>
              <a:rPr lang="ar-EG" b="1" dirty="0" smtClean="0"/>
              <a:t>الجوي</a:t>
            </a:r>
            <a:endParaRPr lang="en-US" dirty="0" smtClean="0"/>
          </a:p>
          <a:p>
            <a:pPr algn="just" rtl="1"/>
            <a:r>
              <a:rPr lang="ar-SA" b="1" dirty="0"/>
              <a:t>الضغط </a:t>
            </a:r>
            <a:r>
              <a:rPr lang="ar-SA" b="1" dirty="0" err="1"/>
              <a:t>الجوى</a:t>
            </a:r>
            <a:r>
              <a:rPr lang="ar-SA" b="1" dirty="0"/>
              <a:t> المصحح لمستوى سطح البحر بأعشار </a:t>
            </a:r>
            <a:r>
              <a:rPr lang="ar-SA" b="1" dirty="0" err="1"/>
              <a:t>الهكتوباسكال</a:t>
            </a:r>
            <a:r>
              <a:rPr lang="ar-SA" b="1" dirty="0"/>
              <a:t> مع حذف خانة الألوف</a:t>
            </a:r>
          </a:p>
          <a:p>
            <a:pPr algn="just"/>
            <a:r>
              <a:rPr lang="en-US" b="1" dirty="0" smtClean="0"/>
              <a:t>PPPP  </a:t>
            </a:r>
            <a:r>
              <a:rPr lang="ar-EG" b="1" dirty="0"/>
              <a:t>الضغط </a:t>
            </a:r>
            <a:r>
              <a:rPr lang="ar-EG" b="1" dirty="0" smtClean="0"/>
              <a:t>الجوي </a:t>
            </a:r>
            <a:r>
              <a:rPr lang="ar-EG" b="1" dirty="0" err="1"/>
              <a:t>بالهكتوبسكال</a:t>
            </a:r>
            <a:r>
              <a:rPr lang="ar-EG" b="1" dirty="0"/>
              <a:t> </a:t>
            </a:r>
            <a:r>
              <a:rPr lang="ar-EG" b="1" dirty="0" smtClean="0"/>
              <a:t>لأقرب </a:t>
            </a:r>
            <a:r>
              <a:rPr lang="ar-EG" b="1" dirty="0"/>
              <a:t>رقم </a:t>
            </a:r>
            <a:r>
              <a:rPr lang="ar-EG" b="1" dirty="0" smtClean="0"/>
              <a:t>عشري </a:t>
            </a:r>
            <a:r>
              <a:rPr lang="ar-EG" b="1" dirty="0"/>
              <a:t>بعد حذف رقم </a:t>
            </a:r>
            <a:r>
              <a:rPr lang="ar-EG" b="1" dirty="0" smtClean="0"/>
              <a:t>الالاف</a:t>
            </a:r>
            <a:endParaRPr lang="en-US" b="1" dirty="0"/>
          </a:p>
          <a:p>
            <a:pPr algn="just" rtl="1"/>
            <a:r>
              <a:rPr lang="ar-EG" b="1" dirty="0" smtClean="0"/>
              <a:t>اذا </a:t>
            </a:r>
            <a:r>
              <a:rPr lang="ar-EG" b="1" dirty="0"/>
              <a:t>كان الرقم المجود بالشفرة أكبر من 1000 يتم اضافة رقم 1 على </a:t>
            </a:r>
            <a:r>
              <a:rPr lang="ar-EG" b="1" dirty="0" smtClean="0"/>
              <a:t>اليمين</a:t>
            </a:r>
            <a:r>
              <a:rPr lang="ar-EG" b="1" dirty="0"/>
              <a:t>،</a:t>
            </a:r>
            <a:r>
              <a:rPr lang="ar-EG" b="1" dirty="0" smtClean="0"/>
              <a:t> </a:t>
            </a:r>
            <a:r>
              <a:rPr lang="ar-EG" b="1" dirty="0"/>
              <a:t>ويمثل الرقم </a:t>
            </a:r>
            <a:r>
              <a:rPr lang="ar-EG" b="1" dirty="0" smtClean="0"/>
              <a:t>في </a:t>
            </a:r>
            <a:r>
              <a:rPr lang="ar-EG" b="1" dirty="0"/>
              <a:t>هذه الحالة الضغط </a:t>
            </a:r>
            <a:r>
              <a:rPr lang="ar-EG" b="1" dirty="0" smtClean="0"/>
              <a:t>الجوي لأقرب </a:t>
            </a:r>
            <a:r>
              <a:rPr lang="ar-EG" b="1" dirty="0"/>
              <a:t>رقم </a:t>
            </a:r>
            <a:r>
              <a:rPr lang="ar-EG" b="1" dirty="0" smtClean="0"/>
              <a:t>عشري، مثال: </a:t>
            </a:r>
            <a:r>
              <a:rPr lang="ar-EG" b="1" dirty="0"/>
              <a:t>اذا كان الرقم الموجود </a:t>
            </a:r>
            <a:r>
              <a:rPr lang="ar-EG" b="1" dirty="0" smtClean="0"/>
              <a:t>بالشفرة 0128 </a:t>
            </a:r>
            <a:r>
              <a:rPr lang="ar-EG" b="1" dirty="0"/>
              <a:t>فالضغط </a:t>
            </a:r>
            <a:r>
              <a:rPr lang="ar-EG" b="1" dirty="0" smtClean="0"/>
              <a:t>الجوي </a:t>
            </a:r>
            <a:r>
              <a:rPr lang="ar-EG" b="1" dirty="0" err="1"/>
              <a:t>فى</a:t>
            </a:r>
            <a:r>
              <a:rPr lang="ar-EG" b="1" dirty="0"/>
              <a:t> هذه الحالة هو </a:t>
            </a:r>
            <a:r>
              <a:rPr lang="ar-EG" b="1" dirty="0" smtClean="0"/>
              <a:t>1012.8 </a:t>
            </a:r>
            <a:r>
              <a:rPr lang="ar-EG" b="1" dirty="0" err="1"/>
              <a:t>هكتوبسكال</a:t>
            </a:r>
            <a:r>
              <a:rPr lang="ar-EG" b="1" dirty="0"/>
              <a:t> </a:t>
            </a:r>
            <a:r>
              <a:rPr lang="ar-EG" b="1" dirty="0" smtClean="0"/>
              <a:t>.</a:t>
            </a:r>
          </a:p>
          <a:p>
            <a:pPr algn="just" rtl="1"/>
            <a:r>
              <a:rPr lang="ar-EG" b="1" dirty="0" smtClean="0"/>
              <a:t>أما إذا </a:t>
            </a:r>
            <a:r>
              <a:rPr lang="ar-EG" b="1" dirty="0"/>
              <a:t>كان الرقم الموجود أقل من </a:t>
            </a:r>
            <a:r>
              <a:rPr lang="ar-EG" b="1" dirty="0" smtClean="0"/>
              <a:t>1000، </a:t>
            </a:r>
            <a:r>
              <a:rPr lang="ar-EG" b="1" dirty="0"/>
              <a:t>لا يتم إضافة </a:t>
            </a:r>
            <a:r>
              <a:rPr lang="ar-EG" b="1" dirty="0" smtClean="0"/>
              <a:t>أي </a:t>
            </a:r>
            <a:r>
              <a:rPr lang="ar-EG" b="1" dirty="0"/>
              <a:t>رقم ويمثل الرقم الموجود </a:t>
            </a:r>
            <a:r>
              <a:rPr lang="ar-EG" b="1" dirty="0" smtClean="0"/>
              <a:t>في </a:t>
            </a:r>
            <a:r>
              <a:rPr lang="ar-EG" b="1" dirty="0"/>
              <a:t>الشفرة </a:t>
            </a:r>
            <a:r>
              <a:rPr lang="ar-EG" b="1" dirty="0" smtClean="0"/>
              <a:t>حالة </a:t>
            </a:r>
            <a:r>
              <a:rPr lang="ar-EG" b="1" dirty="0"/>
              <a:t>الضغط </a:t>
            </a:r>
            <a:r>
              <a:rPr lang="ar-EG" b="1" dirty="0" smtClean="0"/>
              <a:t>الجوي لأقرب </a:t>
            </a:r>
            <a:r>
              <a:rPr lang="ar-EG" b="1" dirty="0"/>
              <a:t>رقم </a:t>
            </a:r>
            <a:r>
              <a:rPr lang="ar-EG" b="1" dirty="0" smtClean="0"/>
              <a:t>عشري، مثال: </a:t>
            </a:r>
            <a:r>
              <a:rPr lang="ar-EG" b="1" dirty="0"/>
              <a:t>اذا كان الرقم الموجود بالشفرة </a:t>
            </a:r>
            <a:r>
              <a:rPr lang="ar-EG" b="1" dirty="0" smtClean="0"/>
              <a:t>9860 </a:t>
            </a:r>
            <a:r>
              <a:rPr lang="ar-EG" b="1" dirty="0"/>
              <a:t>فالضغط </a:t>
            </a:r>
            <a:r>
              <a:rPr lang="ar-EG" b="1" dirty="0" smtClean="0"/>
              <a:t>الجوي </a:t>
            </a:r>
            <a:r>
              <a:rPr lang="ar-EG" b="1" dirty="0" err="1"/>
              <a:t>فى</a:t>
            </a:r>
            <a:r>
              <a:rPr lang="ar-EG" b="1" dirty="0"/>
              <a:t> هذه الحالة هو </a:t>
            </a:r>
            <a:r>
              <a:rPr lang="ar-EG" b="1" dirty="0" smtClean="0"/>
              <a:t>986.0 </a:t>
            </a:r>
            <a:r>
              <a:rPr lang="ar-EG" b="1" dirty="0" err="1" smtClean="0"/>
              <a:t>هكتوبسكال</a:t>
            </a:r>
            <a:r>
              <a:rPr lang="ar-EG" b="1" dirty="0" smtClean="0"/>
              <a:t>.</a:t>
            </a:r>
            <a:endParaRPr lang="en-US" dirty="0" smtClean="0"/>
          </a:p>
          <a:p>
            <a:pPr algn="r"/>
            <a:endParaRPr lang="en-US" dirty="0" smtClean="0"/>
          </a:p>
        </p:txBody>
      </p:sp>
      <p:sp>
        <p:nvSpPr>
          <p:cNvPr id="2" name="Title 1"/>
          <p:cNvSpPr>
            <a:spLocks noGrp="1"/>
          </p:cNvSpPr>
          <p:nvPr>
            <p:ph type="title"/>
          </p:nvPr>
        </p:nvSpPr>
        <p:spPr>
          <a:xfrm>
            <a:off x="457200" y="254000"/>
            <a:ext cx="8229600" cy="1955800"/>
          </a:xfrm>
        </p:spPr>
        <p:txBody>
          <a:bodyPr>
            <a:normAutofit/>
          </a:bodyPr>
          <a:lstStyle/>
          <a:p>
            <a:pPr rtl="1">
              <a:defRPr/>
            </a:pPr>
            <a:r>
              <a:rPr lang="ar-EG" b="1" dirty="0"/>
              <a:t> </a:t>
            </a:r>
            <a:r>
              <a:rPr lang="ar-SA" sz="4000" b="1" u="sng" dirty="0">
                <a:solidFill>
                  <a:srgbClr val="EAEAEA"/>
                </a:solidFill>
                <a:latin typeface="Verdana" pitchFamily="34" charset="0"/>
                <a:cs typeface="Arial" charset="0"/>
              </a:rPr>
              <a:t>المجموعة </a:t>
            </a:r>
            <a:r>
              <a:rPr lang="en-US" sz="4000" b="1" u="sng" dirty="0">
                <a:solidFill>
                  <a:srgbClr val="EAEAEA"/>
                </a:solidFill>
                <a:latin typeface="Verdana" pitchFamily="34" charset="0"/>
                <a:cs typeface="Arial" charset="0"/>
              </a:rPr>
              <a:t>4PPPP</a:t>
            </a:r>
            <a:endParaRPr lang="en-US" sz="4000" b="1" u="sng" dirty="0">
              <a:solidFill>
                <a:srgbClr val="EAEAEA"/>
              </a:solidFill>
              <a:latin typeface="Verdana" pitchFamily="34" charset="0"/>
              <a:ea typeface="+mn-ea"/>
              <a:cs typeface="Arial" charset="0"/>
            </a:endParaRPr>
          </a:p>
        </p:txBody>
      </p:sp>
    </p:spTree>
    <p:extLst>
      <p:ext uri="{BB962C8B-B14F-4D97-AF65-F5344CB8AC3E}">
        <p14:creationId xmlns:p14="http://schemas.microsoft.com/office/powerpoint/2010/main" val="78266673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Content Placeholder 2"/>
          <p:cNvSpPr>
            <a:spLocks noGrp="1"/>
          </p:cNvSpPr>
          <p:nvPr>
            <p:ph idx="1"/>
          </p:nvPr>
        </p:nvSpPr>
        <p:spPr>
          <a:xfrm>
            <a:off x="304800" y="1676400"/>
            <a:ext cx="8686800" cy="1066800"/>
          </a:xfrm>
        </p:spPr>
        <p:txBody>
          <a:bodyPr>
            <a:normAutofit fontScale="92500" lnSpcReduction="20000"/>
          </a:bodyPr>
          <a:lstStyle/>
          <a:p>
            <a:pPr lvl="0" algn="just" rtl="1">
              <a:buClr>
                <a:srgbClr val="31B6FD"/>
              </a:buClr>
            </a:pPr>
            <a:r>
              <a:rPr lang="ar-SA" b="1" dirty="0">
                <a:solidFill>
                  <a:srgbClr val="073E87"/>
                </a:solidFill>
              </a:rPr>
              <a:t>رقم ثابت يشير إلى </a:t>
            </a:r>
            <a:r>
              <a:rPr lang="ar-EG" b="1" dirty="0">
                <a:solidFill>
                  <a:srgbClr val="073E87"/>
                </a:solidFill>
              </a:rPr>
              <a:t>مقدار التغير في </a:t>
            </a:r>
            <a:r>
              <a:rPr lang="ar-SA" b="1" dirty="0">
                <a:solidFill>
                  <a:srgbClr val="073E87"/>
                </a:solidFill>
              </a:rPr>
              <a:t>الضغط </a:t>
            </a:r>
            <a:r>
              <a:rPr lang="ar-SA" b="1" dirty="0" smtClean="0">
                <a:solidFill>
                  <a:srgbClr val="073E87"/>
                </a:solidFill>
              </a:rPr>
              <a:t>الجوي</a:t>
            </a:r>
            <a:r>
              <a:rPr lang="ar-EG" b="1" dirty="0" smtClean="0">
                <a:solidFill>
                  <a:srgbClr val="073E87"/>
                </a:solidFill>
              </a:rPr>
              <a:t> </a:t>
            </a:r>
            <a:r>
              <a:rPr lang="ar-EG" b="1" dirty="0">
                <a:solidFill>
                  <a:srgbClr val="073E87"/>
                </a:solidFill>
              </a:rPr>
              <a:t>عن الثلاث ساعات السابقة للرصد </a:t>
            </a:r>
            <a:r>
              <a:rPr lang="en-GB" b="1" dirty="0">
                <a:solidFill>
                  <a:srgbClr val="073E87"/>
                </a:solidFill>
              </a:rPr>
              <a:t>5</a:t>
            </a:r>
          </a:p>
          <a:p>
            <a:pPr lvl="0" algn="just" rtl="1">
              <a:buClr>
                <a:srgbClr val="31B6FD"/>
              </a:buClr>
            </a:pPr>
            <a:r>
              <a:rPr lang="ar-EG" b="1" dirty="0">
                <a:solidFill>
                  <a:srgbClr val="073E87"/>
                </a:solidFill>
              </a:rPr>
              <a:t>اتجاه وميل الضغط الجوي خلال الثلاث ساعات السابقة للرصد حسب الجدول </a:t>
            </a:r>
            <a:r>
              <a:rPr lang="en-GB" b="1" dirty="0">
                <a:solidFill>
                  <a:srgbClr val="073E87"/>
                </a:solidFill>
              </a:rPr>
              <a:t>a</a:t>
            </a:r>
            <a:endParaRPr lang="ar-EG" b="1" dirty="0">
              <a:solidFill>
                <a:srgbClr val="073E87"/>
              </a:solidFill>
            </a:endParaRPr>
          </a:p>
          <a:p>
            <a:pPr lvl="0" algn="just" rtl="1">
              <a:buClr>
                <a:srgbClr val="31B6FD"/>
              </a:buClr>
            </a:pPr>
            <a:r>
              <a:rPr lang="ar-EG" b="1" dirty="0">
                <a:solidFill>
                  <a:srgbClr val="073E87"/>
                </a:solidFill>
              </a:rPr>
              <a:t>قيمة الميل </a:t>
            </a:r>
            <a:r>
              <a:rPr lang="ar-EG" b="1" dirty="0" smtClean="0">
                <a:solidFill>
                  <a:srgbClr val="073E87"/>
                </a:solidFill>
              </a:rPr>
              <a:t>البارومتري </a:t>
            </a:r>
            <a:r>
              <a:rPr lang="ar-EG" b="1" dirty="0">
                <a:solidFill>
                  <a:srgbClr val="073E87"/>
                </a:solidFill>
              </a:rPr>
              <a:t>خلال الساعات الثلاث السابقة لوقت الرصد لأقرب رقم </a:t>
            </a:r>
            <a:r>
              <a:rPr lang="ar-EG" b="1" dirty="0" smtClean="0">
                <a:solidFill>
                  <a:srgbClr val="073E87"/>
                </a:solidFill>
              </a:rPr>
              <a:t>عشري </a:t>
            </a:r>
            <a:r>
              <a:rPr lang="en-GB" b="1" dirty="0" err="1" smtClean="0">
                <a:solidFill>
                  <a:srgbClr val="073E87"/>
                </a:solidFill>
              </a:rPr>
              <a:t>ppp</a:t>
            </a:r>
            <a:endParaRPr lang="en-US" dirty="0">
              <a:solidFill>
                <a:srgbClr val="073E87"/>
              </a:solidFill>
            </a:endParaRPr>
          </a:p>
          <a:p>
            <a:endParaRPr lang="en-US" dirty="0" smtClean="0"/>
          </a:p>
        </p:txBody>
      </p:sp>
      <p:sp>
        <p:nvSpPr>
          <p:cNvPr id="2" name="Title 1"/>
          <p:cNvSpPr>
            <a:spLocks noGrp="1"/>
          </p:cNvSpPr>
          <p:nvPr>
            <p:ph type="title"/>
          </p:nvPr>
        </p:nvSpPr>
        <p:spPr>
          <a:xfrm>
            <a:off x="533400" y="533400"/>
            <a:ext cx="8229600" cy="1019164"/>
          </a:xfrm>
        </p:spPr>
        <p:txBody>
          <a:bodyPr>
            <a:normAutofit/>
          </a:bodyPr>
          <a:lstStyle/>
          <a:p>
            <a:pPr lvl="0" rtl="1" fontAlgn="base">
              <a:spcAft>
                <a:spcPct val="0"/>
              </a:spcAft>
            </a:pPr>
            <a:r>
              <a:rPr lang="ar-SA" sz="4000" b="1" u="sng" dirty="0">
                <a:solidFill>
                  <a:srgbClr val="EAEAEA"/>
                </a:solidFill>
                <a:latin typeface="Verdana" pitchFamily="34" charset="0"/>
                <a:ea typeface="+mn-ea"/>
                <a:cs typeface="Arial" charset="0"/>
              </a:rPr>
              <a:t>المجموعة </a:t>
            </a:r>
            <a:r>
              <a:rPr lang="en-US" sz="4000" b="1" u="sng" dirty="0" smtClean="0">
                <a:solidFill>
                  <a:srgbClr val="EAEAEA"/>
                </a:solidFill>
                <a:latin typeface="Verdana" pitchFamily="34" charset="0"/>
                <a:ea typeface="+mn-ea"/>
                <a:cs typeface="Arial" charset="0"/>
              </a:rPr>
              <a:t>5appp</a:t>
            </a:r>
            <a:endParaRPr lang="en-US" sz="4000" dirty="0">
              <a:solidFill>
                <a:srgbClr val="EAEAEA"/>
              </a:solidFill>
              <a:latin typeface="Verdana" pitchFamily="34" charset="0"/>
              <a:ea typeface="+mn-ea"/>
              <a:cs typeface="Arial" charset="0"/>
            </a:endParaRPr>
          </a:p>
        </p:txBody>
      </p:sp>
      <p:graphicFrame>
        <p:nvGraphicFramePr>
          <p:cNvPr id="3" name="Table 2"/>
          <p:cNvGraphicFramePr>
            <a:graphicFrameLocks noGrp="1"/>
          </p:cNvGraphicFramePr>
          <p:nvPr>
            <p:extLst>
              <p:ext uri="{D42A27DB-BD31-4B8C-83A1-F6EECF244321}">
                <p14:modId xmlns:p14="http://schemas.microsoft.com/office/powerpoint/2010/main" val="1895401685"/>
              </p:ext>
            </p:extLst>
          </p:nvPr>
        </p:nvGraphicFramePr>
        <p:xfrm>
          <a:off x="609600" y="2819400"/>
          <a:ext cx="8153400" cy="3870960"/>
        </p:xfrm>
        <a:graphic>
          <a:graphicData uri="http://schemas.openxmlformats.org/drawingml/2006/table">
            <a:tbl>
              <a:tblPr firstRow="1" bandRow="1">
                <a:tableStyleId>{5C22544A-7EE6-4342-B048-85BDC9FD1C3A}</a:tableStyleId>
              </a:tblPr>
              <a:tblGrid>
                <a:gridCol w="6303753"/>
                <a:gridCol w="1849647"/>
              </a:tblGrid>
              <a:tr h="36576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طبيعة الميل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البارومتري</a:t>
                      </a:r>
                      <a:endParaRPr kumimoji="0" lang="ar-SA" sz="1800" b="0"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الرقم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الشفري</a:t>
                      </a:r>
                      <a:endParaRPr kumimoji="0" lang="ar-SA" sz="1800" b="0"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365760">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يزداد الضغط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الجوي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ثم ينقص – الضغط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الجوي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يكون مساوياً أو أعلى مما كان عليه منذ ثلاث </a:t>
                      </a:r>
                      <a:r>
                        <a:rPr kumimoji="0" lang="ar-EG"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ساعات</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0</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365760">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يزداد الضغط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الجوي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ثم يثبت - الضغط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الجوي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يكون أعلى مما كان عليه منذ ثلاث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ساعات</a:t>
                      </a: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1</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365760">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يزداد الضغط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الجوي بانتظام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أو بغير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انتظام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 الضغط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الجوي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يكون أعلى مما كان عليه منذ ثلاث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ساعات</a:t>
                      </a:r>
                      <a:endPar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2</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365760">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ينقص ثم يزداد أو يزداد بسرعة – الضغط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الجوي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يكون أعلى مما كان عليه منذ ثلاث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ساعات</a:t>
                      </a:r>
                      <a:endPar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3</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365760">
                <a:tc>
                  <a:txBody>
                    <a:bodyPr/>
                    <a:lstStyle/>
                    <a:p>
                      <a:pPr marL="342900" marR="0" lvl="0" indent="-342900" algn="justLow"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الضغط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الجوي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يكون مساوياً أو أعلى مما كان عليه منذ ثلاث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ساعات</a:t>
                      </a:r>
                      <a:endPar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4</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365760">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ينقص الضغط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الجوي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ثم يزداد– الضغط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الجوي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يكون أقل مما كان عليه منذ ثلاث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ساعات</a:t>
                      </a: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5</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365760">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ينقص الضغط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الجوي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ثم يثبت – الضغط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الجوي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يكون أقل مما كان عليه منذ ثلاث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ساعات</a:t>
                      </a:r>
                    </a:p>
                    <a:p>
                      <a:pPr marL="342900" marR="0" lvl="0" indent="-342900" algn="r" defTabSz="914400" rtl="1" eaLnBrk="1" fontAlgn="base" latinLnBrk="0" hangingPunct="1">
                        <a:lnSpc>
                          <a:spcPct val="100000"/>
                        </a:lnSpc>
                        <a:spcBef>
                          <a:spcPct val="0"/>
                        </a:spcBef>
                        <a:spcAft>
                          <a:spcPct val="0"/>
                        </a:spcAft>
                        <a:buClrTx/>
                        <a:buSzTx/>
                        <a:buFontTx/>
                        <a:buNone/>
                        <a:tabLst/>
                      </a:pP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6</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365760">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ينقص الضغط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الجوي بانتظام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أو بغير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انتظام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 الضغط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الجوي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يكون أعلى مما كان عليه منذ ثلاث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ساعات</a:t>
                      </a:r>
                      <a:endPar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7</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r h="365760">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يزداد ثم ينقص أو ينقص بسرعة – الضغط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الجوي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يكون أعلى مما كان عليه منذ ثلاث </a:t>
                      </a: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ساعات</a:t>
                      </a:r>
                      <a:endPar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Times New Roman" pitchFamily="18" charset="0"/>
                          <a:ea typeface="Times New Roman" pitchFamily="18" charset="0"/>
                          <a:cs typeface="Simplified Arabic" pitchFamily="2" charset="-78"/>
                        </a:rPr>
                        <a:t>8</a:t>
                      </a:r>
                      <a:endParaRPr kumimoji="0" lang="ar-SA" sz="1800" b="1" i="0" u="none" strike="noStrike" cap="none" normalizeH="0" baseline="0" dirty="0" smtClean="0">
                        <a:ln>
                          <a:noFill/>
                        </a:ln>
                        <a:solidFill>
                          <a:schemeClr val="tx1"/>
                        </a:solidFill>
                        <a:effectLst/>
                        <a:latin typeface="Arial" charset="0"/>
                        <a:ea typeface="Times New Roman" pitchFamily="18" charset="0"/>
                        <a:cs typeface="Simplified Arabic" pitchFamily="2" charset="-78"/>
                      </a:endParaRPr>
                    </a:p>
                  </a:txBody>
                  <a:tcPr horzOverflow="overflow"/>
                </a:tc>
              </a:tr>
            </a:tbl>
          </a:graphicData>
        </a:graphic>
      </p:graphicFrame>
    </p:spTree>
    <p:extLst>
      <p:ext uri="{BB962C8B-B14F-4D97-AF65-F5344CB8AC3E}">
        <p14:creationId xmlns:p14="http://schemas.microsoft.com/office/powerpoint/2010/main" val="51003521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7" name="Content Placeholder 2"/>
          <p:cNvSpPr>
            <a:spLocks noGrp="1"/>
          </p:cNvSpPr>
          <p:nvPr>
            <p:ph idx="1"/>
          </p:nvPr>
        </p:nvSpPr>
        <p:spPr>
          <a:xfrm>
            <a:off x="457200" y="2438400"/>
            <a:ext cx="8229600" cy="4114800"/>
          </a:xfrm>
        </p:spPr>
        <p:txBody>
          <a:bodyPr/>
          <a:lstStyle/>
          <a:p>
            <a:pPr algn="just" rtl="1"/>
            <a:r>
              <a:rPr lang="ar-SA" sz="2800" b="1" dirty="0" smtClean="0"/>
              <a:t>رقم ثابت يشير إلى مجموعة </a:t>
            </a:r>
            <a:r>
              <a:rPr lang="ar-EG" sz="2800" b="1" dirty="0" smtClean="0"/>
              <a:t>التساقط</a:t>
            </a:r>
            <a:endParaRPr lang="en-US" sz="2800" dirty="0" smtClean="0"/>
          </a:p>
          <a:p>
            <a:pPr algn="just"/>
            <a:r>
              <a:rPr lang="en-US" sz="2800" b="1" dirty="0" smtClean="0"/>
              <a:t>6</a:t>
            </a:r>
            <a:endParaRPr lang="en-US" sz="2800" dirty="0" smtClean="0"/>
          </a:p>
          <a:p>
            <a:pPr algn="just" rtl="1"/>
            <a:r>
              <a:rPr lang="ar-SA" sz="2800" b="1" dirty="0" smtClean="0"/>
              <a:t>كمي</a:t>
            </a:r>
            <a:r>
              <a:rPr lang="ar-EG" sz="2800" b="1" dirty="0" smtClean="0"/>
              <a:t>ات</a:t>
            </a:r>
            <a:r>
              <a:rPr lang="ar-SA" sz="2800" b="1" dirty="0" smtClean="0"/>
              <a:t> الأمطار التي </a:t>
            </a:r>
            <a:r>
              <a:rPr lang="ar-EG" sz="2800" b="1" dirty="0" smtClean="0"/>
              <a:t>سقطت</a:t>
            </a:r>
            <a:r>
              <a:rPr lang="ar-SA" sz="2800" b="1" dirty="0" smtClean="0"/>
              <a:t> خلال الاثنتي عشر ساعة السابقة لرصدتي </a:t>
            </a:r>
            <a:r>
              <a:rPr lang="ar-SA" sz="2800" b="1" dirty="0" smtClean="0"/>
              <a:t>الساعة</a:t>
            </a:r>
            <a:r>
              <a:rPr lang="en-US" sz="2800" b="1" dirty="0" smtClean="0"/>
              <a:t> </a:t>
            </a:r>
            <a:r>
              <a:rPr lang="ar-SA" sz="2800" b="1" dirty="0" smtClean="0"/>
              <a:t>0000 </a:t>
            </a:r>
            <a:r>
              <a:rPr lang="ar-SA" sz="2800" b="1" dirty="0" smtClean="0"/>
              <a:t>والساعة 1200 بالتوقيت العالمي وتسجل حسب </a:t>
            </a:r>
            <a:r>
              <a:rPr lang="ar-SA" sz="2800" b="1" dirty="0" smtClean="0"/>
              <a:t>الجدول</a:t>
            </a:r>
            <a:r>
              <a:rPr lang="ar-EG" sz="2800" b="1" dirty="0" smtClean="0"/>
              <a:t>.</a:t>
            </a:r>
            <a:endParaRPr lang="en-US" sz="2800" dirty="0" smtClean="0"/>
          </a:p>
          <a:p>
            <a:pPr algn="just"/>
            <a:r>
              <a:rPr lang="en-US" sz="2800" b="1" dirty="0" smtClean="0"/>
              <a:t>RRR </a:t>
            </a:r>
            <a:r>
              <a:rPr lang="ar-EG" sz="2800" b="1" dirty="0"/>
              <a:t>رقم مميز لمجموعة الهطول بالملليمتر لأقرب رقم </a:t>
            </a:r>
            <a:r>
              <a:rPr lang="ar-EG" sz="2800" b="1" dirty="0" smtClean="0"/>
              <a:t>عشري </a:t>
            </a:r>
            <a:endParaRPr lang="en-US" sz="2800" dirty="0" smtClean="0"/>
          </a:p>
          <a:p>
            <a:pPr algn="just" rtl="1"/>
            <a:r>
              <a:rPr lang="ar-SA" sz="2800" b="1" dirty="0" smtClean="0"/>
              <a:t>هذا الرمز يعني </a:t>
            </a:r>
            <a:r>
              <a:rPr lang="ar-EG" sz="2800" b="1" dirty="0" smtClean="0"/>
              <a:t>الفترة الزمنية لحدوث التساقط</a:t>
            </a:r>
            <a:endParaRPr lang="en-US" sz="2800" dirty="0" smtClean="0"/>
          </a:p>
          <a:p>
            <a:pPr algn="just"/>
            <a:r>
              <a:rPr lang="en-US" sz="2800" b="1" dirty="0" err="1" smtClean="0"/>
              <a:t>t</a:t>
            </a:r>
            <a:r>
              <a:rPr lang="en-US" sz="2800" b="1" dirty="0" err="1"/>
              <a:t>r</a:t>
            </a:r>
            <a:endParaRPr lang="en-US" sz="2800" dirty="0" smtClean="0"/>
          </a:p>
          <a:p>
            <a:endParaRPr lang="en-US" dirty="0" smtClean="0"/>
          </a:p>
        </p:txBody>
      </p:sp>
      <p:sp>
        <p:nvSpPr>
          <p:cNvPr id="2" name="Title 1"/>
          <p:cNvSpPr>
            <a:spLocks noGrp="1"/>
          </p:cNvSpPr>
          <p:nvPr>
            <p:ph type="title"/>
          </p:nvPr>
        </p:nvSpPr>
        <p:spPr>
          <a:xfrm>
            <a:off x="457200" y="357166"/>
            <a:ext cx="8229600" cy="1776434"/>
          </a:xfrm>
        </p:spPr>
        <p:txBody>
          <a:bodyPr>
            <a:normAutofit/>
          </a:bodyPr>
          <a:lstStyle/>
          <a:p>
            <a:pPr rtl="1">
              <a:defRPr/>
            </a:pPr>
            <a:r>
              <a:rPr lang="ar-SA" sz="4000" b="1" u="sng" kern="0" dirty="0">
                <a:solidFill>
                  <a:srgbClr val="EAEAEA"/>
                </a:solidFill>
                <a:effectLst>
                  <a:outerShdw blurRad="38100" dist="38100" dir="2700000" algn="tl">
                    <a:srgbClr val="000000"/>
                  </a:outerShdw>
                </a:effectLst>
                <a:latin typeface="Verdana"/>
                <a:ea typeface="+mn-ea"/>
              </a:rPr>
              <a:t>المجموعة </a:t>
            </a:r>
            <a:r>
              <a:rPr lang="en-US" sz="4000" b="1" u="sng" kern="0" dirty="0" smtClean="0">
                <a:solidFill>
                  <a:srgbClr val="EAEAEA"/>
                </a:solidFill>
                <a:effectLst>
                  <a:outerShdw blurRad="38100" dist="38100" dir="2700000" algn="tl">
                    <a:srgbClr val="000000"/>
                  </a:outerShdw>
                </a:effectLst>
                <a:latin typeface="Verdana"/>
                <a:ea typeface="+mn-ea"/>
                <a:cs typeface="Arial"/>
              </a:rPr>
              <a:t>6RRRtr</a:t>
            </a:r>
            <a:endParaRPr lang="en-US" sz="4000" dirty="0"/>
          </a:p>
        </p:txBody>
      </p:sp>
    </p:spTree>
    <p:extLst>
      <p:ext uri="{BB962C8B-B14F-4D97-AF65-F5344CB8AC3E}">
        <p14:creationId xmlns:p14="http://schemas.microsoft.com/office/powerpoint/2010/main" val="197635046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Content Placeholder 2"/>
          <p:cNvSpPr>
            <a:spLocks noGrp="1"/>
          </p:cNvSpPr>
          <p:nvPr>
            <p:ph idx="1"/>
          </p:nvPr>
        </p:nvSpPr>
        <p:spPr/>
        <p:txBody>
          <a:bodyPr>
            <a:normAutofit/>
          </a:bodyPr>
          <a:lstStyle/>
          <a:p>
            <a:pPr algn="just" rtl="1" eaLnBrk="1" hangingPunct="1"/>
            <a:r>
              <a:rPr lang="ar-EG" sz="2800" b="1" dirty="0" smtClean="0"/>
              <a:t>خرائط الطقس هي خرائط لمنطقة جغرافية محددة من سطح الكرة الأرضية تدخل في نطاقها الدولة التي تقوم بإعداد هذه الخريطة، وتوضح خريطة الطقس عناصر الجو المختلفة بصورة تفصيلية تظهر كلها مجتمعة حول محطة الرصد الخاصة بها، مستخدمة عدداً من الرموز المتفق عليها دولياً، يستفيد منها ويستخدمها قطاع كبير من المتخصصين في شتي المجالات العلمية والحياة المدنية والعسكرية.</a:t>
            </a:r>
            <a:endParaRPr lang="en-US" sz="2800" b="1" dirty="0" smtClean="0"/>
          </a:p>
          <a:p>
            <a:pPr algn="just" rtl="1" eaLnBrk="1" hangingPunct="1"/>
            <a:endParaRPr lang="en-US" sz="2800" b="1" dirty="0" smtClean="0"/>
          </a:p>
        </p:txBody>
      </p:sp>
      <p:sp>
        <p:nvSpPr>
          <p:cNvPr id="2" name="Title 1"/>
          <p:cNvSpPr>
            <a:spLocks noGrp="1"/>
          </p:cNvSpPr>
          <p:nvPr>
            <p:ph type="title"/>
          </p:nvPr>
        </p:nvSpPr>
        <p:spPr/>
        <p:txBody>
          <a:bodyPr/>
          <a:lstStyle/>
          <a:p>
            <a:pPr eaLnBrk="1" hangingPunct="1">
              <a:defRPr/>
            </a:pPr>
            <a:r>
              <a:rPr lang="ar-EG" dirty="0" smtClean="0"/>
              <a:t>ماهية خرائط الطقس</a:t>
            </a:r>
            <a:endParaRPr lang="en-US" dirty="0"/>
          </a:p>
        </p:txBody>
      </p:sp>
    </p:spTree>
    <p:extLst>
      <p:ext uri="{BB962C8B-B14F-4D97-AF65-F5344CB8AC3E}">
        <p14:creationId xmlns:p14="http://schemas.microsoft.com/office/powerpoint/2010/main" val="8967577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646238"/>
          <a:ext cx="8229600" cy="4283075"/>
        </p:xfrm>
        <a:graphic>
          <a:graphicData uri="http://schemas.openxmlformats.org/drawingml/2006/table">
            <a:tbl>
              <a:tblPr firstRow="1" bandRow="1">
                <a:tableStyleId>{5C22544A-7EE6-4342-B048-85BDC9FD1C3A}</a:tableStyleId>
              </a:tblPr>
              <a:tblGrid>
                <a:gridCol w="2057400"/>
                <a:gridCol w="2057400"/>
                <a:gridCol w="2057400"/>
                <a:gridCol w="2057400"/>
              </a:tblGrid>
              <a:tr h="481763">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EG" sz="1800" dirty="0" smtClean="0"/>
                        <a:t>كمية المطر (مم)</a:t>
                      </a:r>
                      <a:endParaRPr lang="en-US" sz="1800"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ar-EG" sz="1800" dirty="0" smtClean="0"/>
                        <a:t>الرقم</a:t>
                      </a:r>
                      <a:r>
                        <a:rPr lang="ar-EG" sz="1800" baseline="0" dirty="0" smtClean="0"/>
                        <a:t> الشيفري</a:t>
                      </a:r>
                      <a:endParaRPr lang="en-US" sz="1800" dirty="0" smtClean="0"/>
                    </a:p>
                  </a:txBody>
                  <a:tcPr/>
                </a:tc>
                <a:tc>
                  <a:txBody>
                    <a:bodyPr/>
                    <a:lstStyle/>
                    <a:p>
                      <a:pPr algn="ctr" rtl="1"/>
                      <a:r>
                        <a:rPr lang="ar-EG" sz="1800" dirty="0" smtClean="0"/>
                        <a:t> كمية المطر (مم)</a:t>
                      </a:r>
                      <a:endParaRPr lang="en-US" sz="1800" dirty="0"/>
                    </a:p>
                  </a:txBody>
                  <a:tcPr/>
                </a:tc>
                <a:tc>
                  <a:txBody>
                    <a:bodyPr/>
                    <a:lstStyle/>
                    <a:p>
                      <a:pPr algn="ctr"/>
                      <a:r>
                        <a:rPr lang="ar-EG" sz="1800" dirty="0" smtClean="0"/>
                        <a:t>الرقم</a:t>
                      </a:r>
                      <a:r>
                        <a:rPr lang="ar-EG" sz="1800" baseline="0" dirty="0" smtClean="0"/>
                        <a:t> الشيفري</a:t>
                      </a:r>
                      <a:endParaRPr lang="en-US" sz="1800" dirty="0"/>
                    </a:p>
                  </a:txBody>
                  <a:tcPr/>
                </a:tc>
              </a:tr>
              <a:tr h="1900656">
                <a:tc>
                  <a:txBody>
                    <a:bodyPr/>
                    <a:lstStyle/>
                    <a:p>
                      <a:pPr algn="ctr" rtl="1"/>
                      <a:r>
                        <a:rPr lang="ar-EG" sz="1800" dirty="0" smtClean="0"/>
                        <a:t>أثر </a:t>
                      </a:r>
                      <a:r>
                        <a:rPr lang="en-GB" sz="1800" dirty="0" smtClean="0"/>
                        <a:t>(TR)</a:t>
                      </a:r>
                    </a:p>
                    <a:p>
                      <a:pPr algn="ctr" rtl="1"/>
                      <a:r>
                        <a:rPr lang="ar-EG" sz="1800" dirty="0" smtClean="0"/>
                        <a:t>0.1</a:t>
                      </a:r>
                    </a:p>
                    <a:p>
                      <a:pPr algn="ctr" rtl="1"/>
                      <a:r>
                        <a:rPr lang="ar-EG" sz="1800" dirty="0" smtClean="0"/>
                        <a:t>0.2</a:t>
                      </a:r>
                    </a:p>
                    <a:p>
                      <a:pPr algn="ctr" rtl="1"/>
                      <a:r>
                        <a:rPr lang="ar-EG" sz="1800" dirty="0" smtClean="0"/>
                        <a:t>0.3</a:t>
                      </a:r>
                    </a:p>
                    <a:p>
                      <a:pPr algn="ctr" rtl="1"/>
                      <a:r>
                        <a:rPr lang="ar-EG" sz="1800" dirty="0" smtClean="0"/>
                        <a:t>0.4</a:t>
                      </a:r>
                      <a:endParaRPr lang="en-US" sz="1800" dirty="0"/>
                    </a:p>
                  </a:txBody>
                  <a:tcPr/>
                </a:tc>
                <a:tc>
                  <a:txBody>
                    <a:bodyPr/>
                    <a:lstStyle/>
                    <a:p>
                      <a:pPr algn="ctr" rtl="1"/>
                      <a:r>
                        <a:rPr lang="ar-EG" sz="1800" dirty="0" smtClean="0"/>
                        <a:t>990</a:t>
                      </a:r>
                    </a:p>
                    <a:p>
                      <a:pPr algn="ctr" rtl="1"/>
                      <a:r>
                        <a:rPr lang="ar-EG" sz="1800" dirty="0" smtClean="0"/>
                        <a:t>991</a:t>
                      </a:r>
                    </a:p>
                    <a:p>
                      <a:pPr algn="ctr" rtl="1"/>
                      <a:r>
                        <a:rPr lang="ar-EG" sz="1800" dirty="0" smtClean="0"/>
                        <a:t>992</a:t>
                      </a:r>
                    </a:p>
                    <a:p>
                      <a:pPr algn="ctr" rtl="1"/>
                      <a:r>
                        <a:rPr lang="ar-EG" sz="1800" dirty="0" smtClean="0"/>
                        <a:t>993</a:t>
                      </a:r>
                    </a:p>
                    <a:p>
                      <a:pPr algn="ctr" rtl="1"/>
                      <a:r>
                        <a:rPr lang="ar-EG" sz="1800" dirty="0" smtClean="0"/>
                        <a:t>994</a:t>
                      </a:r>
                    </a:p>
                  </a:txBody>
                  <a:tcPr/>
                </a:tc>
                <a:tc>
                  <a:txBody>
                    <a:bodyPr/>
                    <a:lstStyle/>
                    <a:p>
                      <a:pPr algn="ctr" rtl="1"/>
                      <a:r>
                        <a:rPr lang="ar-EG" sz="1800" dirty="0" smtClean="0"/>
                        <a:t>غير مستعمل</a:t>
                      </a:r>
                    </a:p>
                    <a:p>
                      <a:pPr algn="ctr" rtl="1"/>
                      <a:r>
                        <a:rPr lang="ar-EG" sz="1800" dirty="0" smtClean="0"/>
                        <a:t>1</a:t>
                      </a:r>
                    </a:p>
                    <a:p>
                      <a:pPr algn="ctr" rtl="1"/>
                      <a:r>
                        <a:rPr lang="ar-EG" sz="1800" dirty="0" smtClean="0"/>
                        <a:t>2</a:t>
                      </a:r>
                    </a:p>
                    <a:p>
                      <a:pPr algn="ctr" rtl="1"/>
                      <a:r>
                        <a:rPr lang="ar-EG" sz="1800" dirty="0" smtClean="0"/>
                        <a:t>3</a:t>
                      </a:r>
                      <a:endParaRPr lang="en-US" sz="1800" dirty="0"/>
                    </a:p>
                  </a:txBody>
                  <a:tcPr/>
                </a:tc>
                <a:tc>
                  <a:txBody>
                    <a:bodyPr/>
                    <a:lstStyle/>
                    <a:p>
                      <a:pPr algn="ctr"/>
                      <a:r>
                        <a:rPr lang="ar-EG" sz="1800" dirty="0" smtClean="0"/>
                        <a:t>000</a:t>
                      </a:r>
                    </a:p>
                    <a:p>
                      <a:pPr algn="ctr"/>
                      <a:r>
                        <a:rPr lang="ar-EG" sz="1800" dirty="0" smtClean="0"/>
                        <a:t>001</a:t>
                      </a:r>
                    </a:p>
                    <a:p>
                      <a:pPr algn="ctr"/>
                      <a:r>
                        <a:rPr lang="ar-EG" sz="1800" dirty="0" smtClean="0"/>
                        <a:t>002</a:t>
                      </a:r>
                    </a:p>
                    <a:p>
                      <a:pPr algn="ctr"/>
                      <a:r>
                        <a:rPr lang="ar-EG" sz="1800" dirty="0" smtClean="0"/>
                        <a:t>003</a:t>
                      </a:r>
                    </a:p>
                    <a:p>
                      <a:pPr algn="ctr"/>
                      <a:r>
                        <a:rPr lang="ar-EG" sz="1800" dirty="0" smtClean="0"/>
                        <a:t>وهكذا</a:t>
                      </a:r>
                      <a:endParaRPr lang="en-US" sz="1800" dirty="0"/>
                    </a:p>
                  </a:txBody>
                  <a:tcPr/>
                </a:tc>
              </a:tr>
              <a:tr h="1900656">
                <a:tc>
                  <a:txBody>
                    <a:bodyPr/>
                    <a:lstStyle/>
                    <a:p>
                      <a:pPr algn="ctr" rtl="1"/>
                      <a:r>
                        <a:rPr lang="ar-EG" sz="1800" dirty="0" smtClean="0"/>
                        <a:t>0.5</a:t>
                      </a:r>
                    </a:p>
                    <a:p>
                      <a:pPr algn="ctr" rtl="1"/>
                      <a:r>
                        <a:rPr lang="ar-EG" sz="1800" dirty="0" smtClean="0"/>
                        <a:t>0.6</a:t>
                      </a:r>
                    </a:p>
                    <a:p>
                      <a:pPr algn="ctr" rtl="1"/>
                      <a:r>
                        <a:rPr lang="ar-EG" sz="1800" dirty="0" smtClean="0"/>
                        <a:t>0.7</a:t>
                      </a:r>
                    </a:p>
                    <a:p>
                      <a:pPr algn="ctr" rtl="1"/>
                      <a:r>
                        <a:rPr lang="ar-EG" sz="1800" dirty="0" smtClean="0"/>
                        <a:t>0.8</a:t>
                      </a:r>
                    </a:p>
                    <a:p>
                      <a:pPr algn="ctr" rtl="1"/>
                      <a:r>
                        <a:rPr lang="ar-EG" sz="1800" dirty="0" smtClean="0"/>
                        <a:t>0.9</a:t>
                      </a:r>
                      <a:endParaRPr lang="en-US" sz="1800"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EG" sz="1800" dirty="0" smtClean="0"/>
                        <a:t>995</a:t>
                      </a:r>
                    </a:p>
                    <a:p>
                      <a:pPr algn="ctr" rtl="1"/>
                      <a:r>
                        <a:rPr lang="ar-EG" sz="1800" dirty="0" smtClean="0"/>
                        <a:t>996</a:t>
                      </a:r>
                    </a:p>
                    <a:p>
                      <a:pPr algn="ctr" rtl="1"/>
                      <a:r>
                        <a:rPr lang="ar-EG" sz="1800" dirty="0" smtClean="0"/>
                        <a:t>997</a:t>
                      </a:r>
                    </a:p>
                    <a:p>
                      <a:pPr algn="ctr" rtl="1"/>
                      <a:r>
                        <a:rPr lang="ar-EG" sz="1800" dirty="0" smtClean="0"/>
                        <a:t>998</a:t>
                      </a:r>
                    </a:p>
                    <a:p>
                      <a:pPr algn="ctr" rtl="1"/>
                      <a:r>
                        <a:rPr lang="ar-EG" sz="1800" dirty="0" smtClean="0"/>
                        <a:t>999</a:t>
                      </a:r>
                      <a:endParaRPr lang="en-US" sz="1800" dirty="0"/>
                    </a:p>
                  </a:txBody>
                  <a:tcPr/>
                </a:tc>
                <a:tc>
                  <a:txBody>
                    <a:bodyPr/>
                    <a:lstStyle/>
                    <a:p>
                      <a:pPr algn="ctr" rtl="1"/>
                      <a:r>
                        <a:rPr lang="ar-EG" sz="1800" dirty="0" smtClean="0"/>
                        <a:t>99</a:t>
                      </a:r>
                    </a:p>
                    <a:p>
                      <a:pPr algn="ctr" rtl="1"/>
                      <a:r>
                        <a:rPr lang="ar-EG" sz="1800" dirty="0" smtClean="0"/>
                        <a:t>100</a:t>
                      </a:r>
                    </a:p>
                    <a:p>
                      <a:pPr algn="ctr" rtl="1"/>
                      <a:endParaRPr lang="ar-EG" sz="1800" dirty="0" smtClean="0"/>
                    </a:p>
                    <a:p>
                      <a:pPr algn="ctr" rtl="1"/>
                      <a:r>
                        <a:rPr lang="ar-EG" sz="1800" dirty="0" smtClean="0"/>
                        <a:t>988</a:t>
                      </a:r>
                    </a:p>
                    <a:p>
                      <a:pPr algn="ctr" rtl="1"/>
                      <a:r>
                        <a:rPr lang="ar-EG" sz="1800" dirty="0" smtClean="0"/>
                        <a:t>989 فأكثر</a:t>
                      </a:r>
                      <a:endParaRPr lang="en-US" sz="1800" dirty="0"/>
                    </a:p>
                  </a:txBody>
                  <a:tcPr/>
                </a:tc>
                <a:tc>
                  <a:txBody>
                    <a:bodyPr/>
                    <a:lstStyle/>
                    <a:p>
                      <a:pPr algn="ctr"/>
                      <a:r>
                        <a:rPr lang="ar-EG" sz="1800" dirty="0" smtClean="0"/>
                        <a:t>099</a:t>
                      </a:r>
                    </a:p>
                    <a:p>
                      <a:pPr algn="ctr"/>
                      <a:r>
                        <a:rPr lang="ar-EG" sz="1800" dirty="0" smtClean="0"/>
                        <a:t>100</a:t>
                      </a:r>
                    </a:p>
                    <a:p>
                      <a:pPr algn="ctr"/>
                      <a:r>
                        <a:rPr lang="ar-EG" sz="1800" dirty="0" smtClean="0"/>
                        <a:t>وهكذا</a:t>
                      </a:r>
                    </a:p>
                    <a:p>
                      <a:pPr algn="ctr"/>
                      <a:r>
                        <a:rPr lang="ar-EG" sz="1800" dirty="0" smtClean="0"/>
                        <a:t>988</a:t>
                      </a:r>
                    </a:p>
                    <a:p>
                      <a:pPr algn="ctr"/>
                      <a:r>
                        <a:rPr lang="ar-EG" sz="1800" dirty="0" smtClean="0"/>
                        <a:t>989</a:t>
                      </a:r>
                      <a:endParaRPr lang="en-US" sz="1800" dirty="0"/>
                    </a:p>
                  </a:txBody>
                  <a:tcPr/>
                </a:tc>
              </a:tr>
            </a:tbl>
          </a:graphicData>
        </a:graphic>
      </p:graphicFrame>
      <p:sp>
        <p:nvSpPr>
          <p:cNvPr id="2" name="Title 1"/>
          <p:cNvSpPr>
            <a:spLocks noGrp="1"/>
          </p:cNvSpPr>
          <p:nvPr>
            <p:ph type="title"/>
          </p:nvPr>
        </p:nvSpPr>
        <p:spPr/>
        <p:txBody>
          <a:bodyPr/>
          <a:lstStyle/>
          <a:p>
            <a:pPr algn="ctr" rtl="1">
              <a:defRPr/>
            </a:pPr>
            <a:r>
              <a:rPr lang="ar-EG" sz="4800" b="1" dirty="0" smtClean="0"/>
              <a:t>كميات الأمطار </a:t>
            </a:r>
            <a:r>
              <a:rPr lang="en-US" sz="4400" b="1" dirty="0" smtClean="0"/>
              <a:t>RRR</a:t>
            </a:r>
            <a:endParaRPr lang="en-US" dirty="0"/>
          </a:p>
        </p:txBody>
      </p:sp>
    </p:spTree>
    <p:extLst>
      <p:ext uri="{BB962C8B-B14F-4D97-AF65-F5344CB8AC3E}">
        <p14:creationId xmlns:p14="http://schemas.microsoft.com/office/powerpoint/2010/main" val="399032811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646238"/>
          <a:ext cx="8229600" cy="4497390"/>
        </p:xfrm>
        <a:graphic>
          <a:graphicData uri="http://schemas.openxmlformats.org/drawingml/2006/table">
            <a:tbl>
              <a:tblPr firstRow="1" bandRow="1">
                <a:tableStyleId>{5C22544A-7EE6-4342-B048-85BDC9FD1C3A}</a:tableStyleId>
              </a:tblPr>
              <a:tblGrid>
                <a:gridCol w="4114800"/>
                <a:gridCol w="4114800"/>
              </a:tblGrid>
              <a:tr h="449739">
                <a:tc>
                  <a:txBody>
                    <a:bodyPr/>
                    <a:lstStyle/>
                    <a:p>
                      <a:pPr algn="ctr" rtl="1"/>
                      <a:r>
                        <a:rPr lang="ar-EG" sz="1800" dirty="0" smtClean="0"/>
                        <a:t>المدة الزمنية (ساعة)</a:t>
                      </a:r>
                      <a:endParaRPr lang="en-US" sz="1800" dirty="0"/>
                    </a:p>
                  </a:txBody>
                  <a:tcPr/>
                </a:tc>
                <a:tc>
                  <a:txBody>
                    <a:bodyPr/>
                    <a:lstStyle/>
                    <a:p>
                      <a:pPr algn="ctr" rtl="1"/>
                      <a:r>
                        <a:rPr lang="ar-EG" sz="1800" dirty="0" smtClean="0"/>
                        <a:t>الرقم الشفري</a:t>
                      </a:r>
                      <a:endParaRPr lang="en-US" sz="1800" dirty="0"/>
                    </a:p>
                  </a:txBody>
                  <a:tcPr/>
                </a:tc>
              </a:tr>
              <a:tr h="449739">
                <a:tc>
                  <a:txBody>
                    <a:bodyPr/>
                    <a:lstStyle/>
                    <a:p>
                      <a:pPr algn="ctr" rtl="1"/>
                      <a:r>
                        <a:rPr lang="ar-EG" sz="1800" dirty="0" smtClean="0"/>
                        <a:t>3-6</a:t>
                      </a:r>
                      <a:endParaRPr lang="en-US" sz="1800" dirty="0"/>
                    </a:p>
                  </a:txBody>
                  <a:tcPr/>
                </a:tc>
                <a:tc>
                  <a:txBody>
                    <a:bodyPr/>
                    <a:lstStyle/>
                    <a:p>
                      <a:pPr algn="ctr" rtl="1"/>
                      <a:r>
                        <a:rPr lang="ar-EG" sz="1800" dirty="0" smtClean="0"/>
                        <a:t>1</a:t>
                      </a:r>
                      <a:endParaRPr lang="en-US" sz="1800" dirty="0"/>
                    </a:p>
                  </a:txBody>
                  <a:tcPr/>
                </a:tc>
              </a:tr>
              <a:tr h="449739">
                <a:tc>
                  <a:txBody>
                    <a:bodyPr/>
                    <a:lstStyle/>
                    <a:p>
                      <a:pPr algn="ctr" rtl="1"/>
                      <a:r>
                        <a:rPr lang="ar-EG" sz="1800" dirty="0" smtClean="0"/>
                        <a:t>3- الرصدة</a:t>
                      </a:r>
                      <a:endParaRPr lang="en-US" sz="1800" dirty="0"/>
                    </a:p>
                  </a:txBody>
                  <a:tcPr/>
                </a:tc>
                <a:tc>
                  <a:txBody>
                    <a:bodyPr/>
                    <a:lstStyle/>
                    <a:p>
                      <a:pPr algn="ctr" rtl="1"/>
                      <a:r>
                        <a:rPr lang="ar-EG" sz="1800" dirty="0" smtClean="0"/>
                        <a:t>2</a:t>
                      </a:r>
                      <a:endParaRPr lang="en-US" sz="1800" dirty="0"/>
                    </a:p>
                  </a:txBody>
                  <a:tcPr/>
                </a:tc>
              </a:tr>
              <a:tr h="449739">
                <a:tc>
                  <a:txBody>
                    <a:bodyPr/>
                    <a:lstStyle/>
                    <a:p>
                      <a:pPr algn="ctr" rtl="1"/>
                      <a:r>
                        <a:rPr lang="ar-EG" sz="1800" dirty="0" smtClean="0"/>
                        <a:t>6- الرصدة</a:t>
                      </a:r>
                      <a:endParaRPr lang="en-US" sz="1800" dirty="0"/>
                    </a:p>
                  </a:txBody>
                  <a:tcPr/>
                </a:tc>
                <a:tc>
                  <a:txBody>
                    <a:bodyPr/>
                    <a:lstStyle/>
                    <a:p>
                      <a:pPr algn="ctr" rtl="1"/>
                      <a:r>
                        <a:rPr lang="ar-EG" sz="1800" dirty="0" smtClean="0"/>
                        <a:t>3</a:t>
                      </a:r>
                      <a:endParaRPr lang="en-US" sz="1800" dirty="0"/>
                    </a:p>
                  </a:txBody>
                  <a:tcPr/>
                </a:tc>
              </a:tr>
              <a:tr h="449739">
                <a:tc>
                  <a:txBody>
                    <a:bodyPr/>
                    <a:lstStyle/>
                    <a:p>
                      <a:pPr algn="ctr" rtl="1"/>
                      <a:r>
                        <a:rPr lang="ar-EG" sz="1800" dirty="0" smtClean="0"/>
                        <a:t>3 تنتهي قبل 3 ساعات من الرصدة</a:t>
                      </a:r>
                      <a:endParaRPr lang="en-US" sz="1800" dirty="0"/>
                    </a:p>
                  </a:txBody>
                  <a:tcPr/>
                </a:tc>
                <a:tc>
                  <a:txBody>
                    <a:bodyPr/>
                    <a:lstStyle/>
                    <a:p>
                      <a:pPr algn="ctr" rtl="1"/>
                      <a:r>
                        <a:rPr lang="ar-EG" sz="1800" dirty="0" smtClean="0"/>
                        <a:t>4</a:t>
                      </a:r>
                      <a:endParaRPr lang="en-US" sz="1800" dirty="0"/>
                    </a:p>
                  </a:txBody>
                  <a:tcPr/>
                </a:tc>
              </a:tr>
              <a:tr h="449739">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EG" sz="1800" dirty="0" smtClean="0"/>
                        <a:t>3 تنتهي قبل ساعتان من الرصدة</a:t>
                      </a:r>
                      <a:endParaRPr lang="en-US" sz="1800" dirty="0" smtClean="0"/>
                    </a:p>
                  </a:txBody>
                  <a:tcPr/>
                </a:tc>
                <a:tc>
                  <a:txBody>
                    <a:bodyPr/>
                    <a:lstStyle/>
                    <a:p>
                      <a:pPr algn="ctr" rtl="1"/>
                      <a:r>
                        <a:rPr lang="ar-EG" sz="1800" dirty="0" smtClean="0"/>
                        <a:t>5</a:t>
                      </a:r>
                      <a:endParaRPr lang="en-US" sz="1800" dirty="0"/>
                    </a:p>
                  </a:txBody>
                  <a:tcPr/>
                </a:tc>
              </a:tr>
              <a:tr h="449739">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EG" sz="1800" dirty="0" smtClean="0"/>
                        <a:t>3 تنتهي قبل ساعة من الرصدة</a:t>
                      </a:r>
                      <a:endParaRPr lang="en-US" sz="1800" dirty="0" smtClean="0"/>
                    </a:p>
                  </a:txBody>
                  <a:tcPr/>
                </a:tc>
                <a:tc>
                  <a:txBody>
                    <a:bodyPr/>
                    <a:lstStyle/>
                    <a:p>
                      <a:pPr algn="ctr" rtl="1"/>
                      <a:r>
                        <a:rPr lang="ar-EG" sz="1800" dirty="0" smtClean="0"/>
                        <a:t>6</a:t>
                      </a:r>
                      <a:endParaRPr lang="en-US" sz="1800" dirty="0"/>
                    </a:p>
                  </a:txBody>
                  <a:tcPr/>
                </a:tc>
              </a:tr>
              <a:tr h="449739">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EG" sz="1800" dirty="0" smtClean="0"/>
                        <a:t>3-4</a:t>
                      </a:r>
                      <a:r>
                        <a:rPr lang="ar-EG" sz="1800" baseline="0" dirty="0" smtClean="0"/>
                        <a:t> </a:t>
                      </a:r>
                      <a:r>
                        <a:rPr lang="ar-EG" sz="1800" dirty="0" smtClean="0"/>
                        <a:t>الرصدة</a:t>
                      </a:r>
                      <a:endParaRPr lang="en-US" sz="1800" dirty="0" smtClean="0"/>
                    </a:p>
                  </a:txBody>
                  <a:tcPr/>
                </a:tc>
                <a:tc>
                  <a:txBody>
                    <a:bodyPr/>
                    <a:lstStyle/>
                    <a:p>
                      <a:pPr algn="ctr" rtl="1"/>
                      <a:r>
                        <a:rPr lang="ar-EG" sz="1800" dirty="0" smtClean="0"/>
                        <a:t>7</a:t>
                      </a:r>
                      <a:endParaRPr lang="en-US" sz="1800" dirty="0"/>
                    </a:p>
                  </a:txBody>
                  <a:tcPr/>
                </a:tc>
              </a:tr>
              <a:tr h="449739">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EG" sz="1800" dirty="0" smtClean="0"/>
                        <a:t>4 تنتهي قبل ساعتان من الرصدة</a:t>
                      </a:r>
                      <a:endParaRPr lang="en-US" sz="1800" dirty="0" smtClean="0"/>
                    </a:p>
                  </a:txBody>
                  <a:tcPr/>
                </a:tc>
                <a:tc>
                  <a:txBody>
                    <a:bodyPr/>
                    <a:lstStyle/>
                    <a:p>
                      <a:pPr algn="ctr" rtl="1"/>
                      <a:r>
                        <a:rPr lang="ar-EG" sz="1800" dirty="0" smtClean="0"/>
                        <a:t>8</a:t>
                      </a:r>
                      <a:endParaRPr lang="en-US" sz="1800" dirty="0"/>
                    </a:p>
                  </a:txBody>
                  <a:tcPr/>
                </a:tc>
              </a:tr>
              <a:tr h="449739">
                <a:tc>
                  <a:txBody>
                    <a:bodyPr/>
                    <a:lstStyle/>
                    <a:p>
                      <a:pPr algn="ctr" rtl="1"/>
                      <a:r>
                        <a:rPr lang="ar-EG" sz="1800" dirty="0" smtClean="0"/>
                        <a:t>4-6 </a:t>
                      </a:r>
                      <a:endParaRPr lang="en-US" sz="1800" dirty="0"/>
                    </a:p>
                  </a:txBody>
                  <a:tcPr/>
                </a:tc>
                <a:tc>
                  <a:txBody>
                    <a:bodyPr/>
                    <a:lstStyle/>
                    <a:p>
                      <a:pPr algn="ctr" rtl="1"/>
                      <a:r>
                        <a:rPr lang="ar-EG" sz="1800" dirty="0" smtClean="0"/>
                        <a:t>9</a:t>
                      </a:r>
                      <a:endParaRPr lang="en-US" sz="1800" dirty="0"/>
                    </a:p>
                  </a:txBody>
                  <a:tcPr/>
                </a:tc>
              </a:tr>
            </a:tbl>
          </a:graphicData>
        </a:graphic>
      </p:graphicFrame>
      <p:sp>
        <p:nvSpPr>
          <p:cNvPr id="2" name="Title 1"/>
          <p:cNvSpPr>
            <a:spLocks noGrp="1"/>
          </p:cNvSpPr>
          <p:nvPr>
            <p:ph type="title"/>
          </p:nvPr>
        </p:nvSpPr>
        <p:spPr/>
        <p:txBody>
          <a:bodyPr/>
          <a:lstStyle/>
          <a:p>
            <a:pPr algn="ctr" rtl="1">
              <a:defRPr/>
            </a:pPr>
            <a:r>
              <a:rPr lang="ar-EG" b="1" dirty="0" smtClean="0"/>
              <a:t>مدة سقوط المطر </a:t>
            </a:r>
            <a:r>
              <a:rPr lang="en-US" b="1" dirty="0" err="1" smtClean="0"/>
              <a:t>tr</a:t>
            </a:r>
            <a:endParaRPr lang="en-US" dirty="0"/>
          </a:p>
        </p:txBody>
      </p:sp>
    </p:spTree>
    <p:extLst>
      <p:ext uri="{BB962C8B-B14F-4D97-AF65-F5344CB8AC3E}">
        <p14:creationId xmlns:p14="http://schemas.microsoft.com/office/powerpoint/2010/main" val="91260069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9" name="Content Placeholder 2"/>
          <p:cNvSpPr>
            <a:spLocks noGrp="1"/>
          </p:cNvSpPr>
          <p:nvPr>
            <p:ph idx="1"/>
          </p:nvPr>
        </p:nvSpPr>
        <p:spPr>
          <a:xfrm>
            <a:off x="228600" y="2514600"/>
            <a:ext cx="8686800" cy="4038600"/>
          </a:xfrm>
        </p:spPr>
        <p:txBody>
          <a:bodyPr>
            <a:normAutofit fontScale="92500" lnSpcReduction="20000"/>
          </a:bodyPr>
          <a:lstStyle/>
          <a:p>
            <a:pPr algn="just" rtl="1"/>
            <a:r>
              <a:rPr lang="ar-SA" b="1" dirty="0" smtClean="0"/>
              <a:t>رقم ثابت يشير إلى مجموعة الطقس الحالي والماضي</a:t>
            </a:r>
            <a:endParaRPr lang="en-US" dirty="0" smtClean="0"/>
          </a:p>
          <a:p>
            <a:pPr algn="just"/>
            <a:r>
              <a:rPr lang="en-US" b="1" dirty="0" smtClean="0"/>
              <a:t>7 </a:t>
            </a:r>
            <a:r>
              <a:rPr lang="ar-EG" b="1" dirty="0"/>
              <a:t>رقم مميز لمجموعة الطقس الحاضر والطقس </a:t>
            </a:r>
            <a:r>
              <a:rPr lang="ar-EG" b="1" dirty="0" smtClean="0"/>
              <a:t>الغابر </a:t>
            </a:r>
            <a:endParaRPr lang="en-US" dirty="0" smtClean="0"/>
          </a:p>
          <a:p>
            <a:pPr algn="just" rtl="1"/>
            <a:r>
              <a:rPr lang="ar-SA" b="1" dirty="0" smtClean="0"/>
              <a:t>حالة الطقس الحالي حسب الظاهرة الجوية في </a:t>
            </a:r>
            <a:r>
              <a:rPr lang="ar-SA" b="1" dirty="0" smtClean="0"/>
              <a:t>الجدول</a:t>
            </a:r>
            <a:r>
              <a:rPr lang="en-US" b="1" dirty="0" smtClean="0"/>
              <a:t> </a:t>
            </a:r>
            <a:r>
              <a:rPr lang="ar-EG" b="1" dirty="0" smtClean="0"/>
              <a:t> </a:t>
            </a:r>
            <a:r>
              <a:rPr lang="en-US" b="1" dirty="0" err="1" smtClean="0"/>
              <a:t>ww</a:t>
            </a:r>
            <a:endParaRPr lang="en-US" dirty="0" smtClean="0"/>
          </a:p>
          <a:p>
            <a:pPr algn="just" rtl="1"/>
            <a:r>
              <a:rPr lang="ar-EG" b="1" dirty="0"/>
              <a:t>والأرقام </a:t>
            </a:r>
            <a:r>
              <a:rPr lang="ar-EG" b="1" dirty="0" smtClean="0"/>
              <a:t>لهذه </a:t>
            </a:r>
            <a:r>
              <a:rPr lang="ar-EG" b="1" dirty="0"/>
              <a:t>المجموعة تنقسم بصفة عامة إلى قسمين : مجموعة 00 – 49 ظواهر جوية بدون هطول ومجموعة 50-99 ظواهر جوية مصحوبة بهطول والجدول </a:t>
            </a:r>
            <a:r>
              <a:rPr lang="ar-EG" b="1" dirty="0" smtClean="0"/>
              <a:t>يوضح </a:t>
            </a:r>
            <a:r>
              <a:rPr lang="ar-EG" b="1" dirty="0"/>
              <a:t>الشرح الخاص بغالبية الظواهر الجوية </a:t>
            </a:r>
            <a:r>
              <a:rPr lang="ar-EG" b="1" dirty="0" smtClean="0"/>
              <a:t>لرموز الطقس الحاضر.</a:t>
            </a:r>
          </a:p>
          <a:p>
            <a:pPr algn="just" rtl="1"/>
            <a:r>
              <a:rPr lang="ar-EG" b="1" dirty="0" smtClean="0"/>
              <a:t> </a:t>
            </a:r>
            <a:r>
              <a:rPr lang="ar-SA" b="1" dirty="0" smtClean="0"/>
              <a:t>حالة </a:t>
            </a:r>
            <a:r>
              <a:rPr lang="ar-SA" b="1" dirty="0" smtClean="0"/>
              <a:t>الطقس الماضي حسب الظاهرة الجوية في الجدول</a:t>
            </a:r>
            <a:endParaRPr lang="en-US" dirty="0" smtClean="0"/>
          </a:p>
          <a:p>
            <a:pPr algn="just"/>
            <a:r>
              <a:rPr lang="en-US" b="1" dirty="0" smtClean="0"/>
              <a:t>W1W2</a:t>
            </a:r>
            <a:endParaRPr lang="en-US" dirty="0" smtClean="0"/>
          </a:p>
          <a:p>
            <a:pPr algn="just" rtl="1"/>
            <a:r>
              <a:rPr lang="ar-SA" b="1" dirty="0" smtClean="0">
                <a:solidFill>
                  <a:srgbClr val="FF0000"/>
                </a:solidFill>
              </a:rPr>
              <a:t>ملاحظة</a:t>
            </a:r>
            <a:r>
              <a:rPr lang="ar-SA" b="1" dirty="0" smtClean="0"/>
              <a:t>:</a:t>
            </a:r>
            <a:endParaRPr lang="en-US" dirty="0" smtClean="0"/>
          </a:p>
          <a:p>
            <a:pPr algn="just" rtl="1"/>
            <a:r>
              <a:rPr lang="ar-SA" b="1" dirty="0" smtClean="0"/>
              <a:t>إذا كان هناك اكثر من ظاهره جوية في الطقس الماضي تسجل الظاهرة الأعلى رقما ثم التي تليها</a:t>
            </a:r>
            <a:endParaRPr lang="en-US" dirty="0" smtClean="0"/>
          </a:p>
          <a:p>
            <a:r>
              <a:rPr lang="en-US" dirty="0" smtClean="0"/>
              <a:t> </a:t>
            </a:r>
          </a:p>
          <a:p>
            <a:endParaRPr lang="en-US" dirty="0" smtClean="0"/>
          </a:p>
        </p:txBody>
      </p:sp>
      <p:sp>
        <p:nvSpPr>
          <p:cNvPr id="2" name="Title 1"/>
          <p:cNvSpPr>
            <a:spLocks noGrp="1"/>
          </p:cNvSpPr>
          <p:nvPr>
            <p:ph type="title"/>
          </p:nvPr>
        </p:nvSpPr>
        <p:spPr>
          <a:xfrm>
            <a:off x="457200" y="338328"/>
            <a:ext cx="8229600" cy="1719072"/>
          </a:xfrm>
        </p:spPr>
        <p:txBody>
          <a:bodyPr>
            <a:normAutofit/>
          </a:bodyPr>
          <a:lstStyle/>
          <a:p>
            <a:pPr marL="342900" lvl="0" indent="-342900" rtl="1" fontAlgn="base">
              <a:spcBef>
                <a:spcPct val="20000"/>
              </a:spcBef>
              <a:spcAft>
                <a:spcPct val="0"/>
              </a:spcAft>
            </a:pPr>
            <a:r>
              <a:rPr lang="ar-SA" sz="4000" b="1" u="sng" kern="0" dirty="0">
                <a:solidFill>
                  <a:srgbClr val="EAEAEA"/>
                </a:solidFill>
                <a:effectLst>
                  <a:outerShdw blurRad="38100" dist="38100" dir="2700000" algn="tl">
                    <a:srgbClr val="000000"/>
                  </a:outerShdw>
                </a:effectLst>
                <a:latin typeface="Verdana"/>
                <a:ea typeface="+mn-ea"/>
              </a:rPr>
              <a:t>المجموعة </a:t>
            </a:r>
            <a:r>
              <a:rPr lang="en-US" sz="4000" b="1" u="sng" kern="0" dirty="0" smtClean="0">
                <a:solidFill>
                  <a:srgbClr val="EAEAEA"/>
                </a:solidFill>
                <a:effectLst>
                  <a:outerShdw blurRad="38100" dist="38100" dir="2700000" algn="tl">
                    <a:srgbClr val="000000"/>
                  </a:outerShdw>
                </a:effectLst>
                <a:latin typeface="Verdana"/>
                <a:ea typeface="+mn-ea"/>
                <a:cs typeface="Arial"/>
              </a:rPr>
              <a:t>7wwW1W2</a:t>
            </a:r>
            <a:endParaRPr lang="ar-SA" sz="4000" kern="0" dirty="0">
              <a:solidFill>
                <a:srgbClr val="EAEAEA"/>
              </a:solidFill>
              <a:effectLst>
                <a:outerShdw blurRad="38100" dist="38100" dir="2700000" algn="tl">
                  <a:srgbClr val="000000"/>
                </a:outerShdw>
              </a:effectLst>
              <a:latin typeface="Verdana"/>
              <a:ea typeface="+mn-ea"/>
            </a:endParaRPr>
          </a:p>
        </p:txBody>
      </p:sp>
    </p:spTree>
    <p:extLst>
      <p:ext uri="{BB962C8B-B14F-4D97-AF65-F5344CB8AC3E}">
        <p14:creationId xmlns:p14="http://schemas.microsoft.com/office/powerpoint/2010/main" val="347321372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63786" name="Group 298"/>
          <p:cNvGraphicFramePr>
            <a:graphicFrameLocks noGrp="1"/>
          </p:cNvGraphicFramePr>
          <p:nvPr>
            <p:ph/>
            <p:extLst>
              <p:ext uri="{D42A27DB-BD31-4B8C-83A1-F6EECF244321}">
                <p14:modId xmlns:p14="http://schemas.microsoft.com/office/powerpoint/2010/main" val="1867616264"/>
              </p:ext>
            </p:extLst>
          </p:nvPr>
        </p:nvGraphicFramePr>
        <p:xfrm>
          <a:off x="152400" y="39787"/>
          <a:ext cx="8839200" cy="6781599"/>
        </p:xfrm>
        <a:graphic>
          <a:graphicData uri="http://schemas.openxmlformats.org/drawingml/2006/table">
            <a:tbl>
              <a:tblPr rtl="1">
                <a:tableStyleId>{775DCB02-9BB8-47FD-8907-85C794F793BA}</a:tableStyleId>
              </a:tblPr>
              <a:tblGrid>
                <a:gridCol w="1390650"/>
                <a:gridCol w="7448550"/>
              </a:tblGrid>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الرقم الشفري</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معنى الشفرة</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00-03</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يوجد سحاب ولكن لاتوجد ظواهر جوية </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04</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تقل الرؤية الأفقية بسبب وجود دخان</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05</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عجاج</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06</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أتربة عالقة بالجو</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07</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رمال مثارة أو أتربة مثارة</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08</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دوامة ترابية أو دوامة رملية </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09</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عواصف رملية أو عواصف ترابية</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10</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شبورة</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11-12</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ضباب</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13</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برق بدون رعد</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14-16</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هطول يرى من على بعد</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17</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عاصفة رعدية غير مصاحبة بأي نوع من أنواع الهطول</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18</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أنواء خلال وقت الرصد</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19</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سحاب أو سحب قمعية</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47223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20-29</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هطول لا يسقط على شكل </a:t>
                      </a:r>
                      <a:r>
                        <a:rPr kumimoji="0" lang="ar-SA" sz="1200" b="1" u="none" strike="noStrike" cap="none" normalizeH="0" baseline="0" dirty="0" err="1" smtClean="0">
                          <a:ln>
                            <a:noFill/>
                          </a:ln>
                          <a:solidFill>
                            <a:schemeClr val="tx1">
                              <a:lumMod val="10000"/>
                            </a:schemeClr>
                          </a:solidFill>
                          <a:effectLst/>
                        </a:rPr>
                        <a:t>رخات</a:t>
                      </a:r>
                      <a:r>
                        <a:rPr kumimoji="0" lang="ar-SA" sz="1200" b="1" u="none" strike="noStrike" cap="none" normalizeH="0" baseline="0" dirty="0" smtClean="0">
                          <a:ln>
                            <a:noFill/>
                          </a:ln>
                          <a:solidFill>
                            <a:schemeClr val="tx1">
                              <a:lumMod val="10000"/>
                            </a:schemeClr>
                          </a:solidFill>
                          <a:effectLst/>
                        </a:rPr>
                        <a:t> أو عواصف رعدية خلال الساعة السابقة لوقت الرصد</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30-39</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عواصف رملية أو عواصف ترابية أو ثلجية خلال وقت الرصد</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40-49</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ضباب مع هبوط مدى الرؤية السطحية الأفقية إلى أقل من 1000 متر</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50-59</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رذاذ خلال وقت الرصد</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60-69</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هطول خلال وقت الرصد  ليس على شكل </a:t>
                      </a:r>
                      <a:r>
                        <a:rPr kumimoji="0" lang="ar-SA" sz="1200" b="1" u="none" strike="noStrike" cap="none" normalizeH="0" baseline="0" dirty="0" err="1" smtClean="0">
                          <a:ln>
                            <a:noFill/>
                          </a:ln>
                          <a:solidFill>
                            <a:schemeClr val="tx1">
                              <a:lumMod val="10000"/>
                            </a:schemeClr>
                          </a:solidFill>
                          <a:effectLst/>
                        </a:rPr>
                        <a:t>رخات</a:t>
                      </a:r>
                      <a:r>
                        <a:rPr kumimoji="0" lang="ar-SA" sz="1200" b="1" u="none" strike="noStrike" cap="none" normalizeH="0" baseline="0" dirty="0" smtClean="0">
                          <a:ln>
                            <a:noFill/>
                          </a:ln>
                          <a:solidFill>
                            <a:schemeClr val="tx1">
                              <a:lumMod val="10000"/>
                            </a:schemeClr>
                          </a:solidFill>
                          <a:effectLst/>
                        </a:rPr>
                        <a:t> </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70-79</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هطول متجمد خلال وقت الرصد  ليس على شكل </a:t>
                      </a:r>
                      <a:r>
                        <a:rPr kumimoji="0" lang="ar-SA" sz="1200" b="1" u="none" strike="noStrike" cap="none" normalizeH="0" baseline="0" dirty="0" err="1" smtClean="0">
                          <a:ln>
                            <a:noFill/>
                          </a:ln>
                          <a:solidFill>
                            <a:schemeClr val="tx1">
                              <a:lumMod val="10000"/>
                            </a:schemeClr>
                          </a:solidFill>
                          <a:effectLst/>
                        </a:rPr>
                        <a:t>رخات</a:t>
                      </a:r>
                      <a:r>
                        <a:rPr kumimoji="0" lang="ar-SA" sz="1200" b="1" u="none" strike="noStrike" cap="none" normalizeH="0" baseline="0" dirty="0" smtClean="0">
                          <a:ln>
                            <a:noFill/>
                          </a:ln>
                          <a:solidFill>
                            <a:schemeClr val="tx1">
                              <a:lumMod val="10000"/>
                            </a:schemeClr>
                          </a:solidFill>
                          <a:effectLst/>
                        </a:rPr>
                        <a:t> </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80-90</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هطول خلال وقت الرصد  على شكل </a:t>
                      </a:r>
                      <a:r>
                        <a:rPr kumimoji="0" lang="ar-SA" sz="1200" b="1" u="none" strike="noStrike" cap="none" normalizeH="0" baseline="0" dirty="0" err="1" smtClean="0">
                          <a:ln>
                            <a:noFill/>
                          </a:ln>
                          <a:solidFill>
                            <a:schemeClr val="tx1">
                              <a:lumMod val="10000"/>
                            </a:schemeClr>
                          </a:solidFill>
                          <a:effectLst/>
                        </a:rPr>
                        <a:t>رخات</a:t>
                      </a:r>
                      <a:r>
                        <a:rPr kumimoji="0" lang="ar-SA" sz="1200" b="1" u="none" strike="noStrike" cap="none" normalizeH="0" baseline="0" dirty="0" smtClean="0">
                          <a:ln>
                            <a:noFill/>
                          </a:ln>
                          <a:solidFill>
                            <a:schemeClr val="tx1">
                              <a:lumMod val="10000"/>
                            </a:schemeClr>
                          </a:solidFill>
                          <a:effectLst/>
                        </a:rPr>
                        <a:t> غير مصحوب بعواصف رعدية</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42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91-94</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هطول على شكل </a:t>
                      </a:r>
                      <a:r>
                        <a:rPr kumimoji="0" lang="ar-SA" sz="1200" b="1" u="none" strike="noStrike" cap="none" normalizeH="0" baseline="0" dirty="0" err="1" smtClean="0">
                          <a:ln>
                            <a:noFill/>
                          </a:ln>
                          <a:solidFill>
                            <a:schemeClr val="tx1">
                              <a:lumMod val="10000"/>
                            </a:schemeClr>
                          </a:solidFill>
                          <a:effectLst/>
                        </a:rPr>
                        <a:t>رخات</a:t>
                      </a:r>
                      <a:r>
                        <a:rPr kumimoji="0" lang="ar-SA" sz="1200" b="1" u="none" strike="noStrike" cap="none" normalizeH="0" baseline="0" dirty="0" smtClean="0">
                          <a:ln>
                            <a:noFill/>
                          </a:ln>
                          <a:solidFill>
                            <a:schemeClr val="tx1">
                              <a:lumMod val="10000"/>
                            </a:schemeClr>
                          </a:solidFill>
                          <a:effectLst/>
                        </a:rPr>
                        <a:t> غير مصحوب بعواصف رعدية خلال وقت الرصد بشرط أن يكون الهطول مصحوباً </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26927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95-99</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عواصف رعدية خلال وقت الرصد مصحوبة بهطول على شكل </a:t>
                      </a:r>
                      <a:r>
                        <a:rPr kumimoji="0" lang="ar-SA" sz="1200" b="1" u="none" strike="noStrike" cap="none" normalizeH="0" baseline="0" dirty="0" err="1" smtClean="0">
                          <a:ln>
                            <a:noFill/>
                          </a:ln>
                          <a:solidFill>
                            <a:schemeClr val="tx1">
                              <a:lumMod val="10000"/>
                            </a:schemeClr>
                          </a:solidFill>
                          <a:effectLst/>
                        </a:rPr>
                        <a:t>رخات</a:t>
                      </a:r>
                      <a:r>
                        <a:rPr kumimoji="0" lang="ar-SA" sz="1200" b="1" u="none" strike="noStrike" cap="none" normalizeH="0" baseline="0" dirty="0" smtClean="0">
                          <a:ln>
                            <a:noFill/>
                          </a:ln>
                          <a:solidFill>
                            <a:schemeClr val="tx1">
                              <a:lumMod val="10000"/>
                            </a:schemeClr>
                          </a:solidFill>
                          <a:effectLst/>
                        </a:rPr>
                        <a:t> </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bl>
          </a:graphicData>
        </a:graphic>
      </p:graphicFrame>
    </p:spTree>
    <p:extLst>
      <p:ext uri="{BB962C8B-B14F-4D97-AF65-F5344CB8AC3E}">
        <p14:creationId xmlns:p14="http://schemas.microsoft.com/office/powerpoint/2010/main" val="364408782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538" name="Rectangle 2"/>
          <p:cNvSpPr>
            <a:spLocks noGrp="1" noChangeArrowheads="1"/>
          </p:cNvSpPr>
          <p:nvPr>
            <p:ph type="body" sz="half" idx="1"/>
          </p:nvPr>
        </p:nvSpPr>
        <p:spPr>
          <a:xfrm>
            <a:off x="457200" y="762000"/>
            <a:ext cx="8382000" cy="1524000"/>
          </a:xfrm>
        </p:spPr>
        <p:txBody>
          <a:bodyPr/>
          <a:lstStyle/>
          <a:p>
            <a:pPr algn="ctr">
              <a:buFont typeface="Wingdings" pitchFamily="2" charset="2"/>
              <a:buNone/>
            </a:pPr>
            <a:r>
              <a:rPr lang="ar-SA" sz="2400" b="1" dirty="0"/>
              <a:t>الطقس ال</a:t>
            </a:r>
            <a:r>
              <a:rPr lang="ar-EG" sz="2400" b="1" dirty="0"/>
              <a:t>سابق</a:t>
            </a:r>
            <a:r>
              <a:rPr lang="ar-SA" sz="2400" b="1" dirty="0"/>
              <a:t> خلال الساعات الثلاثة </a:t>
            </a:r>
            <a:r>
              <a:rPr lang="ar-SA" sz="2400" b="1" dirty="0" smtClean="0"/>
              <a:t>التي </a:t>
            </a:r>
            <a:r>
              <a:rPr lang="ar-SA" sz="2400" b="1" dirty="0"/>
              <a:t>تسبق وقت الرصد </a:t>
            </a:r>
            <a:r>
              <a:rPr lang="en-US" sz="2400" b="1" u="sng" dirty="0"/>
              <a:t>W1W2</a:t>
            </a:r>
            <a:r>
              <a:rPr lang="ar-SA" sz="2400" b="1" dirty="0"/>
              <a:t> </a:t>
            </a:r>
            <a:endParaRPr lang="ar-EG" sz="2400" b="1" dirty="0" smtClean="0"/>
          </a:p>
          <a:p>
            <a:pPr algn="ctr">
              <a:buFont typeface="Wingdings" pitchFamily="2" charset="2"/>
              <a:buNone/>
            </a:pPr>
            <a:r>
              <a:rPr lang="ar-SA" sz="2400" b="1" dirty="0" smtClean="0"/>
              <a:t> والجدول</a:t>
            </a:r>
            <a:r>
              <a:rPr lang="ar-EG" sz="2400" b="1" dirty="0" smtClean="0"/>
              <a:t> </a:t>
            </a:r>
            <a:r>
              <a:rPr lang="ar-SA" sz="2400" b="1" dirty="0" smtClean="0"/>
              <a:t>التالي </a:t>
            </a:r>
            <a:r>
              <a:rPr lang="ar-SA" sz="2400" b="1" dirty="0"/>
              <a:t>يوضح </a:t>
            </a:r>
            <a:r>
              <a:rPr lang="ar-EG" sz="2400" b="1" dirty="0" smtClean="0"/>
              <a:t>معنى </a:t>
            </a:r>
            <a:r>
              <a:rPr lang="ar-SA" sz="2400" b="1" dirty="0" smtClean="0"/>
              <a:t>الظواهر </a:t>
            </a:r>
            <a:r>
              <a:rPr lang="ar-SA" sz="2400" b="1" dirty="0"/>
              <a:t>الجوية </a:t>
            </a:r>
            <a:r>
              <a:rPr lang="ar-SA" sz="2400" b="1" dirty="0" smtClean="0"/>
              <a:t>للرمز الشفري </a:t>
            </a:r>
            <a:r>
              <a:rPr lang="ar-SA" sz="2400" b="1" dirty="0"/>
              <a:t>للطقس الغابر </a:t>
            </a:r>
            <a:endParaRPr lang="en-US" sz="2800" dirty="0"/>
          </a:p>
        </p:txBody>
      </p:sp>
      <p:graphicFrame>
        <p:nvGraphicFramePr>
          <p:cNvPr id="65677" name="Group 141"/>
          <p:cNvGraphicFramePr>
            <a:graphicFrameLocks noGrp="1"/>
          </p:cNvGraphicFramePr>
          <p:nvPr>
            <p:ph sz="half" idx="2"/>
            <p:extLst>
              <p:ext uri="{D42A27DB-BD31-4B8C-83A1-F6EECF244321}">
                <p14:modId xmlns:p14="http://schemas.microsoft.com/office/powerpoint/2010/main" val="171791052"/>
              </p:ext>
            </p:extLst>
          </p:nvPr>
        </p:nvGraphicFramePr>
        <p:xfrm>
          <a:off x="457200" y="2057405"/>
          <a:ext cx="8305800" cy="4343394"/>
        </p:xfrm>
        <a:graphic>
          <a:graphicData uri="http://schemas.openxmlformats.org/drawingml/2006/table">
            <a:tbl>
              <a:tblPr rtl="1">
                <a:tableStyleId>{775DCB02-9BB8-47FD-8907-85C794F793BA}</a:tableStyleId>
              </a:tblPr>
              <a:tblGrid>
                <a:gridCol w="1814946"/>
                <a:gridCol w="6490854"/>
              </a:tblGrid>
              <a:tr h="394854">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الرقم الشفري</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smtClean="0">
                          <a:ln>
                            <a:noFill/>
                          </a:ln>
                          <a:solidFill>
                            <a:schemeClr val="tx1">
                              <a:lumMod val="10000"/>
                            </a:schemeClr>
                          </a:solidFill>
                          <a:effectLst/>
                        </a:rPr>
                        <a:t>معنى الشفرة</a:t>
                      </a:r>
                      <a:endParaRPr kumimoji="0" lang="ar-SA" sz="18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394854">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0</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السحب تغطى نصف السماء أو أقل طول الفترة </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394854">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1</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السحب تغطى أكثر من نصف السماء خلال جزء من الفترة وتغطى نصف السماء أو أقل خلال الجزء الآخر منها</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394854">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2</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السحب تغطى أكثر من نصف السماء طوال الفترة</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394854">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3</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هبوط الرؤية الأفقية إلى أقل من 1000 متر بسبب العواصف الرملية أو الترابية أو الثلجية </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394854">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smtClean="0">
                          <a:ln>
                            <a:noFill/>
                          </a:ln>
                          <a:solidFill>
                            <a:schemeClr val="tx1">
                              <a:lumMod val="10000"/>
                            </a:schemeClr>
                          </a:solidFill>
                          <a:effectLst/>
                        </a:rPr>
                        <a:t>4</a:t>
                      </a:r>
                      <a:endParaRPr kumimoji="0" lang="ar-SA" sz="18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هبوط الرؤية الأفقية إلى أقل من 1000 متر بسبب الضباب أو الضباب الجليدي أو بسبب العجاج الكثيف </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394854">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smtClean="0">
                          <a:ln>
                            <a:noFill/>
                          </a:ln>
                          <a:solidFill>
                            <a:schemeClr val="tx1">
                              <a:lumMod val="10000"/>
                            </a:schemeClr>
                          </a:solidFill>
                          <a:effectLst/>
                        </a:rPr>
                        <a:t>5</a:t>
                      </a:r>
                      <a:endParaRPr kumimoji="0" lang="ar-SA" sz="18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رذاذ أو رذاذ متجمد </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394854">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smtClean="0">
                          <a:ln>
                            <a:noFill/>
                          </a:ln>
                          <a:solidFill>
                            <a:schemeClr val="tx1">
                              <a:lumMod val="10000"/>
                            </a:schemeClr>
                          </a:solidFill>
                          <a:effectLst/>
                        </a:rPr>
                        <a:t>6</a:t>
                      </a:r>
                      <a:endParaRPr kumimoji="0" lang="ar-SA" sz="18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مطر أو مطر متجمد</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394854">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smtClean="0">
                          <a:ln>
                            <a:noFill/>
                          </a:ln>
                          <a:solidFill>
                            <a:schemeClr val="tx1">
                              <a:lumMod val="10000"/>
                            </a:schemeClr>
                          </a:solidFill>
                          <a:effectLst/>
                        </a:rPr>
                        <a:t>7</a:t>
                      </a:r>
                      <a:endParaRPr kumimoji="0" lang="ar-SA" sz="18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هطول من الذى لا</a:t>
                      </a:r>
                      <a:r>
                        <a:rPr kumimoji="0" lang="ar-EG" sz="1400" b="1" u="none" strike="noStrike" cap="none" normalizeH="0" baseline="0" dirty="0" smtClean="0">
                          <a:ln>
                            <a:noFill/>
                          </a:ln>
                          <a:solidFill>
                            <a:schemeClr val="tx1">
                              <a:lumMod val="10000"/>
                            </a:schemeClr>
                          </a:solidFill>
                          <a:effectLst/>
                        </a:rPr>
                        <a:t> </a:t>
                      </a:r>
                      <a:r>
                        <a:rPr kumimoji="0" lang="ar-SA" sz="1400" b="1" u="none" strike="noStrike" cap="none" normalizeH="0" baseline="0" dirty="0" smtClean="0">
                          <a:ln>
                            <a:noFill/>
                          </a:ln>
                          <a:solidFill>
                            <a:schemeClr val="tx1">
                              <a:lumMod val="10000"/>
                            </a:schemeClr>
                          </a:solidFill>
                          <a:effectLst/>
                        </a:rPr>
                        <a:t>يسقط على </a:t>
                      </a:r>
                      <a:r>
                        <a:rPr kumimoji="0" lang="ar-SA" sz="1400" b="1" u="none" strike="noStrike" cap="none" normalizeH="0" baseline="0" dirty="0" err="1" smtClean="0">
                          <a:ln>
                            <a:noFill/>
                          </a:ln>
                          <a:solidFill>
                            <a:schemeClr val="tx1">
                              <a:lumMod val="10000"/>
                            </a:schemeClr>
                          </a:solidFill>
                          <a:effectLst/>
                        </a:rPr>
                        <a:t>رخات</a:t>
                      </a:r>
                      <a:r>
                        <a:rPr kumimoji="0" lang="ar-SA" sz="1400" b="1" u="none" strike="noStrike" cap="none" normalizeH="0" baseline="0" dirty="0" smtClean="0">
                          <a:ln>
                            <a:noFill/>
                          </a:ln>
                          <a:solidFill>
                            <a:schemeClr val="tx1">
                              <a:lumMod val="10000"/>
                            </a:schemeClr>
                          </a:solidFill>
                          <a:effectLst/>
                        </a:rPr>
                        <a:t> من بلورات أو الشرائح الثلجية</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394854">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smtClean="0">
                          <a:ln>
                            <a:noFill/>
                          </a:ln>
                          <a:solidFill>
                            <a:schemeClr val="tx1">
                              <a:lumMod val="10000"/>
                            </a:schemeClr>
                          </a:solidFill>
                          <a:effectLst/>
                        </a:rPr>
                        <a:t>8</a:t>
                      </a:r>
                      <a:endParaRPr kumimoji="0" lang="ar-SA" sz="18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err="1" smtClean="0">
                          <a:ln>
                            <a:noFill/>
                          </a:ln>
                          <a:solidFill>
                            <a:schemeClr val="tx1">
                              <a:lumMod val="10000"/>
                            </a:schemeClr>
                          </a:solidFill>
                          <a:effectLst/>
                        </a:rPr>
                        <a:t>رخات</a:t>
                      </a:r>
                      <a:r>
                        <a:rPr kumimoji="0" lang="ar-SA" sz="1400" b="1" u="none" strike="noStrike" cap="none" normalizeH="0" baseline="0" dirty="0" smtClean="0">
                          <a:ln>
                            <a:noFill/>
                          </a:ln>
                          <a:solidFill>
                            <a:schemeClr val="tx1">
                              <a:lumMod val="10000"/>
                            </a:schemeClr>
                          </a:solidFill>
                          <a:effectLst/>
                        </a:rPr>
                        <a:t> من المطر المتجمد أو البرد أو الجليد</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394854">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smtClean="0">
                          <a:ln>
                            <a:noFill/>
                          </a:ln>
                          <a:solidFill>
                            <a:schemeClr val="tx1">
                              <a:lumMod val="10000"/>
                            </a:schemeClr>
                          </a:solidFill>
                          <a:effectLst/>
                        </a:rPr>
                        <a:t>9</a:t>
                      </a:r>
                      <a:endParaRPr kumimoji="0" lang="ar-SA" sz="18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عواصف رعدية سواء كانت مصحوبة أو غير مصحوبة بهطول أيا كان نوعه</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bl>
          </a:graphicData>
        </a:graphic>
      </p:graphicFrame>
    </p:spTree>
    <p:extLst>
      <p:ext uri="{BB962C8B-B14F-4D97-AF65-F5344CB8AC3E}">
        <p14:creationId xmlns:p14="http://schemas.microsoft.com/office/powerpoint/2010/main" val="223836682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553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553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8"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3" name="Content Placeholder 2"/>
          <p:cNvSpPr>
            <a:spLocks noGrp="1"/>
          </p:cNvSpPr>
          <p:nvPr>
            <p:ph idx="1"/>
          </p:nvPr>
        </p:nvSpPr>
        <p:spPr>
          <a:xfrm>
            <a:off x="457200" y="2667000"/>
            <a:ext cx="8305800" cy="3886200"/>
          </a:xfrm>
        </p:spPr>
        <p:txBody>
          <a:bodyPr>
            <a:normAutofit fontScale="85000" lnSpcReduction="20000"/>
          </a:bodyPr>
          <a:lstStyle/>
          <a:p>
            <a:pPr algn="just" rtl="1"/>
            <a:r>
              <a:rPr lang="ar-SA" b="1" dirty="0" smtClean="0"/>
              <a:t>رقم ثابت يشير إلى مجموعة السحب</a:t>
            </a:r>
            <a:endParaRPr lang="en-US" dirty="0" smtClean="0"/>
          </a:p>
          <a:p>
            <a:pPr algn="just"/>
            <a:r>
              <a:rPr lang="ar-EG" b="1" dirty="0" smtClean="0"/>
              <a:t>رقم </a:t>
            </a:r>
            <a:r>
              <a:rPr lang="ar-EG" b="1" dirty="0"/>
              <a:t>مميز لمجموعة </a:t>
            </a:r>
            <a:r>
              <a:rPr lang="ar-EG" b="1" dirty="0" smtClean="0"/>
              <a:t>السحب       </a:t>
            </a:r>
            <a:r>
              <a:rPr lang="ar-EG" b="1" dirty="0"/>
              <a:t>8</a:t>
            </a:r>
          </a:p>
          <a:p>
            <a:pPr algn="just"/>
            <a:endParaRPr lang="en-US" dirty="0" smtClean="0"/>
          </a:p>
          <a:p>
            <a:pPr algn="just" rtl="1"/>
            <a:r>
              <a:rPr lang="ar-SA" b="1" dirty="0" smtClean="0"/>
              <a:t>كمية السحب المنخفضة أو المتوسطة فقط</a:t>
            </a:r>
            <a:endParaRPr lang="en-US" dirty="0" smtClean="0"/>
          </a:p>
          <a:p>
            <a:pPr algn="just"/>
            <a:r>
              <a:rPr lang="en-US" b="1" dirty="0" err="1" smtClean="0"/>
              <a:t>Nh</a:t>
            </a:r>
            <a:r>
              <a:rPr lang="en-US" b="1" dirty="0" smtClean="0"/>
              <a:t> </a:t>
            </a:r>
            <a:r>
              <a:rPr lang="ar-EG" b="1" dirty="0" smtClean="0"/>
              <a:t>جزء </a:t>
            </a:r>
            <a:r>
              <a:rPr lang="ar-EG" b="1" dirty="0"/>
              <a:t>من </a:t>
            </a:r>
            <a:r>
              <a:rPr lang="ar-EG" b="1" dirty="0" smtClean="0"/>
              <a:t>القبة السماوية بالأثمان (8/1) </a:t>
            </a:r>
            <a:r>
              <a:rPr lang="ar-EG" b="1" dirty="0"/>
              <a:t>المغطى بأقل طبقة من </a:t>
            </a:r>
            <a:r>
              <a:rPr lang="ar-EG" b="1" dirty="0" smtClean="0"/>
              <a:t>السحب </a:t>
            </a:r>
            <a:endParaRPr lang="en-US" dirty="0" smtClean="0"/>
          </a:p>
          <a:p>
            <a:pPr algn="just" rtl="1"/>
            <a:r>
              <a:rPr lang="ar-SA" b="1" dirty="0" smtClean="0"/>
              <a:t>نوع السحب المنخفضة حسب </a:t>
            </a:r>
            <a:r>
              <a:rPr lang="ar-EG" b="1" dirty="0" smtClean="0"/>
              <a:t>رمزها</a:t>
            </a:r>
            <a:r>
              <a:rPr lang="ar-SA" b="1" dirty="0" smtClean="0"/>
              <a:t> في خريطة السحب</a:t>
            </a:r>
            <a:endParaRPr lang="en-US" dirty="0" smtClean="0"/>
          </a:p>
          <a:p>
            <a:pPr algn="just"/>
            <a:r>
              <a:rPr lang="en-US" b="1" dirty="0" smtClean="0"/>
              <a:t>CL </a:t>
            </a:r>
            <a:r>
              <a:rPr lang="ar-EG" b="1" dirty="0"/>
              <a:t>سلالة السحب المنخفضة </a:t>
            </a:r>
            <a:endParaRPr lang="en-US" dirty="0" smtClean="0"/>
          </a:p>
          <a:p>
            <a:pPr algn="just" rtl="1"/>
            <a:r>
              <a:rPr lang="ar-SA" b="1" dirty="0" smtClean="0"/>
              <a:t>نوع السحب المتوسطة حسب </a:t>
            </a:r>
            <a:r>
              <a:rPr lang="ar-EG" b="1" dirty="0" smtClean="0"/>
              <a:t>رمزها</a:t>
            </a:r>
            <a:r>
              <a:rPr lang="ar-SA" b="1" dirty="0" smtClean="0"/>
              <a:t> في خريطة السحب</a:t>
            </a:r>
            <a:endParaRPr lang="en-US" dirty="0" smtClean="0"/>
          </a:p>
          <a:p>
            <a:pPr algn="just"/>
            <a:r>
              <a:rPr lang="en-US" b="1" dirty="0" smtClean="0"/>
              <a:t>CM </a:t>
            </a:r>
            <a:r>
              <a:rPr lang="ar-EG" b="1" dirty="0"/>
              <a:t>سلالة السحب </a:t>
            </a:r>
            <a:r>
              <a:rPr lang="ar-EG" b="1" dirty="0" smtClean="0"/>
              <a:t>المتوسطة </a:t>
            </a:r>
            <a:endParaRPr lang="en-US" dirty="0" smtClean="0"/>
          </a:p>
          <a:p>
            <a:pPr algn="just" rtl="1"/>
            <a:r>
              <a:rPr lang="ar-SA" b="1" dirty="0" smtClean="0"/>
              <a:t>نوع السحب المرتفعة حسب </a:t>
            </a:r>
            <a:r>
              <a:rPr lang="ar-EG" b="1" dirty="0" smtClean="0"/>
              <a:t>رمزها</a:t>
            </a:r>
            <a:r>
              <a:rPr lang="ar-SA" b="1" dirty="0" smtClean="0"/>
              <a:t> في خريطة السحب</a:t>
            </a:r>
            <a:endParaRPr lang="en-US" dirty="0" smtClean="0"/>
          </a:p>
          <a:p>
            <a:pPr algn="just"/>
            <a:r>
              <a:rPr lang="en-US" b="1" dirty="0" smtClean="0"/>
              <a:t>CH </a:t>
            </a:r>
            <a:r>
              <a:rPr lang="ar-EG" b="1" dirty="0"/>
              <a:t>سلالة السحب </a:t>
            </a:r>
            <a:r>
              <a:rPr lang="ar-EG" b="1" dirty="0" smtClean="0"/>
              <a:t>المرتفعة </a:t>
            </a:r>
          </a:p>
          <a:p>
            <a:pPr algn="just" rtl="1"/>
            <a:r>
              <a:rPr lang="ar-EG" b="1" dirty="0"/>
              <a:t>والجدول </a:t>
            </a:r>
            <a:r>
              <a:rPr lang="ar-EG" b="1" dirty="0" smtClean="0"/>
              <a:t>التالي </a:t>
            </a:r>
            <a:r>
              <a:rPr lang="ar-EG" b="1" dirty="0"/>
              <a:t>يوضح شرح </a:t>
            </a:r>
            <a:r>
              <a:rPr lang="ar-EG" b="1" dirty="0" smtClean="0"/>
              <a:t>رموز سلالات السحب المنخفضة والمتوسطة والمرتفعة</a:t>
            </a:r>
            <a:endParaRPr lang="en-US" b="1" dirty="0" smtClean="0"/>
          </a:p>
          <a:p>
            <a:endParaRPr lang="en-US" dirty="0" smtClean="0"/>
          </a:p>
        </p:txBody>
      </p:sp>
      <p:sp>
        <p:nvSpPr>
          <p:cNvPr id="2" name="Title 1"/>
          <p:cNvSpPr>
            <a:spLocks noGrp="1"/>
          </p:cNvSpPr>
          <p:nvPr>
            <p:ph type="title"/>
          </p:nvPr>
        </p:nvSpPr>
        <p:spPr>
          <a:xfrm>
            <a:off x="457200" y="338328"/>
            <a:ext cx="8229600" cy="2023872"/>
          </a:xfrm>
        </p:spPr>
        <p:txBody>
          <a:bodyPr>
            <a:normAutofit/>
          </a:bodyPr>
          <a:lstStyle/>
          <a:p>
            <a:pPr rtl="1">
              <a:defRPr/>
            </a:pPr>
            <a:r>
              <a:rPr lang="ar-SA" sz="4000" b="1" u="sng" dirty="0">
                <a:solidFill>
                  <a:srgbClr val="EAEAEA"/>
                </a:solidFill>
                <a:latin typeface="Verdana" pitchFamily="34" charset="0"/>
                <a:ea typeface="+mn-ea"/>
                <a:cs typeface="Arial" charset="0"/>
              </a:rPr>
              <a:t>المجموعة </a:t>
            </a:r>
            <a:r>
              <a:rPr lang="en-US" sz="4000" b="1" u="sng" dirty="0" smtClean="0">
                <a:solidFill>
                  <a:srgbClr val="EAEAEA"/>
                </a:solidFill>
                <a:latin typeface="Verdana" pitchFamily="34" charset="0"/>
                <a:ea typeface="+mn-ea"/>
                <a:cs typeface="Arial" charset="0"/>
              </a:rPr>
              <a:t>8NhCLCMCH</a:t>
            </a:r>
            <a:endParaRPr lang="en-US" sz="4000" dirty="0"/>
          </a:p>
        </p:txBody>
      </p:sp>
    </p:spTree>
    <p:extLst>
      <p:ext uri="{BB962C8B-B14F-4D97-AF65-F5344CB8AC3E}">
        <p14:creationId xmlns:p14="http://schemas.microsoft.com/office/powerpoint/2010/main" val="335013411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67877" name="Group 293"/>
          <p:cNvGraphicFramePr>
            <a:graphicFrameLocks noGrp="1"/>
          </p:cNvGraphicFramePr>
          <p:nvPr>
            <p:ph/>
            <p:extLst>
              <p:ext uri="{D42A27DB-BD31-4B8C-83A1-F6EECF244321}">
                <p14:modId xmlns:p14="http://schemas.microsoft.com/office/powerpoint/2010/main" val="60132383"/>
              </p:ext>
            </p:extLst>
          </p:nvPr>
        </p:nvGraphicFramePr>
        <p:xfrm>
          <a:off x="381000" y="533400"/>
          <a:ext cx="8291946" cy="5979525"/>
        </p:xfrm>
        <a:graphic>
          <a:graphicData uri="http://schemas.openxmlformats.org/drawingml/2006/table">
            <a:tbl>
              <a:tblPr rtl="1">
                <a:tableStyleId>{775DCB02-9BB8-47FD-8907-85C794F793BA}</a:tableStyleId>
              </a:tblPr>
              <a:tblGrid>
                <a:gridCol w="1111449"/>
                <a:gridCol w="2021218"/>
                <a:gridCol w="2427816"/>
                <a:gridCol w="2731463"/>
              </a:tblGrid>
              <a:tr h="64008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
                      </a:r>
                      <a:br>
                        <a:rPr kumimoji="0" lang="ar-SA" sz="1400" b="1" u="none" strike="noStrike" cap="none" normalizeH="0" baseline="0" dirty="0" smtClean="0">
                          <a:ln>
                            <a:noFill/>
                          </a:ln>
                          <a:solidFill>
                            <a:schemeClr val="tx1">
                              <a:lumMod val="10000"/>
                            </a:schemeClr>
                          </a:solidFill>
                          <a:effectLst/>
                        </a:rPr>
                      </a:br>
                      <a:endParaRPr kumimoji="0" lang="en-US" sz="1000" b="1" u="none" strike="noStrike" cap="none" normalizeH="0" baseline="0" dirty="0" smtClean="0">
                        <a:ln>
                          <a:noFill/>
                        </a:ln>
                        <a:solidFill>
                          <a:schemeClr val="tx1">
                            <a:lumMod val="10000"/>
                          </a:schemeClr>
                        </a:solidFill>
                        <a:effectLst/>
                      </a:endParaRPr>
                    </a:p>
                    <a:p>
                      <a:pPr marL="342900" marR="0" lvl="0" indent="-342900" algn="ctr" defTabSz="914400" rtl="1" eaLnBrk="0" fontAlgn="base" latinLnBrk="0" hangingPunct="0">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الرقم الشفري</a:t>
                      </a:r>
                      <a:endParaRPr kumimoji="0" lang="ar-SA" sz="1800" b="1" i="0" u="none" strike="noStrike" cap="none" normalizeH="0" baseline="0" dirty="0" smtClean="0">
                        <a:ln>
                          <a:noFill/>
                        </a:ln>
                        <a:solidFill>
                          <a:schemeClr val="tx1">
                            <a:lumMod val="10000"/>
                          </a:schemeClr>
                        </a:solidFill>
                        <a:effectLst/>
                        <a:latin typeface="Arial" charset="0"/>
                        <a:cs typeface="Arial" charset="0"/>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سلالة السحب المنخفض</a:t>
                      </a:r>
                      <a:r>
                        <a:rPr kumimoji="0" lang="ar-EG" sz="1400" b="1" u="none" strike="noStrike" cap="none" normalizeH="0" baseline="0" dirty="0" smtClean="0">
                          <a:ln>
                            <a:noFill/>
                          </a:ln>
                          <a:solidFill>
                            <a:schemeClr val="tx1">
                              <a:lumMod val="10000"/>
                            </a:schemeClr>
                          </a:solidFill>
                          <a:effectLst/>
                        </a:rPr>
                        <a:t>ة</a:t>
                      </a:r>
                    </a:p>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800" b="1" u="none" strike="noStrike" cap="none" normalizeH="0" baseline="0" dirty="0" smtClean="0">
                          <a:ln>
                            <a:noFill/>
                          </a:ln>
                          <a:solidFill>
                            <a:schemeClr val="tx1">
                              <a:lumMod val="10000"/>
                            </a:schemeClr>
                          </a:solidFill>
                          <a:effectLst/>
                        </a:rPr>
                        <a:t>CL</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سلالة السحب المتوسط</a:t>
                      </a:r>
                      <a:r>
                        <a:rPr kumimoji="0" lang="ar-EG" sz="1400" b="1" u="none" strike="noStrike" cap="none" normalizeH="0" baseline="0" dirty="0" smtClean="0">
                          <a:ln>
                            <a:noFill/>
                          </a:ln>
                          <a:solidFill>
                            <a:schemeClr val="tx1">
                              <a:lumMod val="10000"/>
                            </a:schemeClr>
                          </a:solidFill>
                          <a:effectLst/>
                        </a:rPr>
                        <a:t>ة</a:t>
                      </a:r>
                    </a:p>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800" b="1" u="none" strike="noStrike" cap="none" normalizeH="0" baseline="0" dirty="0" smtClean="0">
                          <a:ln>
                            <a:noFill/>
                          </a:ln>
                          <a:solidFill>
                            <a:schemeClr val="tx1">
                              <a:lumMod val="10000"/>
                            </a:schemeClr>
                          </a:solidFill>
                          <a:effectLst/>
                        </a:rPr>
                        <a:t>CM</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dirty="0" smtClean="0">
                          <a:ln>
                            <a:noFill/>
                          </a:ln>
                          <a:solidFill>
                            <a:schemeClr val="tx1">
                              <a:lumMod val="10000"/>
                            </a:schemeClr>
                          </a:solidFill>
                          <a:effectLst/>
                        </a:rPr>
                        <a:t>سلالة السحب المرتفع</a:t>
                      </a:r>
                      <a:r>
                        <a:rPr kumimoji="0" lang="ar-EG" sz="1400" b="1" u="none" strike="noStrike" cap="none" normalizeH="0" baseline="0" dirty="0" smtClean="0">
                          <a:ln>
                            <a:noFill/>
                          </a:ln>
                          <a:solidFill>
                            <a:schemeClr val="tx1">
                              <a:lumMod val="10000"/>
                            </a:schemeClr>
                          </a:solidFill>
                          <a:effectLst/>
                        </a:rPr>
                        <a:t>ة</a:t>
                      </a:r>
                    </a:p>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800" b="1" u="none" strike="noStrike" cap="none" normalizeH="0" baseline="0" dirty="0" smtClean="0">
                          <a:ln>
                            <a:noFill/>
                          </a:ln>
                          <a:solidFill>
                            <a:schemeClr val="tx1">
                              <a:lumMod val="10000"/>
                            </a:schemeClr>
                          </a:solidFill>
                          <a:effectLst/>
                        </a:rPr>
                        <a:t>CH</a:t>
                      </a:r>
                      <a:endParaRPr kumimoji="0" lang="ar-SA" sz="18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46164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smtClean="0">
                          <a:ln>
                            <a:noFill/>
                          </a:ln>
                          <a:solidFill>
                            <a:schemeClr val="tx1">
                              <a:lumMod val="10000"/>
                            </a:schemeClr>
                          </a:solidFill>
                          <a:effectLst/>
                        </a:rPr>
                        <a:t>0</a:t>
                      </a:r>
                      <a:endParaRPr kumimoji="0" lang="ar-SA" sz="18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لا</a:t>
                      </a:r>
                      <a:r>
                        <a:rPr kumimoji="0" lang="ar-EG" sz="1200" b="1" u="none" strike="noStrike" cap="none" normalizeH="0" baseline="0" dirty="0" smtClean="0">
                          <a:ln>
                            <a:noFill/>
                          </a:ln>
                          <a:solidFill>
                            <a:schemeClr val="tx1">
                              <a:lumMod val="10000"/>
                            </a:schemeClr>
                          </a:solidFill>
                          <a:effectLst/>
                        </a:rPr>
                        <a:t> </a:t>
                      </a:r>
                      <a:r>
                        <a:rPr kumimoji="0" lang="ar-SA" sz="1200" b="1" u="none" strike="noStrike" cap="none" normalizeH="0" baseline="0" dirty="0" smtClean="0">
                          <a:ln>
                            <a:noFill/>
                          </a:ln>
                          <a:solidFill>
                            <a:schemeClr val="tx1">
                              <a:lumMod val="10000"/>
                            </a:schemeClr>
                          </a:solidFill>
                          <a:effectLst/>
                        </a:rPr>
                        <a:t>يوجد سحاب منخفض</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لايوجد سحاب متوسط</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لايوجد سحاب مرتفع </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46164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smtClean="0">
                          <a:ln>
                            <a:noFill/>
                          </a:ln>
                          <a:solidFill>
                            <a:schemeClr val="tx1">
                              <a:lumMod val="10000"/>
                            </a:schemeClr>
                          </a:solidFill>
                          <a:effectLst/>
                        </a:rPr>
                        <a:t>1</a:t>
                      </a:r>
                      <a:endParaRPr kumimoji="0" lang="ar-SA" sz="18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ركام ذو نمو رأسي بسيط</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طبقي متوسط رقيق</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سمحاق ذو مظهر شعرى لا يميل إلى الزيادة</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46164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smtClean="0">
                          <a:ln>
                            <a:noFill/>
                          </a:ln>
                          <a:solidFill>
                            <a:schemeClr val="tx1">
                              <a:lumMod val="10000"/>
                            </a:schemeClr>
                          </a:solidFill>
                          <a:effectLst/>
                        </a:rPr>
                        <a:t>2</a:t>
                      </a:r>
                      <a:endParaRPr kumimoji="0" lang="ar-SA" sz="18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ركام ذو نمو رأسي متوسط</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طبقي متوسط السميك أو طبقي مزنى</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سمحاق كثيف ذو مظهر قلعى لا يميل إلى الزيادة</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46164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smtClean="0">
                          <a:ln>
                            <a:noFill/>
                          </a:ln>
                          <a:solidFill>
                            <a:schemeClr val="tx1">
                              <a:lumMod val="10000"/>
                            </a:schemeClr>
                          </a:solidFill>
                          <a:effectLst/>
                        </a:rPr>
                        <a:t>3</a:t>
                      </a:r>
                      <a:endParaRPr kumimoji="0" lang="ar-SA" sz="18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ركام مزنى مصحوب بركام</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ركام متوسط رقيق</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سمحاق كثيف يتخلف عن الركام المزنى</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46164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smtClean="0">
                          <a:ln>
                            <a:noFill/>
                          </a:ln>
                          <a:solidFill>
                            <a:schemeClr val="tx1">
                              <a:lumMod val="10000"/>
                            </a:schemeClr>
                          </a:solidFill>
                          <a:effectLst/>
                        </a:rPr>
                        <a:t>4</a:t>
                      </a:r>
                      <a:endParaRPr kumimoji="0" lang="ar-SA" sz="18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ركام طبقي ناشئ عن تفلطح الركام</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ركام متوسط الذى يميل إلى الزيادة في الكمية</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سمحاق يميل إلى الزيادة فى الكمية والسمك</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692474">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smtClean="0">
                          <a:ln>
                            <a:noFill/>
                          </a:ln>
                          <a:solidFill>
                            <a:schemeClr val="tx1">
                              <a:lumMod val="10000"/>
                            </a:schemeClr>
                          </a:solidFill>
                          <a:effectLst/>
                        </a:rPr>
                        <a:t>5</a:t>
                      </a:r>
                      <a:endParaRPr kumimoji="0" lang="ar-SA" sz="18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ركام طبقى غير ناشئ عن تفلطح الركام</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ركام متوسط الذى يميل إلى الزيادة في السمك</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سمحاق مصحوب بسمحاق طبقى </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46164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smtClean="0">
                          <a:ln>
                            <a:noFill/>
                          </a:ln>
                          <a:solidFill>
                            <a:schemeClr val="tx1">
                              <a:lumMod val="10000"/>
                            </a:schemeClr>
                          </a:solidFill>
                          <a:effectLst/>
                        </a:rPr>
                        <a:t>6</a:t>
                      </a:r>
                      <a:endParaRPr kumimoji="0" lang="ar-SA" sz="18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طبقى</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ركام متوسط ناشئ عن تفلطح الركام</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سمحاق مصحوب بسمحاق ركامي </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692474">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smtClean="0">
                          <a:ln>
                            <a:noFill/>
                          </a:ln>
                          <a:solidFill>
                            <a:schemeClr val="tx1">
                              <a:lumMod val="10000"/>
                            </a:schemeClr>
                          </a:solidFill>
                          <a:effectLst/>
                        </a:rPr>
                        <a:t>7</a:t>
                      </a:r>
                      <a:endParaRPr kumimoji="0" lang="ar-SA" sz="18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ركام ذو مظهر مهلهل</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ركام متوسط مصحوب بطبقي متوسط أو طبقي مزنى أو كليهما</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غلالة من السمحاق الطبقي تغطى السماء بأكملها</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692474">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smtClean="0">
                          <a:ln>
                            <a:noFill/>
                          </a:ln>
                          <a:solidFill>
                            <a:schemeClr val="tx1">
                              <a:lumMod val="10000"/>
                            </a:schemeClr>
                          </a:solidFill>
                          <a:effectLst/>
                        </a:rPr>
                        <a:t>8</a:t>
                      </a:r>
                      <a:endParaRPr kumimoji="0" lang="ar-SA" sz="18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ركام مصحوب بركام طبقي غير ناشئ عن تفلطح الركام</a:t>
                      </a:r>
                      <a:endParaRPr kumimoji="0" lang="ar-EG" sz="1200" b="1" i="0" u="none" strike="noStrike" cap="none" normalizeH="0" baseline="0" dirty="0" smtClean="0">
                        <a:ln>
                          <a:noFill/>
                        </a:ln>
                        <a:solidFill>
                          <a:schemeClr val="tx1">
                            <a:lumMod val="10000"/>
                          </a:schemeClr>
                        </a:solidFill>
                        <a:effectLst/>
                        <a:latin typeface="Arial"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ركام متوسط ذو مظهر قلعي أو ذو الخصل</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غلالة من السمحاق الطبقي لا تغطى السماء بأكملها</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r h="461649">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ar-SA" sz="1400" b="1" u="none" strike="noStrike" cap="none" normalizeH="0" baseline="0" smtClean="0">
                          <a:ln>
                            <a:noFill/>
                          </a:ln>
                          <a:solidFill>
                            <a:schemeClr val="tx1">
                              <a:lumMod val="10000"/>
                            </a:schemeClr>
                          </a:solidFill>
                          <a:effectLst/>
                        </a:rPr>
                        <a:t>9</a:t>
                      </a:r>
                      <a:endParaRPr kumimoji="0" lang="ar-SA" sz="18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ركام مزنى</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smtClean="0">
                          <a:ln>
                            <a:noFill/>
                          </a:ln>
                          <a:solidFill>
                            <a:schemeClr val="tx1">
                              <a:lumMod val="10000"/>
                            </a:schemeClr>
                          </a:solidFill>
                          <a:effectLst/>
                        </a:rPr>
                        <a:t>عدة طبقات من الركام المتوسط</a:t>
                      </a:r>
                      <a:endParaRPr kumimoji="0" lang="ar-SA" sz="1200" b="1" i="0" u="none" strike="noStrike" cap="none" normalizeH="0" baseline="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c>
                  <a:txBody>
                    <a:bodyPr/>
                    <a:lstStyle/>
                    <a:p>
                      <a:pPr marL="342900" marR="0" lvl="0" indent="-342900" algn="r" defTabSz="914400" rtl="1" eaLnBrk="1" fontAlgn="base" latinLnBrk="0" hangingPunct="1">
                        <a:lnSpc>
                          <a:spcPct val="100000"/>
                        </a:lnSpc>
                        <a:spcBef>
                          <a:spcPct val="0"/>
                        </a:spcBef>
                        <a:spcAft>
                          <a:spcPct val="0"/>
                        </a:spcAft>
                        <a:buClrTx/>
                        <a:buSzTx/>
                        <a:buFontTx/>
                        <a:buNone/>
                        <a:tabLst/>
                      </a:pPr>
                      <a:r>
                        <a:rPr kumimoji="0" lang="ar-SA" sz="1200" b="1" u="none" strike="noStrike" cap="none" normalizeH="0" baseline="0" dirty="0" smtClean="0">
                          <a:ln>
                            <a:noFill/>
                          </a:ln>
                          <a:solidFill>
                            <a:schemeClr val="tx1">
                              <a:lumMod val="10000"/>
                            </a:schemeClr>
                          </a:solidFill>
                          <a:effectLst/>
                        </a:rPr>
                        <a:t>سمحاق ركامي</a:t>
                      </a:r>
                      <a:endParaRPr kumimoji="0" lang="ar-SA" sz="1200" b="1" i="0" u="none" strike="noStrike" cap="none" normalizeH="0" baseline="0" dirty="0" smtClean="0">
                        <a:ln>
                          <a:noFill/>
                        </a:ln>
                        <a:solidFill>
                          <a:schemeClr val="tx1">
                            <a:lumMod val="10000"/>
                          </a:schemeClr>
                        </a:solidFill>
                        <a:effectLst/>
                        <a:latin typeface="Arial" charset="0"/>
                        <a:ea typeface="Times New Roman" pitchFamily="18" charset="0"/>
                        <a:cs typeface="Simplified Arabic" pitchFamily="2" charset="-78"/>
                      </a:endParaRPr>
                    </a:p>
                  </a:txBody>
                  <a:tcPr horzOverflow="overflow"/>
                </a:tc>
              </a:tr>
            </a:tbl>
          </a:graphicData>
        </a:graphic>
      </p:graphicFrame>
    </p:spTree>
    <p:extLst>
      <p:ext uri="{BB962C8B-B14F-4D97-AF65-F5344CB8AC3E}">
        <p14:creationId xmlns:p14="http://schemas.microsoft.com/office/powerpoint/2010/main" val="74171201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768297639"/>
              </p:ext>
            </p:extLst>
          </p:nvPr>
        </p:nvGraphicFramePr>
        <p:xfrm>
          <a:off x="457200" y="1981199"/>
          <a:ext cx="8229600" cy="4305300"/>
        </p:xfrm>
        <a:graphic>
          <a:graphicData uri="http://schemas.openxmlformats.org/drawingml/2006/table">
            <a:tbl>
              <a:tblPr firstRow="1" bandRow="1">
                <a:tableStyleId>{5C22544A-7EE6-4342-B048-85BDC9FD1C3A}</a:tableStyleId>
              </a:tblPr>
              <a:tblGrid>
                <a:gridCol w="4543428"/>
                <a:gridCol w="3686172"/>
              </a:tblGrid>
              <a:tr h="1143366">
                <a:tc>
                  <a:txBody>
                    <a:bodyPr/>
                    <a:lstStyle/>
                    <a:p>
                      <a:pPr marL="0" marR="0" algn="ctr" rtl="1">
                        <a:lnSpc>
                          <a:spcPct val="150000"/>
                        </a:lnSpc>
                        <a:spcBef>
                          <a:spcPts val="0"/>
                        </a:spcBef>
                        <a:spcAft>
                          <a:spcPts val="0"/>
                        </a:spcAft>
                      </a:pPr>
                      <a:r>
                        <a:rPr lang="ar-EG" sz="2800" b="1" dirty="0" smtClean="0">
                          <a:solidFill>
                            <a:srgbClr val="0000FF"/>
                          </a:solidFill>
                          <a:latin typeface="Times New Roman"/>
                          <a:ea typeface="Times New Roman"/>
                          <a:cs typeface="Simplified Arabic"/>
                        </a:rPr>
                        <a:t>النوع</a:t>
                      </a:r>
                      <a:endParaRPr lang="en-US" sz="2800" dirty="0">
                        <a:latin typeface="Calibri"/>
                        <a:ea typeface="Calibri"/>
                        <a:cs typeface="Arial"/>
                      </a:endParaRPr>
                    </a:p>
                  </a:txBody>
                  <a:tcPr marL="68580" marR="68580" marT="0" marB="0"/>
                </a:tc>
                <a:tc>
                  <a:txBody>
                    <a:bodyPr/>
                    <a:lstStyle/>
                    <a:p>
                      <a:pPr marL="0" marR="0" algn="ctr" rtl="1">
                        <a:lnSpc>
                          <a:spcPct val="150000"/>
                        </a:lnSpc>
                        <a:spcBef>
                          <a:spcPts val="0"/>
                        </a:spcBef>
                        <a:spcAft>
                          <a:spcPts val="0"/>
                        </a:spcAft>
                      </a:pPr>
                      <a:r>
                        <a:rPr lang="ar-EG" sz="2800" b="1" dirty="0" smtClean="0">
                          <a:latin typeface="Times New Roman"/>
                          <a:ea typeface="Times New Roman"/>
                          <a:cs typeface="Simplified Arabic"/>
                        </a:rPr>
                        <a:t>الكود</a:t>
                      </a:r>
                      <a:endParaRPr lang="en-US" sz="2800" dirty="0">
                        <a:latin typeface="Calibri"/>
                        <a:ea typeface="Calibri"/>
                        <a:cs typeface="Arial"/>
                      </a:endParaRPr>
                    </a:p>
                  </a:txBody>
                  <a:tcPr marL="68580" marR="68580" marT="0" marB="0"/>
                </a:tc>
              </a:tr>
              <a:tr h="1143366">
                <a:tc>
                  <a:txBody>
                    <a:bodyPr/>
                    <a:lstStyle/>
                    <a:p>
                      <a:pPr marL="0" marR="0" algn="l" rtl="0">
                        <a:lnSpc>
                          <a:spcPct val="150000"/>
                        </a:lnSpc>
                        <a:spcBef>
                          <a:spcPts val="0"/>
                        </a:spcBef>
                        <a:spcAft>
                          <a:spcPts val="0"/>
                        </a:spcAft>
                      </a:pPr>
                      <a:r>
                        <a:rPr lang="en-US" sz="2400" b="1" dirty="0">
                          <a:solidFill>
                            <a:srgbClr val="0000FF"/>
                          </a:solidFill>
                          <a:latin typeface="Times New Roman"/>
                          <a:ea typeface="Times New Roman"/>
                          <a:cs typeface="Simplified Arabic"/>
                          <a:hlinkClick r:id="rId2"/>
                        </a:rPr>
                        <a:t>Cirrus (</a:t>
                      </a:r>
                      <a:r>
                        <a:rPr lang="en-US" sz="2400" b="1" dirty="0" err="1">
                          <a:solidFill>
                            <a:srgbClr val="0000FF"/>
                          </a:solidFill>
                          <a:latin typeface="Times New Roman"/>
                          <a:ea typeface="Times New Roman"/>
                          <a:cs typeface="Simplified Arabic"/>
                          <a:hlinkClick r:id="rId2"/>
                        </a:rPr>
                        <a:t>Ci</a:t>
                      </a:r>
                      <a:r>
                        <a:rPr lang="en-US" sz="2400" b="1" dirty="0" smtClean="0">
                          <a:solidFill>
                            <a:srgbClr val="0000FF"/>
                          </a:solidFill>
                          <a:latin typeface="Times New Roman"/>
                          <a:ea typeface="Times New Roman"/>
                          <a:cs typeface="Simplified Arabic"/>
                          <a:hlinkClick r:id="rId2"/>
                        </a:rPr>
                        <a:t>)</a:t>
                      </a:r>
                      <a:r>
                        <a:rPr lang="ar-EG" sz="2400" b="1" u="sng" dirty="0" smtClean="0">
                          <a:solidFill>
                            <a:srgbClr val="0000FF"/>
                          </a:solidFill>
                          <a:latin typeface="Times New Roman"/>
                          <a:ea typeface="Times New Roman"/>
                          <a:cs typeface="Simplified Arabic"/>
                        </a:rPr>
                        <a:t> </a:t>
                      </a:r>
                      <a:r>
                        <a:rPr lang="en-US" sz="2400" b="1" u="sng" dirty="0" smtClean="0">
                          <a:solidFill>
                            <a:srgbClr val="0000FF"/>
                          </a:solidFill>
                          <a:latin typeface="Times New Roman"/>
                          <a:ea typeface="Times New Roman"/>
                          <a:cs typeface="Simplified Arabic"/>
                        </a:rPr>
                        <a:t> </a:t>
                      </a:r>
                      <a:r>
                        <a:rPr lang="ar-EG" sz="2400" b="1" u="sng" dirty="0" smtClean="0">
                          <a:solidFill>
                            <a:srgbClr val="0000FF"/>
                          </a:solidFill>
                          <a:latin typeface="Times New Roman"/>
                          <a:ea typeface="Times New Roman"/>
                          <a:cs typeface="Simplified Arabic"/>
                        </a:rPr>
                        <a:t>سحب السمحاق</a:t>
                      </a:r>
                      <a:endParaRPr lang="en-US" sz="2400" u="sng" dirty="0">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2200" b="1" dirty="0" smtClean="0">
                          <a:latin typeface="Times New Roman"/>
                          <a:ea typeface="Times New Roman"/>
                          <a:cs typeface="Simplified Arabic"/>
                        </a:rPr>
                        <a:t>1</a:t>
                      </a:r>
                      <a:endParaRPr lang="en-US" sz="1100" dirty="0">
                        <a:latin typeface="Calibri"/>
                        <a:ea typeface="Calibri"/>
                        <a:cs typeface="Arial"/>
                      </a:endParaRPr>
                    </a:p>
                  </a:txBody>
                  <a:tcPr marL="68580" marR="68580" marT="0" marB="0"/>
                </a:tc>
              </a:tr>
              <a:tr h="1143366">
                <a:tc>
                  <a:txBody>
                    <a:bodyPr/>
                    <a:lstStyle/>
                    <a:p>
                      <a:pPr marL="0" marR="0" algn="l" rtl="0">
                        <a:lnSpc>
                          <a:spcPct val="150000"/>
                        </a:lnSpc>
                        <a:spcBef>
                          <a:spcPts val="0"/>
                        </a:spcBef>
                        <a:spcAft>
                          <a:spcPts val="0"/>
                        </a:spcAft>
                      </a:pPr>
                      <a:r>
                        <a:rPr lang="en-US" sz="2400" b="1" dirty="0">
                          <a:solidFill>
                            <a:srgbClr val="0000FF"/>
                          </a:solidFill>
                          <a:latin typeface="Times New Roman"/>
                          <a:ea typeface="Times New Roman"/>
                          <a:cs typeface="Simplified Arabic"/>
                          <a:hlinkClick r:id="rId3"/>
                        </a:rPr>
                        <a:t>Cirrocumulus (Cc</a:t>
                      </a:r>
                      <a:r>
                        <a:rPr lang="en-US" sz="2400" b="1" u="sng" dirty="0" smtClean="0">
                          <a:solidFill>
                            <a:srgbClr val="0000FF"/>
                          </a:solidFill>
                          <a:latin typeface="Times New Roman"/>
                          <a:ea typeface="Times New Roman"/>
                          <a:cs typeface="Simplified Arabic"/>
                          <a:hlinkClick r:id="rId3"/>
                        </a:rPr>
                        <a:t>)</a:t>
                      </a:r>
                      <a:r>
                        <a:rPr lang="ar-EG" sz="2400" b="1" u="sng" dirty="0" smtClean="0">
                          <a:solidFill>
                            <a:srgbClr val="0000FF"/>
                          </a:solidFill>
                          <a:latin typeface="Times New Roman"/>
                          <a:ea typeface="Times New Roman"/>
                          <a:cs typeface="Simplified Arabic"/>
                        </a:rPr>
                        <a:t> سمحاق ركامي </a:t>
                      </a:r>
                      <a:endParaRPr lang="en-US" sz="2400" u="sng" dirty="0">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2200" b="1" dirty="0" smtClean="0">
                          <a:latin typeface="Times New Roman"/>
                          <a:ea typeface="Times New Roman"/>
                          <a:cs typeface="Simplified Arabic"/>
                        </a:rPr>
                        <a:t>2</a:t>
                      </a:r>
                      <a:endParaRPr lang="en-US" sz="1100" dirty="0">
                        <a:latin typeface="Calibri"/>
                        <a:ea typeface="Calibri"/>
                        <a:cs typeface="Arial"/>
                      </a:endParaRPr>
                    </a:p>
                  </a:txBody>
                  <a:tcPr marL="68580" marR="68580" marT="0" marB="0"/>
                </a:tc>
              </a:tr>
              <a:tr h="875202">
                <a:tc>
                  <a:txBody>
                    <a:bodyPr/>
                    <a:lstStyle/>
                    <a:p>
                      <a:pPr marL="0" marR="0" algn="l" rtl="0">
                        <a:lnSpc>
                          <a:spcPct val="150000"/>
                        </a:lnSpc>
                        <a:spcBef>
                          <a:spcPts val="0"/>
                        </a:spcBef>
                        <a:spcAft>
                          <a:spcPts val="0"/>
                        </a:spcAft>
                      </a:pPr>
                      <a:r>
                        <a:rPr lang="en-US" sz="2400" b="1" dirty="0">
                          <a:solidFill>
                            <a:srgbClr val="0000FF"/>
                          </a:solidFill>
                          <a:latin typeface="Times New Roman"/>
                          <a:ea typeface="Times New Roman"/>
                          <a:cs typeface="Simplified Arabic"/>
                          <a:hlinkClick r:id="rId4"/>
                        </a:rPr>
                        <a:t>Cirrostratus (Cs</a:t>
                      </a:r>
                      <a:r>
                        <a:rPr lang="en-US" sz="2400" b="1" dirty="0" smtClean="0">
                          <a:solidFill>
                            <a:srgbClr val="0000FF"/>
                          </a:solidFill>
                          <a:latin typeface="Times New Roman"/>
                          <a:ea typeface="Times New Roman"/>
                          <a:cs typeface="Simplified Arabic"/>
                          <a:hlinkClick r:id="rId4"/>
                        </a:rPr>
                        <a:t>)</a:t>
                      </a:r>
                      <a:r>
                        <a:rPr lang="ar-EG" sz="2400" b="1" dirty="0" smtClean="0">
                          <a:solidFill>
                            <a:srgbClr val="0000FF"/>
                          </a:solidFill>
                          <a:latin typeface="Times New Roman"/>
                          <a:ea typeface="Times New Roman"/>
                          <a:cs typeface="Simplified Arabic"/>
                        </a:rPr>
                        <a:t> </a:t>
                      </a:r>
                      <a:r>
                        <a:rPr lang="ar-EG" sz="2400" b="1" u="sng" dirty="0" smtClean="0">
                          <a:solidFill>
                            <a:srgbClr val="0000FF"/>
                          </a:solidFill>
                          <a:latin typeface="Times New Roman"/>
                          <a:ea typeface="Times New Roman"/>
                          <a:cs typeface="Simplified Arabic"/>
                        </a:rPr>
                        <a:t>سمحاق طبقي </a:t>
                      </a:r>
                      <a:endParaRPr lang="en-US" sz="2400" u="sng" dirty="0">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2200" b="1" dirty="0" smtClean="0">
                          <a:latin typeface="Times New Roman"/>
                          <a:ea typeface="Times New Roman"/>
                          <a:cs typeface="Simplified Arabic"/>
                        </a:rPr>
                        <a:t>3</a:t>
                      </a:r>
                      <a:endParaRPr lang="en-US" sz="1100" dirty="0">
                        <a:latin typeface="Calibri"/>
                        <a:ea typeface="Calibri"/>
                        <a:cs typeface="Arial"/>
                      </a:endParaRPr>
                    </a:p>
                  </a:txBody>
                  <a:tcPr marL="68580" marR="68580" marT="0" marB="0"/>
                </a:tc>
              </a:tr>
            </a:tbl>
          </a:graphicData>
        </a:graphic>
      </p:graphicFrame>
      <p:sp>
        <p:nvSpPr>
          <p:cNvPr id="2" name="Title 1"/>
          <p:cNvSpPr>
            <a:spLocks noGrp="1"/>
          </p:cNvSpPr>
          <p:nvPr>
            <p:ph type="title"/>
          </p:nvPr>
        </p:nvSpPr>
        <p:spPr>
          <a:xfrm>
            <a:off x="457200" y="338328"/>
            <a:ext cx="8229600" cy="1490472"/>
          </a:xfrm>
        </p:spPr>
        <p:txBody>
          <a:bodyPr/>
          <a:lstStyle/>
          <a:p>
            <a:pPr algn="ctr" rtl="1">
              <a:defRPr/>
            </a:pPr>
            <a:r>
              <a:rPr lang="en-US" b="1" dirty="0" smtClean="0"/>
              <a:t>High Clouds</a:t>
            </a:r>
            <a:endParaRPr lang="en-US" dirty="0"/>
          </a:p>
        </p:txBody>
      </p:sp>
    </p:spTree>
    <p:extLst>
      <p:ext uri="{BB962C8B-B14F-4D97-AF65-F5344CB8AC3E}">
        <p14:creationId xmlns:p14="http://schemas.microsoft.com/office/powerpoint/2010/main" val="73952917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851" name="Content Placeholder 3" descr="http://www.pme.gov.sa/Observer/Images/CI-1.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143000" y="2209800"/>
            <a:ext cx="6553200" cy="3916363"/>
          </a:xfrm>
        </p:spPr>
      </p:pic>
      <p:sp>
        <p:nvSpPr>
          <p:cNvPr id="2" name="Title 1"/>
          <p:cNvSpPr>
            <a:spLocks noGrp="1"/>
          </p:cNvSpPr>
          <p:nvPr>
            <p:ph type="title"/>
          </p:nvPr>
        </p:nvSpPr>
        <p:spPr/>
        <p:txBody>
          <a:bodyPr/>
          <a:lstStyle/>
          <a:p>
            <a:pPr algn="ctr">
              <a:defRPr/>
            </a:pPr>
            <a:r>
              <a:rPr lang="en-US" sz="4400" b="1" dirty="0" smtClean="0">
                <a:hlinkClick r:id="rId3"/>
              </a:rPr>
              <a:t>Cirrus (</a:t>
            </a:r>
            <a:r>
              <a:rPr lang="en-US" sz="4400" b="1" dirty="0" err="1" smtClean="0">
                <a:hlinkClick r:id="rId3"/>
              </a:rPr>
              <a:t>Ci</a:t>
            </a:r>
            <a:r>
              <a:rPr lang="en-US" sz="4400" b="1" dirty="0" smtClean="0">
                <a:hlinkClick r:id="rId3"/>
              </a:rPr>
              <a:t>)</a:t>
            </a:r>
            <a:r>
              <a:rPr lang="ar-EG" sz="4400" b="1" dirty="0" smtClean="0"/>
              <a:t> سمحاق متقطع </a:t>
            </a:r>
            <a:endParaRPr lang="en-US" sz="4400" dirty="0"/>
          </a:p>
        </p:txBody>
      </p:sp>
    </p:spTree>
    <p:extLst>
      <p:ext uri="{BB962C8B-B14F-4D97-AF65-F5344CB8AC3E}">
        <p14:creationId xmlns:p14="http://schemas.microsoft.com/office/powerpoint/2010/main" val="424869294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5" name="Content Placeholder 3" descr="http://www.pme.gov.sa/Observer/Images/CI-2.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219200" y="2209800"/>
            <a:ext cx="6553200" cy="3916363"/>
          </a:xfrm>
        </p:spPr>
      </p:pic>
      <p:sp>
        <p:nvSpPr>
          <p:cNvPr id="2" name="Title 1"/>
          <p:cNvSpPr>
            <a:spLocks noGrp="1"/>
          </p:cNvSpPr>
          <p:nvPr>
            <p:ph type="title"/>
          </p:nvPr>
        </p:nvSpPr>
        <p:spPr/>
        <p:txBody>
          <a:bodyPr/>
          <a:lstStyle/>
          <a:p>
            <a:pPr algn="ctr">
              <a:defRPr/>
            </a:pPr>
            <a:r>
              <a:rPr lang="en-US" sz="4400" b="1" dirty="0" smtClean="0">
                <a:hlinkClick r:id="rId3"/>
              </a:rPr>
              <a:t>Cirrus (</a:t>
            </a:r>
            <a:r>
              <a:rPr lang="en-US" sz="4400" b="1" dirty="0" err="1" smtClean="0">
                <a:hlinkClick r:id="rId3"/>
              </a:rPr>
              <a:t>Ci</a:t>
            </a:r>
            <a:r>
              <a:rPr lang="en-US" sz="4400" b="1" dirty="0" smtClean="0">
                <a:hlinkClick r:id="rId3"/>
              </a:rPr>
              <a:t>)</a:t>
            </a:r>
            <a:r>
              <a:rPr lang="ar-EG" sz="4400" b="1" dirty="0" smtClean="0"/>
              <a:t> سمحاق كثيف </a:t>
            </a:r>
            <a:endParaRPr lang="en-US" sz="4400" dirty="0"/>
          </a:p>
        </p:txBody>
      </p:sp>
    </p:spTree>
    <p:extLst>
      <p:ext uri="{BB962C8B-B14F-4D97-AF65-F5344CB8AC3E}">
        <p14:creationId xmlns:p14="http://schemas.microsoft.com/office/powerpoint/2010/main" val="207879505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Content Placeholder 2"/>
          <p:cNvSpPr>
            <a:spLocks noGrp="1"/>
          </p:cNvSpPr>
          <p:nvPr>
            <p:ph idx="1"/>
          </p:nvPr>
        </p:nvSpPr>
        <p:spPr>
          <a:xfrm>
            <a:off x="228600" y="1794164"/>
            <a:ext cx="8686799" cy="5029200"/>
          </a:xfrm>
        </p:spPr>
        <p:txBody>
          <a:bodyPr>
            <a:normAutofit lnSpcReduction="10000"/>
          </a:bodyPr>
          <a:lstStyle/>
          <a:p>
            <a:pPr algn="just" rtl="1"/>
            <a:r>
              <a:rPr lang="ar-EG" sz="2000" b="1" dirty="0" smtClean="0"/>
              <a:t>تصدر </a:t>
            </a:r>
            <a:r>
              <a:rPr lang="ar-EG" sz="2000" b="1" dirty="0"/>
              <a:t>الهيئة العامة للأرصاد وحماية البيئة خرائط </a:t>
            </a:r>
            <a:r>
              <a:rPr lang="ar-EG" sz="2000" b="1" dirty="0" smtClean="0"/>
              <a:t>للطقس أربع مرات </a:t>
            </a:r>
            <a:r>
              <a:rPr lang="ar-EG" sz="2000" b="1" dirty="0" smtClean="0"/>
              <a:t>يومياً، وشهدت نشأتها عدة مراحل هي:</a:t>
            </a:r>
          </a:p>
          <a:p>
            <a:pPr algn="just" rtl="1"/>
            <a:r>
              <a:rPr lang="ar-EG" sz="2000" b="1" dirty="0" smtClean="0"/>
              <a:t>في </a:t>
            </a:r>
            <a:r>
              <a:rPr lang="ar-EG" sz="2000" b="1" dirty="0"/>
              <a:t>عام ١٣٤٨هـ - ١٩٣٠م أنشأ الملك عبدالعزيز (رحمه الله)  مديرية الأمور </a:t>
            </a:r>
            <a:r>
              <a:rPr lang="ar-EG" sz="2000" b="1" dirty="0" smtClean="0"/>
              <a:t>العسكرية، واسندت </a:t>
            </a:r>
            <a:r>
              <a:rPr lang="ar-EG" sz="2000" b="1" dirty="0"/>
              <a:t>شؤون الطيران </a:t>
            </a:r>
            <a:r>
              <a:rPr lang="ar-EG" sz="2000" b="1" dirty="0" smtClean="0"/>
              <a:t>مشتملة </a:t>
            </a:r>
            <a:r>
              <a:rPr lang="ar-EG" sz="2000" b="1" dirty="0"/>
              <a:t>على شؤون </a:t>
            </a:r>
            <a:r>
              <a:rPr lang="ar-EG" sz="2000" b="1" dirty="0" smtClean="0"/>
              <a:t>الأرصاد في المملكة لها.</a:t>
            </a:r>
          </a:p>
          <a:p>
            <a:pPr algn="just" rtl="1"/>
            <a:r>
              <a:rPr lang="ar-EG" sz="2000" b="1" dirty="0"/>
              <a:t> في عام ١٣٥٩هـ - ١٩٤٠م استُبدِلت مديرية الأمور العسكرية لتصبح رئاسة الأركان الحربية وتتكون من أربعة مكاتب </a:t>
            </a:r>
            <a:r>
              <a:rPr lang="ar-EG" sz="2000" b="1" dirty="0" smtClean="0"/>
              <a:t>منها: </a:t>
            </a:r>
            <a:r>
              <a:rPr lang="ar-EG" sz="2000" b="1" dirty="0"/>
              <a:t>مكتب الأرصاد بمسمى (إدارة الانواء الجوية). </a:t>
            </a:r>
            <a:r>
              <a:rPr lang="ar-EG" sz="2000" b="1" dirty="0" smtClean="0"/>
              <a:t>وفي </a:t>
            </a:r>
            <a:r>
              <a:rPr lang="ar-EG" sz="2000" b="1" dirty="0"/>
              <a:t>عام ١٣٦٣هـ -١٩٤٤م تم استحداث وزارة للدفاع وأصبحت إدارة الانواء الجوية تتبع سلاح الطيران الملكي السعودي في </a:t>
            </a:r>
            <a:r>
              <a:rPr lang="ar-EG" sz="2000" b="1" dirty="0" smtClean="0"/>
              <a:t>حينها.</a:t>
            </a:r>
          </a:p>
          <a:p>
            <a:pPr algn="just" rtl="1"/>
            <a:r>
              <a:rPr lang="ar-EG" sz="2000" b="1" dirty="0"/>
              <a:t> في عام ١٣٧٠هـ - ١٩٥٠م  استقلت ادارة الأنواء الجوية لتصبح المديرية العامة للأرصاد الجوية وتتبع مصلحة الطيران المدني</a:t>
            </a:r>
            <a:r>
              <a:rPr lang="ar-EG" sz="2000" b="1" dirty="0" smtClean="0"/>
              <a:t>. </a:t>
            </a:r>
          </a:p>
          <a:p>
            <a:pPr algn="just" rtl="1"/>
            <a:r>
              <a:rPr lang="ar-EG" sz="2000" b="1" dirty="0" smtClean="0"/>
              <a:t>في </a:t>
            </a:r>
            <a:r>
              <a:rPr lang="ar-EG" sz="2000" b="1" dirty="0"/>
              <a:t>عام ١٣٨٦هـ - ١٩٦٦م  فصلت </a:t>
            </a:r>
            <a:r>
              <a:rPr lang="ar-EG" sz="2000" b="1" dirty="0" smtClean="0"/>
              <a:t>بمسمى </a:t>
            </a:r>
            <a:r>
              <a:rPr lang="ar-EG" sz="2000" b="1" dirty="0"/>
              <a:t>( مصلحة الأرصاد الجوية)  وتتبع لوزارة الدفاع والطيران ، ثم أضيفت </a:t>
            </a:r>
            <a:r>
              <a:rPr lang="ar-EG" sz="2000" b="1" dirty="0" smtClean="0"/>
              <a:t>لها مهام </a:t>
            </a:r>
            <a:r>
              <a:rPr lang="ar-EG" sz="2000" b="1" dirty="0"/>
              <a:t>حماية البيئة </a:t>
            </a:r>
            <a:r>
              <a:rPr lang="ar-EG" sz="2000" b="1" dirty="0" smtClean="0"/>
              <a:t>عام </a:t>
            </a:r>
            <a:r>
              <a:rPr lang="ar-EG" sz="2000" b="1" dirty="0"/>
              <a:t>1401هـ </a:t>
            </a:r>
            <a:r>
              <a:rPr lang="ar-EG" sz="2000" b="1" dirty="0" smtClean="0"/>
              <a:t>وعدل </a:t>
            </a:r>
            <a:r>
              <a:rPr lang="ar-EG" sz="2000" b="1" dirty="0"/>
              <a:t>مسماها إلى " مصلحة الأرصاد وحماية البيئة". </a:t>
            </a:r>
            <a:endParaRPr lang="ar-EG" sz="2000" b="1" dirty="0" smtClean="0"/>
          </a:p>
          <a:p>
            <a:pPr algn="just" rtl="1"/>
            <a:r>
              <a:rPr lang="ar-EG" sz="2000" b="1" dirty="0"/>
              <a:t>في عام 1422 هـ - 2001م  تم إعادة هيكلتها من جديد </a:t>
            </a:r>
            <a:r>
              <a:rPr lang="ar-EG" sz="2000" b="1" dirty="0" smtClean="0"/>
              <a:t>وتحويل </a:t>
            </a:r>
            <a:r>
              <a:rPr lang="ar-EG" sz="2000" b="1" dirty="0"/>
              <a:t>مسماها إلى الرئاسة العامة للأرصاد وحماية البيئة، في عام 1437 هـ - 2016م  </a:t>
            </a:r>
            <a:r>
              <a:rPr lang="ar-EG" sz="2000" b="1" dirty="0" smtClean="0"/>
              <a:t>عدل </a:t>
            </a:r>
            <a:r>
              <a:rPr lang="ar-EG" sz="2000" b="1" dirty="0"/>
              <a:t>المسمى إلى الهيئة العامة للأرصاد وحماية البيئة بموجب الأمر الملكي بتاريخ 30/07/1437هـ </a:t>
            </a:r>
            <a:r>
              <a:rPr lang="ar-EG" sz="2000" b="1" dirty="0" smtClean="0"/>
              <a:t>. </a:t>
            </a:r>
          </a:p>
          <a:p>
            <a:pPr algn="just" rtl="1"/>
            <a:endParaRPr lang="ar-EG" dirty="0"/>
          </a:p>
          <a:p>
            <a:pPr algn="just" rtl="1"/>
            <a:endParaRPr lang="ar-EG" dirty="0"/>
          </a:p>
          <a:p>
            <a:pPr algn="just" rtl="1"/>
            <a:endParaRPr lang="en-US" dirty="0" smtClean="0"/>
          </a:p>
          <a:p>
            <a:pPr algn="r" rtl="1" eaLnBrk="1" hangingPunct="1"/>
            <a:endParaRPr lang="en-US" dirty="0" smtClean="0"/>
          </a:p>
        </p:txBody>
      </p:sp>
      <p:sp>
        <p:nvSpPr>
          <p:cNvPr id="2" name="Title 1"/>
          <p:cNvSpPr>
            <a:spLocks noGrp="1"/>
          </p:cNvSpPr>
          <p:nvPr>
            <p:ph type="title"/>
          </p:nvPr>
        </p:nvSpPr>
        <p:spPr>
          <a:xfrm>
            <a:off x="457200" y="457200"/>
            <a:ext cx="8229600" cy="1133856"/>
          </a:xfrm>
        </p:spPr>
        <p:txBody>
          <a:bodyPr>
            <a:normAutofit/>
          </a:bodyPr>
          <a:lstStyle/>
          <a:p>
            <a:pPr>
              <a:defRPr/>
            </a:pPr>
            <a:r>
              <a:rPr lang="ar-EG" sz="4000" b="1" dirty="0"/>
              <a:t>الهيئة العامة للأرصاد وحماية البيئة </a:t>
            </a:r>
            <a:endParaRPr lang="en-US" sz="4000" b="1" dirty="0"/>
          </a:p>
        </p:txBody>
      </p:sp>
    </p:spTree>
    <p:extLst>
      <p:ext uri="{BB962C8B-B14F-4D97-AF65-F5344CB8AC3E}">
        <p14:creationId xmlns:p14="http://schemas.microsoft.com/office/powerpoint/2010/main" val="344099536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899" name="Content Placeholder 3" descr="http://www.pme.gov.sa/Observer/Images/CC-1.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676400" y="2362200"/>
            <a:ext cx="6096000" cy="4068763"/>
          </a:xfrm>
        </p:spPr>
      </p:pic>
      <p:sp>
        <p:nvSpPr>
          <p:cNvPr id="2" name="Title 1"/>
          <p:cNvSpPr>
            <a:spLocks noGrp="1"/>
          </p:cNvSpPr>
          <p:nvPr>
            <p:ph type="title"/>
          </p:nvPr>
        </p:nvSpPr>
        <p:spPr/>
        <p:txBody>
          <a:bodyPr/>
          <a:lstStyle/>
          <a:p>
            <a:pPr algn="ctr">
              <a:defRPr/>
            </a:pPr>
            <a:r>
              <a:rPr lang="en-US" sz="4400" b="1" dirty="0" smtClean="0">
                <a:hlinkClick r:id="rId3"/>
              </a:rPr>
              <a:t>Cirrocumulus (Cc)</a:t>
            </a:r>
            <a:r>
              <a:rPr lang="ar-EG" sz="4400" b="1" dirty="0" smtClean="0"/>
              <a:t>سمحاق ركامي </a:t>
            </a:r>
            <a:endParaRPr lang="en-US" sz="4400" dirty="0"/>
          </a:p>
        </p:txBody>
      </p:sp>
    </p:spTree>
    <p:extLst>
      <p:ext uri="{BB962C8B-B14F-4D97-AF65-F5344CB8AC3E}">
        <p14:creationId xmlns:p14="http://schemas.microsoft.com/office/powerpoint/2010/main" val="114600506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3" name="Content Placeholder 3" descr="http://www.pme.gov.sa/Observer/Images/CC-2.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371600" y="2057400"/>
            <a:ext cx="6096000" cy="4068763"/>
          </a:xfrm>
        </p:spPr>
      </p:pic>
      <p:sp>
        <p:nvSpPr>
          <p:cNvPr id="2" name="Title 1"/>
          <p:cNvSpPr>
            <a:spLocks noGrp="1"/>
          </p:cNvSpPr>
          <p:nvPr>
            <p:ph type="title"/>
          </p:nvPr>
        </p:nvSpPr>
        <p:spPr/>
        <p:txBody>
          <a:bodyPr>
            <a:normAutofit/>
          </a:bodyPr>
          <a:lstStyle/>
          <a:p>
            <a:pPr algn="ctr">
              <a:defRPr/>
            </a:pPr>
            <a:r>
              <a:rPr lang="en-US" sz="4800" b="1" dirty="0" smtClean="0">
                <a:hlinkClick r:id="rId3"/>
              </a:rPr>
              <a:t>Cirrocumulus (Cc)</a:t>
            </a:r>
            <a:r>
              <a:rPr lang="ar-EG" sz="4800" b="1" dirty="0" smtClean="0"/>
              <a:t>سمحاق ركامي </a:t>
            </a:r>
            <a:endParaRPr lang="en-US" dirty="0"/>
          </a:p>
        </p:txBody>
      </p:sp>
    </p:spTree>
    <p:extLst>
      <p:ext uri="{BB962C8B-B14F-4D97-AF65-F5344CB8AC3E}">
        <p14:creationId xmlns:p14="http://schemas.microsoft.com/office/powerpoint/2010/main" val="325149667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7" name="Content Placeholder 3" descr="http://www.pme.gov.sa/Observer/Images/CS-1.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a:xfrm>
            <a:off x="1142999" y="2286000"/>
            <a:ext cx="6781801" cy="4071938"/>
          </a:xfrm>
        </p:spPr>
      </p:pic>
      <p:sp>
        <p:nvSpPr>
          <p:cNvPr id="2" name="Title 1"/>
          <p:cNvSpPr>
            <a:spLocks noGrp="1"/>
          </p:cNvSpPr>
          <p:nvPr>
            <p:ph type="title"/>
          </p:nvPr>
        </p:nvSpPr>
        <p:spPr/>
        <p:txBody>
          <a:bodyPr/>
          <a:lstStyle/>
          <a:p>
            <a:pPr algn="ctr">
              <a:defRPr/>
            </a:pPr>
            <a:r>
              <a:rPr lang="en-US" sz="4400" b="1" dirty="0" smtClean="0">
                <a:hlinkClick r:id="rId3"/>
              </a:rPr>
              <a:t>Cirrostratus (Cs)</a:t>
            </a:r>
            <a:r>
              <a:rPr lang="ar-EG" sz="4400" b="1" dirty="0" smtClean="0"/>
              <a:t> سمحاق طبقي </a:t>
            </a:r>
            <a:endParaRPr lang="en-US" sz="4400" dirty="0"/>
          </a:p>
        </p:txBody>
      </p:sp>
    </p:spTree>
    <p:extLst>
      <p:ext uri="{BB962C8B-B14F-4D97-AF65-F5344CB8AC3E}">
        <p14:creationId xmlns:p14="http://schemas.microsoft.com/office/powerpoint/2010/main" val="119644662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1" name="Content Placeholder 3" descr="http://www.pme.gov.sa/Observer/Images/CS-2.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447800" y="2133600"/>
            <a:ext cx="6096000" cy="4068763"/>
          </a:xfrm>
        </p:spPr>
      </p:pic>
      <p:sp>
        <p:nvSpPr>
          <p:cNvPr id="2" name="Title 1"/>
          <p:cNvSpPr>
            <a:spLocks noGrp="1"/>
          </p:cNvSpPr>
          <p:nvPr>
            <p:ph type="title"/>
          </p:nvPr>
        </p:nvSpPr>
        <p:spPr/>
        <p:txBody>
          <a:bodyPr/>
          <a:lstStyle/>
          <a:p>
            <a:pPr algn="ctr">
              <a:defRPr/>
            </a:pPr>
            <a:r>
              <a:rPr lang="en-US" sz="4400" b="1" dirty="0" smtClean="0">
                <a:hlinkClick r:id="rId3"/>
              </a:rPr>
              <a:t>Cirrostratus (Cs)</a:t>
            </a:r>
            <a:r>
              <a:rPr lang="ar-EG" sz="4400" b="1" dirty="0" smtClean="0"/>
              <a:t> سمحاق طبقي</a:t>
            </a:r>
            <a:r>
              <a:rPr lang="ar-EG" sz="4800" b="1" dirty="0" smtClean="0"/>
              <a:t> </a:t>
            </a:r>
            <a:endParaRPr lang="en-US" dirty="0"/>
          </a:p>
        </p:txBody>
      </p:sp>
    </p:spTree>
    <p:extLst>
      <p:ext uri="{BB962C8B-B14F-4D97-AF65-F5344CB8AC3E}">
        <p14:creationId xmlns:p14="http://schemas.microsoft.com/office/powerpoint/2010/main" val="145277326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968939350"/>
              </p:ext>
            </p:extLst>
          </p:nvPr>
        </p:nvGraphicFramePr>
        <p:xfrm>
          <a:off x="457200" y="2057401"/>
          <a:ext cx="8229600" cy="3943350"/>
        </p:xfrm>
        <a:graphic>
          <a:graphicData uri="http://schemas.openxmlformats.org/drawingml/2006/table">
            <a:tbl>
              <a:tblPr firstRow="1" bandRow="1">
                <a:tableStyleId>{5C22544A-7EE6-4342-B048-85BDC9FD1C3A}</a:tableStyleId>
              </a:tblPr>
              <a:tblGrid>
                <a:gridCol w="4757742"/>
                <a:gridCol w="3471858"/>
              </a:tblGrid>
              <a:tr h="1131406">
                <a:tc>
                  <a:txBody>
                    <a:bodyPr/>
                    <a:lstStyle/>
                    <a:p>
                      <a:pPr marL="0" marR="0" algn="ctr" rtl="1">
                        <a:lnSpc>
                          <a:spcPct val="150000"/>
                        </a:lnSpc>
                        <a:spcBef>
                          <a:spcPts val="0"/>
                        </a:spcBef>
                        <a:spcAft>
                          <a:spcPts val="0"/>
                        </a:spcAft>
                      </a:pPr>
                      <a:r>
                        <a:rPr lang="ar-EG" sz="2800" b="1" dirty="0" smtClean="0">
                          <a:solidFill>
                            <a:srgbClr val="0000FF"/>
                          </a:solidFill>
                          <a:latin typeface="Times New Roman"/>
                          <a:ea typeface="Times New Roman"/>
                          <a:cs typeface="Simplified Arabic"/>
                        </a:rPr>
                        <a:t>النوع</a:t>
                      </a:r>
                      <a:endParaRPr lang="en-US" sz="2800" dirty="0">
                        <a:latin typeface="Calibri"/>
                        <a:ea typeface="Calibri"/>
                        <a:cs typeface="Arial"/>
                      </a:endParaRPr>
                    </a:p>
                  </a:txBody>
                  <a:tcPr marL="68580" marR="68580" marT="0" marB="0"/>
                </a:tc>
                <a:tc>
                  <a:txBody>
                    <a:bodyPr/>
                    <a:lstStyle/>
                    <a:p>
                      <a:pPr marL="0" marR="0" algn="ctr" rtl="1">
                        <a:lnSpc>
                          <a:spcPct val="150000"/>
                        </a:lnSpc>
                        <a:spcBef>
                          <a:spcPts val="0"/>
                        </a:spcBef>
                        <a:spcAft>
                          <a:spcPts val="0"/>
                        </a:spcAft>
                      </a:pPr>
                      <a:r>
                        <a:rPr lang="ar-EG" sz="2800" b="1" dirty="0" smtClean="0">
                          <a:latin typeface="Times New Roman"/>
                          <a:ea typeface="Times New Roman"/>
                          <a:cs typeface="Simplified Arabic"/>
                        </a:rPr>
                        <a:t>الكود</a:t>
                      </a:r>
                      <a:endParaRPr lang="en-US" sz="2800" dirty="0">
                        <a:latin typeface="Calibri"/>
                        <a:ea typeface="Calibri"/>
                        <a:cs typeface="Arial"/>
                      </a:endParaRPr>
                    </a:p>
                  </a:txBody>
                  <a:tcPr marL="68580" marR="68580" marT="0" marB="0"/>
                </a:tc>
              </a:tr>
              <a:tr h="969777">
                <a:tc>
                  <a:txBody>
                    <a:bodyPr/>
                    <a:lstStyle/>
                    <a:p>
                      <a:pPr marL="0" marR="0" algn="justLow" rtl="0">
                        <a:lnSpc>
                          <a:spcPct val="150000"/>
                        </a:lnSpc>
                        <a:spcBef>
                          <a:spcPts val="0"/>
                        </a:spcBef>
                        <a:spcAft>
                          <a:spcPts val="0"/>
                        </a:spcAft>
                      </a:pPr>
                      <a:r>
                        <a:rPr lang="en-US" sz="2200" b="1" u="sng" dirty="0">
                          <a:solidFill>
                            <a:srgbClr val="0000FF"/>
                          </a:solidFill>
                          <a:latin typeface="Times New Roman"/>
                          <a:ea typeface="Times New Roman"/>
                          <a:cs typeface="Simplified Arabic"/>
                          <a:hlinkClick r:id="rId2"/>
                        </a:rPr>
                        <a:t>Altocumulus (</a:t>
                      </a:r>
                      <a:r>
                        <a:rPr lang="en-US" sz="2200" b="1" u="sng" dirty="0" smtClean="0">
                          <a:solidFill>
                            <a:srgbClr val="0000FF"/>
                          </a:solidFill>
                          <a:latin typeface="Times New Roman"/>
                          <a:ea typeface="Times New Roman"/>
                          <a:cs typeface="Simplified Arabic"/>
                          <a:hlinkClick r:id="rId2"/>
                        </a:rPr>
                        <a:t>Ac)</a:t>
                      </a:r>
                      <a:r>
                        <a:rPr lang="ar-EG" sz="2200" b="1" u="sng" dirty="0" smtClean="0">
                          <a:solidFill>
                            <a:srgbClr val="0000FF"/>
                          </a:solidFill>
                          <a:latin typeface="Times New Roman"/>
                          <a:ea typeface="Times New Roman"/>
                          <a:cs typeface="Simplified Arabic"/>
                        </a:rPr>
                        <a:t>ركامي متوسط </a:t>
                      </a:r>
                      <a:endParaRPr lang="en-US" sz="1100" dirty="0">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2200" b="1" dirty="0" smtClean="0">
                          <a:latin typeface="Times New Roman"/>
                          <a:ea typeface="Times New Roman"/>
                          <a:cs typeface="Simplified Arabic"/>
                        </a:rPr>
                        <a:t>1</a:t>
                      </a:r>
                      <a:endParaRPr lang="en-US" sz="1100" dirty="0">
                        <a:latin typeface="Calibri"/>
                        <a:ea typeface="Calibri"/>
                        <a:cs typeface="Arial"/>
                      </a:endParaRPr>
                    </a:p>
                  </a:txBody>
                  <a:tcPr marL="68580" marR="68580" marT="0" marB="0"/>
                </a:tc>
              </a:tr>
              <a:tr h="872390">
                <a:tc>
                  <a:txBody>
                    <a:bodyPr/>
                    <a:lstStyle/>
                    <a:p>
                      <a:pPr marL="0" marR="0" algn="justLow" rtl="0">
                        <a:lnSpc>
                          <a:spcPct val="150000"/>
                        </a:lnSpc>
                        <a:spcBef>
                          <a:spcPts val="0"/>
                        </a:spcBef>
                        <a:spcAft>
                          <a:spcPts val="0"/>
                        </a:spcAft>
                      </a:pPr>
                      <a:r>
                        <a:rPr lang="en-US" sz="2200" b="1" u="sng" dirty="0">
                          <a:solidFill>
                            <a:srgbClr val="0000FF"/>
                          </a:solidFill>
                          <a:latin typeface="Times New Roman"/>
                          <a:ea typeface="Times New Roman"/>
                          <a:cs typeface="Simplified Arabic"/>
                          <a:hlinkClick r:id="rId3"/>
                        </a:rPr>
                        <a:t>Altostratus (</a:t>
                      </a:r>
                      <a:r>
                        <a:rPr lang="en-US" sz="2200" b="1" u="sng" dirty="0" smtClean="0">
                          <a:solidFill>
                            <a:srgbClr val="0000FF"/>
                          </a:solidFill>
                          <a:latin typeface="Times New Roman"/>
                          <a:ea typeface="Times New Roman"/>
                          <a:cs typeface="Simplified Arabic"/>
                          <a:hlinkClick r:id="rId3"/>
                        </a:rPr>
                        <a:t>As)</a:t>
                      </a:r>
                      <a:r>
                        <a:rPr lang="ar-EG" sz="2200" b="1" u="sng" dirty="0" smtClean="0">
                          <a:solidFill>
                            <a:srgbClr val="0000FF"/>
                          </a:solidFill>
                          <a:latin typeface="Times New Roman"/>
                          <a:ea typeface="Times New Roman"/>
                          <a:cs typeface="Simplified Arabic"/>
                        </a:rPr>
                        <a:t>طبقي متوسط </a:t>
                      </a:r>
                      <a:endParaRPr lang="en-US" sz="1100" u="sng" dirty="0">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2200" b="1" dirty="0" smtClean="0">
                          <a:latin typeface="Times New Roman"/>
                          <a:ea typeface="Times New Roman"/>
                          <a:cs typeface="Simplified Arabic"/>
                        </a:rPr>
                        <a:t>2</a:t>
                      </a:r>
                      <a:endParaRPr lang="en-US" sz="1100" dirty="0">
                        <a:latin typeface="Calibri"/>
                        <a:ea typeface="Calibri"/>
                        <a:cs typeface="Arial"/>
                      </a:endParaRPr>
                    </a:p>
                  </a:txBody>
                  <a:tcPr marL="68580" marR="68580" marT="0" marB="0"/>
                </a:tc>
              </a:tr>
              <a:tr h="969777">
                <a:tc>
                  <a:txBody>
                    <a:bodyPr/>
                    <a:lstStyle/>
                    <a:p>
                      <a:pPr marL="0" marR="0" algn="justLow" rtl="0">
                        <a:lnSpc>
                          <a:spcPct val="150000"/>
                        </a:lnSpc>
                        <a:spcBef>
                          <a:spcPts val="0"/>
                        </a:spcBef>
                        <a:spcAft>
                          <a:spcPts val="0"/>
                        </a:spcAft>
                      </a:pPr>
                      <a:r>
                        <a:rPr lang="en-US" sz="2200" b="1" u="sng" dirty="0">
                          <a:solidFill>
                            <a:srgbClr val="0000FF"/>
                          </a:solidFill>
                          <a:latin typeface="Times New Roman"/>
                          <a:ea typeface="Times New Roman"/>
                          <a:cs typeface="Simplified Arabic"/>
                          <a:hlinkClick r:id="rId4"/>
                        </a:rPr>
                        <a:t>Nimbostratus (</a:t>
                      </a:r>
                      <a:r>
                        <a:rPr lang="en-US" sz="2200" b="1" u="sng" dirty="0" smtClean="0">
                          <a:solidFill>
                            <a:srgbClr val="0000FF"/>
                          </a:solidFill>
                          <a:latin typeface="Times New Roman"/>
                          <a:ea typeface="Times New Roman"/>
                          <a:cs typeface="Simplified Arabic"/>
                          <a:hlinkClick r:id="rId4"/>
                        </a:rPr>
                        <a:t>Ns)</a:t>
                      </a:r>
                      <a:r>
                        <a:rPr lang="ar-EG" sz="2200" b="1" u="sng" dirty="0" smtClean="0">
                          <a:solidFill>
                            <a:srgbClr val="0000FF"/>
                          </a:solidFill>
                          <a:latin typeface="Times New Roman"/>
                          <a:ea typeface="Times New Roman"/>
                          <a:cs typeface="Simplified Arabic"/>
                        </a:rPr>
                        <a:t>متوسط كثيف </a:t>
                      </a:r>
                      <a:endParaRPr lang="en-US" sz="1100" dirty="0">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2200" b="1" dirty="0" smtClean="0">
                          <a:latin typeface="Times New Roman"/>
                          <a:ea typeface="Times New Roman"/>
                          <a:cs typeface="Simplified Arabic"/>
                        </a:rPr>
                        <a:t>3</a:t>
                      </a:r>
                      <a:endParaRPr lang="en-US" sz="1100" dirty="0">
                        <a:latin typeface="Calibri"/>
                        <a:ea typeface="Calibri"/>
                        <a:cs typeface="Arial"/>
                      </a:endParaRPr>
                    </a:p>
                  </a:txBody>
                  <a:tcPr marL="68580" marR="68580" marT="0" marB="0"/>
                </a:tc>
              </a:tr>
            </a:tbl>
          </a:graphicData>
        </a:graphic>
      </p:graphicFrame>
      <p:sp>
        <p:nvSpPr>
          <p:cNvPr id="2" name="Title 1"/>
          <p:cNvSpPr>
            <a:spLocks noGrp="1"/>
          </p:cNvSpPr>
          <p:nvPr>
            <p:ph type="title"/>
          </p:nvPr>
        </p:nvSpPr>
        <p:spPr/>
        <p:txBody>
          <a:bodyPr/>
          <a:lstStyle/>
          <a:p>
            <a:pPr algn="ctr" rtl="1">
              <a:defRPr/>
            </a:pPr>
            <a:r>
              <a:rPr lang="en-US" b="1" dirty="0" smtClean="0"/>
              <a:t>Middle Clouds</a:t>
            </a:r>
            <a:endParaRPr lang="en-US" dirty="0"/>
          </a:p>
        </p:txBody>
      </p:sp>
    </p:spTree>
    <p:extLst>
      <p:ext uri="{BB962C8B-B14F-4D97-AF65-F5344CB8AC3E}">
        <p14:creationId xmlns:p14="http://schemas.microsoft.com/office/powerpoint/2010/main" val="21235049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9" name="Content Placeholder 3" descr="http://www.pme.gov.sa/Observer/Images/AC-1.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447800" y="2057400"/>
            <a:ext cx="6096000" cy="4068763"/>
          </a:xfrm>
        </p:spPr>
      </p:pic>
      <p:sp>
        <p:nvSpPr>
          <p:cNvPr id="2" name="Title 1"/>
          <p:cNvSpPr>
            <a:spLocks noGrp="1"/>
          </p:cNvSpPr>
          <p:nvPr>
            <p:ph type="title"/>
          </p:nvPr>
        </p:nvSpPr>
        <p:spPr/>
        <p:txBody>
          <a:bodyPr/>
          <a:lstStyle/>
          <a:p>
            <a:pPr algn="ctr">
              <a:defRPr/>
            </a:pPr>
            <a:r>
              <a:rPr lang="en-US" sz="4400" b="1" dirty="0" smtClean="0">
                <a:hlinkClick r:id="rId3"/>
              </a:rPr>
              <a:t>Altocumulus (Ac)</a:t>
            </a:r>
            <a:r>
              <a:rPr lang="ar-EG" sz="4400" b="1" dirty="0" smtClean="0"/>
              <a:t>ركامي متوسط </a:t>
            </a:r>
            <a:endParaRPr lang="en-US" sz="4400" dirty="0"/>
          </a:p>
        </p:txBody>
      </p:sp>
    </p:spTree>
    <p:extLst>
      <p:ext uri="{BB962C8B-B14F-4D97-AF65-F5344CB8AC3E}">
        <p14:creationId xmlns:p14="http://schemas.microsoft.com/office/powerpoint/2010/main" val="249913127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3" name="Content Placeholder 3" descr="http://www.pme.gov.sa/Observer/Images/AC-2.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a:xfrm>
            <a:off x="990600" y="2057400"/>
            <a:ext cx="7010400" cy="4229100"/>
          </a:xfrm>
        </p:spPr>
      </p:pic>
      <p:sp>
        <p:nvSpPr>
          <p:cNvPr id="2" name="Title 1"/>
          <p:cNvSpPr>
            <a:spLocks noGrp="1"/>
          </p:cNvSpPr>
          <p:nvPr>
            <p:ph type="title"/>
          </p:nvPr>
        </p:nvSpPr>
        <p:spPr/>
        <p:txBody>
          <a:bodyPr/>
          <a:lstStyle/>
          <a:p>
            <a:pPr algn="ctr" rtl="1">
              <a:defRPr/>
            </a:pPr>
            <a:r>
              <a:rPr lang="ar-EG" sz="4400" b="1" dirty="0" smtClean="0"/>
              <a:t>ركامي متوسط </a:t>
            </a:r>
            <a:r>
              <a:rPr lang="en-US" sz="4400" b="1" dirty="0" smtClean="0">
                <a:hlinkClick r:id="rId3"/>
              </a:rPr>
              <a:t>Altocumulus (Ac)</a:t>
            </a:r>
            <a:r>
              <a:rPr lang="ar-EG" sz="4400" b="1" dirty="0" smtClean="0"/>
              <a:t> </a:t>
            </a:r>
            <a:endParaRPr lang="en-US" sz="4400" dirty="0"/>
          </a:p>
        </p:txBody>
      </p:sp>
    </p:spTree>
    <p:extLst>
      <p:ext uri="{BB962C8B-B14F-4D97-AF65-F5344CB8AC3E}">
        <p14:creationId xmlns:p14="http://schemas.microsoft.com/office/powerpoint/2010/main" val="380101769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067" name="Content Placeholder 3" descr="http://www.pme.gov.sa/Observer/Images/AS-1.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447800" y="2057400"/>
            <a:ext cx="6248400" cy="4068763"/>
          </a:xfrm>
        </p:spPr>
      </p:pic>
      <p:sp>
        <p:nvSpPr>
          <p:cNvPr id="2" name="Title 1"/>
          <p:cNvSpPr>
            <a:spLocks noGrp="1"/>
          </p:cNvSpPr>
          <p:nvPr>
            <p:ph type="title"/>
          </p:nvPr>
        </p:nvSpPr>
        <p:spPr/>
        <p:txBody>
          <a:bodyPr/>
          <a:lstStyle/>
          <a:p>
            <a:pPr algn="ctr">
              <a:defRPr/>
            </a:pPr>
            <a:r>
              <a:rPr lang="en-US" sz="4400" b="1" dirty="0" smtClean="0">
                <a:hlinkClick r:id="rId3"/>
              </a:rPr>
              <a:t>Altostratus (As)</a:t>
            </a:r>
            <a:r>
              <a:rPr lang="ar-EG" sz="4400" b="1" dirty="0" smtClean="0"/>
              <a:t> طبقي متوسط </a:t>
            </a:r>
            <a:endParaRPr lang="en-US" sz="4400" dirty="0"/>
          </a:p>
        </p:txBody>
      </p:sp>
    </p:spTree>
    <p:extLst>
      <p:ext uri="{BB962C8B-B14F-4D97-AF65-F5344CB8AC3E}">
        <p14:creationId xmlns:p14="http://schemas.microsoft.com/office/powerpoint/2010/main" val="142678046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1" name="Content Placeholder 3" descr="http://www.pme.gov.sa/Observer/Images/AS-2.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447800" y="2209800"/>
            <a:ext cx="6172200" cy="4068763"/>
          </a:xfrm>
        </p:spPr>
      </p:pic>
      <p:sp>
        <p:nvSpPr>
          <p:cNvPr id="2" name="Title 1"/>
          <p:cNvSpPr>
            <a:spLocks noGrp="1"/>
          </p:cNvSpPr>
          <p:nvPr>
            <p:ph type="title"/>
          </p:nvPr>
        </p:nvSpPr>
        <p:spPr/>
        <p:txBody>
          <a:bodyPr/>
          <a:lstStyle/>
          <a:p>
            <a:pPr algn="ctr" rtl="1">
              <a:defRPr/>
            </a:pPr>
            <a:r>
              <a:rPr lang="ar-EG" sz="4400" b="1" dirty="0" smtClean="0"/>
              <a:t>طبقي متوسط </a:t>
            </a:r>
            <a:r>
              <a:rPr lang="en-US" sz="4400" b="1" dirty="0" smtClean="0">
                <a:hlinkClick r:id="rId3"/>
              </a:rPr>
              <a:t>Altostratus (As)</a:t>
            </a:r>
            <a:r>
              <a:rPr lang="ar-EG" sz="4400" b="1" dirty="0" smtClean="0"/>
              <a:t> </a:t>
            </a:r>
            <a:endParaRPr lang="en-US" dirty="0"/>
          </a:p>
        </p:txBody>
      </p:sp>
    </p:spTree>
    <p:extLst>
      <p:ext uri="{BB962C8B-B14F-4D97-AF65-F5344CB8AC3E}">
        <p14:creationId xmlns:p14="http://schemas.microsoft.com/office/powerpoint/2010/main" val="186192610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115" name="Content Placeholder 3" descr="http://www.pme.gov.sa/Observer/Images/NS-1.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447800" y="2133600"/>
            <a:ext cx="6172200" cy="3992563"/>
          </a:xfrm>
        </p:spPr>
      </p:pic>
      <p:sp>
        <p:nvSpPr>
          <p:cNvPr id="2" name="Title 1"/>
          <p:cNvSpPr>
            <a:spLocks noGrp="1"/>
          </p:cNvSpPr>
          <p:nvPr>
            <p:ph type="title"/>
          </p:nvPr>
        </p:nvSpPr>
        <p:spPr/>
        <p:txBody>
          <a:bodyPr/>
          <a:lstStyle/>
          <a:p>
            <a:pPr algn="ctr">
              <a:defRPr/>
            </a:pPr>
            <a:r>
              <a:rPr lang="en-US" sz="4400" b="1" dirty="0" smtClean="0">
                <a:hlinkClick r:id="rId3"/>
              </a:rPr>
              <a:t>Nimbostratus (Ns)</a:t>
            </a:r>
            <a:r>
              <a:rPr lang="ar-EG" sz="4400" b="1" dirty="0" smtClean="0"/>
              <a:t>متوسط كثيف </a:t>
            </a:r>
            <a:endParaRPr lang="en-US" sz="4400" dirty="0"/>
          </a:p>
        </p:txBody>
      </p:sp>
    </p:spTree>
    <p:extLst>
      <p:ext uri="{BB962C8B-B14F-4D97-AF65-F5344CB8AC3E}">
        <p14:creationId xmlns:p14="http://schemas.microsoft.com/office/powerpoint/2010/main" val="38501149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Content Placeholder 2"/>
          <p:cNvSpPr>
            <a:spLocks noGrp="1"/>
          </p:cNvSpPr>
          <p:nvPr>
            <p:ph idx="1"/>
          </p:nvPr>
        </p:nvSpPr>
        <p:spPr/>
        <p:txBody>
          <a:bodyPr/>
          <a:lstStyle/>
          <a:p>
            <a:pPr algn="r" rtl="1" eaLnBrk="1" hangingPunct="1"/>
            <a:r>
              <a:rPr lang="ar-EG" b="1" smtClean="0"/>
              <a:t>أولاً: مرحلة الرصد الجوي</a:t>
            </a:r>
          </a:p>
          <a:p>
            <a:pPr algn="r" rtl="1" eaLnBrk="1" hangingPunct="1">
              <a:buFont typeface="Wingdings 2" pitchFamily="18" charset="2"/>
              <a:buNone/>
            </a:pPr>
            <a:endParaRPr lang="ar-EG" b="1" smtClean="0"/>
          </a:p>
          <a:p>
            <a:pPr algn="r" rtl="1" eaLnBrk="1" hangingPunct="1"/>
            <a:r>
              <a:rPr lang="ar-EG" b="1" smtClean="0"/>
              <a:t>ثانياً: مرحلة جمع وارسال واستقبال البيانات </a:t>
            </a:r>
          </a:p>
          <a:p>
            <a:pPr algn="r" rtl="1" eaLnBrk="1" hangingPunct="1">
              <a:buFont typeface="Wingdings 2" pitchFamily="18" charset="2"/>
              <a:buNone/>
            </a:pPr>
            <a:endParaRPr lang="ar-EG" b="1" smtClean="0"/>
          </a:p>
          <a:p>
            <a:pPr algn="r" rtl="1" eaLnBrk="1" hangingPunct="1"/>
            <a:r>
              <a:rPr lang="ar-EG" b="1" smtClean="0"/>
              <a:t>ثالثاً: مرحلة إنشاء خريطة الطقس</a:t>
            </a:r>
            <a:endParaRPr lang="en-US" smtClean="0"/>
          </a:p>
        </p:txBody>
      </p:sp>
      <p:sp>
        <p:nvSpPr>
          <p:cNvPr id="2" name="Title 1"/>
          <p:cNvSpPr>
            <a:spLocks noGrp="1"/>
          </p:cNvSpPr>
          <p:nvPr>
            <p:ph type="title"/>
          </p:nvPr>
        </p:nvSpPr>
        <p:spPr/>
        <p:txBody>
          <a:bodyPr/>
          <a:lstStyle/>
          <a:p>
            <a:pPr eaLnBrk="1" hangingPunct="1">
              <a:defRPr/>
            </a:pPr>
            <a:r>
              <a:rPr lang="ar-EG" dirty="0" smtClean="0"/>
              <a:t>مراحل إنشاء خريطة الطقس </a:t>
            </a:r>
            <a:endParaRPr lang="en-US" dirty="0"/>
          </a:p>
        </p:txBody>
      </p:sp>
    </p:spTree>
    <p:extLst>
      <p:ext uri="{BB962C8B-B14F-4D97-AF65-F5344CB8AC3E}">
        <p14:creationId xmlns:p14="http://schemas.microsoft.com/office/powerpoint/2010/main" val="135187832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61403377"/>
              </p:ext>
            </p:extLst>
          </p:nvPr>
        </p:nvGraphicFramePr>
        <p:xfrm>
          <a:off x="457200" y="2209800"/>
          <a:ext cx="8229600" cy="3933825"/>
        </p:xfrm>
        <a:graphic>
          <a:graphicData uri="http://schemas.openxmlformats.org/drawingml/2006/table">
            <a:tbl>
              <a:tblPr firstRow="1" bandRow="1">
                <a:tableStyleId>{5C22544A-7EE6-4342-B048-85BDC9FD1C3A}</a:tableStyleId>
              </a:tblPr>
              <a:tblGrid>
                <a:gridCol w="4972056"/>
                <a:gridCol w="3257544"/>
              </a:tblGrid>
              <a:tr h="870436">
                <a:tc>
                  <a:txBody>
                    <a:bodyPr/>
                    <a:lstStyle/>
                    <a:p>
                      <a:pPr marL="0" marR="0" algn="ctr" rtl="1">
                        <a:lnSpc>
                          <a:spcPct val="150000"/>
                        </a:lnSpc>
                        <a:spcBef>
                          <a:spcPts val="0"/>
                        </a:spcBef>
                        <a:spcAft>
                          <a:spcPts val="0"/>
                        </a:spcAft>
                      </a:pPr>
                      <a:r>
                        <a:rPr lang="ar-EG" sz="2800" b="1" dirty="0" smtClean="0">
                          <a:solidFill>
                            <a:srgbClr val="0000FF"/>
                          </a:solidFill>
                          <a:latin typeface="Times New Roman"/>
                          <a:ea typeface="Times New Roman"/>
                          <a:cs typeface="Simplified Arabic"/>
                        </a:rPr>
                        <a:t>النوع</a:t>
                      </a:r>
                      <a:endParaRPr lang="en-US" sz="2800" dirty="0">
                        <a:latin typeface="Calibri"/>
                        <a:ea typeface="Calibri"/>
                        <a:cs typeface="Arial"/>
                      </a:endParaRPr>
                    </a:p>
                  </a:txBody>
                  <a:tcPr marL="68580" marR="68580" marT="0" marB="0"/>
                </a:tc>
                <a:tc>
                  <a:txBody>
                    <a:bodyPr/>
                    <a:lstStyle/>
                    <a:p>
                      <a:pPr marL="0" marR="0" algn="ctr" rtl="1">
                        <a:lnSpc>
                          <a:spcPct val="150000"/>
                        </a:lnSpc>
                        <a:spcBef>
                          <a:spcPts val="0"/>
                        </a:spcBef>
                        <a:spcAft>
                          <a:spcPts val="0"/>
                        </a:spcAft>
                      </a:pPr>
                      <a:r>
                        <a:rPr lang="ar-EG" sz="2800" b="1" dirty="0" smtClean="0">
                          <a:latin typeface="Times New Roman"/>
                          <a:ea typeface="Times New Roman"/>
                          <a:cs typeface="Simplified Arabic"/>
                        </a:rPr>
                        <a:t>الكود</a:t>
                      </a:r>
                      <a:endParaRPr lang="en-US" sz="2800" dirty="0">
                        <a:latin typeface="Calibri"/>
                        <a:ea typeface="Calibri"/>
                        <a:cs typeface="Arial"/>
                      </a:endParaRPr>
                    </a:p>
                  </a:txBody>
                  <a:tcPr marL="68580" marR="68580" marT="0" marB="0"/>
                </a:tc>
              </a:tr>
              <a:tr h="746088">
                <a:tc>
                  <a:txBody>
                    <a:bodyPr/>
                    <a:lstStyle/>
                    <a:p>
                      <a:pPr marL="0" marR="0" algn="justLow" rtl="0">
                        <a:lnSpc>
                          <a:spcPct val="150000"/>
                        </a:lnSpc>
                        <a:spcBef>
                          <a:spcPts val="0"/>
                        </a:spcBef>
                        <a:spcAft>
                          <a:spcPts val="0"/>
                        </a:spcAft>
                      </a:pPr>
                      <a:r>
                        <a:rPr lang="en-US" sz="2200" b="1" dirty="0">
                          <a:solidFill>
                            <a:srgbClr val="0000FF"/>
                          </a:solidFill>
                          <a:latin typeface="Times New Roman"/>
                          <a:ea typeface="Times New Roman"/>
                          <a:cs typeface="Simplified Arabic"/>
                          <a:hlinkClick r:id="rId2"/>
                        </a:rPr>
                        <a:t>Stratocumulus (</a:t>
                      </a:r>
                      <a:r>
                        <a:rPr lang="en-US" sz="2200" b="1" dirty="0" smtClean="0">
                          <a:solidFill>
                            <a:srgbClr val="0000FF"/>
                          </a:solidFill>
                          <a:latin typeface="Times New Roman"/>
                          <a:ea typeface="Times New Roman"/>
                          <a:cs typeface="Simplified Arabic"/>
                          <a:hlinkClick r:id="rId2"/>
                        </a:rPr>
                        <a:t>Sc)</a:t>
                      </a:r>
                      <a:r>
                        <a:rPr lang="ar-EG" sz="2200" b="1" u="sng" dirty="0" smtClean="0">
                          <a:solidFill>
                            <a:srgbClr val="0000FF"/>
                          </a:solidFill>
                          <a:latin typeface="Times New Roman"/>
                          <a:ea typeface="Times New Roman"/>
                          <a:cs typeface="Simplified Arabic"/>
                        </a:rPr>
                        <a:t>ركامي طبقي </a:t>
                      </a:r>
                      <a:endParaRPr lang="en-US" sz="1100" u="sng" dirty="0">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2200" b="1" dirty="0" smtClean="0">
                          <a:latin typeface="Times New Roman"/>
                          <a:ea typeface="Times New Roman"/>
                          <a:cs typeface="Simplified Arabic"/>
                        </a:rPr>
                        <a:t>1</a:t>
                      </a:r>
                      <a:endParaRPr lang="en-US" sz="1100" dirty="0">
                        <a:latin typeface="Calibri"/>
                        <a:ea typeface="Calibri"/>
                        <a:cs typeface="Arial"/>
                      </a:endParaRPr>
                    </a:p>
                  </a:txBody>
                  <a:tcPr marL="68580" marR="68580" marT="0" marB="0"/>
                </a:tc>
              </a:tr>
              <a:tr h="782400">
                <a:tc>
                  <a:txBody>
                    <a:bodyPr/>
                    <a:lstStyle/>
                    <a:p>
                      <a:pPr marL="0" marR="0" algn="justLow" rtl="0">
                        <a:lnSpc>
                          <a:spcPct val="150000"/>
                        </a:lnSpc>
                        <a:spcBef>
                          <a:spcPts val="0"/>
                        </a:spcBef>
                        <a:spcAft>
                          <a:spcPts val="0"/>
                        </a:spcAft>
                      </a:pPr>
                      <a:r>
                        <a:rPr lang="en-US" sz="2200" b="1" dirty="0">
                          <a:solidFill>
                            <a:srgbClr val="0000FF"/>
                          </a:solidFill>
                          <a:latin typeface="Times New Roman"/>
                          <a:ea typeface="Times New Roman"/>
                          <a:cs typeface="Simplified Arabic"/>
                          <a:hlinkClick r:id="rId3"/>
                        </a:rPr>
                        <a:t>Stratus (</a:t>
                      </a:r>
                      <a:r>
                        <a:rPr lang="en-US" sz="2200" b="1" dirty="0" smtClean="0">
                          <a:solidFill>
                            <a:srgbClr val="0000FF"/>
                          </a:solidFill>
                          <a:latin typeface="Times New Roman"/>
                          <a:ea typeface="Times New Roman"/>
                          <a:cs typeface="Simplified Arabic"/>
                          <a:hlinkClick r:id="rId3"/>
                        </a:rPr>
                        <a:t>St)</a:t>
                      </a:r>
                      <a:r>
                        <a:rPr lang="ar-EG" sz="2200" b="1" u="sng" dirty="0" smtClean="0">
                          <a:solidFill>
                            <a:srgbClr val="0000FF"/>
                          </a:solidFill>
                          <a:latin typeface="Times New Roman"/>
                          <a:ea typeface="Times New Roman"/>
                          <a:cs typeface="Simplified Arabic"/>
                        </a:rPr>
                        <a:t>طبقي منخفض </a:t>
                      </a:r>
                      <a:endParaRPr lang="en-US" sz="1100" u="sng" dirty="0">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2200" b="1" dirty="0" smtClean="0">
                          <a:latin typeface="Times New Roman"/>
                          <a:ea typeface="Times New Roman"/>
                          <a:cs typeface="Simplified Arabic"/>
                        </a:rPr>
                        <a:t>2</a:t>
                      </a:r>
                      <a:endParaRPr lang="en-US" sz="1100" dirty="0">
                        <a:latin typeface="Calibri"/>
                        <a:ea typeface="Calibri"/>
                        <a:cs typeface="Arial"/>
                      </a:endParaRPr>
                    </a:p>
                  </a:txBody>
                  <a:tcPr marL="68580" marR="68580" marT="0" marB="0"/>
                </a:tc>
              </a:tr>
              <a:tr h="788813">
                <a:tc>
                  <a:txBody>
                    <a:bodyPr/>
                    <a:lstStyle/>
                    <a:p>
                      <a:pPr marL="0" marR="0" algn="justLow" rtl="0">
                        <a:lnSpc>
                          <a:spcPct val="150000"/>
                        </a:lnSpc>
                        <a:spcBef>
                          <a:spcPts val="0"/>
                        </a:spcBef>
                        <a:spcAft>
                          <a:spcPts val="0"/>
                        </a:spcAft>
                      </a:pPr>
                      <a:r>
                        <a:rPr lang="en-US" sz="2200" b="1" dirty="0">
                          <a:solidFill>
                            <a:srgbClr val="0000FF"/>
                          </a:solidFill>
                          <a:latin typeface="Times New Roman"/>
                          <a:ea typeface="Times New Roman"/>
                          <a:cs typeface="Simplified Arabic"/>
                          <a:hlinkClick r:id="rId4"/>
                        </a:rPr>
                        <a:t>Cumulus (Cu</a:t>
                      </a:r>
                      <a:r>
                        <a:rPr lang="en-US" sz="2200" b="1" dirty="0" smtClean="0">
                          <a:solidFill>
                            <a:srgbClr val="0000FF"/>
                          </a:solidFill>
                          <a:latin typeface="Times New Roman"/>
                          <a:ea typeface="Times New Roman"/>
                          <a:cs typeface="Simplified Arabic"/>
                          <a:hlinkClick r:id="rId4"/>
                        </a:rPr>
                        <a:t>)</a:t>
                      </a:r>
                      <a:r>
                        <a:rPr lang="ar-EG" sz="2200" b="1" dirty="0" smtClean="0">
                          <a:solidFill>
                            <a:srgbClr val="0000FF"/>
                          </a:solidFill>
                          <a:latin typeface="Times New Roman"/>
                          <a:ea typeface="Times New Roman"/>
                          <a:cs typeface="Simplified Arabic"/>
                        </a:rPr>
                        <a:t> </a:t>
                      </a:r>
                      <a:r>
                        <a:rPr lang="ar-EG" sz="2200" b="1" u="sng" dirty="0" smtClean="0">
                          <a:solidFill>
                            <a:srgbClr val="0000FF"/>
                          </a:solidFill>
                          <a:latin typeface="Times New Roman"/>
                          <a:ea typeface="Times New Roman"/>
                          <a:cs typeface="Simplified Arabic"/>
                        </a:rPr>
                        <a:t>المزن الركامي </a:t>
                      </a:r>
                      <a:endParaRPr lang="en-US" sz="1100" u="sng" dirty="0">
                        <a:latin typeface="Calibri"/>
                        <a:ea typeface="Calibri"/>
                        <a:cs typeface="Arial"/>
                      </a:endParaRPr>
                    </a:p>
                  </a:txBody>
                  <a:tcPr marL="68580" marR="68580" marT="0" marB="0"/>
                </a:tc>
                <a:tc>
                  <a:txBody>
                    <a:bodyPr/>
                    <a:lstStyle/>
                    <a:p>
                      <a:pPr marL="0" marR="0" indent="0" algn="ctr" defTabSz="914400" rtl="0" eaLnBrk="1" fontAlgn="auto" latinLnBrk="0" hangingPunct="1">
                        <a:lnSpc>
                          <a:spcPct val="150000"/>
                        </a:lnSpc>
                        <a:spcBef>
                          <a:spcPts val="0"/>
                        </a:spcBef>
                        <a:spcAft>
                          <a:spcPts val="0"/>
                        </a:spcAft>
                        <a:buClrTx/>
                        <a:buSzTx/>
                        <a:buFontTx/>
                        <a:buNone/>
                        <a:tabLst/>
                        <a:defRPr/>
                      </a:pPr>
                      <a:r>
                        <a:rPr lang="en-US" sz="2400" b="1" dirty="0" smtClean="0">
                          <a:latin typeface="Times New Roman" pitchFamily="18" charset="0"/>
                          <a:ea typeface="Times New Roman"/>
                          <a:cs typeface="Times New Roman" pitchFamily="18" charset="0"/>
                        </a:rPr>
                        <a:t>3</a:t>
                      </a:r>
                      <a:endParaRPr lang="en-US" sz="2400" dirty="0" smtClean="0">
                        <a:latin typeface="Times New Roman" pitchFamily="18" charset="0"/>
                        <a:ea typeface="Calibri"/>
                        <a:cs typeface="Times New Roman" pitchFamily="18" charset="0"/>
                      </a:endParaRPr>
                    </a:p>
                    <a:p>
                      <a:pPr marL="0" marR="0" algn="ctr" rtl="0">
                        <a:lnSpc>
                          <a:spcPct val="150000"/>
                        </a:lnSpc>
                        <a:spcBef>
                          <a:spcPts val="0"/>
                        </a:spcBef>
                        <a:spcAft>
                          <a:spcPts val="0"/>
                        </a:spcAft>
                      </a:pPr>
                      <a:endParaRPr lang="en-US" sz="1100" dirty="0">
                        <a:latin typeface="Calibri"/>
                        <a:ea typeface="Calibri"/>
                        <a:cs typeface="Arial"/>
                      </a:endParaRPr>
                    </a:p>
                  </a:txBody>
                  <a:tcPr marL="68580" marR="68580" marT="0" marB="0"/>
                </a:tc>
              </a:tr>
              <a:tr h="746088">
                <a:tc>
                  <a:txBody>
                    <a:bodyPr/>
                    <a:lstStyle/>
                    <a:p>
                      <a:pPr marL="0" marR="0" algn="justLow" rtl="0">
                        <a:lnSpc>
                          <a:spcPct val="150000"/>
                        </a:lnSpc>
                        <a:spcBef>
                          <a:spcPts val="0"/>
                        </a:spcBef>
                        <a:spcAft>
                          <a:spcPts val="0"/>
                        </a:spcAft>
                      </a:pPr>
                      <a:r>
                        <a:rPr lang="en-US" sz="2200" b="1" dirty="0">
                          <a:solidFill>
                            <a:srgbClr val="0000FF"/>
                          </a:solidFill>
                          <a:latin typeface="Times New Roman"/>
                          <a:ea typeface="Times New Roman"/>
                          <a:cs typeface="Simplified Arabic"/>
                          <a:hlinkClick r:id="rId5"/>
                        </a:rPr>
                        <a:t>Cumulonimbus (</a:t>
                      </a:r>
                      <a:r>
                        <a:rPr lang="en-US" sz="2200" b="1" dirty="0" err="1">
                          <a:solidFill>
                            <a:srgbClr val="0000FF"/>
                          </a:solidFill>
                          <a:latin typeface="Times New Roman"/>
                          <a:ea typeface="Times New Roman"/>
                          <a:cs typeface="Simplified Arabic"/>
                          <a:hlinkClick r:id="rId5"/>
                        </a:rPr>
                        <a:t>Cb</a:t>
                      </a:r>
                      <a:r>
                        <a:rPr lang="en-US" sz="2200" b="1" dirty="0" smtClean="0">
                          <a:solidFill>
                            <a:srgbClr val="0000FF"/>
                          </a:solidFill>
                          <a:latin typeface="Times New Roman"/>
                          <a:ea typeface="Times New Roman"/>
                          <a:cs typeface="Simplified Arabic"/>
                          <a:hlinkClick r:id="rId5"/>
                        </a:rPr>
                        <a:t>)</a:t>
                      </a:r>
                      <a:r>
                        <a:rPr lang="ar-EG" sz="2200" b="1" dirty="0" smtClean="0">
                          <a:solidFill>
                            <a:srgbClr val="0000FF"/>
                          </a:solidFill>
                          <a:latin typeface="Times New Roman"/>
                          <a:ea typeface="Times New Roman"/>
                          <a:cs typeface="Simplified Arabic"/>
                        </a:rPr>
                        <a:t> </a:t>
                      </a:r>
                      <a:r>
                        <a:rPr lang="ar-EG" sz="2200" b="1" u="sng" dirty="0" smtClean="0">
                          <a:solidFill>
                            <a:srgbClr val="0000FF"/>
                          </a:solidFill>
                          <a:latin typeface="Times New Roman"/>
                          <a:ea typeface="Times New Roman"/>
                          <a:cs typeface="Simplified Arabic"/>
                        </a:rPr>
                        <a:t>ركامي منخفض </a:t>
                      </a:r>
                      <a:endParaRPr lang="en-US" sz="1100" u="sng" dirty="0">
                        <a:latin typeface="Calibri"/>
                        <a:ea typeface="Calibri"/>
                        <a:cs typeface="Arial"/>
                      </a:endParaRPr>
                    </a:p>
                  </a:txBody>
                  <a:tcPr marL="68580" marR="68580" marT="0" marB="0"/>
                </a:tc>
                <a:tc>
                  <a:txBody>
                    <a:bodyPr/>
                    <a:lstStyle/>
                    <a:p>
                      <a:pPr marL="0" marR="0" algn="ctr" rtl="0">
                        <a:lnSpc>
                          <a:spcPct val="150000"/>
                        </a:lnSpc>
                        <a:spcBef>
                          <a:spcPts val="0"/>
                        </a:spcBef>
                        <a:spcAft>
                          <a:spcPts val="0"/>
                        </a:spcAft>
                      </a:pPr>
                      <a:r>
                        <a:rPr lang="en-US" sz="2200" b="1" dirty="0" smtClean="0">
                          <a:latin typeface="Times New Roman"/>
                          <a:ea typeface="Times New Roman"/>
                          <a:cs typeface="Simplified Arabic"/>
                        </a:rPr>
                        <a:t>4</a:t>
                      </a:r>
                      <a:endParaRPr lang="en-US" sz="1100" dirty="0">
                        <a:latin typeface="Calibri"/>
                        <a:ea typeface="Calibri"/>
                        <a:cs typeface="Arial"/>
                      </a:endParaRPr>
                    </a:p>
                  </a:txBody>
                  <a:tcPr marL="68580" marR="68580" marT="0" marB="0"/>
                </a:tc>
              </a:tr>
            </a:tbl>
          </a:graphicData>
        </a:graphic>
      </p:graphicFrame>
      <p:sp>
        <p:nvSpPr>
          <p:cNvPr id="2" name="Title 1"/>
          <p:cNvSpPr>
            <a:spLocks noGrp="1"/>
          </p:cNvSpPr>
          <p:nvPr>
            <p:ph type="title"/>
          </p:nvPr>
        </p:nvSpPr>
        <p:spPr/>
        <p:txBody>
          <a:bodyPr/>
          <a:lstStyle/>
          <a:p>
            <a:pPr algn="ctr">
              <a:defRPr/>
            </a:pPr>
            <a:r>
              <a:rPr lang="en-US" b="1" dirty="0" smtClean="0"/>
              <a:t>Low Clouds</a:t>
            </a:r>
            <a:endParaRPr lang="en-US" dirty="0"/>
          </a:p>
        </p:txBody>
      </p:sp>
    </p:spTree>
    <p:extLst>
      <p:ext uri="{BB962C8B-B14F-4D97-AF65-F5344CB8AC3E}">
        <p14:creationId xmlns:p14="http://schemas.microsoft.com/office/powerpoint/2010/main" val="18122941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63" name="Content Placeholder 3" descr="http://www.pme.gov.sa/Observer/Images/CS-1.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a:xfrm>
            <a:off x="1676400" y="2057400"/>
            <a:ext cx="6096000" cy="4300538"/>
          </a:xfrm>
        </p:spPr>
      </p:pic>
      <p:sp>
        <p:nvSpPr>
          <p:cNvPr id="2" name="Title 1"/>
          <p:cNvSpPr>
            <a:spLocks noGrp="1"/>
          </p:cNvSpPr>
          <p:nvPr>
            <p:ph type="title"/>
          </p:nvPr>
        </p:nvSpPr>
        <p:spPr/>
        <p:txBody>
          <a:bodyPr/>
          <a:lstStyle/>
          <a:p>
            <a:pPr>
              <a:defRPr/>
            </a:pPr>
            <a:r>
              <a:rPr lang="en-US" sz="4400" b="1" dirty="0" smtClean="0">
                <a:hlinkClick r:id="rId3"/>
              </a:rPr>
              <a:t>Stratocumulus (Sc)</a:t>
            </a:r>
            <a:r>
              <a:rPr lang="ar-EG" sz="4400" b="1" dirty="0" smtClean="0"/>
              <a:t> ركامي طبقي </a:t>
            </a:r>
            <a:endParaRPr lang="en-US" sz="4400" dirty="0"/>
          </a:p>
        </p:txBody>
      </p:sp>
    </p:spTree>
    <p:extLst>
      <p:ext uri="{BB962C8B-B14F-4D97-AF65-F5344CB8AC3E}">
        <p14:creationId xmlns:p14="http://schemas.microsoft.com/office/powerpoint/2010/main" val="228190758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187" name="Content Placeholder 3" descr="http://www.pme.gov.sa/Observer/Images/SC-2.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371600" y="2209800"/>
            <a:ext cx="6096000" cy="3916363"/>
          </a:xfrm>
        </p:spPr>
      </p:pic>
      <p:sp>
        <p:nvSpPr>
          <p:cNvPr id="2" name="Title 1"/>
          <p:cNvSpPr>
            <a:spLocks noGrp="1"/>
          </p:cNvSpPr>
          <p:nvPr>
            <p:ph type="title"/>
          </p:nvPr>
        </p:nvSpPr>
        <p:spPr/>
        <p:txBody>
          <a:bodyPr>
            <a:normAutofit/>
          </a:bodyPr>
          <a:lstStyle/>
          <a:p>
            <a:pPr>
              <a:defRPr/>
            </a:pPr>
            <a:r>
              <a:rPr lang="en-US" sz="4800" b="1" dirty="0" smtClean="0">
                <a:hlinkClick r:id="rId3"/>
              </a:rPr>
              <a:t>Stratocumulus (Sc)</a:t>
            </a:r>
            <a:r>
              <a:rPr lang="ar-EG" sz="4800" b="1" dirty="0" smtClean="0"/>
              <a:t> ركامي طبقي </a:t>
            </a:r>
            <a:endParaRPr lang="en-US" dirty="0"/>
          </a:p>
        </p:txBody>
      </p:sp>
    </p:spTree>
    <p:extLst>
      <p:ext uri="{BB962C8B-B14F-4D97-AF65-F5344CB8AC3E}">
        <p14:creationId xmlns:p14="http://schemas.microsoft.com/office/powerpoint/2010/main" val="72364682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11" name="Content Placeholder 3" descr="http://www.pme.gov.sa/Observer/Images/ST-1.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371600" y="2286000"/>
            <a:ext cx="6248400" cy="3992563"/>
          </a:xfrm>
        </p:spPr>
      </p:pic>
      <p:sp>
        <p:nvSpPr>
          <p:cNvPr id="2" name="Title 1"/>
          <p:cNvSpPr>
            <a:spLocks noGrp="1"/>
          </p:cNvSpPr>
          <p:nvPr>
            <p:ph type="title"/>
          </p:nvPr>
        </p:nvSpPr>
        <p:spPr/>
        <p:txBody>
          <a:bodyPr/>
          <a:lstStyle/>
          <a:p>
            <a:pPr algn="ctr">
              <a:defRPr/>
            </a:pPr>
            <a:r>
              <a:rPr lang="en-US" sz="4400" b="1" dirty="0" smtClean="0">
                <a:hlinkClick r:id="rId3"/>
              </a:rPr>
              <a:t>Stratus (St)</a:t>
            </a:r>
            <a:r>
              <a:rPr lang="ar-EG" sz="4400" b="1" dirty="0" smtClean="0"/>
              <a:t> طبقي منخفض </a:t>
            </a:r>
            <a:endParaRPr lang="en-US" sz="4400" dirty="0"/>
          </a:p>
        </p:txBody>
      </p:sp>
    </p:spTree>
    <p:extLst>
      <p:ext uri="{BB962C8B-B14F-4D97-AF65-F5344CB8AC3E}">
        <p14:creationId xmlns:p14="http://schemas.microsoft.com/office/powerpoint/2010/main" val="82666952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35" name="Content Placeholder 3" descr="http://www.pme.gov.sa/Observer/Images/ST-2.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524000" y="2209800"/>
            <a:ext cx="6096000" cy="3916363"/>
          </a:xfrm>
        </p:spPr>
      </p:pic>
      <p:sp>
        <p:nvSpPr>
          <p:cNvPr id="2" name="Title 1"/>
          <p:cNvSpPr>
            <a:spLocks noGrp="1"/>
          </p:cNvSpPr>
          <p:nvPr>
            <p:ph type="title"/>
          </p:nvPr>
        </p:nvSpPr>
        <p:spPr/>
        <p:txBody>
          <a:bodyPr/>
          <a:lstStyle/>
          <a:p>
            <a:pPr algn="ctr">
              <a:defRPr/>
            </a:pPr>
            <a:r>
              <a:rPr lang="en-US" sz="4800" b="1" dirty="0" smtClean="0">
                <a:hlinkClick r:id="rId3"/>
              </a:rPr>
              <a:t>Stratus (St)</a:t>
            </a:r>
            <a:r>
              <a:rPr lang="ar-EG" sz="4800" b="1" dirty="0" smtClean="0"/>
              <a:t> طبقي منخفض </a:t>
            </a:r>
            <a:endParaRPr lang="en-US" dirty="0"/>
          </a:p>
        </p:txBody>
      </p:sp>
    </p:spTree>
    <p:extLst>
      <p:ext uri="{BB962C8B-B14F-4D97-AF65-F5344CB8AC3E}">
        <p14:creationId xmlns:p14="http://schemas.microsoft.com/office/powerpoint/2010/main" val="265446367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9" name="Content Placeholder 3" descr="http://www.pme.gov.sa/Observer/Images/CU-1.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600200" y="2209800"/>
            <a:ext cx="5943600" cy="3916363"/>
          </a:xfrm>
        </p:spPr>
      </p:pic>
      <p:sp>
        <p:nvSpPr>
          <p:cNvPr id="2" name="Title 1"/>
          <p:cNvSpPr>
            <a:spLocks noGrp="1"/>
          </p:cNvSpPr>
          <p:nvPr>
            <p:ph type="title"/>
          </p:nvPr>
        </p:nvSpPr>
        <p:spPr/>
        <p:txBody>
          <a:bodyPr/>
          <a:lstStyle/>
          <a:p>
            <a:pPr algn="ctr">
              <a:defRPr/>
            </a:pPr>
            <a:r>
              <a:rPr lang="en-US" sz="4400" b="1" dirty="0" smtClean="0">
                <a:hlinkClick r:id="rId3"/>
              </a:rPr>
              <a:t>Cumulus (Cu)</a:t>
            </a:r>
            <a:r>
              <a:rPr lang="ar-EG" sz="4400" b="1" dirty="0" smtClean="0"/>
              <a:t> المزن الركامي </a:t>
            </a:r>
            <a:endParaRPr lang="en-US" sz="4400" dirty="0"/>
          </a:p>
        </p:txBody>
      </p:sp>
    </p:spTree>
    <p:extLst>
      <p:ext uri="{BB962C8B-B14F-4D97-AF65-F5344CB8AC3E}">
        <p14:creationId xmlns:p14="http://schemas.microsoft.com/office/powerpoint/2010/main" val="99130688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3" name="Content Placeholder 3" descr="http://www.pme.gov.sa/Observer/Images/CU-2.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524000" y="2133600"/>
            <a:ext cx="6019800" cy="3992563"/>
          </a:xfrm>
        </p:spPr>
      </p:pic>
      <p:sp>
        <p:nvSpPr>
          <p:cNvPr id="2" name="Title 1"/>
          <p:cNvSpPr>
            <a:spLocks noGrp="1"/>
          </p:cNvSpPr>
          <p:nvPr>
            <p:ph type="title"/>
          </p:nvPr>
        </p:nvSpPr>
        <p:spPr/>
        <p:txBody>
          <a:bodyPr/>
          <a:lstStyle/>
          <a:p>
            <a:pPr algn="ctr">
              <a:defRPr/>
            </a:pPr>
            <a:r>
              <a:rPr lang="en-US" sz="4400" b="1" dirty="0" smtClean="0">
                <a:hlinkClick r:id="rId3"/>
              </a:rPr>
              <a:t>Cumulus (Cu)</a:t>
            </a:r>
            <a:r>
              <a:rPr lang="ar-EG" sz="4400" b="1" dirty="0" smtClean="0"/>
              <a:t> المزن الركامي </a:t>
            </a:r>
            <a:endParaRPr lang="en-US" sz="4400" dirty="0"/>
          </a:p>
        </p:txBody>
      </p:sp>
    </p:spTree>
    <p:extLst>
      <p:ext uri="{BB962C8B-B14F-4D97-AF65-F5344CB8AC3E}">
        <p14:creationId xmlns:p14="http://schemas.microsoft.com/office/powerpoint/2010/main" val="24331333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307" name="Content Placeholder 3" descr="http://www.pme.gov.sa/Observer/Images/CB-1.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a:xfrm>
            <a:off x="1219200" y="2133600"/>
            <a:ext cx="6477000" cy="3992563"/>
          </a:xfrm>
        </p:spPr>
      </p:pic>
      <p:sp>
        <p:nvSpPr>
          <p:cNvPr id="2" name="Title 1"/>
          <p:cNvSpPr>
            <a:spLocks noGrp="1"/>
          </p:cNvSpPr>
          <p:nvPr>
            <p:ph type="title"/>
          </p:nvPr>
        </p:nvSpPr>
        <p:spPr/>
        <p:txBody>
          <a:bodyPr>
            <a:normAutofit/>
          </a:bodyPr>
          <a:lstStyle/>
          <a:p>
            <a:pPr algn="ctr">
              <a:defRPr/>
            </a:pPr>
            <a:r>
              <a:rPr lang="en-US" sz="4400" b="1" dirty="0" smtClean="0">
                <a:hlinkClick r:id="rId3"/>
              </a:rPr>
              <a:t>Cumulonimbus (</a:t>
            </a:r>
            <a:r>
              <a:rPr lang="en-US" sz="4400" b="1" dirty="0" err="1" smtClean="0">
                <a:hlinkClick r:id="rId3"/>
              </a:rPr>
              <a:t>Cb</a:t>
            </a:r>
            <a:r>
              <a:rPr lang="en-US" sz="4400" b="1" dirty="0" smtClean="0">
                <a:hlinkClick r:id="rId3"/>
              </a:rPr>
              <a:t>)</a:t>
            </a:r>
            <a:r>
              <a:rPr lang="ar-EG" sz="4400" b="1" dirty="0" smtClean="0"/>
              <a:t> ركامي منخفض </a:t>
            </a:r>
            <a:endParaRPr lang="en-US" sz="4400" dirty="0"/>
          </a:p>
        </p:txBody>
      </p:sp>
    </p:spTree>
    <p:extLst>
      <p:ext uri="{BB962C8B-B14F-4D97-AF65-F5344CB8AC3E}">
        <p14:creationId xmlns:p14="http://schemas.microsoft.com/office/powerpoint/2010/main" val="270450810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331" name="Content Placeholder 3" descr="http://www.pme.gov.sa/Observer/Images/CB-2.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a:xfrm>
            <a:off x="1143000" y="2286000"/>
            <a:ext cx="6629400" cy="3848100"/>
          </a:xfrm>
        </p:spPr>
      </p:pic>
      <p:sp>
        <p:nvSpPr>
          <p:cNvPr id="2" name="Title 1"/>
          <p:cNvSpPr>
            <a:spLocks noGrp="1"/>
          </p:cNvSpPr>
          <p:nvPr>
            <p:ph type="title"/>
          </p:nvPr>
        </p:nvSpPr>
        <p:spPr/>
        <p:txBody>
          <a:bodyPr>
            <a:normAutofit/>
          </a:bodyPr>
          <a:lstStyle/>
          <a:p>
            <a:pPr algn="ctr">
              <a:defRPr/>
            </a:pPr>
            <a:r>
              <a:rPr lang="en-US" sz="4400" b="1" dirty="0" smtClean="0">
                <a:hlinkClick r:id="rId3"/>
              </a:rPr>
              <a:t>Cumulonimbus (</a:t>
            </a:r>
            <a:r>
              <a:rPr lang="en-US" sz="4400" b="1" dirty="0" err="1" smtClean="0">
                <a:hlinkClick r:id="rId3"/>
              </a:rPr>
              <a:t>Cb</a:t>
            </a:r>
            <a:r>
              <a:rPr lang="en-US" sz="4400" b="1" dirty="0" smtClean="0">
                <a:hlinkClick r:id="rId3"/>
              </a:rPr>
              <a:t>)</a:t>
            </a:r>
            <a:r>
              <a:rPr lang="ar-EG" sz="4400" b="1" dirty="0" smtClean="0"/>
              <a:t> ركامي منخفض </a:t>
            </a:r>
            <a:endParaRPr lang="en-US" sz="4400" dirty="0"/>
          </a:p>
        </p:txBody>
      </p:sp>
    </p:spTree>
    <p:extLst>
      <p:ext uri="{BB962C8B-B14F-4D97-AF65-F5344CB8AC3E}">
        <p14:creationId xmlns:p14="http://schemas.microsoft.com/office/powerpoint/2010/main" val="71422181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2514600"/>
            <a:ext cx="7560733" cy="3450696"/>
          </a:xfrm>
        </p:spPr>
        <p:txBody>
          <a:bodyPr>
            <a:normAutofit fontScale="85000" lnSpcReduction="10000"/>
          </a:bodyPr>
          <a:lstStyle/>
          <a:p>
            <a:pPr marL="0" lvl="0" indent="0" fontAlgn="base">
              <a:spcAft>
                <a:spcPct val="0"/>
              </a:spcAft>
              <a:buClr>
                <a:srgbClr val="EEC85E"/>
              </a:buClr>
              <a:buSzPct val="70000"/>
              <a:buNone/>
            </a:pPr>
            <a:r>
              <a:rPr lang="en-US" sz="3300" kern="0" dirty="0" err="1">
                <a:solidFill>
                  <a:schemeClr val="bg2">
                    <a:lumMod val="75000"/>
                  </a:schemeClr>
                </a:solidFill>
                <a:effectLst>
                  <a:outerShdw blurRad="38100" dist="38100" dir="2700000" algn="tl">
                    <a:srgbClr val="000000"/>
                  </a:outerShdw>
                </a:effectLst>
                <a:latin typeface="Verdana"/>
                <a:cs typeface="Arial"/>
              </a:rPr>
              <a:t>YYGGi</a:t>
            </a:r>
            <a:r>
              <a:rPr lang="en-US" sz="3300" kern="0" baseline="-25000" dirty="0" err="1">
                <a:solidFill>
                  <a:schemeClr val="bg2">
                    <a:lumMod val="75000"/>
                  </a:schemeClr>
                </a:solidFill>
                <a:effectLst>
                  <a:outerShdw blurRad="38100" dist="38100" dir="2700000" algn="tl">
                    <a:srgbClr val="000000"/>
                  </a:outerShdw>
                </a:effectLst>
                <a:latin typeface="Verdana"/>
                <a:cs typeface="Arial"/>
              </a:rPr>
              <a:t>w</a:t>
            </a:r>
            <a:r>
              <a:rPr lang="en-US" sz="3300" kern="0" dirty="0">
                <a:solidFill>
                  <a:schemeClr val="bg2">
                    <a:lumMod val="75000"/>
                  </a:schemeClr>
                </a:solidFill>
                <a:effectLst>
                  <a:outerShdw blurRad="38100" dist="38100" dir="2700000" algn="tl">
                    <a:srgbClr val="000000"/>
                  </a:outerShdw>
                </a:effectLst>
                <a:latin typeface="Verdana"/>
                <a:cs typeface="Arial"/>
              </a:rPr>
              <a:t> </a:t>
            </a:r>
            <a:r>
              <a:rPr lang="en-US" sz="3300" kern="0" dirty="0" smtClean="0">
                <a:solidFill>
                  <a:schemeClr val="bg2">
                    <a:lumMod val="75000"/>
                  </a:schemeClr>
                </a:solidFill>
                <a:effectLst>
                  <a:outerShdw blurRad="38100" dist="38100" dir="2700000" algn="tl">
                    <a:srgbClr val="000000"/>
                  </a:outerShdw>
                </a:effectLst>
                <a:latin typeface="Verdana"/>
                <a:cs typeface="Arial"/>
              </a:rPr>
              <a:t> </a:t>
            </a:r>
            <a:r>
              <a:rPr lang="ar-EG" sz="3300" kern="0" dirty="0" smtClean="0">
                <a:solidFill>
                  <a:schemeClr val="bg2">
                    <a:lumMod val="75000"/>
                  </a:schemeClr>
                </a:solidFill>
                <a:effectLst>
                  <a:outerShdw blurRad="38100" dist="38100" dir="2700000" algn="tl">
                    <a:srgbClr val="000000"/>
                  </a:outerShdw>
                </a:effectLst>
                <a:latin typeface="Verdana"/>
                <a:cs typeface="Arial"/>
              </a:rPr>
              <a:t> </a:t>
            </a:r>
            <a:r>
              <a:rPr lang="en-US" sz="3300" kern="0" dirty="0" err="1">
                <a:solidFill>
                  <a:schemeClr val="bg2">
                    <a:lumMod val="75000"/>
                  </a:schemeClr>
                </a:solidFill>
                <a:effectLst>
                  <a:outerShdw blurRad="38100" dist="38100" dir="2700000" algn="tl">
                    <a:srgbClr val="000000"/>
                  </a:outerShdw>
                </a:effectLst>
                <a:latin typeface="Verdana"/>
                <a:cs typeface="Arial"/>
              </a:rPr>
              <a:t>IIiii</a:t>
            </a:r>
            <a:r>
              <a:rPr lang="ar-EG" sz="3300" kern="0" dirty="0" smtClean="0">
                <a:solidFill>
                  <a:schemeClr val="bg2">
                    <a:lumMod val="75000"/>
                  </a:schemeClr>
                </a:solidFill>
                <a:effectLst>
                  <a:outerShdw blurRad="38100" dist="38100" dir="2700000" algn="tl">
                    <a:srgbClr val="000000"/>
                  </a:outerShdw>
                </a:effectLst>
                <a:latin typeface="Verdana"/>
                <a:cs typeface="Arial"/>
              </a:rPr>
              <a:t>  </a:t>
            </a:r>
            <a:r>
              <a:rPr lang="en-US" sz="3300" kern="0" dirty="0" smtClean="0">
                <a:solidFill>
                  <a:schemeClr val="bg2">
                    <a:lumMod val="75000"/>
                  </a:schemeClr>
                </a:solidFill>
                <a:effectLst>
                  <a:outerShdw blurRad="38100" dist="38100" dir="2700000" algn="tl">
                    <a:srgbClr val="000000"/>
                  </a:outerShdw>
                </a:effectLst>
                <a:latin typeface="Verdana"/>
                <a:cs typeface="Arial"/>
              </a:rPr>
              <a:t>     </a:t>
            </a:r>
            <a:r>
              <a:rPr lang="en-US" sz="3300" kern="0" dirty="0" err="1" smtClean="0">
                <a:solidFill>
                  <a:schemeClr val="bg2">
                    <a:lumMod val="75000"/>
                  </a:schemeClr>
                </a:solidFill>
                <a:effectLst>
                  <a:outerShdw blurRad="38100" dist="38100" dir="2700000" algn="tl">
                    <a:srgbClr val="000000"/>
                  </a:outerShdw>
                </a:effectLst>
                <a:latin typeface="Verdana"/>
                <a:cs typeface="Arial"/>
              </a:rPr>
              <a:t>i</a:t>
            </a:r>
            <a:r>
              <a:rPr lang="en-US" sz="3300" kern="0" baseline="-25000" dirty="0" err="1" smtClean="0">
                <a:solidFill>
                  <a:schemeClr val="bg2">
                    <a:lumMod val="75000"/>
                  </a:schemeClr>
                </a:solidFill>
                <a:effectLst>
                  <a:outerShdw blurRad="38100" dist="38100" dir="2700000" algn="tl">
                    <a:srgbClr val="000000"/>
                  </a:outerShdw>
                </a:effectLst>
                <a:latin typeface="Verdana"/>
                <a:cs typeface="Arial"/>
              </a:rPr>
              <a:t>R</a:t>
            </a:r>
            <a:r>
              <a:rPr lang="en-US" sz="3300" kern="0" dirty="0" err="1" smtClean="0">
                <a:solidFill>
                  <a:schemeClr val="bg2">
                    <a:lumMod val="75000"/>
                  </a:schemeClr>
                </a:solidFill>
                <a:effectLst>
                  <a:outerShdw blurRad="38100" dist="38100" dir="2700000" algn="tl">
                    <a:srgbClr val="000000"/>
                  </a:outerShdw>
                </a:effectLst>
                <a:latin typeface="Verdana"/>
                <a:cs typeface="Arial"/>
              </a:rPr>
              <a:t>i</a:t>
            </a:r>
            <a:r>
              <a:rPr lang="en-US" sz="3300" kern="0" baseline="-25000" dirty="0" err="1" smtClean="0">
                <a:solidFill>
                  <a:schemeClr val="bg2">
                    <a:lumMod val="75000"/>
                  </a:schemeClr>
                </a:solidFill>
                <a:effectLst>
                  <a:outerShdw blurRad="38100" dist="38100" dir="2700000" algn="tl">
                    <a:srgbClr val="000000"/>
                  </a:outerShdw>
                </a:effectLst>
                <a:latin typeface="Verdana"/>
                <a:cs typeface="Arial"/>
              </a:rPr>
              <a:t>X</a:t>
            </a:r>
            <a:r>
              <a:rPr lang="en-US" sz="3300" kern="0" dirty="0" err="1" smtClean="0">
                <a:solidFill>
                  <a:schemeClr val="bg2">
                    <a:lumMod val="75000"/>
                  </a:schemeClr>
                </a:solidFill>
                <a:effectLst>
                  <a:outerShdw blurRad="38100" dist="38100" dir="2700000" algn="tl">
                    <a:srgbClr val="000000"/>
                  </a:outerShdw>
                </a:effectLst>
                <a:latin typeface="Verdana"/>
                <a:cs typeface="Arial"/>
              </a:rPr>
              <a:t>hVV</a:t>
            </a:r>
            <a:r>
              <a:rPr lang="en-US" sz="3300" kern="0" dirty="0" smtClean="0">
                <a:solidFill>
                  <a:schemeClr val="bg2">
                    <a:lumMod val="75000"/>
                  </a:schemeClr>
                </a:solidFill>
                <a:effectLst>
                  <a:outerShdw blurRad="38100" dist="38100" dir="2700000" algn="tl">
                    <a:srgbClr val="000000"/>
                  </a:outerShdw>
                </a:effectLst>
                <a:latin typeface="Verdana"/>
                <a:cs typeface="Arial"/>
              </a:rPr>
              <a:t>   </a:t>
            </a:r>
            <a:r>
              <a:rPr lang="en-US" sz="3300" kern="0" dirty="0" err="1">
                <a:solidFill>
                  <a:schemeClr val="bg2">
                    <a:lumMod val="75000"/>
                  </a:schemeClr>
                </a:solidFill>
                <a:effectLst>
                  <a:outerShdw blurRad="38100" dist="38100" dir="2700000" algn="tl">
                    <a:srgbClr val="000000"/>
                  </a:outerShdw>
                </a:effectLst>
                <a:latin typeface="Verdana"/>
                <a:cs typeface="Arial"/>
              </a:rPr>
              <a:t>Nddff</a:t>
            </a:r>
            <a:r>
              <a:rPr lang="en-US" sz="3300" kern="0" dirty="0">
                <a:solidFill>
                  <a:schemeClr val="bg2">
                    <a:lumMod val="75000"/>
                  </a:schemeClr>
                </a:solidFill>
                <a:effectLst>
                  <a:outerShdw blurRad="38100" dist="38100" dir="2700000" algn="tl">
                    <a:srgbClr val="000000"/>
                  </a:outerShdw>
                </a:effectLst>
                <a:latin typeface="Verdana"/>
                <a:cs typeface="Arial"/>
              </a:rPr>
              <a:t> </a:t>
            </a:r>
            <a:r>
              <a:rPr lang="en-US" sz="3300" kern="0" dirty="0" smtClean="0">
                <a:solidFill>
                  <a:schemeClr val="bg2">
                    <a:lumMod val="75000"/>
                  </a:schemeClr>
                </a:solidFill>
                <a:effectLst>
                  <a:outerShdw blurRad="38100" dist="38100" dir="2700000" algn="tl">
                    <a:srgbClr val="000000"/>
                  </a:outerShdw>
                </a:effectLst>
                <a:latin typeface="Verdana"/>
                <a:cs typeface="Arial"/>
              </a:rPr>
              <a:t>  1s</a:t>
            </a:r>
            <a:r>
              <a:rPr lang="en-US" sz="3300" kern="0" baseline="-25000" dirty="0" smtClean="0">
                <a:solidFill>
                  <a:schemeClr val="bg2">
                    <a:lumMod val="75000"/>
                  </a:schemeClr>
                </a:solidFill>
                <a:effectLst>
                  <a:outerShdw blurRad="38100" dist="38100" dir="2700000" algn="tl">
                    <a:srgbClr val="000000"/>
                  </a:outerShdw>
                </a:effectLst>
                <a:latin typeface="Verdana"/>
                <a:cs typeface="Arial"/>
              </a:rPr>
              <a:t>n</a:t>
            </a:r>
            <a:r>
              <a:rPr lang="en-US" sz="3300" kern="0" dirty="0" smtClean="0">
                <a:solidFill>
                  <a:schemeClr val="bg2">
                    <a:lumMod val="75000"/>
                  </a:schemeClr>
                </a:solidFill>
                <a:effectLst>
                  <a:outerShdw blurRad="38100" dist="38100" dir="2700000" algn="tl">
                    <a:srgbClr val="000000"/>
                  </a:outerShdw>
                </a:effectLst>
                <a:latin typeface="Verdana"/>
                <a:cs typeface="Arial"/>
              </a:rPr>
              <a:t>TTT</a:t>
            </a:r>
            <a:endParaRPr lang="en-US" sz="3300" kern="0" dirty="0">
              <a:solidFill>
                <a:schemeClr val="bg2">
                  <a:lumMod val="75000"/>
                </a:schemeClr>
              </a:solidFill>
              <a:effectLst>
                <a:outerShdw blurRad="38100" dist="38100" dir="2700000" algn="tl">
                  <a:srgbClr val="000000"/>
                </a:outerShdw>
              </a:effectLst>
              <a:latin typeface="Verdana"/>
              <a:cs typeface="Arial"/>
            </a:endParaRPr>
          </a:p>
          <a:p>
            <a:pPr marL="342900" lvl="0" indent="-342900" fontAlgn="base">
              <a:spcAft>
                <a:spcPct val="0"/>
              </a:spcAft>
              <a:buClr>
                <a:srgbClr val="EEC85E"/>
              </a:buClr>
              <a:buSzPct val="70000"/>
              <a:buNone/>
            </a:pPr>
            <a:r>
              <a:rPr lang="en-US" sz="3300" kern="0" dirty="0" smtClean="0">
                <a:solidFill>
                  <a:schemeClr val="bg2">
                    <a:lumMod val="75000"/>
                  </a:schemeClr>
                </a:solidFill>
                <a:effectLst>
                  <a:outerShdw blurRad="38100" dist="38100" dir="2700000" algn="tl">
                    <a:srgbClr val="000000"/>
                  </a:outerShdw>
                </a:effectLst>
                <a:latin typeface="Verdana"/>
                <a:cs typeface="Arial"/>
              </a:rPr>
              <a:t>06064   </a:t>
            </a:r>
            <a:r>
              <a:rPr lang="ar-EG" sz="3300" kern="0" dirty="0" smtClean="0">
                <a:solidFill>
                  <a:schemeClr val="bg2">
                    <a:lumMod val="75000"/>
                  </a:schemeClr>
                </a:solidFill>
                <a:effectLst>
                  <a:outerShdw blurRad="38100" dist="38100" dir="2700000" algn="tl">
                    <a:srgbClr val="000000"/>
                  </a:outerShdw>
                </a:effectLst>
                <a:latin typeface="Verdana"/>
              </a:rPr>
              <a:t>4</a:t>
            </a:r>
            <a:r>
              <a:rPr lang="en-US" sz="3300" kern="0" dirty="0" smtClean="0">
                <a:solidFill>
                  <a:schemeClr val="bg2">
                    <a:lumMod val="75000"/>
                  </a:schemeClr>
                </a:solidFill>
                <a:effectLst>
                  <a:outerShdw blurRad="38100" dist="38100" dir="2700000" algn="tl">
                    <a:srgbClr val="000000"/>
                  </a:outerShdw>
                </a:effectLst>
                <a:latin typeface="Verdana"/>
              </a:rPr>
              <a:t>0437</a:t>
            </a:r>
            <a:r>
              <a:rPr lang="ar-EG" sz="3300" kern="0" dirty="0" smtClean="0">
                <a:solidFill>
                  <a:schemeClr val="bg2">
                    <a:lumMod val="75000"/>
                  </a:schemeClr>
                </a:solidFill>
                <a:effectLst>
                  <a:outerShdw blurRad="38100" dist="38100" dir="2700000" algn="tl">
                    <a:srgbClr val="000000"/>
                  </a:outerShdw>
                </a:effectLst>
                <a:latin typeface="Verdana"/>
              </a:rPr>
              <a:t>  </a:t>
            </a:r>
            <a:r>
              <a:rPr lang="en-US" sz="3300" kern="0" dirty="0" smtClean="0">
                <a:solidFill>
                  <a:schemeClr val="bg2">
                    <a:lumMod val="75000"/>
                  </a:schemeClr>
                </a:solidFill>
                <a:effectLst>
                  <a:outerShdw blurRad="38100" dist="38100" dir="2700000" algn="tl">
                    <a:srgbClr val="000000"/>
                  </a:outerShdw>
                </a:effectLst>
                <a:latin typeface="Verdana"/>
                <a:cs typeface="Arial"/>
              </a:rPr>
              <a:t>  14 </a:t>
            </a:r>
            <a:r>
              <a:rPr lang="en-US" sz="3300" kern="0" dirty="0">
                <a:solidFill>
                  <a:schemeClr val="bg2">
                    <a:lumMod val="75000"/>
                  </a:schemeClr>
                </a:solidFill>
                <a:effectLst>
                  <a:outerShdw blurRad="38100" dist="38100" dir="2700000" algn="tl">
                    <a:srgbClr val="000000"/>
                  </a:outerShdw>
                </a:effectLst>
                <a:latin typeface="Verdana"/>
                <a:cs typeface="Arial"/>
              </a:rPr>
              <a:t>658   </a:t>
            </a:r>
            <a:r>
              <a:rPr lang="en-US" sz="3300" kern="0" dirty="0" smtClean="0">
                <a:solidFill>
                  <a:schemeClr val="bg2">
                    <a:lumMod val="75000"/>
                  </a:schemeClr>
                </a:solidFill>
                <a:effectLst>
                  <a:outerShdw blurRad="38100" dist="38100" dir="2700000" algn="tl">
                    <a:srgbClr val="000000"/>
                  </a:outerShdw>
                </a:effectLst>
                <a:latin typeface="Verdana"/>
                <a:cs typeface="Arial"/>
              </a:rPr>
              <a:t>42315</a:t>
            </a:r>
            <a:r>
              <a:rPr lang="ar-EG" sz="3300" kern="0" dirty="0" smtClean="0">
                <a:solidFill>
                  <a:schemeClr val="bg2">
                    <a:lumMod val="75000"/>
                  </a:schemeClr>
                </a:solidFill>
                <a:effectLst>
                  <a:outerShdw blurRad="38100" dist="38100" dir="2700000" algn="tl">
                    <a:srgbClr val="000000"/>
                  </a:outerShdw>
                </a:effectLst>
                <a:latin typeface="Verdana"/>
                <a:cs typeface="Arial"/>
              </a:rPr>
              <a:t> </a:t>
            </a:r>
            <a:r>
              <a:rPr lang="en-US" sz="3300" kern="0" dirty="0" smtClean="0">
                <a:solidFill>
                  <a:schemeClr val="bg2">
                    <a:lumMod val="75000"/>
                  </a:schemeClr>
                </a:solidFill>
                <a:effectLst>
                  <a:outerShdw blurRad="38100" dist="38100" dir="2700000" algn="tl">
                    <a:srgbClr val="000000"/>
                  </a:outerShdw>
                </a:effectLst>
                <a:latin typeface="Verdana"/>
                <a:cs typeface="Arial"/>
              </a:rPr>
              <a:t> 10157    </a:t>
            </a:r>
            <a:endParaRPr lang="en-US" sz="3300" kern="0" dirty="0">
              <a:solidFill>
                <a:schemeClr val="bg2">
                  <a:lumMod val="75000"/>
                </a:schemeClr>
              </a:solidFill>
              <a:effectLst>
                <a:outerShdw blurRad="38100" dist="38100" dir="2700000" algn="tl">
                  <a:srgbClr val="000000"/>
                </a:outerShdw>
              </a:effectLst>
              <a:latin typeface="Verdana"/>
              <a:cs typeface="Arial"/>
            </a:endParaRPr>
          </a:p>
          <a:p>
            <a:pPr marL="0" lvl="0" indent="0" algn="l" fontAlgn="base">
              <a:spcAft>
                <a:spcPct val="0"/>
              </a:spcAft>
              <a:buClr>
                <a:srgbClr val="EEC85E"/>
              </a:buClr>
              <a:buSzPct val="70000"/>
              <a:buNone/>
            </a:pPr>
            <a:r>
              <a:rPr lang="en-US" sz="3300" kern="0" dirty="0" smtClean="0">
                <a:solidFill>
                  <a:schemeClr val="bg2">
                    <a:lumMod val="75000"/>
                  </a:schemeClr>
                </a:solidFill>
                <a:effectLst>
                  <a:outerShdw blurRad="38100" dist="38100" dir="2700000" algn="tl">
                    <a:srgbClr val="000000"/>
                  </a:outerShdw>
                </a:effectLst>
                <a:latin typeface="Verdana"/>
                <a:cs typeface="Arial"/>
              </a:rPr>
              <a:t>2s</a:t>
            </a:r>
            <a:r>
              <a:rPr lang="en-US" sz="3300" kern="0" baseline="-25000" dirty="0" smtClean="0">
                <a:solidFill>
                  <a:schemeClr val="bg2">
                    <a:lumMod val="75000"/>
                  </a:schemeClr>
                </a:solidFill>
                <a:effectLst>
                  <a:outerShdw blurRad="38100" dist="38100" dir="2700000" algn="tl">
                    <a:srgbClr val="000000"/>
                  </a:outerShdw>
                </a:effectLst>
                <a:latin typeface="Verdana"/>
                <a:cs typeface="Arial"/>
              </a:rPr>
              <a:t>n</a:t>
            </a:r>
            <a:r>
              <a:rPr lang="en-US" sz="3300" kern="0" dirty="0" smtClean="0">
                <a:solidFill>
                  <a:schemeClr val="bg2">
                    <a:lumMod val="75000"/>
                  </a:schemeClr>
                </a:solidFill>
                <a:effectLst>
                  <a:outerShdw blurRad="38100" dist="38100" dir="2700000" algn="tl">
                    <a:srgbClr val="000000"/>
                  </a:outerShdw>
                </a:effectLst>
                <a:latin typeface="Verdana"/>
                <a:cs typeface="Arial"/>
              </a:rPr>
              <a:t>T</a:t>
            </a:r>
            <a:r>
              <a:rPr lang="en-US" sz="3300" kern="0" baseline="-25000" dirty="0" smtClean="0">
                <a:solidFill>
                  <a:schemeClr val="bg2">
                    <a:lumMod val="75000"/>
                  </a:schemeClr>
                </a:solidFill>
                <a:effectLst>
                  <a:outerShdw blurRad="38100" dist="38100" dir="2700000" algn="tl">
                    <a:srgbClr val="000000"/>
                  </a:outerShdw>
                </a:effectLst>
                <a:latin typeface="Verdana"/>
                <a:cs typeface="Arial"/>
              </a:rPr>
              <a:t>d</a:t>
            </a:r>
            <a:r>
              <a:rPr lang="en-US" sz="3300" kern="0" dirty="0" smtClean="0">
                <a:solidFill>
                  <a:schemeClr val="bg2">
                    <a:lumMod val="75000"/>
                  </a:schemeClr>
                </a:solidFill>
                <a:effectLst>
                  <a:outerShdw blurRad="38100" dist="38100" dir="2700000" algn="tl">
                    <a:srgbClr val="000000"/>
                  </a:outerShdw>
                </a:effectLst>
                <a:latin typeface="Verdana"/>
                <a:cs typeface="Arial"/>
              </a:rPr>
              <a:t>T</a:t>
            </a:r>
            <a:r>
              <a:rPr lang="en-US" sz="3300" kern="0" baseline="-25000" dirty="0" smtClean="0">
                <a:solidFill>
                  <a:schemeClr val="bg2">
                    <a:lumMod val="75000"/>
                  </a:schemeClr>
                </a:solidFill>
                <a:effectLst>
                  <a:outerShdw blurRad="38100" dist="38100" dir="2700000" algn="tl">
                    <a:srgbClr val="000000"/>
                  </a:outerShdw>
                </a:effectLst>
                <a:latin typeface="Verdana"/>
                <a:cs typeface="Arial"/>
              </a:rPr>
              <a:t>d</a:t>
            </a:r>
            <a:r>
              <a:rPr lang="en-US" sz="3300" kern="0" dirty="0" smtClean="0">
                <a:solidFill>
                  <a:schemeClr val="bg2">
                    <a:lumMod val="75000"/>
                  </a:schemeClr>
                </a:solidFill>
                <a:effectLst>
                  <a:outerShdw blurRad="38100" dist="38100" dir="2700000" algn="tl">
                    <a:srgbClr val="000000"/>
                  </a:outerShdw>
                </a:effectLst>
                <a:latin typeface="Verdana"/>
                <a:cs typeface="Arial"/>
              </a:rPr>
              <a:t>T</a:t>
            </a:r>
            <a:r>
              <a:rPr lang="en-US" sz="3300" kern="0" baseline="-25000" dirty="0" smtClean="0">
                <a:solidFill>
                  <a:schemeClr val="bg2">
                    <a:lumMod val="75000"/>
                  </a:schemeClr>
                </a:solidFill>
                <a:effectLst>
                  <a:outerShdw blurRad="38100" dist="38100" dir="2700000" algn="tl">
                    <a:srgbClr val="000000"/>
                  </a:outerShdw>
                </a:effectLst>
                <a:latin typeface="Verdana"/>
                <a:cs typeface="Arial"/>
              </a:rPr>
              <a:t>d</a:t>
            </a:r>
            <a:r>
              <a:rPr lang="en-US" sz="3300" kern="0" dirty="0" smtClean="0">
                <a:solidFill>
                  <a:schemeClr val="bg2">
                    <a:lumMod val="75000"/>
                  </a:schemeClr>
                </a:solidFill>
                <a:effectLst>
                  <a:outerShdw blurRad="38100" dist="38100" dir="2700000" algn="tl">
                    <a:srgbClr val="000000"/>
                  </a:outerShdw>
                </a:effectLst>
                <a:latin typeface="Verdana"/>
                <a:cs typeface="Arial"/>
              </a:rPr>
              <a:t> </a:t>
            </a:r>
            <a:r>
              <a:rPr lang="ar-EG" sz="3300" kern="0" dirty="0" smtClean="0">
                <a:solidFill>
                  <a:schemeClr val="bg2">
                    <a:lumMod val="75000"/>
                  </a:schemeClr>
                </a:solidFill>
                <a:effectLst>
                  <a:outerShdw blurRad="38100" dist="38100" dir="2700000" algn="tl">
                    <a:srgbClr val="000000"/>
                  </a:outerShdw>
                </a:effectLst>
                <a:latin typeface="Verdana"/>
                <a:cs typeface="Arial"/>
              </a:rPr>
              <a:t> </a:t>
            </a:r>
            <a:r>
              <a:rPr lang="en-US" sz="3300" kern="0" dirty="0" smtClean="0">
                <a:solidFill>
                  <a:schemeClr val="bg2">
                    <a:lumMod val="75000"/>
                  </a:schemeClr>
                </a:solidFill>
                <a:effectLst>
                  <a:outerShdw blurRad="38100" dist="38100" dir="2700000" algn="tl">
                    <a:srgbClr val="000000"/>
                  </a:outerShdw>
                </a:effectLst>
                <a:latin typeface="Verdana"/>
                <a:cs typeface="Arial"/>
              </a:rPr>
              <a:t>4PPPP  </a:t>
            </a:r>
            <a:r>
              <a:rPr lang="ar-EG" sz="3300" kern="0" dirty="0" smtClean="0">
                <a:solidFill>
                  <a:schemeClr val="bg2">
                    <a:lumMod val="75000"/>
                  </a:schemeClr>
                </a:solidFill>
                <a:effectLst>
                  <a:outerShdw blurRad="38100" dist="38100" dir="2700000" algn="tl">
                    <a:srgbClr val="000000"/>
                  </a:outerShdw>
                </a:effectLst>
                <a:latin typeface="Verdana"/>
                <a:cs typeface="Arial"/>
              </a:rPr>
              <a:t>  </a:t>
            </a:r>
            <a:r>
              <a:rPr lang="en-US" sz="3300" kern="0" dirty="0" smtClean="0">
                <a:solidFill>
                  <a:schemeClr val="bg2">
                    <a:lumMod val="75000"/>
                  </a:schemeClr>
                </a:solidFill>
                <a:effectLst>
                  <a:outerShdw blurRad="38100" dist="38100" dir="2700000" algn="tl">
                    <a:srgbClr val="000000"/>
                  </a:outerShdw>
                </a:effectLst>
                <a:latin typeface="Verdana"/>
                <a:cs typeface="Arial"/>
              </a:rPr>
              <a:t>5appp  </a:t>
            </a:r>
            <a:r>
              <a:rPr lang="en-US" sz="3300" kern="0" dirty="0">
                <a:solidFill>
                  <a:schemeClr val="bg2">
                    <a:lumMod val="75000"/>
                  </a:schemeClr>
                </a:solidFill>
                <a:effectLst>
                  <a:outerShdw blurRad="38100" dist="38100" dir="2700000" algn="tl">
                    <a:srgbClr val="000000"/>
                  </a:outerShdw>
                </a:effectLst>
                <a:latin typeface="Verdana"/>
                <a:cs typeface="Arial"/>
              </a:rPr>
              <a:t>6RRRt</a:t>
            </a:r>
            <a:r>
              <a:rPr lang="en-US" sz="3300" kern="0" baseline="-25000" dirty="0">
                <a:solidFill>
                  <a:schemeClr val="bg2">
                    <a:lumMod val="75000"/>
                  </a:schemeClr>
                </a:solidFill>
                <a:effectLst>
                  <a:outerShdw blurRad="38100" dist="38100" dir="2700000" algn="tl">
                    <a:srgbClr val="000000"/>
                  </a:outerShdw>
                </a:effectLst>
                <a:latin typeface="Verdana"/>
                <a:cs typeface="Arial"/>
              </a:rPr>
              <a:t>R </a:t>
            </a:r>
          </a:p>
          <a:p>
            <a:pPr marL="342900" lvl="0" indent="-342900" algn="l" fontAlgn="base">
              <a:spcAft>
                <a:spcPct val="0"/>
              </a:spcAft>
              <a:buClr>
                <a:srgbClr val="EEC85E"/>
              </a:buClr>
              <a:buSzPct val="70000"/>
              <a:buNone/>
            </a:pPr>
            <a:r>
              <a:rPr lang="en-US" sz="3300" kern="0" dirty="0" smtClean="0">
                <a:solidFill>
                  <a:schemeClr val="bg2">
                    <a:lumMod val="75000"/>
                  </a:schemeClr>
                </a:solidFill>
                <a:effectLst>
                  <a:outerShdw blurRad="38100" dist="38100" dir="2700000" algn="tl">
                    <a:srgbClr val="000000"/>
                  </a:outerShdw>
                </a:effectLst>
                <a:latin typeface="Verdana"/>
                <a:cs typeface="Arial"/>
              </a:rPr>
              <a:t>20 </a:t>
            </a:r>
            <a:r>
              <a:rPr lang="en-US" sz="3300" kern="0" dirty="0">
                <a:solidFill>
                  <a:schemeClr val="bg2">
                    <a:lumMod val="75000"/>
                  </a:schemeClr>
                </a:solidFill>
                <a:effectLst>
                  <a:outerShdw blurRad="38100" dist="38100" dir="2700000" algn="tl">
                    <a:srgbClr val="000000"/>
                  </a:outerShdw>
                </a:effectLst>
                <a:latin typeface="Verdana"/>
                <a:cs typeface="Arial"/>
              </a:rPr>
              <a:t>1 3 4   </a:t>
            </a:r>
            <a:r>
              <a:rPr lang="en-US" sz="3300" kern="0" dirty="0" smtClean="0">
                <a:solidFill>
                  <a:schemeClr val="bg2">
                    <a:lumMod val="75000"/>
                  </a:schemeClr>
                </a:solidFill>
                <a:effectLst>
                  <a:outerShdw blurRad="38100" dist="38100" dir="2700000" algn="tl">
                    <a:srgbClr val="000000"/>
                  </a:outerShdw>
                </a:effectLst>
                <a:latin typeface="Verdana"/>
                <a:cs typeface="Arial"/>
              </a:rPr>
              <a:t>40154</a:t>
            </a:r>
            <a:r>
              <a:rPr lang="ar-EG" sz="3300" kern="0" dirty="0" smtClean="0">
                <a:solidFill>
                  <a:schemeClr val="bg2">
                    <a:lumMod val="75000"/>
                  </a:schemeClr>
                </a:solidFill>
                <a:effectLst>
                  <a:outerShdw blurRad="38100" dist="38100" dir="2700000" algn="tl">
                    <a:srgbClr val="000000"/>
                  </a:outerShdw>
                </a:effectLst>
                <a:latin typeface="Verdana"/>
                <a:cs typeface="Arial"/>
              </a:rPr>
              <a:t>   </a:t>
            </a:r>
            <a:r>
              <a:rPr lang="en-US" sz="3300" kern="0" dirty="0" smtClean="0">
                <a:solidFill>
                  <a:schemeClr val="bg2">
                    <a:lumMod val="75000"/>
                  </a:schemeClr>
                </a:solidFill>
                <a:effectLst>
                  <a:outerShdw blurRad="38100" dist="38100" dir="2700000" algn="tl">
                    <a:srgbClr val="000000"/>
                  </a:outerShdw>
                </a:effectLst>
                <a:latin typeface="Verdana"/>
                <a:cs typeface="Arial"/>
              </a:rPr>
              <a:t> </a:t>
            </a:r>
            <a:r>
              <a:rPr lang="en-US" sz="3300" kern="0" dirty="0">
                <a:solidFill>
                  <a:schemeClr val="bg2">
                    <a:lumMod val="75000"/>
                  </a:schemeClr>
                </a:solidFill>
                <a:effectLst>
                  <a:outerShdw blurRad="38100" dist="38100" dir="2700000" algn="tl">
                    <a:srgbClr val="000000"/>
                  </a:outerShdw>
                </a:effectLst>
                <a:latin typeface="Verdana"/>
                <a:cs typeface="Arial"/>
              </a:rPr>
              <a:t>52002 </a:t>
            </a:r>
            <a:r>
              <a:rPr lang="en-US" sz="3300" kern="0" dirty="0" smtClean="0">
                <a:solidFill>
                  <a:schemeClr val="bg2">
                    <a:lumMod val="75000"/>
                  </a:schemeClr>
                </a:solidFill>
                <a:effectLst>
                  <a:outerShdw blurRad="38100" dist="38100" dir="2700000" algn="tl">
                    <a:srgbClr val="000000"/>
                  </a:outerShdw>
                </a:effectLst>
                <a:latin typeface="Verdana"/>
                <a:cs typeface="Arial"/>
              </a:rPr>
              <a:t> 60162</a:t>
            </a:r>
          </a:p>
          <a:p>
            <a:pPr marL="342900" lvl="0" indent="-342900" algn="l" fontAlgn="base">
              <a:spcAft>
                <a:spcPct val="0"/>
              </a:spcAft>
              <a:buClr>
                <a:srgbClr val="EEC85E"/>
              </a:buClr>
              <a:buSzPct val="70000"/>
              <a:buNone/>
            </a:pPr>
            <a:r>
              <a:rPr lang="en-US" sz="3300" kern="0" dirty="0" smtClean="0">
                <a:solidFill>
                  <a:schemeClr val="bg2">
                    <a:lumMod val="75000"/>
                  </a:schemeClr>
                </a:solidFill>
                <a:effectLst>
                  <a:outerShdw blurRad="38100" dist="38100" dir="2700000" algn="tl">
                    <a:srgbClr val="000000"/>
                  </a:outerShdw>
                </a:effectLst>
                <a:latin typeface="Verdana"/>
                <a:cs typeface="Arial"/>
              </a:rPr>
              <a:t>7wwW</a:t>
            </a:r>
            <a:r>
              <a:rPr lang="en-US" sz="3300" kern="0" baseline="-25000" dirty="0" smtClean="0">
                <a:solidFill>
                  <a:schemeClr val="bg2">
                    <a:lumMod val="75000"/>
                  </a:schemeClr>
                </a:solidFill>
                <a:effectLst>
                  <a:outerShdw blurRad="38100" dist="38100" dir="2700000" algn="tl">
                    <a:srgbClr val="000000"/>
                  </a:outerShdw>
                </a:effectLst>
                <a:latin typeface="Verdana"/>
                <a:cs typeface="Arial"/>
              </a:rPr>
              <a:t>1</a:t>
            </a:r>
            <a:r>
              <a:rPr lang="en-US" sz="3300" kern="0" dirty="0" smtClean="0">
                <a:solidFill>
                  <a:schemeClr val="bg2">
                    <a:lumMod val="75000"/>
                  </a:schemeClr>
                </a:solidFill>
                <a:effectLst>
                  <a:outerShdw blurRad="38100" dist="38100" dir="2700000" algn="tl">
                    <a:srgbClr val="000000"/>
                  </a:outerShdw>
                </a:effectLst>
                <a:latin typeface="Verdana"/>
                <a:cs typeface="Arial"/>
              </a:rPr>
              <a:t>W</a:t>
            </a:r>
            <a:r>
              <a:rPr lang="en-US" sz="3300" kern="0" baseline="-25000" dirty="0" smtClean="0">
                <a:solidFill>
                  <a:schemeClr val="bg2">
                    <a:lumMod val="75000"/>
                  </a:schemeClr>
                </a:solidFill>
                <a:effectLst>
                  <a:outerShdw blurRad="38100" dist="38100" dir="2700000" algn="tl">
                    <a:srgbClr val="000000"/>
                  </a:outerShdw>
                </a:effectLst>
                <a:latin typeface="Verdana"/>
                <a:cs typeface="Arial"/>
              </a:rPr>
              <a:t>2</a:t>
            </a:r>
            <a:r>
              <a:rPr lang="en-US" sz="3300" kern="0" dirty="0" smtClean="0">
                <a:solidFill>
                  <a:schemeClr val="bg2">
                    <a:lumMod val="75000"/>
                  </a:schemeClr>
                </a:solidFill>
                <a:effectLst>
                  <a:outerShdw blurRad="38100" dist="38100" dir="2700000" algn="tl">
                    <a:srgbClr val="000000"/>
                  </a:outerShdw>
                </a:effectLst>
                <a:latin typeface="Verdana"/>
                <a:cs typeface="Arial"/>
              </a:rPr>
              <a:t>    8N</a:t>
            </a:r>
            <a:r>
              <a:rPr lang="en-US" sz="3300" kern="0" baseline="-25000" dirty="0" smtClean="0">
                <a:solidFill>
                  <a:schemeClr val="bg2">
                    <a:lumMod val="75000"/>
                  </a:schemeClr>
                </a:solidFill>
                <a:effectLst>
                  <a:outerShdw blurRad="38100" dist="38100" dir="2700000" algn="tl">
                    <a:srgbClr val="000000"/>
                  </a:outerShdw>
                </a:effectLst>
                <a:latin typeface="Verdana"/>
                <a:cs typeface="Arial"/>
              </a:rPr>
              <a:t>h</a:t>
            </a:r>
            <a:r>
              <a:rPr lang="en-US" sz="3300" kern="0" dirty="0" smtClean="0">
                <a:solidFill>
                  <a:schemeClr val="bg2">
                    <a:lumMod val="75000"/>
                  </a:schemeClr>
                </a:solidFill>
                <a:effectLst>
                  <a:outerShdw blurRad="38100" dist="38100" dir="2700000" algn="tl">
                    <a:srgbClr val="000000"/>
                  </a:outerShdw>
                </a:effectLst>
                <a:latin typeface="Verdana"/>
                <a:cs typeface="Arial"/>
              </a:rPr>
              <a:t>C</a:t>
            </a:r>
            <a:r>
              <a:rPr lang="en-US" sz="3300" kern="0" baseline="-25000" dirty="0" smtClean="0">
                <a:solidFill>
                  <a:schemeClr val="bg2">
                    <a:lumMod val="75000"/>
                  </a:schemeClr>
                </a:solidFill>
                <a:effectLst>
                  <a:outerShdw blurRad="38100" dist="38100" dir="2700000" algn="tl">
                    <a:srgbClr val="000000"/>
                  </a:outerShdw>
                </a:effectLst>
                <a:latin typeface="Verdana"/>
                <a:cs typeface="Arial"/>
              </a:rPr>
              <a:t>L</a:t>
            </a:r>
            <a:r>
              <a:rPr lang="en-US" sz="3300" kern="0" dirty="0" smtClean="0">
                <a:solidFill>
                  <a:schemeClr val="bg2">
                    <a:lumMod val="75000"/>
                  </a:schemeClr>
                </a:solidFill>
                <a:effectLst>
                  <a:outerShdw blurRad="38100" dist="38100" dir="2700000" algn="tl">
                    <a:srgbClr val="000000"/>
                  </a:outerShdw>
                </a:effectLst>
                <a:latin typeface="Verdana"/>
                <a:cs typeface="Arial"/>
              </a:rPr>
              <a:t>C</a:t>
            </a:r>
            <a:r>
              <a:rPr lang="en-US" sz="3300" kern="0" baseline="-25000" dirty="0" smtClean="0">
                <a:solidFill>
                  <a:schemeClr val="bg2">
                    <a:lumMod val="75000"/>
                  </a:schemeClr>
                </a:solidFill>
                <a:effectLst>
                  <a:outerShdw blurRad="38100" dist="38100" dir="2700000" algn="tl">
                    <a:srgbClr val="000000"/>
                  </a:outerShdw>
                </a:effectLst>
                <a:latin typeface="Verdana"/>
                <a:cs typeface="Arial"/>
              </a:rPr>
              <a:t>M</a:t>
            </a:r>
            <a:r>
              <a:rPr lang="en-US" sz="3300" kern="0" dirty="0" smtClean="0">
                <a:solidFill>
                  <a:schemeClr val="bg2">
                    <a:lumMod val="75000"/>
                  </a:schemeClr>
                </a:solidFill>
                <a:effectLst>
                  <a:outerShdw blurRad="38100" dist="38100" dir="2700000" algn="tl">
                    <a:srgbClr val="000000"/>
                  </a:outerShdw>
                </a:effectLst>
                <a:latin typeface="Verdana"/>
                <a:cs typeface="Arial"/>
              </a:rPr>
              <a:t>C</a:t>
            </a:r>
            <a:r>
              <a:rPr lang="en-US" sz="3300" kern="0" baseline="-25000" dirty="0" smtClean="0">
                <a:solidFill>
                  <a:schemeClr val="bg2">
                    <a:lumMod val="75000"/>
                  </a:schemeClr>
                </a:solidFill>
                <a:effectLst>
                  <a:outerShdw blurRad="38100" dist="38100" dir="2700000" algn="tl">
                    <a:srgbClr val="000000"/>
                  </a:outerShdw>
                </a:effectLst>
                <a:latin typeface="Verdana"/>
                <a:cs typeface="Arial"/>
              </a:rPr>
              <a:t>H  </a:t>
            </a:r>
          </a:p>
          <a:p>
            <a:pPr marL="342900" lvl="0" indent="-342900" algn="l" fontAlgn="base">
              <a:spcAft>
                <a:spcPct val="0"/>
              </a:spcAft>
              <a:buClr>
                <a:srgbClr val="EEC85E"/>
              </a:buClr>
              <a:buSzPct val="70000"/>
              <a:buNone/>
            </a:pPr>
            <a:r>
              <a:rPr lang="en-US" sz="3400" kern="0" dirty="0" smtClean="0">
                <a:solidFill>
                  <a:schemeClr val="bg2">
                    <a:lumMod val="75000"/>
                  </a:schemeClr>
                </a:solidFill>
                <a:effectLst>
                  <a:outerShdw blurRad="38100" dist="38100" dir="2700000" algn="tl">
                    <a:srgbClr val="000000"/>
                  </a:outerShdw>
                </a:effectLst>
                <a:latin typeface="Verdana"/>
                <a:cs typeface="Arial"/>
              </a:rPr>
              <a:t>7</a:t>
            </a:r>
            <a:r>
              <a:rPr lang="ar-EG" sz="3400" kern="0" dirty="0" smtClean="0">
                <a:solidFill>
                  <a:schemeClr val="bg2">
                    <a:lumMod val="75000"/>
                  </a:schemeClr>
                </a:solidFill>
                <a:effectLst>
                  <a:outerShdw blurRad="38100" dist="38100" dir="2700000" algn="tl">
                    <a:srgbClr val="000000"/>
                  </a:outerShdw>
                </a:effectLst>
                <a:latin typeface="Verdana"/>
                <a:cs typeface="Arial"/>
              </a:rPr>
              <a:t> </a:t>
            </a:r>
            <a:r>
              <a:rPr lang="en-US" sz="3400" kern="0" dirty="0" smtClean="0">
                <a:solidFill>
                  <a:schemeClr val="bg2">
                    <a:lumMod val="75000"/>
                  </a:schemeClr>
                </a:solidFill>
                <a:effectLst>
                  <a:outerShdw blurRad="38100" dist="38100" dir="2700000" algn="tl">
                    <a:srgbClr val="000000"/>
                  </a:outerShdw>
                </a:effectLst>
                <a:latin typeface="Verdana"/>
                <a:cs typeface="Arial"/>
              </a:rPr>
              <a:t>62 </a:t>
            </a:r>
            <a:r>
              <a:rPr lang="en-US" sz="3400" kern="0" dirty="0">
                <a:solidFill>
                  <a:schemeClr val="bg2">
                    <a:lumMod val="75000"/>
                  </a:schemeClr>
                </a:solidFill>
                <a:effectLst>
                  <a:outerShdw blurRad="38100" dist="38100" dir="2700000" algn="tl">
                    <a:srgbClr val="000000"/>
                  </a:outerShdw>
                </a:effectLst>
                <a:latin typeface="Verdana"/>
                <a:cs typeface="Arial"/>
              </a:rPr>
              <a:t>04       </a:t>
            </a:r>
            <a:r>
              <a:rPr lang="en-US" sz="3400" kern="0" dirty="0" smtClean="0">
                <a:solidFill>
                  <a:schemeClr val="bg2">
                    <a:lumMod val="75000"/>
                  </a:schemeClr>
                </a:solidFill>
                <a:effectLst>
                  <a:outerShdw blurRad="38100" dist="38100" dir="2700000" algn="tl">
                    <a:srgbClr val="000000"/>
                  </a:outerShdw>
                </a:effectLst>
                <a:latin typeface="Verdana"/>
                <a:cs typeface="Arial"/>
              </a:rPr>
              <a:t> </a:t>
            </a:r>
            <a:r>
              <a:rPr lang="en-US" sz="3400" kern="0" dirty="0">
                <a:solidFill>
                  <a:schemeClr val="bg2">
                    <a:lumMod val="75000"/>
                  </a:schemeClr>
                </a:solidFill>
                <a:effectLst>
                  <a:outerShdw blurRad="38100" dist="38100" dir="2700000" algn="tl">
                    <a:srgbClr val="000000"/>
                  </a:outerShdw>
                </a:effectLst>
                <a:latin typeface="Verdana"/>
                <a:cs typeface="Arial"/>
              </a:rPr>
              <a:t>8 </a:t>
            </a:r>
            <a:r>
              <a:rPr lang="en-US" sz="3400" kern="0" dirty="0" smtClean="0">
                <a:solidFill>
                  <a:schemeClr val="bg2">
                    <a:lumMod val="75000"/>
                  </a:schemeClr>
                </a:solidFill>
                <a:effectLst>
                  <a:outerShdw blurRad="38100" dist="38100" dir="2700000" algn="tl">
                    <a:srgbClr val="000000"/>
                  </a:outerShdw>
                </a:effectLst>
                <a:latin typeface="Verdana"/>
                <a:cs typeface="Arial"/>
              </a:rPr>
              <a:t>2 </a:t>
            </a:r>
            <a:r>
              <a:rPr lang="en-US" sz="3400" kern="0" dirty="0">
                <a:solidFill>
                  <a:schemeClr val="bg2">
                    <a:lumMod val="75000"/>
                  </a:schemeClr>
                </a:solidFill>
                <a:effectLst>
                  <a:outerShdw blurRad="38100" dist="38100" dir="2700000" algn="tl">
                    <a:srgbClr val="000000"/>
                  </a:outerShdw>
                </a:effectLst>
                <a:latin typeface="Verdana"/>
                <a:cs typeface="Arial"/>
              </a:rPr>
              <a:t>2  5 </a:t>
            </a:r>
            <a:r>
              <a:rPr lang="en-US" sz="3400" kern="0" dirty="0" smtClean="0">
                <a:solidFill>
                  <a:schemeClr val="bg2">
                    <a:lumMod val="75000"/>
                  </a:schemeClr>
                </a:solidFill>
                <a:effectLst>
                  <a:outerShdw blurRad="38100" dist="38100" dir="2700000" algn="tl">
                    <a:srgbClr val="000000"/>
                  </a:outerShdw>
                </a:effectLst>
                <a:latin typeface="Verdana"/>
                <a:cs typeface="Arial"/>
              </a:rPr>
              <a:t> </a:t>
            </a:r>
            <a:r>
              <a:rPr lang="en-US" sz="3400" kern="0" dirty="0">
                <a:solidFill>
                  <a:schemeClr val="bg2">
                    <a:lumMod val="75000"/>
                  </a:schemeClr>
                </a:solidFill>
                <a:effectLst>
                  <a:outerShdw blurRad="38100" dist="38100" dir="2700000" algn="tl">
                    <a:srgbClr val="000000"/>
                  </a:outerShdw>
                </a:effectLst>
                <a:latin typeface="Verdana"/>
                <a:cs typeface="Arial"/>
              </a:rPr>
              <a:t>7  </a:t>
            </a:r>
          </a:p>
          <a:p>
            <a:pPr algn="l"/>
            <a:endParaRPr lang="en-US" dirty="0"/>
          </a:p>
        </p:txBody>
      </p:sp>
      <p:sp>
        <p:nvSpPr>
          <p:cNvPr id="3" name="Title 2"/>
          <p:cNvSpPr>
            <a:spLocks noGrp="1"/>
          </p:cNvSpPr>
          <p:nvPr>
            <p:ph type="title"/>
          </p:nvPr>
        </p:nvSpPr>
        <p:spPr/>
        <p:txBody>
          <a:bodyPr>
            <a:normAutofit/>
          </a:bodyPr>
          <a:lstStyle/>
          <a:p>
            <a:pPr rtl="1"/>
            <a:r>
              <a:rPr lang="ar-EG" sz="4000" b="1" dirty="0" smtClean="0"/>
              <a:t>تدريب: حلل النشرة الجوية الآتية؟</a:t>
            </a:r>
            <a:endParaRPr lang="en-US" sz="4000" b="1" dirty="0"/>
          </a:p>
        </p:txBody>
      </p:sp>
    </p:spTree>
    <p:extLst>
      <p:ext uri="{BB962C8B-B14F-4D97-AF65-F5344CB8AC3E}">
        <p14:creationId xmlns:p14="http://schemas.microsoft.com/office/powerpoint/2010/main" val="14356460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Content Placeholder 2"/>
          <p:cNvSpPr>
            <a:spLocks noGrp="1"/>
          </p:cNvSpPr>
          <p:nvPr>
            <p:ph idx="1"/>
          </p:nvPr>
        </p:nvSpPr>
        <p:spPr>
          <a:xfrm>
            <a:off x="609600" y="2675466"/>
            <a:ext cx="8000999" cy="3725333"/>
          </a:xfrm>
        </p:spPr>
        <p:txBody>
          <a:bodyPr>
            <a:normAutofit/>
          </a:bodyPr>
          <a:lstStyle/>
          <a:p>
            <a:pPr algn="just" rtl="1"/>
            <a:r>
              <a:rPr lang="ar-EG" b="1" dirty="0" smtClean="0"/>
              <a:t>تقوم محطات الرصد الجوي برصد العناصر والظواهر الجوية  مرة كل </a:t>
            </a:r>
            <a:r>
              <a:rPr lang="ar-EG" b="1" dirty="0" smtClean="0"/>
              <a:t>ست </a:t>
            </a:r>
            <a:r>
              <a:rPr lang="ar-EG" b="1" dirty="0" smtClean="0"/>
              <a:t>ساعات </a:t>
            </a:r>
            <a:r>
              <a:rPr lang="ar-EG" b="1" dirty="0" smtClean="0"/>
              <a:t>أو عند </a:t>
            </a:r>
            <a:r>
              <a:rPr lang="ar-EG" b="1" dirty="0" smtClean="0"/>
              <a:t>حدوث تغيرات في الحالة </a:t>
            </a:r>
            <a:r>
              <a:rPr lang="ar-EG" b="1" dirty="0" smtClean="0"/>
              <a:t>الجوية.</a:t>
            </a:r>
          </a:p>
          <a:p>
            <a:pPr algn="just" rtl="1"/>
            <a:r>
              <a:rPr lang="ar-EG" b="1" dirty="0" smtClean="0"/>
              <a:t> تتكون </a:t>
            </a:r>
            <a:r>
              <a:rPr lang="ar-EG" b="1" dirty="0"/>
              <a:t>الارصاد السعودية من: محطات الرصد الجوي الرئيسية وعددها 40 </a:t>
            </a:r>
            <a:r>
              <a:rPr lang="ar-EG" b="1" dirty="0" smtClean="0"/>
              <a:t>محطة، ومثلها لرصد التلوث، وعدة </a:t>
            </a:r>
            <a:r>
              <a:rPr lang="ar-EG" b="1" dirty="0"/>
              <a:t>محطات لرصد طبقات الجو </a:t>
            </a:r>
            <a:r>
              <a:rPr lang="ar-EG" b="1" dirty="0" smtClean="0"/>
              <a:t>العليا، و14 رادار </a:t>
            </a:r>
            <a:r>
              <a:rPr lang="ar-EG" b="1" dirty="0"/>
              <a:t>خاصة بالطقس لرصد السحب </a:t>
            </a:r>
            <a:r>
              <a:rPr lang="ar-EG" b="1" dirty="0" smtClean="0"/>
              <a:t>والامطار، كما </a:t>
            </a:r>
            <a:r>
              <a:rPr lang="ar-EG" b="1" dirty="0"/>
              <a:t>قامت </a:t>
            </a:r>
            <a:r>
              <a:rPr lang="ar-EG" b="1" dirty="0" smtClean="0"/>
              <a:t>الهيئة </a:t>
            </a:r>
            <a:r>
              <a:rPr lang="ar-EG" b="1" dirty="0"/>
              <a:t>العامة للأرصاد وحماية البيئة </a:t>
            </a:r>
            <a:r>
              <a:rPr lang="ar-EG" b="1" dirty="0" smtClean="0"/>
              <a:t>بتشغيل </a:t>
            </a:r>
            <a:r>
              <a:rPr lang="ar-EG" b="1" dirty="0"/>
              <a:t>139 محطة أوتوماتيكية من أصل 189 تم توزيعها على مناطق </a:t>
            </a:r>
            <a:r>
              <a:rPr lang="ar-EG" b="1" dirty="0" smtClean="0"/>
              <a:t>المملكة - بناء </a:t>
            </a:r>
            <a:r>
              <a:rPr lang="ar-EG" b="1" dirty="0"/>
              <a:t>على دراسات ميدانية </a:t>
            </a:r>
            <a:r>
              <a:rPr lang="ar-EG" b="1" dirty="0" smtClean="0"/>
              <a:t>وعلمية - </a:t>
            </a:r>
            <a:r>
              <a:rPr lang="ar-EG" b="1" dirty="0"/>
              <a:t>لتحقيق أكبر قدر من الدقة والحصول على الكم الأكبر من المعلومات </a:t>
            </a:r>
            <a:r>
              <a:rPr lang="ar-EG" b="1" dirty="0" smtClean="0"/>
              <a:t>الجوية.</a:t>
            </a:r>
            <a:endParaRPr lang="en-US" b="1" dirty="0" smtClean="0"/>
          </a:p>
          <a:p>
            <a:pPr algn="r" rtl="1" eaLnBrk="1" hangingPunct="1"/>
            <a:endParaRPr lang="en-US" dirty="0" smtClean="0"/>
          </a:p>
        </p:txBody>
      </p:sp>
      <p:sp>
        <p:nvSpPr>
          <p:cNvPr id="2" name="Title 1"/>
          <p:cNvSpPr>
            <a:spLocks noGrp="1"/>
          </p:cNvSpPr>
          <p:nvPr>
            <p:ph type="title"/>
          </p:nvPr>
        </p:nvSpPr>
        <p:spPr/>
        <p:txBody>
          <a:bodyPr/>
          <a:lstStyle/>
          <a:p>
            <a:pPr eaLnBrk="1" hangingPunct="1">
              <a:defRPr/>
            </a:pPr>
            <a:r>
              <a:rPr lang="ar-EG" b="1" dirty="0" smtClean="0"/>
              <a:t>أولاً: مرحلة الرصد الجوي</a:t>
            </a:r>
            <a:endParaRPr lang="en-US" dirty="0"/>
          </a:p>
        </p:txBody>
      </p:sp>
    </p:spTree>
    <p:extLst>
      <p:ext uri="{BB962C8B-B14F-4D97-AF65-F5344CB8AC3E}">
        <p14:creationId xmlns:p14="http://schemas.microsoft.com/office/powerpoint/2010/main" val="92752449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Content Placeholder 2"/>
          <p:cNvSpPr>
            <a:spLocks noGrp="1"/>
          </p:cNvSpPr>
          <p:nvPr>
            <p:ph idx="1"/>
          </p:nvPr>
        </p:nvSpPr>
        <p:spPr>
          <a:xfrm>
            <a:off x="872067" y="2514600"/>
            <a:ext cx="7408333" cy="3611563"/>
          </a:xfrm>
        </p:spPr>
        <p:txBody>
          <a:bodyPr>
            <a:normAutofit lnSpcReduction="10000"/>
          </a:bodyPr>
          <a:lstStyle/>
          <a:p>
            <a:pPr algn="just" rtl="1" eaLnBrk="1" hangingPunct="1"/>
            <a:r>
              <a:rPr lang="ar-EG" b="1" dirty="0" smtClean="0"/>
              <a:t>بعد جمع واستقبال بيانات الرصد يبدأ مراكز التحليل بتوقيع بيانات النشرة الجوية وتوقيعها على خريطة الأساس الموقع عليها محطات الأرصاد الممثلة في دوائر صغيرة</a:t>
            </a:r>
            <a:r>
              <a:rPr lang="ar-EG" b="1" dirty="0" smtClean="0"/>
              <a:t>.</a:t>
            </a:r>
          </a:p>
          <a:p>
            <a:pPr marL="0" indent="0" algn="just" rtl="1" eaLnBrk="1" hangingPunct="1">
              <a:buNone/>
            </a:pPr>
            <a:endParaRPr lang="ar-EG" b="1" dirty="0" smtClean="0"/>
          </a:p>
          <a:p>
            <a:pPr algn="just" rtl="1" eaLnBrk="1" hangingPunct="1"/>
            <a:r>
              <a:rPr lang="ar-EG" b="1" dirty="0" smtClean="0"/>
              <a:t> وتشمل خريطة الأساس الأشكال التضاريسية </a:t>
            </a:r>
            <a:r>
              <a:rPr lang="ar-EG" b="1" dirty="0" smtClean="0"/>
              <a:t>الرئيسية، وخطوط </a:t>
            </a:r>
            <a:r>
              <a:rPr lang="ar-EG" b="1" dirty="0" smtClean="0"/>
              <a:t>الكنتور الرئيسية</a:t>
            </a:r>
            <a:r>
              <a:rPr lang="ar-EG" b="1" dirty="0" smtClean="0"/>
              <a:t>.</a:t>
            </a:r>
          </a:p>
          <a:p>
            <a:pPr marL="0" indent="0" algn="just" rtl="1" eaLnBrk="1" hangingPunct="1">
              <a:buNone/>
            </a:pPr>
            <a:endParaRPr lang="ar-EG" b="1" dirty="0" smtClean="0"/>
          </a:p>
          <a:p>
            <a:pPr algn="just" rtl="1" eaLnBrk="1" hangingPunct="1"/>
            <a:r>
              <a:rPr lang="ar-EG" b="1" dirty="0" smtClean="0"/>
              <a:t> ويتم توقيع البيانات الخاصة بعناصر الطقس وفق نظام ترميز دولي متعارف عليه داخل الدائرة الخاصة بمحطة الرصد وحولها.</a:t>
            </a:r>
            <a:endParaRPr lang="en-US" b="1" dirty="0" smtClean="0"/>
          </a:p>
          <a:p>
            <a:pPr algn="r" rtl="1" eaLnBrk="1" hangingPunct="1"/>
            <a:endParaRPr lang="en-US" dirty="0" smtClean="0"/>
          </a:p>
        </p:txBody>
      </p:sp>
      <p:sp>
        <p:nvSpPr>
          <p:cNvPr id="2" name="Title 1"/>
          <p:cNvSpPr>
            <a:spLocks noGrp="1"/>
          </p:cNvSpPr>
          <p:nvPr>
            <p:ph type="title"/>
          </p:nvPr>
        </p:nvSpPr>
        <p:spPr>
          <a:xfrm>
            <a:off x="457200" y="338328"/>
            <a:ext cx="8229600" cy="1566672"/>
          </a:xfrm>
        </p:spPr>
        <p:txBody>
          <a:bodyPr/>
          <a:lstStyle/>
          <a:p>
            <a:pPr eaLnBrk="1" hangingPunct="1">
              <a:defRPr/>
            </a:pPr>
            <a:r>
              <a:rPr lang="ar-EG" b="1" dirty="0" smtClean="0"/>
              <a:t>ثالثاً: مرحلة إنشاء خريطة الطقس</a:t>
            </a:r>
            <a:endParaRPr lang="en-US" dirty="0"/>
          </a:p>
        </p:txBody>
      </p:sp>
    </p:spTree>
    <p:extLst>
      <p:ext uri="{BB962C8B-B14F-4D97-AF65-F5344CB8AC3E}">
        <p14:creationId xmlns:p14="http://schemas.microsoft.com/office/powerpoint/2010/main" val="299546301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2514600"/>
            <a:ext cx="8458200" cy="3962400"/>
          </a:xfrm>
        </p:spPr>
        <p:txBody>
          <a:bodyPr>
            <a:normAutofit lnSpcReduction="10000"/>
          </a:bodyPr>
          <a:lstStyle/>
          <a:p>
            <a:pPr algn="just" rtl="1"/>
            <a:r>
              <a:rPr lang="ar-EG" b="1" dirty="0"/>
              <a:t>المعلومات </a:t>
            </a:r>
            <a:r>
              <a:rPr lang="ar-EG" b="1" dirty="0" smtClean="0"/>
              <a:t>التي </a:t>
            </a:r>
            <a:r>
              <a:rPr lang="ar-EG" b="1" dirty="0"/>
              <a:t>توقع على خرائط الطقس </a:t>
            </a:r>
            <a:r>
              <a:rPr lang="ar-EG" b="1" dirty="0" smtClean="0"/>
              <a:t>السطحية هي : </a:t>
            </a:r>
            <a:r>
              <a:rPr lang="ar-EG" b="1" dirty="0"/>
              <a:t>( اتجاه وسرعة الرياح – كمية السحب الكلية – نوع السحب المنخفضة – نوع السحب المتوسطة – نوع السحب المرتفعة – ارتفاع قاعدة السحب المنخفضة – الضغط الجوي </a:t>
            </a:r>
            <a:r>
              <a:rPr lang="ar-EG" b="1" dirty="0" smtClean="0"/>
              <a:t>– قيمة </a:t>
            </a:r>
            <a:r>
              <a:rPr lang="ar-EG" b="1" dirty="0"/>
              <a:t>الميل البارومتري – الرؤية الأفقية – درجة حرارة الهواء – درجة حرارة نقطة الندي – الطقس الحاضر – الطقس الماضي</a:t>
            </a:r>
            <a:r>
              <a:rPr lang="ar-EG" b="1" dirty="0" smtClean="0"/>
              <a:t>).</a:t>
            </a:r>
          </a:p>
          <a:p>
            <a:pPr algn="just" rtl="1"/>
            <a:r>
              <a:rPr lang="ar-EG" b="1" dirty="0" smtClean="0"/>
              <a:t>  بعد </a:t>
            </a:r>
            <a:r>
              <a:rPr lang="ar-EG" b="1" dirty="0"/>
              <a:t>توقيع المعلومات السابقة يقوم المتنبئ </a:t>
            </a:r>
            <a:r>
              <a:rPr lang="ar-EG" b="1" dirty="0" smtClean="0"/>
              <a:t>الجوي </a:t>
            </a:r>
            <a:r>
              <a:rPr lang="en-US" b="1" dirty="0"/>
              <a:t>Forecaster </a:t>
            </a:r>
            <a:r>
              <a:rPr lang="ar-EG" b="1" dirty="0" smtClean="0"/>
              <a:t> بتحليل </a:t>
            </a:r>
            <a:r>
              <a:rPr lang="ar-EG" b="1" dirty="0"/>
              <a:t>خرائط الطقس السطحية وذلك برسم خطوط تساوي الضغط الجوي وهى خطوط تمر بالأماكن ذات الضغط الجوي المتساوي وترسم خطوط تساوي الضغط الجوي عادة كل 3 أو 5  </a:t>
            </a:r>
            <a:r>
              <a:rPr lang="ar-EG" b="1" dirty="0" smtClean="0"/>
              <a:t>هكتو بسكال </a:t>
            </a:r>
            <a:r>
              <a:rPr lang="ar-EG" b="1" dirty="0"/>
              <a:t>(مللي بار) </a:t>
            </a:r>
            <a:r>
              <a:rPr lang="ar-EG" b="1" dirty="0" smtClean="0"/>
              <a:t>مثل: </a:t>
            </a:r>
            <a:r>
              <a:rPr lang="ar-EG" b="1" dirty="0"/>
              <a:t>1005 -  1010  - 1015  بالإضافة لتحديد الجبهات المختلفة. ونتيجة لذلك تظهر بعض أو كل مجموعات الضغط الجوي الأساسية. </a:t>
            </a:r>
          </a:p>
          <a:p>
            <a:pPr algn="r" rtl="1"/>
            <a:endParaRPr lang="en-US" dirty="0"/>
          </a:p>
        </p:txBody>
      </p:sp>
      <p:sp>
        <p:nvSpPr>
          <p:cNvPr id="3" name="Title 2"/>
          <p:cNvSpPr>
            <a:spLocks noGrp="1"/>
          </p:cNvSpPr>
          <p:nvPr>
            <p:ph type="title"/>
          </p:nvPr>
        </p:nvSpPr>
        <p:spPr>
          <a:xfrm>
            <a:off x="457200" y="338328"/>
            <a:ext cx="8229600" cy="1642872"/>
          </a:xfrm>
        </p:spPr>
        <p:txBody>
          <a:bodyPr>
            <a:normAutofit/>
          </a:bodyPr>
          <a:lstStyle/>
          <a:p>
            <a:pPr rtl="1"/>
            <a:r>
              <a:rPr lang="ar-SA" sz="4000" b="1" dirty="0" smtClean="0">
                <a:solidFill>
                  <a:srgbClr val="FFFF00"/>
                </a:solidFill>
              </a:rPr>
              <a:t>معلومات خرائط </a:t>
            </a:r>
            <a:r>
              <a:rPr lang="ar-SA" sz="4000" b="1" dirty="0">
                <a:solidFill>
                  <a:srgbClr val="FFFF00"/>
                </a:solidFill>
              </a:rPr>
              <a:t>الطقس </a:t>
            </a:r>
            <a:r>
              <a:rPr lang="ar-SA" sz="4000" b="1" dirty="0" smtClean="0">
                <a:solidFill>
                  <a:srgbClr val="FFFF00"/>
                </a:solidFill>
              </a:rPr>
              <a:t>السطحية</a:t>
            </a:r>
            <a:r>
              <a:rPr lang="ar-EG" sz="4000" b="1" dirty="0" smtClean="0">
                <a:solidFill>
                  <a:srgbClr val="FFFF00"/>
                </a:solidFill>
              </a:rPr>
              <a:t/>
            </a:r>
            <a:br>
              <a:rPr lang="ar-EG" sz="4000" b="1" dirty="0" smtClean="0">
                <a:solidFill>
                  <a:srgbClr val="FFFF00"/>
                </a:solidFill>
              </a:rPr>
            </a:br>
            <a:r>
              <a:rPr lang="en-US" sz="3600" b="1" dirty="0">
                <a:solidFill>
                  <a:srgbClr val="FFFF00"/>
                </a:solidFill>
              </a:rPr>
              <a:t>Surface Synoptic Charts</a:t>
            </a:r>
            <a:endParaRPr lang="en-US" sz="3600" dirty="0"/>
          </a:p>
        </p:txBody>
      </p:sp>
    </p:spTree>
    <p:extLst>
      <p:ext uri="{BB962C8B-B14F-4D97-AF65-F5344CB8AC3E}">
        <p14:creationId xmlns:p14="http://schemas.microsoft.com/office/powerpoint/2010/main" val="3070420475"/>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038600" y="2438400"/>
            <a:ext cx="4876800" cy="4191000"/>
          </a:xfrm>
        </p:spPr>
        <p:txBody>
          <a:bodyPr>
            <a:normAutofit fontScale="92500"/>
          </a:bodyPr>
          <a:lstStyle/>
          <a:p>
            <a:pPr algn="just" rtl="1"/>
            <a:r>
              <a:rPr lang="ar-EG" b="1" dirty="0"/>
              <a:t>للاستفادة من معلومات الأرصاد الجوية </a:t>
            </a:r>
            <a:r>
              <a:rPr lang="ar-EG" b="1" dirty="0" smtClean="0"/>
              <a:t>اللازمة </a:t>
            </a:r>
            <a:r>
              <a:rPr lang="ar-EG" b="1" dirty="0"/>
              <a:t>لتحضير خرائط الطقس يجب أن تكون هذه المعلومات متوفرة في مواعيد ثابتة تم تحديدها بواسطة المنظمة العالمية للأرصاد الجوية وتقوم الدول الراغبة في الاستفادة من هذه المعلومات بتوقيعها على خرائط الطقس السطحية أو خرائط الطقس لطبقات الجو العليا وفقا لنوع </a:t>
            </a:r>
            <a:r>
              <a:rPr lang="ar-EG" b="1" dirty="0" smtClean="0"/>
              <a:t>المعلومات،.</a:t>
            </a:r>
          </a:p>
          <a:p>
            <a:pPr algn="just" rtl="1"/>
            <a:r>
              <a:rPr lang="ar-EG" b="1" dirty="0" smtClean="0"/>
              <a:t>يتم </a:t>
            </a:r>
            <a:r>
              <a:rPr lang="ar-EG" b="1" dirty="0"/>
              <a:t>توقيع معلومات الأرصاد الجوية علي خرائط  الطقس السطحية في جميع مراكز التنبؤات الجوية بالدول المختلفة حسب </a:t>
            </a:r>
            <a:r>
              <a:rPr lang="ar-EG" b="1" dirty="0" smtClean="0"/>
              <a:t>اتفاق </a:t>
            </a:r>
            <a:r>
              <a:rPr lang="ar-EG" b="1" dirty="0"/>
              <a:t>دولي بواسطة المنظمة العالمية للأرصاد الجوية  </a:t>
            </a:r>
            <a:r>
              <a:rPr lang="ar-EG" b="1" dirty="0" smtClean="0"/>
              <a:t>باستخدام </a:t>
            </a:r>
            <a:r>
              <a:rPr lang="ar-EG" b="1" dirty="0"/>
              <a:t>النموذج </a:t>
            </a:r>
            <a:r>
              <a:rPr lang="ar-EG" b="1" dirty="0" smtClean="0"/>
              <a:t>الموضح.</a:t>
            </a:r>
            <a:endParaRPr lang="en-US" b="1" dirty="0"/>
          </a:p>
        </p:txBody>
      </p:sp>
      <p:sp>
        <p:nvSpPr>
          <p:cNvPr id="3" name="Title 2"/>
          <p:cNvSpPr>
            <a:spLocks noGrp="1"/>
          </p:cNvSpPr>
          <p:nvPr>
            <p:ph type="title"/>
          </p:nvPr>
        </p:nvSpPr>
        <p:spPr>
          <a:xfrm>
            <a:off x="457200" y="338328"/>
            <a:ext cx="8229600" cy="1642872"/>
          </a:xfrm>
        </p:spPr>
        <p:txBody>
          <a:bodyPr>
            <a:normAutofit/>
          </a:bodyPr>
          <a:lstStyle/>
          <a:p>
            <a:pPr rtl="1"/>
            <a:r>
              <a:rPr lang="ar-SA" sz="4000" b="1" dirty="0">
                <a:solidFill>
                  <a:srgbClr val="FFFF00"/>
                </a:solidFill>
              </a:rPr>
              <a:t>إعداد خرائـط الطقـس</a:t>
            </a:r>
            <a:endParaRPr lang="en-US" sz="4000" dirty="0"/>
          </a:p>
        </p:txBody>
      </p:sp>
      <p:sp>
        <p:nvSpPr>
          <p:cNvPr id="4" name="Rectangle 2" descr="PLOT1"/>
          <p:cNvSpPr>
            <a:spLocks noChangeArrowheads="1"/>
          </p:cNvSpPr>
          <p:nvPr/>
        </p:nvSpPr>
        <p:spPr bwMode="auto">
          <a:xfrm>
            <a:off x="381000" y="2819400"/>
            <a:ext cx="3505200" cy="3124200"/>
          </a:xfrm>
          <a:prstGeom prst="rect">
            <a:avLst/>
          </a:prstGeom>
          <a:blipFill dpi="0" rotWithShape="0">
            <a:blip r:embed="rId2"/>
            <a:srcRect/>
            <a:stretch>
              <a:fillRect/>
            </a:stretch>
          </a:blipFill>
          <a:ln w="9525">
            <a:solidFill>
              <a:srgbClr val="000000"/>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Tree>
    <p:extLst>
      <p:ext uri="{BB962C8B-B14F-4D97-AF65-F5344CB8AC3E}">
        <p14:creationId xmlns:p14="http://schemas.microsoft.com/office/powerpoint/2010/main" val="244643637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5" name="Rectangle 3"/>
          <p:cNvSpPr>
            <a:spLocks noGrp="1" noChangeArrowheads="1"/>
          </p:cNvSpPr>
          <p:nvPr>
            <p:ph type="body" idx="1"/>
          </p:nvPr>
        </p:nvSpPr>
        <p:spPr>
          <a:xfrm>
            <a:off x="152400" y="685800"/>
            <a:ext cx="8839200" cy="6019800"/>
          </a:xfrm>
        </p:spPr>
        <p:txBody>
          <a:bodyPr/>
          <a:lstStyle/>
          <a:p>
            <a:pPr algn="ctr">
              <a:buFont typeface="Wingdings" pitchFamily="2" charset="2"/>
              <a:buNone/>
            </a:pPr>
            <a:r>
              <a:rPr lang="ar-SA" sz="3200" b="1" dirty="0" smtClean="0">
                <a:solidFill>
                  <a:srgbClr val="FFFF00"/>
                </a:solidFill>
                <a:effectLst/>
              </a:rPr>
              <a:t>خرائط </a:t>
            </a:r>
            <a:r>
              <a:rPr lang="ar-SA" sz="3200" b="1" dirty="0">
                <a:solidFill>
                  <a:srgbClr val="FFFF00"/>
                </a:solidFill>
                <a:effectLst/>
              </a:rPr>
              <a:t>الأرصاد الجوية السطحية </a:t>
            </a:r>
          </a:p>
          <a:p>
            <a:pPr algn="ctr">
              <a:buFont typeface="Wingdings" pitchFamily="2" charset="2"/>
              <a:buNone/>
            </a:pPr>
            <a:r>
              <a:rPr lang="ar-SA" b="1" dirty="0">
                <a:solidFill>
                  <a:srgbClr val="FFFF00"/>
                </a:solidFill>
                <a:effectLst/>
              </a:rPr>
              <a:t> </a:t>
            </a:r>
            <a:r>
              <a:rPr lang="en-US" b="1" dirty="0">
                <a:solidFill>
                  <a:srgbClr val="FFFF00"/>
                </a:solidFill>
                <a:effectLst/>
              </a:rPr>
              <a:t>Plotting Surface Synoptic Charts</a:t>
            </a:r>
            <a:endParaRPr lang="ar-SA" b="1" dirty="0">
              <a:solidFill>
                <a:srgbClr val="FFFF00"/>
              </a:solidFill>
              <a:effectLst/>
            </a:endParaRPr>
          </a:p>
          <a:p>
            <a:pPr>
              <a:buFont typeface="Wingdings" pitchFamily="2" charset="2"/>
              <a:buNone/>
            </a:pPr>
            <a:endParaRPr lang="ar-SA" sz="1000" dirty="0">
              <a:solidFill>
                <a:srgbClr val="FFFF00"/>
              </a:solidFill>
              <a:effectLst/>
            </a:endParaRPr>
          </a:p>
          <a:p>
            <a:pPr algn="just" rtl="1"/>
            <a:r>
              <a:rPr lang="ar-EG" b="1" dirty="0" smtClean="0"/>
              <a:t>وكما سبق القول بعد أن</a:t>
            </a:r>
            <a:r>
              <a:rPr lang="ar-SA" b="1" dirty="0" smtClean="0"/>
              <a:t> </a:t>
            </a:r>
            <a:r>
              <a:rPr lang="ar-SA" b="1" dirty="0"/>
              <a:t>يتم </a:t>
            </a:r>
            <a:r>
              <a:rPr lang="ar-SA" b="1" dirty="0" smtClean="0"/>
              <a:t>استلام </a:t>
            </a:r>
            <a:r>
              <a:rPr lang="ar-SA" b="1" dirty="0"/>
              <a:t>معلومات الأرصاد الجوية السطحية </a:t>
            </a:r>
            <a:r>
              <a:rPr lang="ar-SA" b="1" dirty="0" smtClean="0"/>
              <a:t>في </a:t>
            </a:r>
            <a:r>
              <a:rPr lang="ar-SA" b="1" dirty="0"/>
              <a:t>مركز التنبؤات الجوية يتم تفسير الشفرة المرسلة ويتم توقيعها على خريطة تعرف </a:t>
            </a:r>
            <a:r>
              <a:rPr lang="ar-SA" b="1" dirty="0" smtClean="0"/>
              <a:t>باسم  </a:t>
            </a:r>
            <a:r>
              <a:rPr lang="ar-SA" b="1" dirty="0"/>
              <a:t>خريطة الطقس السطحية </a:t>
            </a:r>
            <a:r>
              <a:rPr lang="en-US" b="1" dirty="0"/>
              <a:t>Surface Synoptic </a:t>
            </a:r>
            <a:r>
              <a:rPr lang="en-US" b="1" dirty="0" smtClean="0"/>
              <a:t>Charts</a:t>
            </a:r>
            <a:r>
              <a:rPr lang="ar-EG" b="1" dirty="0" smtClean="0"/>
              <a:t>.</a:t>
            </a:r>
          </a:p>
          <a:p>
            <a:pPr algn="just" rtl="1"/>
            <a:r>
              <a:rPr lang="ar-SA" b="1" dirty="0" smtClean="0"/>
              <a:t> </a:t>
            </a:r>
            <a:r>
              <a:rPr lang="ar-SA" b="1" dirty="0"/>
              <a:t>يتم رسم خطوط تساوى الضغط </a:t>
            </a:r>
            <a:r>
              <a:rPr lang="ar-SA" b="1" dirty="0" smtClean="0"/>
              <a:t>الجوي </a:t>
            </a:r>
            <a:r>
              <a:rPr lang="ar-SA" b="1" dirty="0"/>
              <a:t>وهى الخطوط </a:t>
            </a:r>
            <a:r>
              <a:rPr lang="ar-SA" b="1" dirty="0" smtClean="0"/>
              <a:t>التي </a:t>
            </a:r>
            <a:r>
              <a:rPr lang="ar-SA" b="1" dirty="0"/>
              <a:t>تصل ما بين الأماكن </a:t>
            </a:r>
            <a:r>
              <a:rPr lang="ar-SA" b="1" dirty="0" smtClean="0"/>
              <a:t>التي </a:t>
            </a:r>
            <a:r>
              <a:rPr lang="ar-SA" b="1" dirty="0"/>
              <a:t>يتساوى فيها الضغط </a:t>
            </a:r>
            <a:r>
              <a:rPr lang="ar-SA" b="1" dirty="0" smtClean="0"/>
              <a:t>الجوي </a:t>
            </a:r>
            <a:r>
              <a:rPr lang="ar-SA" b="1" dirty="0"/>
              <a:t>المحسوب عند متوسط مستوى سطح </a:t>
            </a:r>
            <a:r>
              <a:rPr lang="ar-SA" b="1" dirty="0" smtClean="0"/>
              <a:t>البحر</a:t>
            </a:r>
            <a:r>
              <a:rPr lang="ar-EG" b="1" dirty="0" smtClean="0"/>
              <a:t>.</a:t>
            </a:r>
          </a:p>
          <a:p>
            <a:pPr algn="just" rtl="1"/>
            <a:r>
              <a:rPr lang="ar-SA" b="1" dirty="0"/>
              <a:t> بالإضافة إلى </a:t>
            </a:r>
            <a:r>
              <a:rPr lang="ar-SA" b="1" dirty="0" smtClean="0"/>
              <a:t>أن </a:t>
            </a:r>
            <a:r>
              <a:rPr lang="ar-SA" b="1" dirty="0"/>
              <a:t>خطوط تساوى الضغط </a:t>
            </a:r>
            <a:r>
              <a:rPr lang="ar-SA" b="1" dirty="0" smtClean="0"/>
              <a:t>الجوي تحدد </a:t>
            </a:r>
            <a:r>
              <a:rPr lang="ar-SA" b="1" dirty="0"/>
              <a:t>مناطق الضغط المرتفع ومناطق الضغط المنخفض فإنها أيضا ً توضح </a:t>
            </a:r>
            <a:r>
              <a:rPr lang="ar-SA" b="1" dirty="0" smtClean="0"/>
              <a:t>اتجاه </a:t>
            </a:r>
            <a:r>
              <a:rPr lang="ar-SA" b="1" dirty="0"/>
              <a:t>وسرعة الرياح </a:t>
            </a:r>
            <a:r>
              <a:rPr lang="ar-SA" b="1" dirty="0" smtClean="0"/>
              <a:t>السطحية</a:t>
            </a:r>
            <a:r>
              <a:rPr lang="ar-EG" b="1" dirty="0" smtClean="0"/>
              <a:t>؛</a:t>
            </a:r>
            <a:r>
              <a:rPr lang="ar-SA" b="1" dirty="0" smtClean="0"/>
              <a:t> </a:t>
            </a:r>
            <a:r>
              <a:rPr lang="ar-SA" b="1" dirty="0"/>
              <a:t>حيث تتوقف سرعة الرياح السطحية على تدرج الضغط </a:t>
            </a:r>
            <a:r>
              <a:rPr lang="ar-SA" b="1" dirty="0" smtClean="0"/>
              <a:t>الجوي </a:t>
            </a:r>
            <a:r>
              <a:rPr lang="ar-SA" b="1" dirty="0"/>
              <a:t>الذى يقدر تبعاً للأبعاد الموجودة بين خطوط تساوى الضغط </a:t>
            </a:r>
            <a:r>
              <a:rPr lang="ar-SA" b="1" dirty="0" smtClean="0"/>
              <a:t>الجوي </a:t>
            </a:r>
            <a:r>
              <a:rPr lang="ar-SA" b="1" dirty="0"/>
              <a:t>.</a:t>
            </a:r>
          </a:p>
          <a:p>
            <a:pPr algn="just" rtl="1"/>
            <a:r>
              <a:rPr lang="ar-SA" b="1" dirty="0"/>
              <a:t>وعلى خريطة الطقس السطحية يتم توقيع المعلومات </a:t>
            </a:r>
            <a:r>
              <a:rPr lang="ar-SA" b="1" dirty="0" smtClean="0"/>
              <a:t>التي </a:t>
            </a:r>
            <a:r>
              <a:rPr lang="ar-SA" b="1" dirty="0"/>
              <a:t>تحتويها إشارات الأرصاد الجوية </a:t>
            </a:r>
            <a:r>
              <a:rPr lang="ar-SA" b="1" dirty="0" smtClean="0"/>
              <a:t>ا</a:t>
            </a:r>
            <a:r>
              <a:rPr lang="ar-EG" b="1" dirty="0" smtClean="0"/>
              <a:t>لتي تم أرسالها</a:t>
            </a:r>
            <a:r>
              <a:rPr lang="ar-SA" b="1" dirty="0" smtClean="0"/>
              <a:t> </a:t>
            </a:r>
            <a:r>
              <a:rPr lang="ar-SA" b="1" dirty="0"/>
              <a:t>من المحطات </a:t>
            </a:r>
            <a:r>
              <a:rPr lang="ar-SA" b="1" dirty="0" smtClean="0"/>
              <a:t>الأرضية</a:t>
            </a:r>
            <a:r>
              <a:rPr lang="ar-EG" b="1" dirty="0" smtClean="0"/>
              <a:t>.</a:t>
            </a:r>
            <a:r>
              <a:rPr lang="ar-SA" b="1" dirty="0" smtClean="0"/>
              <a:t> </a:t>
            </a:r>
            <a:endParaRPr lang="en-US" b="1" dirty="0"/>
          </a:p>
        </p:txBody>
      </p:sp>
    </p:spTree>
    <p:extLst>
      <p:ext uri="{BB962C8B-B14F-4D97-AF65-F5344CB8AC3E}">
        <p14:creationId xmlns:p14="http://schemas.microsoft.com/office/powerpoint/2010/main" val="407821001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79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79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379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379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3795">
                                            <p:txEl>
                                              <p:pRg st="5" end="5"/>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379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2890391"/>
            <a:ext cx="4419600" cy="707886"/>
          </a:xfrm>
          <a:prstGeom prst="rect">
            <a:avLst/>
          </a:prstGeom>
        </p:spPr>
        <p:txBody>
          <a:bodyPr wrap="square">
            <a:spAutoFit/>
          </a:bodyPr>
          <a:lstStyle/>
          <a:p>
            <a:pPr algn="ctr"/>
            <a:r>
              <a:rPr lang="en-US" sz="4000" b="1" dirty="0">
                <a:ln w="31550" cmpd="sng">
                  <a:gradFill>
                    <a:gsLst>
                      <a:gs pos="25000">
                        <a:srgbClr val="0F6FC6">
                          <a:shade val="25000"/>
                          <a:satMod val="190000"/>
                        </a:srgbClr>
                      </a:gs>
                      <a:gs pos="80000">
                        <a:srgbClr val="0F6FC6">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rPr>
              <a:t>To Be Continued</a:t>
            </a:r>
          </a:p>
        </p:txBody>
      </p:sp>
    </p:spTree>
    <p:extLst>
      <p:ext uri="{BB962C8B-B14F-4D97-AF65-F5344CB8AC3E}">
        <p14:creationId xmlns:p14="http://schemas.microsoft.com/office/powerpoint/2010/main" val="80805010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Content Placeholder 2"/>
          <p:cNvSpPr>
            <a:spLocks noGrp="1"/>
          </p:cNvSpPr>
          <p:nvPr>
            <p:ph idx="1"/>
          </p:nvPr>
        </p:nvSpPr>
        <p:spPr>
          <a:xfrm>
            <a:off x="457200" y="2514600"/>
            <a:ext cx="8305800" cy="4267200"/>
          </a:xfrm>
        </p:spPr>
        <p:txBody>
          <a:bodyPr>
            <a:normAutofit/>
          </a:bodyPr>
          <a:lstStyle/>
          <a:p>
            <a:pPr algn="just" rtl="1" eaLnBrk="1" hangingPunct="1"/>
            <a:r>
              <a:rPr lang="ar-EG" b="1" dirty="0" smtClean="0"/>
              <a:t>ترسل محطات الرصد داخل كل دولة بياناتها إلى المركز الرئيسي بها، والتي هي بدورها ترسلها إلى مراكز </a:t>
            </a:r>
            <a:r>
              <a:rPr lang="ar-EG" b="1" dirty="0" smtClean="0"/>
              <a:t>إقليمية </a:t>
            </a:r>
            <a:r>
              <a:rPr lang="ar-EG" b="1" dirty="0" smtClean="0"/>
              <a:t>ومنها إلى مراكز عالمية، ولتسهيل أعمال تنظيم تبادل المعلومات، قامت المنظمة العالمية للأرصاد الجوية بتقسيم العالم إلى ستة أقاليم رصدية هي: </a:t>
            </a:r>
            <a:r>
              <a:rPr lang="ar-EG" b="1" dirty="0" smtClean="0"/>
              <a:t>أقاليم </a:t>
            </a:r>
            <a:r>
              <a:rPr lang="ar-EG" b="1" dirty="0" smtClean="0"/>
              <a:t>أفريقيا </a:t>
            </a:r>
            <a:r>
              <a:rPr lang="ar-EG" b="1" dirty="0" smtClean="0"/>
              <a:t>وإقليم </a:t>
            </a:r>
            <a:r>
              <a:rPr lang="ar-EG" b="1" dirty="0" smtClean="0"/>
              <a:t>أسيا </a:t>
            </a:r>
            <a:r>
              <a:rPr lang="ar-EG" b="1" dirty="0" smtClean="0"/>
              <a:t>وإقليم </a:t>
            </a:r>
            <a:r>
              <a:rPr lang="ar-EG" b="1" dirty="0" smtClean="0"/>
              <a:t>أوروبا </a:t>
            </a:r>
            <a:r>
              <a:rPr lang="ar-EG" b="1" dirty="0" smtClean="0"/>
              <a:t>وإقليم </a:t>
            </a:r>
            <a:r>
              <a:rPr lang="ar-EG" b="1" dirty="0" smtClean="0"/>
              <a:t>أمريكا الشمالية والوسطي </a:t>
            </a:r>
            <a:r>
              <a:rPr lang="ar-EG" b="1" dirty="0" smtClean="0"/>
              <a:t>وإقليم </a:t>
            </a:r>
            <a:r>
              <a:rPr lang="ar-EG" b="1" dirty="0" smtClean="0"/>
              <a:t>أمريكا الجنوبية </a:t>
            </a:r>
            <a:r>
              <a:rPr lang="ar-EG" b="1" dirty="0" smtClean="0"/>
              <a:t>وإقليم </a:t>
            </a:r>
            <a:r>
              <a:rPr lang="ar-EG" b="1" dirty="0" smtClean="0"/>
              <a:t>الهادي الجنوبي </a:t>
            </a:r>
            <a:r>
              <a:rPr lang="ar-EG" b="1" dirty="0" smtClean="0"/>
              <a:t>الغربي.</a:t>
            </a:r>
          </a:p>
          <a:p>
            <a:pPr algn="just" rtl="1"/>
            <a:r>
              <a:rPr lang="ar-EG" b="1" dirty="0"/>
              <a:t>لا تتوافق الأقاليم الرصدية الستة مع التقسيم العالمي للقارات؛ حيث نجد أن جزءً من جنوب غربي أسيا يقع ضمن </a:t>
            </a:r>
            <a:r>
              <a:rPr lang="ar-EG" b="1" dirty="0" smtClean="0"/>
              <a:t>إقليم </a:t>
            </a:r>
            <a:r>
              <a:rPr lang="ar-EG" b="1" dirty="0"/>
              <a:t>أوروبا، كما أن التقسيم لا يحدد مجال المؤثرات المتبادلة </a:t>
            </a:r>
            <a:r>
              <a:rPr lang="ar-EG" b="1" dirty="0" smtClean="0"/>
              <a:t>ما بين </a:t>
            </a:r>
            <a:r>
              <a:rPr lang="ar-EG" b="1" dirty="0"/>
              <a:t>أجزاء كل </a:t>
            </a:r>
            <a:r>
              <a:rPr lang="ar-EG" b="1" dirty="0" smtClean="0"/>
              <a:t>إقليم</a:t>
            </a:r>
            <a:r>
              <a:rPr lang="ar-EG" b="1" dirty="0"/>
              <a:t>؛ حيث لا تشكل تلك الأقاليم نظم معزولة عن بعضها بل تعد نظم مفتوحة تتبادل المؤثرات الجوية بين بعضها؛ حيث لابد من </a:t>
            </a:r>
            <a:r>
              <a:rPr lang="ar-EG" b="1" dirty="0" smtClean="0"/>
              <a:t>الاعتماد </a:t>
            </a:r>
            <a:r>
              <a:rPr lang="ar-EG" b="1" dirty="0"/>
              <a:t>على البيانات والمعلومات الخاصة بأجزاء من أقاليم أخري لرسم الصورة الطقسية </a:t>
            </a:r>
            <a:r>
              <a:rPr lang="ar-EG" b="1" dirty="0" smtClean="0"/>
              <a:t>للإقليم.</a:t>
            </a:r>
            <a:endParaRPr lang="ar-EG" b="1" dirty="0"/>
          </a:p>
          <a:p>
            <a:pPr algn="just" rtl="1" eaLnBrk="1" hangingPunct="1"/>
            <a:endParaRPr lang="en-US" dirty="0" smtClean="0"/>
          </a:p>
          <a:p>
            <a:pPr algn="r" rtl="1" eaLnBrk="1" hangingPunct="1"/>
            <a:endParaRPr lang="en-US" dirty="0" smtClean="0"/>
          </a:p>
        </p:txBody>
      </p:sp>
      <p:sp>
        <p:nvSpPr>
          <p:cNvPr id="2" name="Title 1"/>
          <p:cNvSpPr>
            <a:spLocks noGrp="1"/>
          </p:cNvSpPr>
          <p:nvPr>
            <p:ph type="title"/>
          </p:nvPr>
        </p:nvSpPr>
        <p:spPr>
          <a:xfrm>
            <a:off x="457200" y="533400"/>
            <a:ext cx="8229600" cy="1057656"/>
          </a:xfrm>
        </p:spPr>
        <p:txBody>
          <a:bodyPr>
            <a:normAutofit/>
          </a:bodyPr>
          <a:lstStyle/>
          <a:p>
            <a:pPr eaLnBrk="1" hangingPunct="1">
              <a:defRPr/>
            </a:pPr>
            <a:r>
              <a:rPr lang="ar-EG" sz="4000" b="1" dirty="0" smtClean="0"/>
              <a:t>تنظيم تبادل المعلومات الرصدية</a:t>
            </a:r>
            <a:endParaRPr lang="en-US" sz="4000" b="1" dirty="0"/>
          </a:p>
        </p:txBody>
      </p:sp>
    </p:spTree>
    <p:extLst>
      <p:ext uri="{BB962C8B-B14F-4D97-AF65-F5344CB8AC3E}">
        <p14:creationId xmlns:p14="http://schemas.microsoft.com/office/powerpoint/2010/main" val="176113033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Content Placeholder 2"/>
          <p:cNvSpPr>
            <a:spLocks noGrp="1"/>
          </p:cNvSpPr>
          <p:nvPr>
            <p:ph idx="1"/>
          </p:nvPr>
        </p:nvSpPr>
        <p:spPr>
          <a:xfrm>
            <a:off x="533400" y="2590800"/>
            <a:ext cx="8000999" cy="3687763"/>
          </a:xfrm>
        </p:spPr>
        <p:txBody>
          <a:bodyPr>
            <a:normAutofit/>
          </a:bodyPr>
          <a:lstStyle/>
          <a:p>
            <a:pPr algn="just" rtl="1" eaLnBrk="1" hangingPunct="1"/>
            <a:r>
              <a:rPr lang="ar-EG" b="1" dirty="0" smtClean="0"/>
              <a:t>تبدأ </a:t>
            </a:r>
            <a:r>
              <a:rPr lang="ar-EG" b="1" dirty="0" smtClean="0"/>
              <a:t>هذه المرحلة بتلقي مراكز التحاليل الرئيسية في الدولة بيانات رصد عناصر الطقس من المحطات المحلية، وبيانات محطات المناطق المحيطة بها من المراكز </a:t>
            </a:r>
            <a:r>
              <a:rPr lang="ar-EG" b="1" dirty="0" smtClean="0"/>
              <a:t>العالمية، لرسم خريطة الطقس.</a:t>
            </a:r>
            <a:endParaRPr lang="en-US" b="1" dirty="0" smtClean="0"/>
          </a:p>
          <a:p>
            <a:pPr algn="just" rtl="1" eaLnBrk="1" hangingPunct="1"/>
            <a:r>
              <a:rPr lang="ar-EG" b="1" dirty="0" smtClean="0"/>
              <a:t>تقوم محطات الأرصاد المختلفة في أنحاء العالم بتحويل بيانات الطقس إلى شفرة خاصة متعارف عليها دولياً، ثم ترسل هذه البيانات إلى </a:t>
            </a:r>
            <a:r>
              <a:rPr lang="ar-EG" b="1" dirty="0" smtClean="0"/>
              <a:t>المراكز العالمية.</a:t>
            </a:r>
          </a:p>
          <a:p>
            <a:pPr algn="just" rtl="1"/>
            <a:r>
              <a:rPr lang="ar-EG" b="1" dirty="0"/>
              <a:t>ترسل بيانات رصد عناصر الطقس من المحطات </a:t>
            </a:r>
            <a:r>
              <a:rPr lang="ar-EG" b="1" dirty="0" smtClean="0"/>
              <a:t>المحلية إلى مركز محلي، ثم إلى مركز إقليمي، لجمع البيانات من الدول المحيطة به، ومن ثم إلى مركز عالمي.</a:t>
            </a:r>
            <a:endParaRPr lang="en-US" b="1" dirty="0" smtClean="0"/>
          </a:p>
        </p:txBody>
      </p:sp>
      <p:sp>
        <p:nvSpPr>
          <p:cNvPr id="2" name="Title 1"/>
          <p:cNvSpPr>
            <a:spLocks noGrp="1"/>
          </p:cNvSpPr>
          <p:nvPr>
            <p:ph type="title"/>
          </p:nvPr>
        </p:nvSpPr>
        <p:spPr/>
        <p:txBody>
          <a:bodyPr/>
          <a:lstStyle/>
          <a:p>
            <a:pPr eaLnBrk="1" hangingPunct="1">
              <a:defRPr/>
            </a:pPr>
            <a:r>
              <a:rPr lang="ar-EG" b="1" dirty="0" smtClean="0"/>
              <a:t>ثانياً: مرحلة </a:t>
            </a:r>
            <a:r>
              <a:rPr lang="ar-EG" b="1" dirty="0" smtClean="0"/>
              <a:t>تبادل بيانات </a:t>
            </a:r>
            <a:r>
              <a:rPr lang="ar-EG" b="1" dirty="0" smtClean="0"/>
              <a:t>الرصد</a:t>
            </a:r>
            <a:endParaRPr lang="en-US" dirty="0"/>
          </a:p>
        </p:txBody>
      </p:sp>
    </p:spTree>
    <p:extLst>
      <p:ext uri="{BB962C8B-B14F-4D97-AF65-F5344CB8AC3E}">
        <p14:creationId xmlns:p14="http://schemas.microsoft.com/office/powerpoint/2010/main" val="369175232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590800"/>
            <a:ext cx="8305799" cy="3886200"/>
          </a:xfrm>
        </p:spPr>
        <p:txBody>
          <a:bodyPr>
            <a:normAutofit fontScale="92500" lnSpcReduction="10000"/>
          </a:bodyPr>
          <a:lstStyle/>
          <a:p>
            <a:pPr algn="just" rtl="1"/>
            <a:r>
              <a:rPr lang="ar-SA" b="1" dirty="0">
                <a:solidFill>
                  <a:schemeClr val="tx1"/>
                </a:solidFill>
              </a:rPr>
              <a:t>الشبكات المحلية</a:t>
            </a:r>
            <a:r>
              <a:rPr lang="ar-SA" b="1" dirty="0">
                <a:solidFill>
                  <a:srgbClr val="FFFF00"/>
                </a:solidFill>
              </a:rPr>
              <a:t>:</a:t>
            </a:r>
            <a:r>
              <a:rPr lang="ar-SA" dirty="0"/>
              <a:t> </a:t>
            </a:r>
            <a:r>
              <a:rPr lang="ar-SA" b="1" dirty="0"/>
              <a:t>وهى شبكات تربط محطات الأرصاد الجوية بمركز تجميع محلي للأرصاد الجوية في كل دولة من الدول وذلك بأسرع الوسائل الممكنة من تليفونات سلكية ولاسلكية أو مبرقات كاتبة أو بواسطة الحاسب </a:t>
            </a:r>
            <a:r>
              <a:rPr lang="ar-SA" b="1" dirty="0" smtClean="0"/>
              <a:t>الآلي</a:t>
            </a:r>
            <a:r>
              <a:rPr lang="ar-EG" b="1" dirty="0" smtClean="0"/>
              <a:t>،</a:t>
            </a:r>
            <a:r>
              <a:rPr lang="ar-SA" b="1" dirty="0" smtClean="0"/>
              <a:t> </a:t>
            </a:r>
            <a:r>
              <a:rPr lang="ar-SA" b="1" dirty="0"/>
              <a:t>بحيث يمكن تجميع معلومات هذه المحطات في خلال عشرين دقيقة من وقت الرصد.</a:t>
            </a:r>
          </a:p>
          <a:p>
            <a:pPr algn="just" rtl="1"/>
            <a:r>
              <a:rPr lang="ar-SA" b="1" dirty="0">
                <a:solidFill>
                  <a:schemeClr val="tx1"/>
                </a:solidFill>
              </a:rPr>
              <a:t>الشبكـات الإقليمـية</a:t>
            </a:r>
            <a:r>
              <a:rPr lang="ar-SA" b="1" dirty="0">
                <a:solidFill>
                  <a:srgbClr val="FFFF00"/>
                </a:solidFill>
              </a:rPr>
              <a:t>:</a:t>
            </a:r>
            <a:r>
              <a:rPr lang="ar-SA" dirty="0"/>
              <a:t> </a:t>
            </a:r>
            <a:r>
              <a:rPr lang="ar-SA" b="1" dirty="0"/>
              <a:t>تقوم في كل قارة وفى البحار والمحيطات المجاورة لها شبكة إقليمية تتكون من عدة مجمعات </a:t>
            </a:r>
            <a:r>
              <a:rPr lang="ar-SA" b="1" dirty="0" smtClean="0"/>
              <a:t>للاتصالات </a:t>
            </a:r>
            <a:r>
              <a:rPr lang="ar-SA" b="1" dirty="0"/>
              <a:t>الإقليمية تتصل بين بعضها البعض كما يتصل كل منها بعدة مراكز محلية مزودة بدوائر </a:t>
            </a:r>
            <a:r>
              <a:rPr lang="ar-SA" b="1" dirty="0" smtClean="0"/>
              <a:t>اتصالات </a:t>
            </a:r>
            <a:r>
              <a:rPr lang="ar-SA" b="1" dirty="0"/>
              <a:t>سلكية ولاسلكية وحواسب آلية لتبادل معلومات الأرصاد فيما بينها.</a:t>
            </a:r>
            <a:r>
              <a:rPr lang="ar-SA" dirty="0"/>
              <a:t> </a:t>
            </a:r>
          </a:p>
          <a:p>
            <a:pPr algn="just" rtl="1"/>
            <a:r>
              <a:rPr lang="ar-SA" b="1" dirty="0">
                <a:solidFill>
                  <a:schemeClr val="tx1"/>
                </a:solidFill>
              </a:rPr>
              <a:t>الدوائـر الرئيسـية </a:t>
            </a:r>
            <a:r>
              <a:rPr lang="ar-SA" b="1" dirty="0">
                <a:solidFill>
                  <a:srgbClr val="FFFF00"/>
                </a:solidFill>
              </a:rPr>
              <a:t>:</a:t>
            </a:r>
            <a:r>
              <a:rPr lang="ar-SA" dirty="0"/>
              <a:t> </a:t>
            </a:r>
            <a:r>
              <a:rPr lang="ar-SA" b="1" dirty="0"/>
              <a:t>وهى دوائر </a:t>
            </a:r>
            <a:r>
              <a:rPr lang="ar-SA" b="1" dirty="0" smtClean="0"/>
              <a:t>اتصالات </a:t>
            </a:r>
            <a:r>
              <a:rPr lang="ar-SA" b="1" dirty="0"/>
              <a:t>خاصة بالأرصاد الجوية تربط الشبكات الإقليمية بعضها البعض عن طريق ربط </a:t>
            </a:r>
            <a:r>
              <a:rPr lang="ar-SA" b="1" dirty="0" smtClean="0"/>
              <a:t>الاتصالات </a:t>
            </a:r>
            <a:r>
              <a:rPr lang="ar-SA" b="1" dirty="0"/>
              <a:t>الإقليمية الهامة في هذه الشبكات الإقليمية بحيث ينتج عنها تبادل عالمي لمعلومات الأرصاد الجوية بين هذه الشبكات المختلفة.</a:t>
            </a:r>
          </a:p>
          <a:p>
            <a:pPr algn="r" rtl="1"/>
            <a:endParaRPr lang="en-US" dirty="0"/>
          </a:p>
        </p:txBody>
      </p:sp>
      <p:sp>
        <p:nvSpPr>
          <p:cNvPr id="3" name="Title 2"/>
          <p:cNvSpPr>
            <a:spLocks noGrp="1"/>
          </p:cNvSpPr>
          <p:nvPr>
            <p:ph type="title"/>
          </p:nvPr>
        </p:nvSpPr>
        <p:spPr>
          <a:xfrm>
            <a:off x="457200" y="914400"/>
            <a:ext cx="8229600" cy="914400"/>
          </a:xfrm>
        </p:spPr>
        <p:txBody>
          <a:bodyPr>
            <a:normAutofit/>
          </a:bodyPr>
          <a:lstStyle/>
          <a:p>
            <a:pPr rtl="1"/>
            <a:r>
              <a:rPr lang="ar-SA" sz="4000" b="1" dirty="0">
                <a:solidFill>
                  <a:srgbClr val="FFFF00"/>
                </a:solidFill>
              </a:rPr>
              <a:t>شبكات </a:t>
            </a:r>
            <a:r>
              <a:rPr lang="ar-SA" sz="4000" b="1" dirty="0" smtClean="0">
                <a:solidFill>
                  <a:srgbClr val="FFFF00"/>
                </a:solidFill>
              </a:rPr>
              <a:t>الاتصال </a:t>
            </a:r>
            <a:r>
              <a:rPr lang="ar-SA" sz="4000" b="1" dirty="0">
                <a:solidFill>
                  <a:srgbClr val="FFFF00"/>
                </a:solidFill>
              </a:rPr>
              <a:t>الخاصة بالأرصاد الجوية</a:t>
            </a:r>
            <a:endParaRPr lang="en-US" sz="4000" dirty="0"/>
          </a:p>
        </p:txBody>
      </p:sp>
    </p:spTree>
    <p:extLst>
      <p:ext uri="{BB962C8B-B14F-4D97-AF65-F5344CB8AC3E}">
        <p14:creationId xmlns:p14="http://schemas.microsoft.com/office/powerpoint/2010/main" val="356031048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Cliff">
  <a:themeElements>
    <a:clrScheme name="Cliff 5">
      <a:dk1>
        <a:srgbClr val="009999"/>
      </a:dk1>
      <a:lt1>
        <a:srgbClr val="EAEAEA"/>
      </a:lt1>
      <a:dk2>
        <a:srgbClr val="006666"/>
      </a:dk2>
      <a:lt2>
        <a:srgbClr val="FFFFCC"/>
      </a:lt2>
      <a:accent1>
        <a:srgbClr val="339966"/>
      </a:accent1>
      <a:accent2>
        <a:srgbClr val="5E855B"/>
      </a:accent2>
      <a:accent3>
        <a:srgbClr val="AAB8B8"/>
      </a:accent3>
      <a:accent4>
        <a:srgbClr val="C8C8C8"/>
      </a:accent4>
      <a:accent5>
        <a:srgbClr val="ADCAB8"/>
      </a:accent5>
      <a:accent6>
        <a:srgbClr val="547852"/>
      </a:accent6>
      <a:hlink>
        <a:srgbClr val="EEC85E"/>
      </a:hlink>
      <a:folHlink>
        <a:srgbClr val="AA8456"/>
      </a:folHlink>
    </a:clrScheme>
    <a:fontScheme name="Cliff">
      <a:majorFont>
        <a:latin typeface="Arial"/>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EG" sz="1800" b="0" i="0" u="none" strike="noStrike" cap="none" normalizeH="0" baseline="0" smtClean="0">
            <a:ln>
              <a:noFill/>
            </a:ln>
            <a:solidFill>
              <a:schemeClr val="tx1"/>
            </a:solidFill>
            <a:effectLst/>
            <a:latin typeface="Verdana" pitchFamily="34"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EG" sz="1800" b="0" i="0" u="none" strike="noStrike" cap="none" normalizeH="0" baseline="0" smtClean="0">
            <a:ln>
              <a:noFill/>
            </a:ln>
            <a:solidFill>
              <a:schemeClr val="tx1"/>
            </a:solidFill>
            <a:effectLst/>
            <a:latin typeface="Verdana" pitchFamily="34" charset="0"/>
            <a:cs typeface="Arial" charset="0"/>
          </a:defRPr>
        </a:defPPr>
      </a:lstStyle>
    </a:lnDef>
  </a:objectDefaults>
  <a:extraClrSchemeLst>
    <a:extraClrScheme>
      <a:clrScheme name="Cliff 1">
        <a:dk1>
          <a:srgbClr val="5B5B49"/>
        </a:dk1>
        <a:lt1>
          <a:srgbClr val="DDDDDD"/>
        </a:lt1>
        <a:dk2>
          <a:srgbClr val="2B2A00"/>
        </a:dk2>
        <a:lt2>
          <a:srgbClr val="E0DFBE"/>
        </a:lt2>
        <a:accent1>
          <a:srgbClr val="878543"/>
        </a:accent1>
        <a:accent2>
          <a:srgbClr val="716E00"/>
        </a:accent2>
        <a:accent3>
          <a:srgbClr val="ACACAA"/>
        </a:accent3>
        <a:accent4>
          <a:srgbClr val="BDBDBD"/>
        </a:accent4>
        <a:accent5>
          <a:srgbClr val="C3C2B0"/>
        </a:accent5>
        <a:accent6>
          <a:srgbClr val="666300"/>
        </a:accent6>
        <a:hlink>
          <a:srgbClr val="CC9900"/>
        </a:hlink>
        <a:folHlink>
          <a:srgbClr val="996600"/>
        </a:folHlink>
      </a:clrScheme>
      <a:clrMap bg1="dk2" tx1="lt1" bg2="dk1" tx2="lt2" accent1="accent1" accent2="accent2" accent3="accent3" accent4="accent4" accent5="accent5" accent6="accent6" hlink="hlink" folHlink="folHlink"/>
    </a:extraClrScheme>
    <a:extraClrScheme>
      <a:clrScheme name="Cliff 2">
        <a:dk1>
          <a:srgbClr val="746354"/>
        </a:dk1>
        <a:lt1>
          <a:srgbClr val="FFFFFF"/>
        </a:lt1>
        <a:dk2>
          <a:srgbClr val="523E26"/>
        </a:dk2>
        <a:lt2>
          <a:srgbClr val="E1DFAF"/>
        </a:lt2>
        <a:accent1>
          <a:srgbClr val="CC9900"/>
        </a:accent1>
        <a:accent2>
          <a:srgbClr val="669900"/>
        </a:accent2>
        <a:accent3>
          <a:srgbClr val="B3AFAC"/>
        </a:accent3>
        <a:accent4>
          <a:srgbClr val="DADADA"/>
        </a:accent4>
        <a:accent5>
          <a:srgbClr val="E2CAAA"/>
        </a:accent5>
        <a:accent6>
          <a:srgbClr val="5C8A00"/>
        </a:accent6>
        <a:hlink>
          <a:srgbClr val="CCCC00"/>
        </a:hlink>
        <a:folHlink>
          <a:srgbClr val="AC7934"/>
        </a:folHlink>
      </a:clrScheme>
      <a:clrMap bg1="dk2" tx1="lt1" bg2="dk1" tx2="lt2" accent1="accent1" accent2="accent2" accent3="accent3" accent4="accent4" accent5="accent5" accent6="accent6" hlink="hlink" folHlink="folHlink"/>
    </a:extraClrScheme>
    <a:extraClrScheme>
      <a:clrScheme name="Cliff 3">
        <a:dk1>
          <a:srgbClr val="667B5B"/>
        </a:dk1>
        <a:lt1>
          <a:srgbClr val="E6E6DA"/>
        </a:lt1>
        <a:dk2>
          <a:srgbClr val="295200"/>
        </a:dk2>
        <a:lt2>
          <a:srgbClr val="F3F2D9"/>
        </a:lt2>
        <a:accent1>
          <a:srgbClr val="808000"/>
        </a:accent1>
        <a:accent2>
          <a:srgbClr val="838D75"/>
        </a:accent2>
        <a:accent3>
          <a:srgbClr val="ACB3AA"/>
        </a:accent3>
        <a:accent4>
          <a:srgbClr val="C4C4BA"/>
        </a:accent4>
        <a:accent5>
          <a:srgbClr val="C0C0AA"/>
        </a:accent5>
        <a:accent6>
          <a:srgbClr val="767F69"/>
        </a:accent6>
        <a:hlink>
          <a:srgbClr val="33CC33"/>
        </a:hlink>
        <a:folHlink>
          <a:srgbClr val="339966"/>
        </a:folHlink>
      </a:clrScheme>
      <a:clrMap bg1="dk2" tx1="lt1" bg2="dk1" tx2="lt2" accent1="accent1" accent2="accent2" accent3="accent3" accent4="accent4" accent5="accent5" accent6="accent6" hlink="hlink" folHlink="folHlink"/>
    </a:extraClrScheme>
    <a:extraClrScheme>
      <a:clrScheme name="Cliff 4">
        <a:dk1>
          <a:srgbClr val="86615A"/>
        </a:dk1>
        <a:lt1>
          <a:srgbClr val="FFFFFF"/>
        </a:lt1>
        <a:dk2>
          <a:srgbClr val="633427"/>
        </a:dk2>
        <a:lt2>
          <a:srgbClr val="E9DDCD"/>
        </a:lt2>
        <a:accent1>
          <a:srgbClr val="A34545"/>
        </a:accent1>
        <a:accent2>
          <a:srgbClr val="C86400"/>
        </a:accent2>
        <a:accent3>
          <a:srgbClr val="B7AEAC"/>
        </a:accent3>
        <a:accent4>
          <a:srgbClr val="DADADA"/>
        </a:accent4>
        <a:accent5>
          <a:srgbClr val="CEB0B0"/>
        </a:accent5>
        <a:accent6>
          <a:srgbClr val="B55A00"/>
        </a:accent6>
        <a:hlink>
          <a:srgbClr val="ECAE00"/>
        </a:hlink>
        <a:folHlink>
          <a:srgbClr val="BAA88A"/>
        </a:folHlink>
      </a:clrScheme>
      <a:clrMap bg1="dk2" tx1="lt1" bg2="dk1" tx2="lt2" accent1="accent1" accent2="accent2" accent3="accent3" accent4="accent4" accent5="accent5" accent6="accent6" hlink="hlink" folHlink="folHlink"/>
    </a:extraClrScheme>
    <a:extraClrScheme>
      <a:clrScheme name="Cliff 5">
        <a:dk1>
          <a:srgbClr val="009999"/>
        </a:dk1>
        <a:lt1>
          <a:srgbClr val="EAEAEA"/>
        </a:lt1>
        <a:dk2>
          <a:srgbClr val="006666"/>
        </a:dk2>
        <a:lt2>
          <a:srgbClr val="FFFFCC"/>
        </a:lt2>
        <a:accent1>
          <a:srgbClr val="339966"/>
        </a:accent1>
        <a:accent2>
          <a:srgbClr val="5E855B"/>
        </a:accent2>
        <a:accent3>
          <a:srgbClr val="AAB8B8"/>
        </a:accent3>
        <a:accent4>
          <a:srgbClr val="C8C8C8"/>
        </a:accent4>
        <a:accent5>
          <a:srgbClr val="ADCAB8"/>
        </a:accent5>
        <a:accent6>
          <a:srgbClr val="547852"/>
        </a:accent6>
        <a:hlink>
          <a:srgbClr val="EEC85E"/>
        </a:hlink>
        <a:folHlink>
          <a:srgbClr val="AA8456"/>
        </a:folHlink>
      </a:clrScheme>
      <a:clrMap bg1="dk2" tx1="lt1" bg2="dk1" tx2="lt2" accent1="accent1" accent2="accent2" accent3="accent3" accent4="accent4" accent5="accent5" accent6="accent6" hlink="hlink" folHlink="folHlink"/>
    </a:extraClrScheme>
    <a:extraClrScheme>
      <a:clrScheme name="Cliff 6">
        <a:dk1>
          <a:srgbClr val="B8A47C"/>
        </a:dk1>
        <a:lt1>
          <a:srgbClr val="FFFFFF"/>
        </a:lt1>
        <a:dk2>
          <a:srgbClr val="A68A58"/>
        </a:dk2>
        <a:lt2>
          <a:srgbClr val="DAD79C"/>
        </a:lt2>
        <a:accent1>
          <a:srgbClr val="816B35"/>
        </a:accent1>
        <a:accent2>
          <a:srgbClr val="FFCC00"/>
        </a:accent2>
        <a:accent3>
          <a:srgbClr val="D0C4B4"/>
        </a:accent3>
        <a:accent4>
          <a:srgbClr val="DADADA"/>
        </a:accent4>
        <a:accent5>
          <a:srgbClr val="C1BAAE"/>
        </a:accent5>
        <a:accent6>
          <a:srgbClr val="E7B900"/>
        </a:accent6>
        <a:hlink>
          <a:srgbClr val="0066CC"/>
        </a:hlink>
        <a:folHlink>
          <a:srgbClr val="009900"/>
        </a:folHlink>
      </a:clrScheme>
      <a:clrMap bg1="dk2" tx1="lt1" bg2="dk1" tx2="lt2" accent1="accent1" accent2="accent2" accent3="accent3" accent4="accent4" accent5="accent5" accent6="accent6" hlink="hlink" folHlink="folHlink"/>
    </a:extraClrScheme>
    <a:extraClrScheme>
      <a:clrScheme name="Cliff 7">
        <a:dk1>
          <a:srgbClr val="336699"/>
        </a:dk1>
        <a:lt1>
          <a:srgbClr val="F8F8F8"/>
        </a:lt1>
        <a:dk2>
          <a:srgbClr val="003366"/>
        </a:dk2>
        <a:lt2>
          <a:srgbClr val="D1DDD4"/>
        </a:lt2>
        <a:accent1>
          <a:srgbClr val="3399FF"/>
        </a:accent1>
        <a:accent2>
          <a:srgbClr val="006699"/>
        </a:accent2>
        <a:accent3>
          <a:srgbClr val="AAADB8"/>
        </a:accent3>
        <a:accent4>
          <a:srgbClr val="D4D4D4"/>
        </a:accent4>
        <a:accent5>
          <a:srgbClr val="ADCAFF"/>
        </a:accent5>
        <a:accent6>
          <a:srgbClr val="005C8A"/>
        </a:accent6>
        <a:hlink>
          <a:srgbClr val="86C0CE"/>
        </a:hlink>
        <a:folHlink>
          <a:srgbClr val="00808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Cliff">
  <a:themeElements>
    <a:clrScheme name="Cliff 5">
      <a:dk1>
        <a:srgbClr val="009999"/>
      </a:dk1>
      <a:lt1>
        <a:srgbClr val="EAEAEA"/>
      </a:lt1>
      <a:dk2>
        <a:srgbClr val="006666"/>
      </a:dk2>
      <a:lt2>
        <a:srgbClr val="FFFFCC"/>
      </a:lt2>
      <a:accent1>
        <a:srgbClr val="339966"/>
      </a:accent1>
      <a:accent2>
        <a:srgbClr val="5E855B"/>
      </a:accent2>
      <a:accent3>
        <a:srgbClr val="AAB8B8"/>
      </a:accent3>
      <a:accent4>
        <a:srgbClr val="C8C8C8"/>
      </a:accent4>
      <a:accent5>
        <a:srgbClr val="ADCAB8"/>
      </a:accent5>
      <a:accent6>
        <a:srgbClr val="547852"/>
      </a:accent6>
      <a:hlink>
        <a:srgbClr val="EEC85E"/>
      </a:hlink>
      <a:folHlink>
        <a:srgbClr val="AA8456"/>
      </a:folHlink>
    </a:clrScheme>
    <a:fontScheme name="Cliff">
      <a:majorFont>
        <a:latin typeface="Arial"/>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EG" sz="1800" b="0" i="0" u="none" strike="noStrike" cap="none" normalizeH="0" baseline="0" smtClean="0">
            <a:ln>
              <a:noFill/>
            </a:ln>
            <a:solidFill>
              <a:schemeClr val="tx1"/>
            </a:solidFill>
            <a:effectLst/>
            <a:latin typeface="Verdana" pitchFamily="34"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EG" sz="1800" b="0" i="0" u="none" strike="noStrike" cap="none" normalizeH="0" baseline="0" smtClean="0">
            <a:ln>
              <a:noFill/>
            </a:ln>
            <a:solidFill>
              <a:schemeClr val="tx1"/>
            </a:solidFill>
            <a:effectLst/>
            <a:latin typeface="Verdana" pitchFamily="34" charset="0"/>
            <a:cs typeface="Arial" charset="0"/>
          </a:defRPr>
        </a:defPPr>
      </a:lstStyle>
    </a:lnDef>
  </a:objectDefaults>
  <a:extraClrSchemeLst>
    <a:extraClrScheme>
      <a:clrScheme name="Cliff 1">
        <a:dk1>
          <a:srgbClr val="5B5B49"/>
        </a:dk1>
        <a:lt1>
          <a:srgbClr val="DDDDDD"/>
        </a:lt1>
        <a:dk2>
          <a:srgbClr val="2B2A00"/>
        </a:dk2>
        <a:lt2>
          <a:srgbClr val="E0DFBE"/>
        </a:lt2>
        <a:accent1>
          <a:srgbClr val="878543"/>
        </a:accent1>
        <a:accent2>
          <a:srgbClr val="716E00"/>
        </a:accent2>
        <a:accent3>
          <a:srgbClr val="ACACAA"/>
        </a:accent3>
        <a:accent4>
          <a:srgbClr val="BDBDBD"/>
        </a:accent4>
        <a:accent5>
          <a:srgbClr val="C3C2B0"/>
        </a:accent5>
        <a:accent6>
          <a:srgbClr val="666300"/>
        </a:accent6>
        <a:hlink>
          <a:srgbClr val="CC9900"/>
        </a:hlink>
        <a:folHlink>
          <a:srgbClr val="996600"/>
        </a:folHlink>
      </a:clrScheme>
      <a:clrMap bg1="dk2" tx1="lt1" bg2="dk1" tx2="lt2" accent1="accent1" accent2="accent2" accent3="accent3" accent4="accent4" accent5="accent5" accent6="accent6" hlink="hlink" folHlink="folHlink"/>
    </a:extraClrScheme>
    <a:extraClrScheme>
      <a:clrScheme name="Cliff 2">
        <a:dk1>
          <a:srgbClr val="746354"/>
        </a:dk1>
        <a:lt1>
          <a:srgbClr val="FFFFFF"/>
        </a:lt1>
        <a:dk2>
          <a:srgbClr val="523E26"/>
        </a:dk2>
        <a:lt2>
          <a:srgbClr val="E1DFAF"/>
        </a:lt2>
        <a:accent1>
          <a:srgbClr val="CC9900"/>
        </a:accent1>
        <a:accent2>
          <a:srgbClr val="669900"/>
        </a:accent2>
        <a:accent3>
          <a:srgbClr val="B3AFAC"/>
        </a:accent3>
        <a:accent4>
          <a:srgbClr val="DADADA"/>
        </a:accent4>
        <a:accent5>
          <a:srgbClr val="E2CAAA"/>
        </a:accent5>
        <a:accent6>
          <a:srgbClr val="5C8A00"/>
        </a:accent6>
        <a:hlink>
          <a:srgbClr val="CCCC00"/>
        </a:hlink>
        <a:folHlink>
          <a:srgbClr val="AC7934"/>
        </a:folHlink>
      </a:clrScheme>
      <a:clrMap bg1="dk2" tx1="lt1" bg2="dk1" tx2="lt2" accent1="accent1" accent2="accent2" accent3="accent3" accent4="accent4" accent5="accent5" accent6="accent6" hlink="hlink" folHlink="folHlink"/>
    </a:extraClrScheme>
    <a:extraClrScheme>
      <a:clrScheme name="Cliff 3">
        <a:dk1>
          <a:srgbClr val="667B5B"/>
        </a:dk1>
        <a:lt1>
          <a:srgbClr val="E6E6DA"/>
        </a:lt1>
        <a:dk2>
          <a:srgbClr val="295200"/>
        </a:dk2>
        <a:lt2>
          <a:srgbClr val="F3F2D9"/>
        </a:lt2>
        <a:accent1>
          <a:srgbClr val="808000"/>
        </a:accent1>
        <a:accent2>
          <a:srgbClr val="838D75"/>
        </a:accent2>
        <a:accent3>
          <a:srgbClr val="ACB3AA"/>
        </a:accent3>
        <a:accent4>
          <a:srgbClr val="C4C4BA"/>
        </a:accent4>
        <a:accent5>
          <a:srgbClr val="C0C0AA"/>
        </a:accent5>
        <a:accent6>
          <a:srgbClr val="767F69"/>
        </a:accent6>
        <a:hlink>
          <a:srgbClr val="33CC33"/>
        </a:hlink>
        <a:folHlink>
          <a:srgbClr val="339966"/>
        </a:folHlink>
      </a:clrScheme>
      <a:clrMap bg1="dk2" tx1="lt1" bg2="dk1" tx2="lt2" accent1="accent1" accent2="accent2" accent3="accent3" accent4="accent4" accent5="accent5" accent6="accent6" hlink="hlink" folHlink="folHlink"/>
    </a:extraClrScheme>
    <a:extraClrScheme>
      <a:clrScheme name="Cliff 4">
        <a:dk1>
          <a:srgbClr val="86615A"/>
        </a:dk1>
        <a:lt1>
          <a:srgbClr val="FFFFFF"/>
        </a:lt1>
        <a:dk2>
          <a:srgbClr val="633427"/>
        </a:dk2>
        <a:lt2>
          <a:srgbClr val="E9DDCD"/>
        </a:lt2>
        <a:accent1>
          <a:srgbClr val="A34545"/>
        </a:accent1>
        <a:accent2>
          <a:srgbClr val="C86400"/>
        </a:accent2>
        <a:accent3>
          <a:srgbClr val="B7AEAC"/>
        </a:accent3>
        <a:accent4>
          <a:srgbClr val="DADADA"/>
        </a:accent4>
        <a:accent5>
          <a:srgbClr val="CEB0B0"/>
        </a:accent5>
        <a:accent6>
          <a:srgbClr val="B55A00"/>
        </a:accent6>
        <a:hlink>
          <a:srgbClr val="ECAE00"/>
        </a:hlink>
        <a:folHlink>
          <a:srgbClr val="BAA88A"/>
        </a:folHlink>
      </a:clrScheme>
      <a:clrMap bg1="dk2" tx1="lt1" bg2="dk1" tx2="lt2" accent1="accent1" accent2="accent2" accent3="accent3" accent4="accent4" accent5="accent5" accent6="accent6" hlink="hlink" folHlink="folHlink"/>
    </a:extraClrScheme>
    <a:extraClrScheme>
      <a:clrScheme name="Cliff 5">
        <a:dk1>
          <a:srgbClr val="009999"/>
        </a:dk1>
        <a:lt1>
          <a:srgbClr val="EAEAEA"/>
        </a:lt1>
        <a:dk2>
          <a:srgbClr val="006666"/>
        </a:dk2>
        <a:lt2>
          <a:srgbClr val="FFFFCC"/>
        </a:lt2>
        <a:accent1>
          <a:srgbClr val="339966"/>
        </a:accent1>
        <a:accent2>
          <a:srgbClr val="5E855B"/>
        </a:accent2>
        <a:accent3>
          <a:srgbClr val="AAB8B8"/>
        </a:accent3>
        <a:accent4>
          <a:srgbClr val="C8C8C8"/>
        </a:accent4>
        <a:accent5>
          <a:srgbClr val="ADCAB8"/>
        </a:accent5>
        <a:accent6>
          <a:srgbClr val="547852"/>
        </a:accent6>
        <a:hlink>
          <a:srgbClr val="EEC85E"/>
        </a:hlink>
        <a:folHlink>
          <a:srgbClr val="AA8456"/>
        </a:folHlink>
      </a:clrScheme>
      <a:clrMap bg1="dk2" tx1="lt1" bg2="dk1" tx2="lt2" accent1="accent1" accent2="accent2" accent3="accent3" accent4="accent4" accent5="accent5" accent6="accent6" hlink="hlink" folHlink="folHlink"/>
    </a:extraClrScheme>
    <a:extraClrScheme>
      <a:clrScheme name="Cliff 6">
        <a:dk1>
          <a:srgbClr val="B8A47C"/>
        </a:dk1>
        <a:lt1>
          <a:srgbClr val="FFFFFF"/>
        </a:lt1>
        <a:dk2>
          <a:srgbClr val="A68A58"/>
        </a:dk2>
        <a:lt2>
          <a:srgbClr val="DAD79C"/>
        </a:lt2>
        <a:accent1>
          <a:srgbClr val="816B35"/>
        </a:accent1>
        <a:accent2>
          <a:srgbClr val="FFCC00"/>
        </a:accent2>
        <a:accent3>
          <a:srgbClr val="D0C4B4"/>
        </a:accent3>
        <a:accent4>
          <a:srgbClr val="DADADA"/>
        </a:accent4>
        <a:accent5>
          <a:srgbClr val="C1BAAE"/>
        </a:accent5>
        <a:accent6>
          <a:srgbClr val="E7B900"/>
        </a:accent6>
        <a:hlink>
          <a:srgbClr val="0066CC"/>
        </a:hlink>
        <a:folHlink>
          <a:srgbClr val="009900"/>
        </a:folHlink>
      </a:clrScheme>
      <a:clrMap bg1="dk2" tx1="lt1" bg2="dk1" tx2="lt2" accent1="accent1" accent2="accent2" accent3="accent3" accent4="accent4" accent5="accent5" accent6="accent6" hlink="hlink" folHlink="folHlink"/>
    </a:extraClrScheme>
    <a:extraClrScheme>
      <a:clrScheme name="Cliff 7">
        <a:dk1>
          <a:srgbClr val="336699"/>
        </a:dk1>
        <a:lt1>
          <a:srgbClr val="F8F8F8"/>
        </a:lt1>
        <a:dk2>
          <a:srgbClr val="003366"/>
        </a:dk2>
        <a:lt2>
          <a:srgbClr val="D1DDD4"/>
        </a:lt2>
        <a:accent1>
          <a:srgbClr val="3399FF"/>
        </a:accent1>
        <a:accent2>
          <a:srgbClr val="006699"/>
        </a:accent2>
        <a:accent3>
          <a:srgbClr val="AAADB8"/>
        </a:accent3>
        <a:accent4>
          <a:srgbClr val="D4D4D4"/>
        </a:accent4>
        <a:accent5>
          <a:srgbClr val="ADCAFF"/>
        </a:accent5>
        <a:accent6>
          <a:srgbClr val="005C8A"/>
        </a:accent6>
        <a:hlink>
          <a:srgbClr val="86C0CE"/>
        </a:hlink>
        <a:folHlink>
          <a:srgbClr val="00808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Cliff">
  <a:themeElements>
    <a:clrScheme name="Cliff 5">
      <a:dk1>
        <a:srgbClr val="009999"/>
      </a:dk1>
      <a:lt1>
        <a:srgbClr val="EAEAEA"/>
      </a:lt1>
      <a:dk2>
        <a:srgbClr val="006666"/>
      </a:dk2>
      <a:lt2>
        <a:srgbClr val="FFFFCC"/>
      </a:lt2>
      <a:accent1>
        <a:srgbClr val="339966"/>
      </a:accent1>
      <a:accent2>
        <a:srgbClr val="5E855B"/>
      </a:accent2>
      <a:accent3>
        <a:srgbClr val="AAB8B8"/>
      </a:accent3>
      <a:accent4>
        <a:srgbClr val="C8C8C8"/>
      </a:accent4>
      <a:accent5>
        <a:srgbClr val="ADCAB8"/>
      </a:accent5>
      <a:accent6>
        <a:srgbClr val="547852"/>
      </a:accent6>
      <a:hlink>
        <a:srgbClr val="EEC85E"/>
      </a:hlink>
      <a:folHlink>
        <a:srgbClr val="AA8456"/>
      </a:folHlink>
    </a:clrScheme>
    <a:fontScheme name="Cliff">
      <a:majorFont>
        <a:latin typeface="Arial"/>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EG" sz="1800" b="0" i="0" u="none" strike="noStrike" cap="none" normalizeH="0" baseline="0" smtClean="0">
            <a:ln>
              <a:noFill/>
            </a:ln>
            <a:solidFill>
              <a:schemeClr val="tx1"/>
            </a:solidFill>
            <a:effectLst/>
            <a:latin typeface="Verdana" pitchFamily="34"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EG" sz="1800" b="0" i="0" u="none" strike="noStrike" cap="none" normalizeH="0" baseline="0" smtClean="0">
            <a:ln>
              <a:noFill/>
            </a:ln>
            <a:solidFill>
              <a:schemeClr val="tx1"/>
            </a:solidFill>
            <a:effectLst/>
            <a:latin typeface="Verdana" pitchFamily="34" charset="0"/>
            <a:cs typeface="Arial" charset="0"/>
          </a:defRPr>
        </a:defPPr>
      </a:lstStyle>
    </a:lnDef>
  </a:objectDefaults>
  <a:extraClrSchemeLst>
    <a:extraClrScheme>
      <a:clrScheme name="Cliff 1">
        <a:dk1>
          <a:srgbClr val="5B5B49"/>
        </a:dk1>
        <a:lt1>
          <a:srgbClr val="DDDDDD"/>
        </a:lt1>
        <a:dk2>
          <a:srgbClr val="2B2A00"/>
        </a:dk2>
        <a:lt2>
          <a:srgbClr val="E0DFBE"/>
        </a:lt2>
        <a:accent1>
          <a:srgbClr val="878543"/>
        </a:accent1>
        <a:accent2>
          <a:srgbClr val="716E00"/>
        </a:accent2>
        <a:accent3>
          <a:srgbClr val="ACACAA"/>
        </a:accent3>
        <a:accent4>
          <a:srgbClr val="BDBDBD"/>
        </a:accent4>
        <a:accent5>
          <a:srgbClr val="C3C2B0"/>
        </a:accent5>
        <a:accent6>
          <a:srgbClr val="666300"/>
        </a:accent6>
        <a:hlink>
          <a:srgbClr val="CC9900"/>
        </a:hlink>
        <a:folHlink>
          <a:srgbClr val="996600"/>
        </a:folHlink>
      </a:clrScheme>
      <a:clrMap bg1="dk2" tx1="lt1" bg2="dk1" tx2="lt2" accent1="accent1" accent2="accent2" accent3="accent3" accent4="accent4" accent5="accent5" accent6="accent6" hlink="hlink" folHlink="folHlink"/>
    </a:extraClrScheme>
    <a:extraClrScheme>
      <a:clrScheme name="Cliff 2">
        <a:dk1>
          <a:srgbClr val="746354"/>
        </a:dk1>
        <a:lt1>
          <a:srgbClr val="FFFFFF"/>
        </a:lt1>
        <a:dk2>
          <a:srgbClr val="523E26"/>
        </a:dk2>
        <a:lt2>
          <a:srgbClr val="E1DFAF"/>
        </a:lt2>
        <a:accent1>
          <a:srgbClr val="CC9900"/>
        </a:accent1>
        <a:accent2>
          <a:srgbClr val="669900"/>
        </a:accent2>
        <a:accent3>
          <a:srgbClr val="B3AFAC"/>
        </a:accent3>
        <a:accent4>
          <a:srgbClr val="DADADA"/>
        </a:accent4>
        <a:accent5>
          <a:srgbClr val="E2CAAA"/>
        </a:accent5>
        <a:accent6>
          <a:srgbClr val="5C8A00"/>
        </a:accent6>
        <a:hlink>
          <a:srgbClr val="CCCC00"/>
        </a:hlink>
        <a:folHlink>
          <a:srgbClr val="AC7934"/>
        </a:folHlink>
      </a:clrScheme>
      <a:clrMap bg1="dk2" tx1="lt1" bg2="dk1" tx2="lt2" accent1="accent1" accent2="accent2" accent3="accent3" accent4="accent4" accent5="accent5" accent6="accent6" hlink="hlink" folHlink="folHlink"/>
    </a:extraClrScheme>
    <a:extraClrScheme>
      <a:clrScheme name="Cliff 3">
        <a:dk1>
          <a:srgbClr val="667B5B"/>
        </a:dk1>
        <a:lt1>
          <a:srgbClr val="E6E6DA"/>
        </a:lt1>
        <a:dk2>
          <a:srgbClr val="295200"/>
        </a:dk2>
        <a:lt2>
          <a:srgbClr val="F3F2D9"/>
        </a:lt2>
        <a:accent1>
          <a:srgbClr val="808000"/>
        </a:accent1>
        <a:accent2>
          <a:srgbClr val="838D75"/>
        </a:accent2>
        <a:accent3>
          <a:srgbClr val="ACB3AA"/>
        </a:accent3>
        <a:accent4>
          <a:srgbClr val="C4C4BA"/>
        </a:accent4>
        <a:accent5>
          <a:srgbClr val="C0C0AA"/>
        </a:accent5>
        <a:accent6>
          <a:srgbClr val="767F69"/>
        </a:accent6>
        <a:hlink>
          <a:srgbClr val="33CC33"/>
        </a:hlink>
        <a:folHlink>
          <a:srgbClr val="339966"/>
        </a:folHlink>
      </a:clrScheme>
      <a:clrMap bg1="dk2" tx1="lt1" bg2="dk1" tx2="lt2" accent1="accent1" accent2="accent2" accent3="accent3" accent4="accent4" accent5="accent5" accent6="accent6" hlink="hlink" folHlink="folHlink"/>
    </a:extraClrScheme>
    <a:extraClrScheme>
      <a:clrScheme name="Cliff 4">
        <a:dk1>
          <a:srgbClr val="86615A"/>
        </a:dk1>
        <a:lt1>
          <a:srgbClr val="FFFFFF"/>
        </a:lt1>
        <a:dk2>
          <a:srgbClr val="633427"/>
        </a:dk2>
        <a:lt2>
          <a:srgbClr val="E9DDCD"/>
        </a:lt2>
        <a:accent1>
          <a:srgbClr val="A34545"/>
        </a:accent1>
        <a:accent2>
          <a:srgbClr val="C86400"/>
        </a:accent2>
        <a:accent3>
          <a:srgbClr val="B7AEAC"/>
        </a:accent3>
        <a:accent4>
          <a:srgbClr val="DADADA"/>
        </a:accent4>
        <a:accent5>
          <a:srgbClr val="CEB0B0"/>
        </a:accent5>
        <a:accent6>
          <a:srgbClr val="B55A00"/>
        </a:accent6>
        <a:hlink>
          <a:srgbClr val="ECAE00"/>
        </a:hlink>
        <a:folHlink>
          <a:srgbClr val="BAA88A"/>
        </a:folHlink>
      </a:clrScheme>
      <a:clrMap bg1="dk2" tx1="lt1" bg2="dk1" tx2="lt2" accent1="accent1" accent2="accent2" accent3="accent3" accent4="accent4" accent5="accent5" accent6="accent6" hlink="hlink" folHlink="folHlink"/>
    </a:extraClrScheme>
    <a:extraClrScheme>
      <a:clrScheme name="Cliff 5">
        <a:dk1>
          <a:srgbClr val="009999"/>
        </a:dk1>
        <a:lt1>
          <a:srgbClr val="EAEAEA"/>
        </a:lt1>
        <a:dk2>
          <a:srgbClr val="006666"/>
        </a:dk2>
        <a:lt2>
          <a:srgbClr val="FFFFCC"/>
        </a:lt2>
        <a:accent1>
          <a:srgbClr val="339966"/>
        </a:accent1>
        <a:accent2>
          <a:srgbClr val="5E855B"/>
        </a:accent2>
        <a:accent3>
          <a:srgbClr val="AAB8B8"/>
        </a:accent3>
        <a:accent4>
          <a:srgbClr val="C8C8C8"/>
        </a:accent4>
        <a:accent5>
          <a:srgbClr val="ADCAB8"/>
        </a:accent5>
        <a:accent6>
          <a:srgbClr val="547852"/>
        </a:accent6>
        <a:hlink>
          <a:srgbClr val="EEC85E"/>
        </a:hlink>
        <a:folHlink>
          <a:srgbClr val="AA8456"/>
        </a:folHlink>
      </a:clrScheme>
      <a:clrMap bg1="dk2" tx1="lt1" bg2="dk1" tx2="lt2" accent1="accent1" accent2="accent2" accent3="accent3" accent4="accent4" accent5="accent5" accent6="accent6" hlink="hlink" folHlink="folHlink"/>
    </a:extraClrScheme>
    <a:extraClrScheme>
      <a:clrScheme name="Cliff 6">
        <a:dk1>
          <a:srgbClr val="B8A47C"/>
        </a:dk1>
        <a:lt1>
          <a:srgbClr val="FFFFFF"/>
        </a:lt1>
        <a:dk2>
          <a:srgbClr val="A68A58"/>
        </a:dk2>
        <a:lt2>
          <a:srgbClr val="DAD79C"/>
        </a:lt2>
        <a:accent1>
          <a:srgbClr val="816B35"/>
        </a:accent1>
        <a:accent2>
          <a:srgbClr val="FFCC00"/>
        </a:accent2>
        <a:accent3>
          <a:srgbClr val="D0C4B4"/>
        </a:accent3>
        <a:accent4>
          <a:srgbClr val="DADADA"/>
        </a:accent4>
        <a:accent5>
          <a:srgbClr val="C1BAAE"/>
        </a:accent5>
        <a:accent6>
          <a:srgbClr val="E7B900"/>
        </a:accent6>
        <a:hlink>
          <a:srgbClr val="0066CC"/>
        </a:hlink>
        <a:folHlink>
          <a:srgbClr val="009900"/>
        </a:folHlink>
      </a:clrScheme>
      <a:clrMap bg1="dk2" tx1="lt1" bg2="dk1" tx2="lt2" accent1="accent1" accent2="accent2" accent3="accent3" accent4="accent4" accent5="accent5" accent6="accent6" hlink="hlink" folHlink="folHlink"/>
    </a:extraClrScheme>
    <a:extraClrScheme>
      <a:clrScheme name="Cliff 7">
        <a:dk1>
          <a:srgbClr val="336699"/>
        </a:dk1>
        <a:lt1>
          <a:srgbClr val="F8F8F8"/>
        </a:lt1>
        <a:dk2>
          <a:srgbClr val="003366"/>
        </a:dk2>
        <a:lt2>
          <a:srgbClr val="D1DDD4"/>
        </a:lt2>
        <a:accent1>
          <a:srgbClr val="3399FF"/>
        </a:accent1>
        <a:accent2>
          <a:srgbClr val="006699"/>
        </a:accent2>
        <a:accent3>
          <a:srgbClr val="AAADB8"/>
        </a:accent3>
        <a:accent4>
          <a:srgbClr val="D4D4D4"/>
        </a:accent4>
        <a:accent5>
          <a:srgbClr val="ADCAFF"/>
        </a:accent5>
        <a:accent6>
          <a:srgbClr val="005C8A"/>
        </a:accent6>
        <a:hlink>
          <a:srgbClr val="86C0CE"/>
        </a:hlink>
        <a:folHlink>
          <a:srgbClr val="00808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Waveform</Template>
  <TotalTime>1511</TotalTime>
  <Words>3850</Words>
  <Application>Microsoft Office PowerPoint</Application>
  <PresentationFormat>On-screen Show (4:3)</PresentationFormat>
  <Paragraphs>520</Paragraphs>
  <Slides>64</Slides>
  <Notes>0</Notes>
  <HiddenSlides>0</HiddenSlides>
  <MMClips>0</MMClips>
  <ScaleCrop>false</ScaleCrop>
  <HeadingPairs>
    <vt:vector size="4" baseType="variant">
      <vt:variant>
        <vt:lpstr>Theme</vt:lpstr>
      </vt:variant>
      <vt:variant>
        <vt:i4>4</vt:i4>
      </vt:variant>
      <vt:variant>
        <vt:lpstr>Slide Titles</vt:lpstr>
      </vt:variant>
      <vt:variant>
        <vt:i4>64</vt:i4>
      </vt:variant>
    </vt:vector>
  </HeadingPairs>
  <TitlesOfParts>
    <vt:vector size="68" baseType="lpstr">
      <vt:lpstr>Waveform</vt:lpstr>
      <vt:lpstr>Cliff</vt:lpstr>
      <vt:lpstr>1_Cliff</vt:lpstr>
      <vt:lpstr>2_Cliff</vt:lpstr>
      <vt:lpstr>PowerPoint Presentation</vt:lpstr>
      <vt:lpstr>خرائط الطقس</vt:lpstr>
      <vt:lpstr>ماهية خرائط الطقس</vt:lpstr>
      <vt:lpstr>الهيئة العامة للأرصاد وحماية البيئة </vt:lpstr>
      <vt:lpstr>مراحل إنشاء خريطة الطقس </vt:lpstr>
      <vt:lpstr>أولاً: مرحلة الرصد الجوي</vt:lpstr>
      <vt:lpstr>تنظيم تبادل المعلومات الرصدية</vt:lpstr>
      <vt:lpstr>ثانياً: مرحلة تبادل بيانات الرصد</vt:lpstr>
      <vt:lpstr>شبكات الاتصال الخاصة بالأرصاد الجوية</vt:lpstr>
      <vt:lpstr>المناطق الرصدية ورقمها الدولي</vt:lpstr>
      <vt:lpstr>المحطات الرصدية ورقمها الدولي</vt:lpstr>
      <vt:lpstr>النشرة الجوية </vt:lpstr>
      <vt:lpstr>الشفرات الجوية</vt:lpstr>
      <vt:lpstr>الشفرة الدولية</vt:lpstr>
      <vt:lpstr>الشرح التفصيلي لمجموعات الصيغة الشفرية</vt:lpstr>
      <vt:lpstr> المجموعة YYGGiw  </vt:lpstr>
      <vt:lpstr>المجموعة IIiii </vt:lpstr>
      <vt:lpstr>المجموعة irixhVV </vt:lpstr>
      <vt:lpstr>حالة مجموعة المطر iR</vt:lpstr>
      <vt:lpstr>نوعية محطة الرصد ix</vt:lpstr>
      <vt:lpstr>ارتفاع قاعدة السحب h</vt:lpstr>
      <vt:lpstr>مدى الرؤية الأفقية vv</vt:lpstr>
      <vt:lpstr>المجموعة Nddff</vt:lpstr>
      <vt:lpstr>المجموعة  1snTTT</vt:lpstr>
      <vt:lpstr>المجموعة  2snTdTdTd</vt:lpstr>
      <vt:lpstr> المجموعة 3PoPoPoPo</vt:lpstr>
      <vt:lpstr> المجموعة 4PPPP</vt:lpstr>
      <vt:lpstr>المجموعة 5appp</vt:lpstr>
      <vt:lpstr>المجموعة 6RRRtr</vt:lpstr>
      <vt:lpstr>كميات الأمطار RRR</vt:lpstr>
      <vt:lpstr>مدة سقوط المطر tr</vt:lpstr>
      <vt:lpstr>المجموعة 7wwW1W2</vt:lpstr>
      <vt:lpstr>PowerPoint Presentation</vt:lpstr>
      <vt:lpstr>PowerPoint Presentation</vt:lpstr>
      <vt:lpstr>المجموعة 8NhCLCMCH</vt:lpstr>
      <vt:lpstr>PowerPoint Presentation</vt:lpstr>
      <vt:lpstr>High Clouds</vt:lpstr>
      <vt:lpstr>Cirrus (Ci) سمحاق متقطع </vt:lpstr>
      <vt:lpstr>Cirrus (Ci) سمحاق كثيف </vt:lpstr>
      <vt:lpstr>Cirrocumulus (Cc)سمحاق ركامي </vt:lpstr>
      <vt:lpstr>Cirrocumulus (Cc)سمحاق ركامي </vt:lpstr>
      <vt:lpstr>Cirrostratus (Cs) سمحاق طبقي </vt:lpstr>
      <vt:lpstr>Cirrostratus (Cs) سمحاق طبقي </vt:lpstr>
      <vt:lpstr>Middle Clouds</vt:lpstr>
      <vt:lpstr>Altocumulus (Ac)ركامي متوسط </vt:lpstr>
      <vt:lpstr>ركامي متوسط Altocumulus (Ac) </vt:lpstr>
      <vt:lpstr>Altostratus (As) طبقي متوسط </vt:lpstr>
      <vt:lpstr>طبقي متوسط Altostratus (As) </vt:lpstr>
      <vt:lpstr>Nimbostratus (Ns)متوسط كثيف </vt:lpstr>
      <vt:lpstr>Low Clouds</vt:lpstr>
      <vt:lpstr>Stratocumulus (Sc) ركامي طبقي </vt:lpstr>
      <vt:lpstr>Stratocumulus (Sc) ركامي طبقي </vt:lpstr>
      <vt:lpstr>Stratus (St) طبقي منخفض </vt:lpstr>
      <vt:lpstr>Stratus (St) طبقي منخفض </vt:lpstr>
      <vt:lpstr>Cumulus (Cu) المزن الركامي </vt:lpstr>
      <vt:lpstr>Cumulus (Cu) المزن الركامي </vt:lpstr>
      <vt:lpstr>Cumulonimbus (Cb) ركامي منخفض </vt:lpstr>
      <vt:lpstr>Cumulonimbus (Cb) ركامي منخفض </vt:lpstr>
      <vt:lpstr>تدريب: حلل النشرة الجوية الآتية؟</vt:lpstr>
      <vt:lpstr>ثالثاً: مرحلة إنشاء خريطة الطقس</vt:lpstr>
      <vt:lpstr>معلومات خرائط الطقس السطحية Surface Synoptic Charts</vt:lpstr>
      <vt:lpstr>إعداد خرائـط الطقـس</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31</cp:revision>
  <dcterms:created xsi:type="dcterms:W3CDTF">2016-11-12T10:42:17Z</dcterms:created>
  <dcterms:modified xsi:type="dcterms:W3CDTF">2016-11-13T11:53:41Z</dcterms:modified>
</cp:coreProperties>
</file>