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1"/>
  </p:sldMasterIdLst>
  <p:sldIdLst>
    <p:sldId id="256" r:id="rId2"/>
    <p:sldId id="257" r:id="rId3"/>
    <p:sldId id="258" r:id="rId4"/>
    <p:sldId id="261" r:id="rId5"/>
    <p:sldId id="259" r:id="rId6"/>
    <p:sldId id="262" r:id="rId7"/>
    <p:sldId id="263"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39" d="100"/>
          <a:sy n="39" d="100"/>
        </p:scale>
        <p:origin x="-883" y="341"/>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2F25E1B-4B95-2146-8443-63515CC652A7}"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F25E1B-4B95-2146-8443-63515CC652A7}"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8719DE-E307-E347-81E7-3015A3A3843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F25E1B-4B95-2146-8443-63515CC652A7}"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8719DE-E307-E347-81E7-3015A3A3843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F25E1B-4B95-2146-8443-63515CC652A7}"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8719DE-E307-E347-81E7-3015A3A3843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F25E1B-4B95-2146-8443-63515CC652A7}"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8719DE-E307-E347-81E7-3015A3A3843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2F25E1B-4B95-2146-8443-63515CC652A7}" type="datetimeFigureOut">
              <a:rPr lang="en-US" smtClean="0"/>
              <a:pPr/>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8719DE-E307-E347-81E7-3015A3A3843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F25E1B-4B95-2146-8443-63515CC652A7}" type="datetimeFigureOut">
              <a:rPr lang="en-US" smtClean="0"/>
              <a:pPr/>
              <a:t>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8719DE-E307-E347-81E7-3015A3A3843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F25E1B-4B95-2146-8443-63515CC652A7}" type="datetimeFigureOut">
              <a:rPr lang="en-US" smtClean="0"/>
              <a:pPr/>
              <a:t>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8719DE-E307-E347-81E7-3015A3A3843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F25E1B-4B95-2146-8443-63515CC652A7}" type="datetimeFigureOut">
              <a:rPr lang="en-US" smtClean="0"/>
              <a:pPr/>
              <a:t>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8719DE-E307-E347-81E7-3015A3A3843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F25E1B-4B95-2146-8443-63515CC652A7}" type="datetimeFigureOut">
              <a:rPr lang="en-US" smtClean="0"/>
              <a:pPr/>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2F25E1B-4B95-2146-8443-63515CC652A7}" type="datetimeFigureOut">
              <a:rPr lang="en-US" smtClean="0"/>
              <a:pPr/>
              <a:t>12/9/2015</a:t>
            </a:fld>
            <a:endParaRPr lang="en-US"/>
          </a:p>
        </p:txBody>
      </p:sp>
      <p:sp>
        <p:nvSpPr>
          <p:cNvPr id="9" name="Slide Number Placeholder 8"/>
          <p:cNvSpPr>
            <a:spLocks noGrp="1"/>
          </p:cNvSpPr>
          <p:nvPr>
            <p:ph type="sldNum" sz="quarter" idx="11"/>
          </p:nvPr>
        </p:nvSpPr>
        <p:spPr/>
        <p:txBody>
          <a:bodyPr/>
          <a:lstStyle/>
          <a:p>
            <a:fld id="{1D8719DE-E307-E347-81E7-3015A3A38438}"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D8719DE-E307-E347-81E7-3015A3A38438}"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52F25E1B-4B95-2146-8443-63515CC652A7}" type="datetimeFigureOut">
              <a:rPr lang="en-US" smtClean="0"/>
              <a:pPr/>
              <a:t>12/9/2015</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Audacity Effects</a:t>
            </a:r>
            <a:br>
              <a:rPr lang="en-US" dirty="0" smtClean="0"/>
            </a:br>
            <a:r>
              <a:rPr lang="en-US" dirty="0" smtClean="0"/>
              <a:t> </a:t>
            </a:r>
            <a:r>
              <a:rPr lang="x-none" smtClean="0"/>
              <a:t>تأثيرات  </a:t>
            </a:r>
            <a:r>
              <a:rPr lang="en-US" dirty="0" smtClean="0"/>
              <a:t> Audacity</a:t>
            </a:r>
            <a:endParaRPr lang="en-US" dirty="0"/>
          </a:p>
        </p:txBody>
      </p:sp>
      <p:sp>
        <p:nvSpPr>
          <p:cNvPr id="3" name="Subtitle 2"/>
          <p:cNvSpPr>
            <a:spLocks noGrp="1"/>
          </p:cNvSpPr>
          <p:nvPr>
            <p:ph type="subTitle" idx="1"/>
          </p:nvPr>
        </p:nvSpPr>
        <p:spPr/>
        <p:txBody>
          <a:bodyPr/>
          <a:lstStyle/>
          <a:p>
            <a:r>
              <a:rPr lang="en-US" dirty="0" err="1" smtClean="0"/>
              <a:t>Roa’a</a:t>
            </a:r>
            <a:r>
              <a:rPr lang="en-US" dirty="0" smtClean="0"/>
              <a:t> </a:t>
            </a:r>
            <a:r>
              <a:rPr lang="en-US" dirty="0" err="1" smtClean="0"/>
              <a:t>AlSulaiman</a:t>
            </a:r>
            <a:endParaRPr lang="en-US" dirty="0"/>
          </a:p>
        </p:txBody>
      </p:sp>
    </p:spTree>
    <p:extLst>
      <p:ext uri="{BB962C8B-B14F-4D97-AF65-F5344CB8AC3E}">
        <p14:creationId xmlns:p14="http://schemas.microsoft.com/office/powerpoint/2010/main" val="2049328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Echo </a:t>
            </a:r>
            <a:r>
              <a:rPr lang="x-none" dirty="0" smtClean="0"/>
              <a:t>الصدى</a:t>
            </a:r>
            <a:r>
              <a:rPr lang="en-US" dirty="0" smtClean="0"/>
              <a:t> </a:t>
            </a:r>
            <a:endParaRPr lang="en-US" dirty="0"/>
          </a:p>
        </p:txBody>
      </p:sp>
      <p:sp>
        <p:nvSpPr>
          <p:cNvPr id="3" name="Content Placeholder 2"/>
          <p:cNvSpPr>
            <a:spLocks noGrp="1"/>
          </p:cNvSpPr>
          <p:nvPr>
            <p:ph idx="1"/>
          </p:nvPr>
        </p:nvSpPr>
        <p:spPr/>
        <p:txBody>
          <a:bodyPr/>
          <a:lstStyle/>
          <a:p>
            <a:r>
              <a:rPr lang="en-US" sz="3200" dirty="0">
                <a:latin typeface="Times New Roman"/>
                <a:cs typeface="Times New Roman"/>
              </a:rPr>
              <a:t>An echo </a:t>
            </a:r>
            <a:r>
              <a:rPr lang="en-US" sz="3200" dirty="0" smtClean="0">
                <a:latin typeface="Times New Roman"/>
                <a:cs typeface="Times New Roman"/>
              </a:rPr>
              <a:t>effect </a:t>
            </a:r>
            <a:r>
              <a:rPr lang="en-US" sz="3200" dirty="0">
                <a:latin typeface="Times New Roman"/>
                <a:cs typeface="Times New Roman"/>
              </a:rPr>
              <a:t>is, essentially, a very simplified delay or reverb effect. Adding an echo effect to the end of a song that you've recorded makes the song gradually fade away rather than ending </a:t>
            </a:r>
            <a:r>
              <a:rPr lang="en-US" sz="3200" dirty="0" smtClean="0">
                <a:latin typeface="Times New Roman"/>
                <a:cs typeface="Times New Roman"/>
              </a:rPr>
              <a:t>abruptly. </a:t>
            </a:r>
          </a:p>
          <a:p>
            <a:pPr algn="r" rtl="1">
              <a:buNone/>
            </a:pPr>
            <a:r>
              <a:rPr lang="ar-SA" sz="2400" dirty="0" smtClean="0">
                <a:latin typeface="Times New Roman"/>
                <a:cs typeface="Times New Roman"/>
              </a:rPr>
              <a:t> </a:t>
            </a:r>
            <a:r>
              <a:rPr lang="x-none" sz="2400" smtClean="0">
                <a:latin typeface="Times New Roman"/>
                <a:cs typeface="Times New Roman"/>
              </a:rPr>
              <a:t>تعريف الصدى </a:t>
            </a:r>
            <a:r>
              <a:rPr lang="en-US" sz="2400" dirty="0" smtClean="0">
                <a:latin typeface="Times New Roman"/>
                <a:cs typeface="Times New Roman"/>
              </a:rPr>
              <a:t> : </a:t>
            </a:r>
            <a:r>
              <a:rPr lang="x-none" sz="2400" smtClean="0">
                <a:latin typeface="Times New Roman"/>
                <a:cs typeface="Times New Roman"/>
              </a:rPr>
              <a:t>هو تأخر الصوت </a:t>
            </a:r>
            <a:r>
              <a:rPr lang="ar-SA" sz="2400" dirty="0" smtClean="0">
                <a:latin typeface="Times New Roman"/>
                <a:cs typeface="Times New Roman"/>
              </a:rPr>
              <a:t> و ارتداده</a:t>
            </a:r>
          </a:p>
          <a:p>
            <a:pPr algn="r" rtl="1">
              <a:buNone/>
            </a:pPr>
            <a:r>
              <a:rPr lang="x-none" sz="2400" smtClean="0">
                <a:latin typeface="Times New Roman"/>
                <a:cs typeface="Times New Roman"/>
              </a:rPr>
              <a:t>إضافة </a:t>
            </a:r>
            <a:r>
              <a:rPr lang="x-none" sz="2400" dirty="0" smtClean="0">
                <a:latin typeface="Times New Roman"/>
                <a:cs typeface="Times New Roman"/>
              </a:rPr>
              <a:t>صدى في نهاية موسيقى قمت بتسجيلها يجعل الصوت يتلاشى تدريجيا بدلا من أن ينقطع فجأة</a:t>
            </a:r>
            <a:r>
              <a:rPr lang="x-none" sz="3200" dirty="0" smtClean="0">
                <a:latin typeface="Times New Roman"/>
                <a:cs typeface="Times New Roman"/>
              </a:rPr>
              <a:t> </a:t>
            </a:r>
            <a:endParaRPr lang="en-US" sz="3200" dirty="0" smtClean="0">
              <a:latin typeface="Times New Roman"/>
              <a:cs typeface="Times New Roman"/>
            </a:endParaRPr>
          </a:p>
          <a:p>
            <a:pPr algn="r"/>
            <a:endParaRPr lang="en-US" dirty="0"/>
          </a:p>
        </p:txBody>
      </p:sp>
    </p:spTree>
    <p:extLst>
      <p:ext uri="{BB962C8B-B14F-4D97-AF65-F5344CB8AC3E}">
        <p14:creationId xmlns:p14="http://schemas.microsoft.com/office/powerpoint/2010/main" val="2860279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Echo </a:t>
            </a:r>
            <a:r>
              <a:rPr lang="x-none" dirty="0" smtClean="0"/>
              <a:t>الصدى</a:t>
            </a:r>
            <a:endParaRPr lang="en-US" dirty="0"/>
          </a:p>
        </p:txBody>
      </p:sp>
      <p:sp>
        <p:nvSpPr>
          <p:cNvPr id="3" name="Content Placeholder 2"/>
          <p:cNvSpPr>
            <a:spLocks noGrp="1"/>
          </p:cNvSpPr>
          <p:nvPr>
            <p:ph idx="1"/>
          </p:nvPr>
        </p:nvSpPr>
        <p:spPr/>
        <p:txBody>
          <a:bodyPr>
            <a:normAutofit/>
          </a:bodyPr>
          <a:lstStyle/>
          <a:p>
            <a:r>
              <a:rPr lang="en-US" sz="3200" dirty="0">
                <a:latin typeface="Times New Roman"/>
                <a:cs typeface="Times New Roman"/>
              </a:rPr>
              <a:t>if necessary you must </a:t>
            </a:r>
            <a:r>
              <a:rPr lang="en-US" sz="3200" b="1" dirty="0">
                <a:latin typeface="Times New Roman"/>
                <a:cs typeface="Times New Roman"/>
              </a:rPr>
              <a:t>add sufficient silence</a:t>
            </a:r>
            <a:r>
              <a:rPr lang="en-US" sz="3200" dirty="0">
                <a:latin typeface="Times New Roman"/>
                <a:cs typeface="Times New Roman"/>
              </a:rPr>
              <a:t> to the end of your track(s) to accommodate your echo settings</a:t>
            </a:r>
            <a:r>
              <a:rPr lang="en-US" sz="3200" dirty="0" smtClean="0">
                <a:latin typeface="Times New Roman"/>
                <a:cs typeface="Times New Roman"/>
              </a:rPr>
              <a:t>.</a:t>
            </a:r>
          </a:p>
          <a:p>
            <a:r>
              <a:rPr lang="x-none" sz="3200" dirty="0" smtClean="0">
                <a:latin typeface="Times New Roman"/>
                <a:cs typeface="Times New Roman"/>
              </a:rPr>
              <a:t>احيانا يكون من المهم ان تضيف صمت أو تسكين الى نهاية المقطع حتى يكون هناك مساحة تستوعب الصدى</a:t>
            </a:r>
            <a:endParaRPr lang="en-US" sz="3200" dirty="0" smtClean="0">
              <a:latin typeface="Times New Roman"/>
              <a:cs typeface="Times New Roman"/>
            </a:endParaRPr>
          </a:p>
          <a:p>
            <a:r>
              <a:rPr lang="en-US" sz="3200" dirty="0" smtClean="0">
                <a:latin typeface="Times New Roman"/>
                <a:cs typeface="Times New Roman"/>
              </a:rPr>
              <a:t>Edit-&gt;Move Cursor-&gt;To Track End</a:t>
            </a:r>
            <a:endParaRPr lang="en-US" sz="3200" dirty="0">
              <a:latin typeface="Times New Roman"/>
              <a:cs typeface="Times New Roman"/>
            </a:endParaRPr>
          </a:p>
          <a:p>
            <a:r>
              <a:rPr lang="en-US" sz="3200" dirty="0" smtClean="0">
                <a:latin typeface="Times New Roman"/>
                <a:cs typeface="Times New Roman"/>
              </a:rPr>
              <a:t>Generate -&gt;Silence</a:t>
            </a:r>
            <a:endParaRPr lang="en-US" sz="3200" dirty="0">
              <a:latin typeface="Times New Roman"/>
              <a:cs typeface="Times New Roman"/>
            </a:endParaRPr>
          </a:p>
        </p:txBody>
      </p:sp>
    </p:spTree>
    <p:extLst>
      <p:ext uri="{BB962C8B-B14F-4D97-AF65-F5344CB8AC3E}">
        <p14:creationId xmlns:p14="http://schemas.microsoft.com/office/powerpoint/2010/main" val="859897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Silence Generated </a:t>
            </a:r>
            <a:r>
              <a:rPr lang="x-none" dirty="0" smtClean="0"/>
              <a:t>اضافة صمت أو سكون</a:t>
            </a:r>
            <a:endParaRPr lang="en-US" dirty="0"/>
          </a:p>
        </p:txBody>
      </p:sp>
      <p:pic>
        <p:nvPicPr>
          <p:cNvPr id="4" name="Content Placeholder 3"/>
          <p:cNvPicPr>
            <a:picLocks noGrp="1" noChangeAspect="1"/>
          </p:cNvPicPr>
          <p:nvPr>
            <p:ph idx="1"/>
          </p:nvPr>
        </p:nvPicPr>
        <p:blipFill rotWithShape="1">
          <a:blip r:embed="rId2"/>
          <a:srcRect l="-6000" t="-10299" r="6000" b="-14337"/>
          <a:stretch/>
        </p:blipFill>
        <p:spPr>
          <a:xfrm>
            <a:off x="0" y="1626116"/>
            <a:ext cx="7620000" cy="4800600"/>
          </a:xfrm>
        </p:spPr>
      </p:pic>
    </p:spTree>
    <p:extLst>
      <p:ext uri="{BB962C8B-B14F-4D97-AF65-F5344CB8AC3E}">
        <p14:creationId xmlns:p14="http://schemas.microsoft.com/office/powerpoint/2010/main" val="3507342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Echo Factors </a:t>
            </a:r>
            <a:r>
              <a:rPr lang="x-none" dirty="0" smtClean="0"/>
              <a:t>معامل الصدى</a:t>
            </a:r>
            <a:endParaRPr lang="en-US" dirty="0"/>
          </a:p>
        </p:txBody>
      </p:sp>
      <p:sp>
        <p:nvSpPr>
          <p:cNvPr id="3" name="Content Placeholder 2"/>
          <p:cNvSpPr>
            <a:spLocks noGrp="1"/>
          </p:cNvSpPr>
          <p:nvPr>
            <p:ph idx="1"/>
          </p:nvPr>
        </p:nvSpPr>
        <p:spPr/>
        <p:txBody>
          <a:bodyPr>
            <a:normAutofit/>
          </a:bodyPr>
          <a:lstStyle/>
          <a:p>
            <a:r>
              <a:rPr lang="en-US" sz="2400" b="1" u="sng" dirty="0">
                <a:latin typeface="Times New Roman"/>
                <a:cs typeface="Times New Roman"/>
              </a:rPr>
              <a:t>Delay Time ( Seconds </a:t>
            </a:r>
            <a:r>
              <a:rPr lang="en-US" sz="2400" b="1" u="sng" dirty="0" smtClean="0">
                <a:latin typeface="Times New Roman"/>
                <a:cs typeface="Times New Roman"/>
              </a:rPr>
              <a:t>) </a:t>
            </a:r>
            <a:r>
              <a:rPr lang="x-none" sz="2400" b="1" u="sng" dirty="0" smtClean="0">
                <a:latin typeface="Times New Roman"/>
                <a:cs typeface="Times New Roman"/>
              </a:rPr>
              <a:t>وقت </a:t>
            </a:r>
            <a:r>
              <a:rPr lang="x-none" sz="2400" b="1" u="sng" dirty="0" err="1" smtClean="0">
                <a:latin typeface="Times New Roman"/>
                <a:cs typeface="Times New Roman"/>
              </a:rPr>
              <a:t>التأخير </a:t>
            </a:r>
            <a:r>
              <a:rPr lang="x-none" sz="2400" b="1" u="sng" dirty="0" smtClean="0">
                <a:latin typeface="Times New Roman"/>
                <a:cs typeface="Times New Roman"/>
              </a:rPr>
              <a:t>( </a:t>
            </a:r>
            <a:r>
              <a:rPr lang="x-none" sz="2400" b="1" u="sng" dirty="0" err="1" smtClean="0">
                <a:latin typeface="Times New Roman"/>
                <a:cs typeface="Times New Roman"/>
              </a:rPr>
              <a:t>ثواني )</a:t>
            </a:r>
            <a:endParaRPr lang="en-US" sz="2400" b="1" u="sng" dirty="0" smtClean="0">
              <a:latin typeface="Times New Roman"/>
              <a:cs typeface="Times New Roman"/>
            </a:endParaRPr>
          </a:p>
          <a:p>
            <a:r>
              <a:rPr lang="en-US" sz="2400" dirty="0"/>
              <a:t>The amount of delay between the echoes, in other words the length of each echo</a:t>
            </a:r>
            <a:r>
              <a:rPr lang="en-US" sz="2400" dirty="0" smtClean="0">
                <a:latin typeface="Times New Roman"/>
                <a:cs typeface="Times New Roman"/>
              </a:rPr>
              <a:t> </a:t>
            </a:r>
          </a:p>
          <a:p>
            <a:r>
              <a:rPr lang="x-none" sz="2400" dirty="0" smtClean="0">
                <a:latin typeface="Times New Roman"/>
                <a:cs typeface="Times New Roman"/>
              </a:rPr>
              <a:t>مقدار التأخير بين صدى و </a:t>
            </a:r>
            <a:r>
              <a:rPr lang="x-none" sz="2400" dirty="0" err="1" smtClean="0">
                <a:latin typeface="Times New Roman"/>
                <a:cs typeface="Times New Roman"/>
              </a:rPr>
              <a:t>آخر.</a:t>
            </a:r>
            <a:r>
              <a:rPr lang="x-none" sz="2400" dirty="0" smtClean="0">
                <a:latin typeface="Times New Roman"/>
                <a:cs typeface="Times New Roman"/>
              </a:rPr>
              <a:t> بعبارة </a:t>
            </a:r>
            <a:r>
              <a:rPr lang="x-none" sz="2400" dirty="0" err="1" smtClean="0">
                <a:latin typeface="Times New Roman"/>
                <a:cs typeface="Times New Roman"/>
              </a:rPr>
              <a:t>أخرى </a:t>
            </a:r>
            <a:r>
              <a:rPr lang="x-none" sz="2400" dirty="0" smtClean="0">
                <a:latin typeface="Times New Roman"/>
                <a:cs typeface="Times New Roman"/>
              </a:rPr>
              <a:t>, طول كل موجة صدى </a:t>
            </a:r>
            <a:r>
              <a:rPr lang="en-US" sz="2400" dirty="0" smtClean="0">
                <a:latin typeface="Times New Roman"/>
                <a:cs typeface="Times New Roman"/>
              </a:rPr>
              <a:t> </a:t>
            </a:r>
            <a:endParaRPr lang="en-US" sz="2400" dirty="0">
              <a:latin typeface="Times New Roman"/>
              <a:cs typeface="Times New Roman"/>
            </a:endParaRPr>
          </a:p>
          <a:p>
            <a:r>
              <a:rPr lang="en-US" sz="2400" b="1" u="sng" dirty="0">
                <a:latin typeface="Times New Roman"/>
                <a:cs typeface="Times New Roman"/>
              </a:rPr>
              <a:t>Delay Factor </a:t>
            </a:r>
            <a:r>
              <a:rPr lang="x-none" sz="2400" b="1" u="sng" dirty="0" smtClean="0">
                <a:latin typeface="Times New Roman"/>
                <a:cs typeface="Times New Roman"/>
              </a:rPr>
              <a:t>معامل التأخير</a:t>
            </a:r>
            <a:endParaRPr lang="en-US" sz="2400" b="1" u="sng" dirty="0" smtClean="0">
              <a:latin typeface="Times New Roman"/>
              <a:cs typeface="Times New Roman"/>
            </a:endParaRPr>
          </a:p>
          <a:p>
            <a:r>
              <a:rPr lang="en-US" sz="1500" dirty="0" smtClean="0"/>
              <a:t>Usually a number between 0 and 1. A value of 0 means no echo, and a value of 1 means that each echo is exactly as loud as the original.</a:t>
            </a:r>
          </a:p>
          <a:p>
            <a:r>
              <a:rPr lang="en-US" sz="1500" dirty="0" smtClean="0"/>
              <a:t>Smaller values make it die out more quickly..</a:t>
            </a:r>
          </a:p>
          <a:p>
            <a:pPr algn="r"/>
            <a:endParaRPr lang="en-US" sz="1600" dirty="0" smtClean="0">
              <a:latin typeface="Times New Roman"/>
              <a:cs typeface="Times New Roman"/>
            </a:endParaRPr>
          </a:p>
          <a:p>
            <a:pPr marL="114300" indent="0" algn="r">
              <a:buNone/>
            </a:pPr>
            <a:r>
              <a:rPr lang="ar-SA" sz="1600" dirty="0" smtClean="0">
                <a:latin typeface="Times New Roman"/>
                <a:cs typeface="Times New Roman"/>
              </a:rPr>
              <a:t>عادة هو رقم بين الصفر و الواحد </a:t>
            </a:r>
            <a:endParaRPr lang="en-US" sz="1600" dirty="0" smtClean="0">
              <a:latin typeface="Times New Roman"/>
              <a:cs typeface="Times New Roman"/>
            </a:endParaRPr>
          </a:p>
          <a:p>
            <a:pPr algn="r"/>
            <a:r>
              <a:rPr lang="ar-SA" sz="1600" dirty="0" smtClean="0">
                <a:latin typeface="Times New Roman"/>
                <a:cs typeface="Times New Roman"/>
              </a:rPr>
              <a:t>\</a:t>
            </a:r>
            <a:r>
              <a:rPr lang="x-none" sz="1600" smtClean="0">
                <a:latin typeface="Times New Roman"/>
                <a:cs typeface="Times New Roman"/>
              </a:rPr>
              <a:t>لقيم الصغيرة جدا تجعل الصوت يختفي بسرعة عالية جدا. </a:t>
            </a:r>
            <a:endParaRPr lang="en-US" sz="1600" dirty="0" smtClean="0">
              <a:latin typeface="Times New Roman"/>
              <a:cs typeface="Times New Roman"/>
            </a:endParaRPr>
          </a:p>
          <a:p>
            <a:pPr algn="r" rtl="1"/>
            <a:r>
              <a:rPr lang="x-none" sz="1600" smtClean="0">
                <a:latin typeface="Times New Roman"/>
                <a:cs typeface="Times New Roman"/>
              </a:rPr>
              <a:t>. القيمة </a:t>
            </a:r>
            <a:r>
              <a:rPr lang="x-none" sz="1600" dirty="0" smtClean="0">
                <a:latin typeface="Times New Roman"/>
                <a:cs typeface="Times New Roman"/>
              </a:rPr>
              <a:t>صفر تعني أنه لا يوجد </a:t>
            </a:r>
            <a:r>
              <a:rPr lang="x-none" sz="1600" err="1" smtClean="0">
                <a:latin typeface="Times New Roman"/>
                <a:cs typeface="Times New Roman"/>
              </a:rPr>
              <a:t>صدى </a:t>
            </a:r>
            <a:r>
              <a:rPr lang="x-none" sz="1600" smtClean="0">
                <a:latin typeface="Times New Roman"/>
                <a:cs typeface="Times New Roman"/>
              </a:rPr>
              <a:t>, القيمة </a:t>
            </a:r>
            <a:r>
              <a:rPr lang="x-none" sz="1600" dirty="0" smtClean="0">
                <a:latin typeface="Times New Roman"/>
                <a:cs typeface="Times New Roman"/>
              </a:rPr>
              <a:t>واحد تعني أن ارتفاع الصدى </a:t>
            </a:r>
            <a:r>
              <a:rPr lang="x-none" sz="1600" smtClean="0">
                <a:latin typeface="Times New Roman"/>
                <a:cs typeface="Times New Roman"/>
              </a:rPr>
              <a:t>مطابق </a:t>
            </a:r>
            <a:r>
              <a:rPr lang="x-none" sz="1600" smtClean="0">
                <a:latin typeface="Times New Roman"/>
                <a:cs typeface="Times New Roman"/>
              </a:rPr>
              <a:t>تماما</a:t>
            </a:r>
            <a:r>
              <a:rPr lang="ar-SA" sz="1600" dirty="0" smtClean="0">
                <a:latin typeface="Times New Roman"/>
                <a:cs typeface="Times New Roman"/>
              </a:rPr>
              <a:t> لارتفاع الصوت الأصلي</a:t>
            </a:r>
            <a:endParaRPr lang="en-US" sz="1500" dirty="0" smtClean="0">
              <a:latin typeface="Times New Roman"/>
              <a:cs typeface="Times New Roman"/>
            </a:endParaRPr>
          </a:p>
        </p:txBody>
      </p:sp>
    </p:spTree>
    <p:extLst>
      <p:ext uri="{BB962C8B-B14F-4D97-AF65-F5344CB8AC3E}">
        <p14:creationId xmlns:p14="http://schemas.microsoft.com/office/powerpoint/2010/main" val="1864579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Removal </a:t>
            </a:r>
            <a:r>
              <a:rPr lang="x-none" dirty="0" smtClean="0"/>
              <a:t>ازالة التشويش</a:t>
            </a:r>
            <a:endParaRPr lang="en-US" dirty="0"/>
          </a:p>
        </p:txBody>
      </p:sp>
      <p:sp>
        <p:nvSpPr>
          <p:cNvPr id="3" name="Content Placeholder 2"/>
          <p:cNvSpPr>
            <a:spLocks noGrp="1"/>
          </p:cNvSpPr>
          <p:nvPr>
            <p:ph idx="1"/>
          </p:nvPr>
        </p:nvSpPr>
        <p:spPr/>
        <p:txBody>
          <a:bodyPr>
            <a:normAutofit/>
          </a:bodyPr>
          <a:lstStyle/>
          <a:p>
            <a:r>
              <a:rPr lang="en-US" sz="3200" dirty="0">
                <a:latin typeface="Times New Roman"/>
                <a:cs typeface="Times New Roman"/>
              </a:rPr>
              <a:t>Noise Reduction can reduce constant background sounds such as hum, whistle, whine, buzz, and "hiss</a:t>
            </a:r>
            <a:r>
              <a:rPr lang="en-US" sz="3200" dirty="0" smtClean="0">
                <a:latin typeface="Times New Roman"/>
                <a:cs typeface="Times New Roman"/>
              </a:rPr>
              <a:t>", fan noise. </a:t>
            </a:r>
          </a:p>
          <a:p>
            <a:pPr algn="r" rtl="1"/>
            <a:r>
              <a:rPr lang="x-none" sz="3200" dirty="0" smtClean="0">
                <a:latin typeface="Times New Roman"/>
                <a:cs typeface="Times New Roman"/>
              </a:rPr>
              <a:t>ازالة التشويش تساعد في التخفيف من بعض الأصوات مثل </a:t>
            </a:r>
            <a:r>
              <a:rPr lang="x-none" sz="3200" dirty="0" err="1" smtClean="0">
                <a:latin typeface="Times New Roman"/>
                <a:cs typeface="Times New Roman"/>
              </a:rPr>
              <a:t>الهمهمة </a:t>
            </a:r>
            <a:r>
              <a:rPr lang="x-none" sz="3200" dirty="0" smtClean="0">
                <a:latin typeface="Times New Roman"/>
                <a:cs typeface="Times New Roman"/>
              </a:rPr>
              <a:t>, </a:t>
            </a:r>
            <a:r>
              <a:rPr lang="x-none" sz="3200" dirty="0" err="1" smtClean="0">
                <a:latin typeface="Times New Roman"/>
                <a:cs typeface="Times New Roman"/>
              </a:rPr>
              <a:t>الهمس </a:t>
            </a:r>
            <a:r>
              <a:rPr lang="x-none" sz="3200" dirty="0" smtClean="0">
                <a:latin typeface="Times New Roman"/>
                <a:cs typeface="Times New Roman"/>
              </a:rPr>
              <a:t>, </a:t>
            </a:r>
            <a:r>
              <a:rPr lang="x-none" sz="3200" err="1" smtClean="0">
                <a:latin typeface="Times New Roman"/>
                <a:cs typeface="Times New Roman"/>
              </a:rPr>
              <a:t>الصفير </a:t>
            </a:r>
            <a:r>
              <a:rPr lang="x-none" sz="3200" smtClean="0">
                <a:latin typeface="Times New Roman"/>
                <a:cs typeface="Times New Roman"/>
              </a:rPr>
              <a:t>أو </a:t>
            </a:r>
            <a:r>
              <a:rPr lang="x-none" sz="3200" dirty="0" smtClean="0">
                <a:latin typeface="Times New Roman"/>
                <a:cs typeface="Times New Roman"/>
              </a:rPr>
              <a:t>صوت </a:t>
            </a:r>
            <a:r>
              <a:rPr lang="x-none" sz="3200" smtClean="0">
                <a:latin typeface="Times New Roman"/>
                <a:cs typeface="Times New Roman"/>
              </a:rPr>
              <a:t>المروحة  </a:t>
            </a:r>
            <a:r>
              <a:rPr lang="en-US" sz="3200" dirty="0">
                <a:latin typeface="Times New Roman"/>
                <a:cs typeface="Times New Roman"/>
              </a:rPr>
              <a:t>.</a:t>
            </a:r>
            <a:r>
              <a:rPr lang="x-none" sz="3200" smtClean="0">
                <a:latin typeface="Times New Roman"/>
                <a:cs typeface="Times New Roman"/>
              </a:rPr>
              <a:t> </a:t>
            </a:r>
            <a:endParaRPr lang="en-US" sz="3200" dirty="0" smtClean="0">
              <a:latin typeface="Times New Roman"/>
              <a:cs typeface="Times New Roman"/>
            </a:endParaRPr>
          </a:p>
          <a:p>
            <a:r>
              <a:rPr lang="en-US" sz="3200" dirty="0" smtClean="0">
                <a:latin typeface="Times New Roman"/>
                <a:cs typeface="Times New Roman"/>
              </a:rPr>
              <a:t>It </a:t>
            </a:r>
            <a:r>
              <a:rPr lang="en-US" sz="3200" dirty="0">
                <a:latin typeface="Times New Roman"/>
                <a:cs typeface="Times New Roman"/>
              </a:rPr>
              <a:t>is not suitable </a:t>
            </a:r>
            <a:r>
              <a:rPr lang="en-US" sz="3200" dirty="0" smtClean="0">
                <a:latin typeface="Times New Roman"/>
                <a:cs typeface="Times New Roman"/>
              </a:rPr>
              <a:t>for </a:t>
            </a:r>
            <a:r>
              <a:rPr lang="en-US" sz="3200" dirty="0">
                <a:latin typeface="Times New Roman"/>
                <a:cs typeface="Times New Roman"/>
              </a:rPr>
              <a:t>irregular background noise such as from </a:t>
            </a:r>
            <a:r>
              <a:rPr lang="en-US" sz="3200" dirty="0" smtClean="0">
                <a:latin typeface="Times New Roman"/>
                <a:cs typeface="Times New Roman"/>
              </a:rPr>
              <a:t>audience.</a:t>
            </a:r>
          </a:p>
          <a:p>
            <a:pPr algn="r" rtl="1"/>
            <a:r>
              <a:rPr lang="x-none" sz="3200" dirty="0" smtClean="0">
                <a:latin typeface="Times New Roman"/>
                <a:cs typeface="Times New Roman"/>
              </a:rPr>
              <a:t>ازالة التشويش لا </a:t>
            </a:r>
            <a:r>
              <a:rPr lang="x-none" sz="3200" smtClean="0">
                <a:latin typeface="Times New Roman"/>
                <a:cs typeface="Times New Roman"/>
              </a:rPr>
              <a:t>تتناسب مع</a:t>
            </a:r>
            <a:r>
              <a:rPr lang="en-US" sz="3200" dirty="0">
                <a:latin typeface="Times New Roman"/>
                <a:cs typeface="Times New Roman"/>
              </a:rPr>
              <a:t> </a:t>
            </a:r>
            <a:r>
              <a:rPr lang="ar-SA" sz="3200" dirty="0" smtClean="0">
                <a:latin typeface="Times New Roman"/>
                <a:cs typeface="Times New Roman"/>
              </a:rPr>
              <a:t>بعض الأصوات مثل الأصوات التي قد تأتي من الجماهير على المسرح.</a:t>
            </a:r>
            <a:endParaRPr lang="en-US" sz="3200" dirty="0">
              <a:latin typeface="Times New Roman"/>
              <a:cs typeface="Times New Roman"/>
            </a:endParaRPr>
          </a:p>
        </p:txBody>
      </p:sp>
    </p:spTree>
    <p:extLst>
      <p:ext uri="{BB962C8B-B14F-4D97-AF65-F5344CB8AC3E}">
        <p14:creationId xmlns:p14="http://schemas.microsoft.com/office/powerpoint/2010/main" val="2363189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Noise </a:t>
            </a:r>
            <a:r>
              <a:rPr lang="en-US" dirty="0" smtClean="0"/>
              <a:t>Removal </a:t>
            </a:r>
            <a:r>
              <a:rPr lang="x-none" dirty="0" smtClean="0"/>
              <a:t>ازالة التشويش</a:t>
            </a:r>
            <a:endParaRPr lang="en-US" dirty="0"/>
          </a:p>
        </p:txBody>
      </p:sp>
      <p:sp>
        <p:nvSpPr>
          <p:cNvPr id="3" name="Content Placeholder 2"/>
          <p:cNvSpPr>
            <a:spLocks noGrp="1"/>
          </p:cNvSpPr>
          <p:nvPr>
            <p:ph idx="1"/>
          </p:nvPr>
        </p:nvSpPr>
        <p:spPr/>
        <p:txBody>
          <a:bodyPr>
            <a:normAutofit/>
          </a:bodyPr>
          <a:lstStyle/>
          <a:p>
            <a:r>
              <a:rPr lang="en-US" sz="3200" dirty="0"/>
              <a:t>Be aware that it may be impossible to get a satisfactory removal when the noise is very loud, when the noise is variable, when the music or speech is not much louder than the </a:t>
            </a:r>
            <a:r>
              <a:rPr lang="en-US" sz="3200" dirty="0" smtClean="0"/>
              <a:t>noise.</a:t>
            </a:r>
          </a:p>
          <a:p>
            <a:pPr algn="r" rtl="1"/>
            <a:r>
              <a:rPr lang="ar-SA" sz="3200" dirty="0" smtClean="0"/>
              <a:t>يجب الأخذ بالاعتبار أنه يستحيل أن نحصل على درجة مرضية تماما من ازالة التشويش اذا كان التشويش عال جدا او متغير. أيضا اذا كانت الموسيقى أو الكلام اعلى من التشويش بقليل .</a:t>
            </a:r>
            <a:endParaRPr lang="en-US" sz="3200" dirty="0"/>
          </a:p>
        </p:txBody>
      </p:sp>
    </p:spTree>
    <p:extLst>
      <p:ext uri="{BB962C8B-B14F-4D97-AF65-F5344CB8AC3E}">
        <p14:creationId xmlns:p14="http://schemas.microsoft.com/office/powerpoint/2010/main" val="22291329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dacityPresentation">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AudacityPresentation.thmx</Template>
  <TotalTime>341</TotalTime>
  <Words>406</Words>
  <Application>Microsoft Office PowerPoint</Application>
  <PresentationFormat>On-screen Show (4:3)</PresentationFormat>
  <Paragraphs>31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AudacityPresentation</vt:lpstr>
      <vt:lpstr>Audacity Effects  تأثيرات   Audacity</vt:lpstr>
      <vt:lpstr>Echo الصدى </vt:lpstr>
      <vt:lpstr>Echo الصدى</vt:lpstr>
      <vt:lpstr>Silence Generated اضافة صمت أو سكون</vt:lpstr>
      <vt:lpstr>Echo Factors معامل الصدى</vt:lpstr>
      <vt:lpstr>Noise Removal ازالة التشويش</vt:lpstr>
      <vt:lpstr>Noise Removal ازالة التشويش</vt:lpstr>
    </vt:vector>
  </TitlesOfParts>
  <Company>PSU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Audacity Effects</dc:title>
  <dc:creator>Roaa Alsulaiman</dc:creator>
  <cp:lastModifiedBy>nadia</cp:lastModifiedBy>
  <cp:revision>23</cp:revision>
  <dcterms:created xsi:type="dcterms:W3CDTF">2015-10-26T22:06:34Z</dcterms:created>
  <dcterms:modified xsi:type="dcterms:W3CDTF">2015-12-08T22:40:51Z</dcterms:modified>
</cp:coreProperties>
</file>