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9" d="100"/>
          <a:sy n="39" d="100"/>
        </p:scale>
        <p:origin x="-883" y="34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17102B-754E-BA44-8AF2-F67D9D86B5D3}" type="datetimeFigureOut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D35BE-1006-6140-8D5A-7801637222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101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Pause, Play </a:t>
            </a:r>
            <a:r>
              <a:rPr lang="en-US" baseline="0" dirty="0" smtClean="0"/>
              <a:t> Stop , Record, Zoom Tool , Selection Tool.  Time Shift Tool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D35BE-1006-6140-8D5A-7801637222C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825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Usually put</a:t>
            </a:r>
            <a:r>
              <a:rPr lang="en-US" baseline="0" dirty="0" smtClean="0"/>
              <a:t> it in the same file where Audacity is stored. You can use a </a:t>
            </a:r>
            <a:r>
              <a:rPr lang="en-US" baseline="0" dirty="0" err="1" smtClean="0"/>
              <a:t>saparate</a:t>
            </a:r>
            <a:r>
              <a:rPr lang="en-US" baseline="0" dirty="0" smtClean="0"/>
              <a:t> file for all your MP3.  Choose Export as MP3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D35BE-1006-6140-8D5A-7801637222C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57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12/9/2015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12/9/2015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010" y="513636"/>
            <a:ext cx="7543800" cy="2593975"/>
          </a:xfrm>
        </p:spPr>
        <p:txBody>
          <a:bodyPr/>
          <a:lstStyle/>
          <a:p>
            <a:r>
              <a:rPr lang="en-US" dirty="0" smtClean="0"/>
              <a:t>Audacity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Roa’a AlSulaiman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996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udacity_logo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908" r="-27908"/>
          <a:stretch>
            <a:fillRect/>
          </a:stretch>
        </p:blipFill>
        <p:spPr>
          <a:xfrm>
            <a:off x="375260" y="389759"/>
            <a:ext cx="7620000" cy="49085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2050" y="5373018"/>
            <a:ext cx="65552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Free, open source , compatible with Windows and Mac operating systems. Can be downloaded </a:t>
            </a:r>
            <a:r>
              <a:rPr lang="en-US" sz="1600" smtClean="0">
                <a:latin typeface="Times New Roman"/>
                <a:cs typeface="Times New Roman"/>
              </a:rPr>
              <a:t>from </a:t>
            </a:r>
            <a:r>
              <a:rPr lang="en-US" sz="1600" smtClean="0">
                <a:latin typeface="Times New Roman"/>
                <a:cs typeface="Times New Roman"/>
              </a:rPr>
              <a:t>Download.com</a:t>
            </a:r>
          </a:p>
          <a:p>
            <a:pPr algn="r" rtl="1"/>
            <a:r>
              <a:rPr lang="en-US" sz="1600" smtClean="0">
                <a:latin typeface="Times New Roman"/>
                <a:cs typeface="Times New Roman"/>
              </a:rPr>
              <a:t> </a:t>
            </a:r>
            <a:r>
              <a:rPr lang="x-none" sz="1600" dirty="0" smtClean="0">
                <a:latin typeface="Times New Roman"/>
                <a:cs typeface="Times New Roman"/>
              </a:rPr>
              <a:t>برنامج </a:t>
            </a:r>
            <a:r>
              <a:rPr lang="x-none" sz="1600" dirty="0" err="1" smtClean="0">
                <a:latin typeface="Times New Roman"/>
                <a:cs typeface="Times New Roman"/>
              </a:rPr>
              <a:t>مجاني </a:t>
            </a:r>
            <a:r>
              <a:rPr lang="x-none" sz="1600" dirty="0" smtClean="0">
                <a:latin typeface="Times New Roman"/>
                <a:cs typeface="Times New Roman"/>
              </a:rPr>
              <a:t>, مصدر </a:t>
            </a:r>
            <a:r>
              <a:rPr lang="x-none" sz="1600" dirty="0" err="1" smtClean="0">
                <a:latin typeface="Times New Roman"/>
                <a:cs typeface="Times New Roman"/>
              </a:rPr>
              <a:t>مفتوح </a:t>
            </a:r>
            <a:r>
              <a:rPr lang="x-none" sz="1600" dirty="0" smtClean="0">
                <a:latin typeface="Times New Roman"/>
                <a:cs typeface="Times New Roman"/>
              </a:rPr>
              <a:t>, متوافق مع أنظمة </a:t>
            </a:r>
            <a:r>
              <a:rPr lang="x-none" sz="1600" dirty="0" err="1" smtClean="0">
                <a:latin typeface="Times New Roman"/>
                <a:cs typeface="Times New Roman"/>
              </a:rPr>
              <a:t>وندوز</a:t>
            </a:r>
            <a:r>
              <a:rPr lang="x-none" sz="1600" dirty="0" smtClean="0">
                <a:latin typeface="Times New Roman"/>
                <a:cs typeface="Times New Roman"/>
              </a:rPr>
              <a:t> و </a:t>
            </a:r>
            <a:r>
              <a:rPr lang="x-none" sz="1600" dirty="0" err="1" smtClean="0">
                <a:latin typeface="Times New Roman"/>
                <a:cs typeface="Times New Roman"/>
              </a:rPr>
              <a:t>ماكنتوش </a:t>
            </a:r>
            <a:r>
              <a:rPr lang="x-none" sz="1600" dirty="0" smtClean="0">
                <a:latin typeface="Times New Roman"/>
                <a:cs typeface="Times New Roman"/>
              </a:rPr>
              <a:t>, بالإمكان تنزيله من موقع </a:t>
            </a:r>
            <a:r>
              <a:rPr lang="en-US" sz="1600" dirty="0" smtClean="0">
                <a:latin typeface="Times New Roman"/>
                <a:cs typeface="Times New Roman"/>
              </a:rPr>
              <a:t>download.com</a:t>
            </a:r>
            <a:endParaRPr lang="en-US" sz="1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17235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File-&gt;New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10180" r="14879" b="15122"/>
          <a:stretch/>
        </p:blipFill>
        <p:spPr>
          <a:xfrm>
            <a:off x="457200" y="1417638"/>
            <a:ext cx="7306622" cy="5138180"/>
          </a:xfrm>
        </p:spPr>
      </p:pic>
    </p:spTree>
    <p:extLst>
      <p:ext uri="{BB962C8B-B14F-4D97-AF65-F5344CB8AC3E}">
        <p14:creationId xmlns:p14="http://schemas.microsoft.com/office/powerpoint/2010/main" val="1568946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Buttons </a:t>
            </a:r>
            <a:r>
              <a:rPr lang="x-none" dirty="0" smtClean="0"/>
              <a:t>الازرار الاساسية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/>
          <a:srcRect t="-47153" b="19649"/>
          <a:stretch/>
        </p:blipFill>
        <p:spPr>
          <a:xfrm>
            <a:off x="457200" y="1600200"/>
            <a:ext cx="7224713" cy="1759657"/>
          </a:xfrm>
        </p:spPr>
      </p:pic>
    </p:spTree>
    <p:extLst>
      <p:ext uri="{BB962C8B-B14F-4D97-AF65-F5344CB8AC3E}">
        <p14:creationId xmlns:p14="http://schemas.microsoft.com/office/powerpoint/2010/main" val="1662629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Recording </a:t>
            </a:r>
            <a:r>
              <a:rPr lang="x-none" dirty="0" smtClean="0"/>
              <a:t>التسجيل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3091" b="3091"/>
          <a:stretch>
            <a:fillRect/>
          </a:stretch>
        </p:blipFill>
        <p:spPr>
          <a:xfrm>
            <a:off x="778432" y="1417638"/>
            <a:ext cx="6192577" cy="3901323"/>
          </a:xfrm>
        </p:spPr>
      </p:pic>
    </p:spTree>
    <p:extLst>
      <p:ext uri="{BB962C8B-B14F-4D97-AF65-F5344CB8AC3E}">
        <p14:creationId xmlns:p14="http://schemas.microsoft.com/office/powerpoint/2010/main" val="1399901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 as MP3 </a:t>
            </a:r>
            <a:r>
              <a:rPr lang="x-none" dirty="0" smtClean="0"/>
              <a:t>التصدير ك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8477" r="84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21958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/ Output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37557" t="4676" r="31950" b="84441"/>
          <a:stretch/>
        </p:blipFill>
        <p:spPr>
          <a:xfrm>
            <a:off x="2131268" y="2410659"/>
            <a:ext cx="4693095" cy="2066278"/>
          </a:xfrm>
        </p:spPr>
      </p:pic>
    </p:spTree>
    <p:extLst>
      <p:ext uri="{BB962C8B-B14F-4D97-AF65-F5344CB8AC3E}">
        <p14:creationId xmlns:p14="http://schemas.microsoft.com/office/powerpoint/2010/main" val="1335430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Cut/Paste  </a:t>
            </a:r>
            <a:r>
              <a:rPr lang="x-none" dirty="0" smtClean="0"/>
              <a:t>قص/لصق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9074" b="7438"/>
          <a:stretch/>
        </p:blipFill>
        <p:spPr>
          <a:xfrm>
            <a:off x="0" y="1468438"/>
            <a:ext cx="8807450" cy="4988682"/>
          </a:xfrm>
        </p:spPr>
      </p:pic>
    </p:spTree>
    <p:extLst>
      <p:ext uri="{BB962C8B-B14F-4D97-AF65-F5344CB8AC3E}">
        <p14:creationId xmlns:p14="http://schemas.microsoft.com/office/powerpoint/2010/main" val="2391127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effects </a:t>
            </a:r>
            <a:r>
              <a:rPr lang="x-none" dirty="0" smtClean="0"/>
              <a:t>تأثيرات أخرى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Removal </a:t>
            </a:r>
            <a:r>
              <a:rPr lang="x-none" dirty="0" smtClean="0"/>
              <a:t>ازالة صوت ضغطة الزر</a:t>
            </a:r>
            <a:endParaRPr lang="en-US" dirty="0" smtClean="0"/>
          </a:p>
          <a:p>
            <a:r>
              <a:rPr lang="en-US" dirty="0" smtClean="0"/>
              <a:t>Echo </a:t>
            </a:r>
            <a:r>
              <a:rPr lang="ar-SA" dirty="0" smtClean="0"/>
              <a:t>الصدى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9622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</TotalTime>
  <Words>117</Words>
  <Application>Microsoft Office PowerPoint</Application>
  <PresentationFormat>On-screen Show (4:3)</PresentationFormat>
  <Paragraphs>17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Adjacency</vt:lpstr>
      <vt:lpstr>Audacity </vt:lpstr>
      <vt:lpstr>PowerPoint Presentation</vt:lpstr>
      <vt:lpstr>File-&gt;New</vt:lpstr>
      <vt:lpstr>Basic Buttons الازرار الاساسية </vt:lpstr>
      <vt:lpstr>Basic Recording التسجيل</vt:lpstr>
      <vt:lpstr>Export as MP3 التصدير ك</vt:lpstr>
      <vt:lpstr>Input / Output </vt:lpstr>
      <vt:lpstr>Cut/Paste  قص/لصق</vt:lpstr>
      <vt:lpstr>Other effects تأثيرات أخرى</vt:lpstr>
    </vt:vector>
  </TitlesOfParts>
  <Company>PSU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Audacity</dc:title>
  <dc:creator>Roaa Alsulaiman</dc:creator>
  <cp:lastModifiedBy>nadia</cp:lastModifiedBy>
  <cp:revision>17</cp:revision>
  <dcterms:created xsi:type="dcterms:W3CDTF">2015-10-12T22:41:36Z</dcterms:created>
  <dcterms:modified xsi:type="dcterms:W3CDTF">2015-12-08T22:50:05Z</dcterms:modified>
</cp:coreProperties>
</file>