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595" autoAdjust="0"/>
  </p:normalViewPr>
  <p:slideViewPr>
    <p:cSldViewPr snapToGrid="0" snapToObjects="1">
      <p:cViewPr>
        <p:scale>
          <a:sx n="40" d="100"/>
          <a:sy n="40" d="100"/>
        </p:scale>
        <p:origin x="-859" y="-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CFBA2C2-A9EF-7C46-BCC4-B85DC5008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B5F034E-E28C-224A-82AD-A5419F858F73}" type="datetimeFigureOut">
              <a:rPr lang="en-US" smtClean="0"/>
              <a:pPr/>
              <a:t>12/9/2015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Fades in Audacity</a:t>
            </a:r>
            <a:br>
              <a:rPr lang="en-US" dirty="0" smtClean="0"/>
            </a:br>
            <a:r>
              <a:rPr lang="x-none" dirty="0" smtClean="0"/>
              <a:t>التلاشي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Roa’a</a:t>
            </a:r>
            <a:r>
              <a:rPr lang="en-US" dirty="0" smtClean="0"/>
              <a:t> </a:t>
            </a:r>
            <a:r>
              <a:rPr lang="en-US" dirty="0" err="1" smtClean="0"/>
              <a:t>AlSulaiman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80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r>
              <a:rPr lang="x-none" dirty="0" smtClean="0"/>
              <a:t>تعريف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800" dirty="0">
                <a:latin typeface="Times New Roman"/>
                <a:cs typeface="Times New Roman"/>
              </a:rPr>
              <a:t>Fading tracks in and out is a technique often used on music tracks that you may want to add to your podcast to make it more interesting. 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x-none" sz="2800" dirty="0" smtClean="0">
                <a:latin typeface="Times New Roman"/>
                <a:cs typeface="Times New Roman"/>
              </a:rPr>
              <a:t>التلاشي الى الداخل او الخارج هي تقنية تستخدم عادة على بعض 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lnSpc>
                <a:spcPct val="130000"/>
              </a:lnSpc>
              <a:buNone/>
            </a:pPr>
            <a:r>
              <a:rPr lang="x-none" sz="2800" dirty="0" smtClean="0">
                <a:latin typeface="Times New Roman"/>
                <a:cs typeface="Times New Roman"/>
              </a:rPr>
              <a:t>مقاطع الموسيقى التي قد ترغب بإضافتها </a:t>
            </a:r>
            <a:r>
              <a:rPr lang="x-none" sz="2800" dirty="0" err="1" smtClean="0">
                <a:latin typeface="Times New Roman"/>
                <a:cs typeface="Times New Roman"/>
              </a:rPr>
              <a:t>للبود</a:t>
            </a:r>
            <a:r>
              <a:rPr lang="x-none" sz="2800" dirty="0" smtClean="0">
                <a:latin typeface="Times New Roman"/>
                <a:cs typeface="Times New Roman"/>
              </a:rPr>
              <a:t> كاست لجعله </a:t>
            </a:r>
            <a:r>
              <a:rPr lang="x-none" sz="2800" dirty="0" err="1" smtClean="0">
                <a:latin typeface="Times New Roman"/>
                <a:cs typeface="Times New Roman"/>
              </a:rPr>
              <a:t>ممتع.</a:t>
            </a:r>
            <a:r>
              <a:rPr lang="x-none" sz="2800" dirty="0" smtClean="0">
                <a:latin typeface="Times New Roman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151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</a:t>
            </a:r>
            <a:r>
              <a:rPr lang="x-none" dirty="0" smtClean="0"/>
              <a:t>الأنواع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AUDACITY has different types of fade effects :  </a:t>
            </a:r>
          </a:p>
          <a:p>
            <a:r>
              <a:rPr lang="en-US" dirty="0" smtClean="0"/>
              <a:t>1) A pair of simple linear fades </a:t>
            </a:r>
            <a:r>
              <a:rPr lang="x-none" dirty="0" smtClean="0"/>
              <a:t>التلاشي الخطي</a:t>
            </a:r>
            <a:endParaRPr lang="en-US" dirty="0" smtClean="0"/>
          </a:p>
          <a:p>
            <a:r>
              <a:rPr lang="en-US" dirty="0" smtClean="0"/>
              <a:t>3) A powerful customizable fade </a:t>
            </a:r>
            <a:r>
              <a:rPr lang="x-none" dirty="0" smtClean="0"/>
              <a:t>التلاشي المخصص حيث يمكنك ان تتحكم فيه يدويا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Fade-In </a:t>
            </a:r>
            <a:r>
              <a:rPr lang="x-none" dirty="0" smtClean="0"/>
              <a:t>التلاشي الداخلي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volume of sound is gradually increased from </a:t>
            </a:r>
            <a:r>
              <a:rPr lang="en-US" dirty="0" smtClean="0"/>
              <a:t>zero</a:t>
            </a:r>
          </a:p>
          <a:p>
            <a:pPr algn="r" rtl="1"/>
            <a:r>
              <a:rPr lang="en-US" dirty="0" smtClean="0"/>
              <a:t> </a:t>
            </a:r>
            <a:r>
              <a:rPr lang="ar-SA" dirty="0" smtClean="0"/>
              <a:t>يتزايد </a:t>
            </a:r>
            <a:r>
              <a:rPr lang="x-none" smtClean="0"/>
              <a:t>مستوى </a:t>
            </a:r>
            <a:r>
              <a:rPr lang="x-none" dirty="0" smtClean="0"/>
              <a:t>الصوت يتزايد من </a:t>
            </a:r>
            <a:r>
              <a:rPr lang="x-none" smtClean="0"/>
              <a:t>الصفر </a:t>
            </a:r>
            <a:r>
              <a:rPr lang="ar-SA" dirty="0" smtClean="0"/>
              <a:t>الى الدرجة التي نحددها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1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Fade-Out </a:t>
            </a:r>
            <a:r>
              <a:rPr lang="x-none" dirty="0" smtClean="0"/>
              <a:t>التلاشي الخارجي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sound volume is gradually decreased to </a:t>
            </a:r>
            <a:r>
              <a:rPr lang="en-US" dirty="0" smtClean="0"/>
              <a:t>zero or to another degree that you specify</a:t>
            </a:r>
          </a:p>
          <a:p>
            <a:r>
              <a:rPr lang="x-none" dirty="0" smtClean="0"/>
              <a:t>مستوى الصوت يتناقص الى </a:t>
            </a:r>
            <a:r>
              <a:rPr lang="x-none" smtClean="0"/>
              <a:t>الصفر او الى أي درجة أخرى تحددها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136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dacityPresentatio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AudacityPresentation.thmx</Template>
  <TotalTime>320</TotalTime>
  <Words>142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AudacityPresentation</vt:lpstr>
      <vt:lpstr>Fades in Audacity التلاشي </vt:lpstr>
      <vt:lpstr>Definition تعريف</vt:lpstr>
      <vt:lpstr>Types الأنواع</vt:lpstr>
      <vt:lpstr>Fade-In التلاشي الداخلي</vt:lpstr>
      <vt:lpstr>Fade-Out التلاشي الخارجي </vt:lpstr>
    </vt:vector>
  </TitlesOfParts>
  <Company>PSU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Roaa Alsulaiman</dc:creator>
  <cp:lastModifiedBy>nadia</cp:lastModifiedBy>
  <cp:revision>10</cp:revision>
  <dcterms:created xsi:type="dcterms:W3CDTF">2015-10-19T21:23:45Z</dcterms:created>
  <dcterms:modified xsi:type="dcterms:W3CDTF">2015-12-08T22:54:13Z</dcterms:modified>
</cp:coreProperties>
</file>