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274769-E88D-43F6-87C9-5525F8B7BBBD}" type="doc">
      <dgm:prSet loTypeId="urn:microsoft.com/office/officeart/2005/8/layout/hierarchy6" loCatId="hierarchy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412A385C-5430-4356-BD0C-E8D139AE92B5}">
      <dgm:prSet phldrT="[Text]"/>
      <dgm:spPr/>
      <dgm:t>
        <a:bodyPr/>
        <a:lstStyle/>
        <a:p>
          <a:pPr rtl="1"/>
          <a:r>
            <a:rPr lang="ar-SA" dirty="0" smtClean="0"/>
            <a:t>المعرفة</a:t>
          </a:r>
          <a:endParaRPr lang="ar-SA" dirty="0"/>
        </a:p>
      </dgm:t>
    </dgm:pt>
    <dgm:pt modelId="{B639D76F-AE16-42B2-93C2-9EE25DDB482D}" type="parTrans" cxnId="{F9780667-C3E6-4B1B-B705-38AF9366F2A9}">
      <dgm:prSet/>
      <dgm:spPr/>
      <dgm:t>
        <a:bodyPr/>
        <a:lstStyle/>
        <a:p>
          <a:pPr rtl="1"/>
          <a:endParaRPr lang="ar-SA"/>
        </a:p>
      </dgm:t>
    </dgm:pt>
    <dgm:pt modelId="{6E001115-DCD8-4358-BD89-A7306FED5741}" type="sibTrans" cxnId="{F9780667-C3E6-4B1B-B705-38AF9366F2A9}">
      <dgm:prSet/>
      <dgm:spPr/>
      <dgm:t>
        <a:bodyPr/>
        <a:lstStyle/>
        <a:p>
          <a:pPr rtl="1"/>
          <a:endParaRPr lang="ar-SA"/>
        </a:p>
      </dgm:t>
    </dgm:pt>
    <dgm:pt modelId="{C36547E6-53F7-4CCC-AF79-9ABA0C210E3A}">
      <dgm:prSet phldrT="[Text]"/>
      <dgm:spPr/>
      <dgm:t>
        <a:bodyPr/>
        <a:lstStyle/>
        <a:p>
          <a:pPr rtl="1"/>
          <a:r>
            <a:rPr lang="ar-SA" dirty="0" smtClean="0"/>
            <a:t>مكتسبة  </a:t>
          </a:r>
          <a:r>
            <a:rPr lang="en-US" dirty="0" err="1" smtClean="0"/>
            <a:t>Ausubel</a:t>
          </a:r>
          <a:r>
            <a:rPr lang="en-US" dirty="0" smtClean="0"/>
            <a:t> </a:t>
          </a:r>
          <a:endParaRPr lang="ar-SA" dirty="0"/>
        </a:p>
      </dgm:t>
    </dgm:pt>
    <dgm:pt modelId="{8B9FBBE6-12F9-4901-9CEA-5731ED392508}" type="parTrans" cxnId="{B16E0FB3-3472-4C61-882E-1ADA7DCAA147}">
      <dgm:prSet/>
      <dgm:spPr/>
      <dgm:t>
        <a:bodyPr/>
        <a:lstStyle/>
        <a:p>
          <a:pPr rtl="1"/>
          <a:endParaRPr lang="ar-SA"/>
        </a:p>
      </dgm:t>
    </dgm:pt>
    <dgm:pt modelId="{D86A4B42-AFDA-42C6-BBE8-4C7C26F0D6FF}" type="sibTrans" cxnId="{B16E0FB3-3472-4C61-882E-1ADA7DCAA147}">
      <dgm:prSet/>
      <dgm:spPr/>
      <dgm:t>
        <a:bodyPr/>
        <a:lstStyle/>
        <a:p>
          <a:pPr rtl="1"/>
          <a:endParaRPr lang="ar-SA"/>
        </a:p>
      </dgm:t>
    </dgm:pt>
    <dgm:pt modelId="{A3192A8D-EF80-49CF-A7CE-D03E249DF51E}">
      <dgm:prSet phldrT="[Text]"/>
      <dgm:spPr/>
      <dgm:t>
        <a:bodyPr/>
        <a:lstStyle/>
        <a:p>
          <a:pPr rtl="1"/>
          <a:r>
            <a:rPr lang="ar-SA" dirty="0" smtClean="0"/>
            <a:t>أو زابل</a:t>
          </a:r>
          <a:endParaRPr lang="ar-SA" dirty="0"/>
        </a:p>
      </dgm:t>
    </dgm:pt>
    <dgm:pt modelId="{309A13A5-FF0A-4ED2-9C64-C26E2715B14F}" type="parTrans" cxnId="{26129B34-FF39-4798-A5DA-2A6A3E668D01}">
      <dgm:prSet/>
      <dgm:spPr/>
      <dgm:t>
        <a:bodyPr/>
        <a:lstStyle/>
        <a:p>
          <a:pPr rtl="1"/>
          <a:endParaRPr lang="ar-SA"/>
        </a:p>
      </dgm:t>
    </dgm:pt>
    <dgm:pt modelId="{2742953D-42E4-40CB-BB17-9AA35A086786}" type="sibTrans" cxnId="{26129B34-FF39-4798-A5DA-2A6A3E668D01}">
      <dgm:prSet/>
      <dgm:spPr/>
      <dgm:t>
        <a:bodyPr/>
        <a:lstStyle/>
        <a:p>
          <a:pPr rtl="1"/>
          <a:endParaRPr lang="ar-SA"/>
        </a:p>
      </dgm:t>
    </dgm:pt>
    <dgm:pt modelId="{4C634B5F-718A-4878-9C62-AB78420D0B79}">
      <dgm:prSet phldrT="[Text]"/>
      <dgm:spPr/>
      <dgm:t>
        <a:bodyPr/>
        <a:lstStyle/>
        <a:p>
          <a:pPr rtl="1"/>
          <a:r>
            <a:rPr lang="ar-SA" dirty="0" smtClean="0"/>
            <a:t>مبنية </a:t>
          </a:r>
          <a:r>
            <a:rPr lang="en-US" dirty="0" err="1" smtClean="0"/>
            <a:t>Goin’s</a:t>
          </a:r>
          <a:r>
            <a:rPr lang="en-US" dirty="0" smtClean="0"/>
            <a:t> </a:t>
          </a:r>
          <a:r>
            <a:rPr lang="en-US" dirty="0" err="1" smtClean="0"/>
            <a:t>Vee</a:t>
          </a:r>
          <a:r>
            <a:rPr lang="ar-SA" dirty="0" smtClean="0"/>
            <a:t> </a:t>
          </a:r>
          <a:endParaRPr lang="ar-SA" dirty="0"/>
        </a:p>
      </dgm:t>
    </dgm:pt>
    <dgm:pt modelId="{1417C524-720D-46A3-8F85-ACD60A728284}" type="parTrans" cxnId="{EEFDA2C3-40C9-4E24-B5F8-842091616B00}">
      <dgm:prSet/>
      <dgm:spPr/>
      <dgm:t>
        <a:bodyPr/>
        <a:lstStyle/>
        <a:p>
          <a:pPr rtl="1"/>
          <a:endParaRPr lang="ar-SA"/>
        </a:p>
      </dgm:t>
    </dgm:pt>
    <dgm:pt modelId="{6D9195DF-F721-4709-9425-5D4DF421728B}" type="sibTrans" cxnId="{EEFDA2C3-40C9-4E24-B5F8-842091616B00}">
      <dgm:prSet/>
      <dgm:spPr/>
      <dgm:t>
        <a:bodyPr/>
        <a:lstStyle/>
        <a:p>
          <a:pPr rtl="1"/>
          <a:endParaRPr lang="ar-SA"/>
        </a:p>
      </dgm:t>
    </dgm:pt>
    <dgm:pt modelId="{E027FB55-9B36-426E-BD29-4D84FFDC707E}">
      <dgm:prSet phldrT="[Text]"/>
      <dgm:spPr/>
      <dgm:t>
        <a:bodyPr/>
        <a:lstStyle/>
        <a:p>
          <a:pPr rtl="1"/>
          <a:r>
            <a:rPr lang="ar-SA" dirty="0" smtClean="0"/>
            <a:t>شكل </a:t>
          </a:r>
          <a:r>
            <a:rPr lang="en-US" dirty="0" smtClean="0"/>
            <a:t>v </a:t>
          </a:r>
          <a:r>
            <a:rPr lang="ar-SA" dirty="0" smtClean="0"/>
            <a:t> لقوين</a:t>
          </a:r>
          <a:endParaRPr lang="ar-SA" dirty="0"/>
        </a:p>
      </dgm:t>
    </dgm:pt>
    <dgm:pt modelId="{4DC22181-058D-401E-A911-68F875625550}" type="parTrans" cxnId="{1A35CD4C-0650-4A30-A25F-9D43B54A948A}">
      <dgm:prSet/>
      <dgm:spPr/>
      <dgm:t>
        <a:bodyPr/>
        <a:lstStyle/>
        <a:p>
          <a:pPr rtl="1"/>
          <a:endParaRPr lang="ar-SA"/>
        </a:p>
      </dgm:t>
    </dgm:pt>
    <dgm:pt modelId="{838CCE88-8C6D-4750-AE16-188F7BCBFCEE}" type="sibTrans" cxnId="{1A35CD4C-0650-4A30-A25F-9D43B54A948A}">
      <dgm:prSet/>
      <dgm:spPr/>
      <dgm:t>
        <a:bodyPr/>
        <a:lstStyle/>
        <a:p>
          <a:pPr rtl="1"/>
          <a:endParaRPr lang="ar-SA"/>
        </a:p>
      </dgm:t>
    </dgm:pt>
    <dgm:pt modelId="{A89B69EB-D3ED-400A-A442-212DA70DE063}">
      <dgm:prSet phldrT="[Text]"/>
      <dgm:spPr/>
      <dgm:t>
        <a:bodyPr/>
        <a:lstStyle/>
        <a:p>
          <a:pPr rtl="1"/>
          <a:r>
            <a:rPr lang="ar-SA" dirty="0" smtClean="0"/>
            <a:t>.</a:t>
          </a:r>
          <a:endParaRPr lang="ar-SA" dirty="0"/>
        </a:p>
      </dgm:t>
    </dgm:pt>
    <dgm:pt modelId="{A683D4D6-F8A6-4ED0-9251-C7577038150C}" type="parTrans" cxnId="{FC46C7D9-F67F-447C-A71A-AD6984706304}">
      <dgm:prSet/>
      <dgm:spPr/>
      <dgm:t>
        <a:bodyPr/>
        <a:lstStyle/>
        <a:p>
          <a:pPr rtl="1"/>
          <a:endParaRPr lang="ar-SA"/>
        </a:p>
      </dgm:t>
    </dgm:pt>
    <dgm:pt modelId="{FB08970E-B8A8-468D-8450-D275BB648C9D}" type="sibTrans" cxnId="{FC46C7D9-F67F-447C-A71A-AD6984706304}">
      <dgm:prSet/>
      <dgm:spPr/>
      <dgm:t>
        <a:bodyPr/>
        <a:lstStyle/>
        <a:p>
          <a:pPr rtl="1"/>
          <a:endParaRPr lang="ar-SA"/>
        </a:p>
      </dgm:t>
    </dgm:pt>
    <dgm:pt modelId="{8449D09C-7AF6-42E7-900E-EA3ACA5DA09A}">
      <dgm:prSet phldrT="[Text]"/>
      <dgm:spPr/>
      <dgm:t>
        <a:bodyPr/>
        <a:lstStyle/>
        <a:p>
          <a:pPr rtl="1"/>
          <a:r>
            <a:rPr lang="ar-SA" dirty="0" smtClean="0"/>
            <a:t>.</a:t>
          </a:r>
          <a:endParaRPr lang="ar-SA" dirty="0"/>
        </a:p>
      </dgm:t>
    </dgm:pt>
    <dgm:pt modelId="{EE4FAEC3-E702-40DC-A7AA-40044CC79189}" type="parTrans" cxnId="{03CF9048-5C2C-456F-B334-7D0518CE56E1}">
      <dgm:prSet/>
      <dgm:spPr/>
      <dgm:t>
        <a:bodyPr/>
        <a:lstStyle/>
        <a:p>
          <a:pPr rtl="1"/>
          <a:endParaRPr lang="ar-SA"/>
        </a:p>
      </dgm:t>
    </dgm:pt>
    <dgm:pt modelId="{A2DE8179-9F66-4CDF-86BD-D0FA2F15DF5C}" type="sibTrans" cxnId="{03CF9048-5C2C-456F-B334-7D0518CE56E1}">
      <dgm:prSet/>
      <dgm:spPr/>
      <dgm:t>
        <a:bodyPr/>
        <a:lstStyle/>
        <a:p>
          <a:pPr rtl="1"/>
          <a:endParaRPr lang="ar-SA"/>
        </a:p>
      </dgm:t>
    </dgm:pt>
    <dgm:pt modelId="{B3732FFD-FB89-4619-8CC0-869D2FBF9D15}">
      <dgm:prSet phldrT="[Text]"/>
      <dgm:spPr/>
      <dgm:t>
        <a:bodyPr/>
        <a:lstStyle/>
        <a:p>
          <a:pPr rtl="1"/>
          <a:r>
            <a:rPr lang="ar-SA" dirty="0" smtClean="0"/>
            <a:t>.</a:t>
          </a:r>
          <a:endParaRPr lang="ar-SA" dirty="0"/>
        </a:p>
      </dgm:t>
    </dgm:pt>
    <dgm:pt modelId="{AEBFAA28-49EC-483A-9E46-254CA158FD2C}" type="parTrans" cxnId="{C3A09C56-6D3D-484C-B44F-9E93E12823D8}">
      <dgm:prSet/>
      <dgm:spPr/>
      <dgm:t>
        <a:bodyPr/>
        <a:lstStyle/>
        <a:p>
          <a:pPr rtl="1"/>
          <a:endParaRPr lang="ar-SA"/>
        </a:p>
      </dgm:t>
    </dgm:pt>
    <dgm:pt modelId="{F09A0059-B128-4762-B435-B2E0438D6D1E}" type="sibTrans" cxnId="{C3A09C56-6D3D-484C-B44F-9E93E12823D8}">
      <dgm:prSet/>
      <dgm:spPr/>
      <dgm:t>
        <a:bodyPr/>
        <a:lstStyle/>
        <a:p>
          <a:pPr rtl="1"/>
          <a:endParaRPr lang="ar-SA"/>
        </a:p>
      </dgm:t>
    </dgm:pt>
    <dgm:pt modelId="{1A7E5330-A96E-48C1-B841-F178B91C182F}">
      <dgm:prSet/>
      <dgm:spPr/>
      <dgm:t>
        <a:bodyPr/>
        <a:lstStyle/>
        <a:p>
          <a:pPr rtl="1"/>
          <a:r>
            <a:rPr lang="ar-SA" dirty="0" smtClean="0"/>
            <a:t>بالاكتشاف  </a:t>
          </a:r>
          <a:r>
            <a:rPr lang="en-US" dirty="0" smtClean="0"/>
            <a:t>Discovery</a:t>
          </a:r>
          <a:endParaRPr lang="ar-SA" dirty="0"/>
        </a:p>
      </dgm:t>
    </dgm:pt>
    <dgm:pt modelId="{0E78397A-ADB1-45FE-A3E2-A72BC36087B2}" type="parTrans" cxnId="{207A9321-1AB8-4568-9F39-82937723D38A}">
      <dgm:prSet/>
      <dgm:spPr/>
      <dgm:t>
        <a:bodyPr/>
        <a:lstStyle/>
        <a:p>
          <a:pPr rtl="1"/>
          <a:endParaRPr lang="ar-SA"/>
        </a:p>
      </dgm:t>
    </dgm:pt>
    <dgm:pt modelId="{D200264D-FB85-415C-B15B-096BED69207F}" type="sibTrans" cxnId="{207A9321-1AB8-4568-9F39-82937723D38A}">
      <dgm:prSet/>
      <dgm:spPr/>
      <dgm:t>
        <a:bodyPr/>
        <a:lstStyle/>
        <a:p>
          <a:pPr rtl="1"/>
          <a:endParaRPr lang="ar-SA"/>
        </a:p>
      </dgm:t>
    </dgm:pt>
    <dgm:pt modelId="{757D8B7A-D033-4189-8C20-5FF1841251CE}">
      <dgm:prSet/>
      <dgm:spPr/>
      <dgm:t>
        <a:bodyPr/>
        <a:lstStyle/>
        <a:p>
          <a:pPr rtl="1"/>
          <a:r>
            <a:rPr lang="ar-SA" dirty="0" smtClean="0"/>
            <a:t>بالتلقي </a:t>
          </a:r>
          <a:r>
            <a:rPr lang="en-US" dirty="0" smtClean="0"/>
            <a:t>Reception</a:t>
          </a:r>
          <a:endParaRPr lang="ar-SA" dirty="0"/>
        </a:p>
      </dgm:t>
    </dgm:pt>
    <dgm:pt modelId="{2E4C25BD-DEA0-4112-9318-A437D2FA514A}" type="parTrans" cxnId="{0FFAC058-A523-4215-BE88-F7DA4B2F86D4}">
      <dgm:prSet/>
      <dgm:spPr/>
      <dgm:t>
        <a:bodyPr/>
        <a:lstStyle/>
        <a:p>
          <a:pPr rtl="1"/>
          <a:endParaRPr lang="ar-SA"/>
        </a:p>
      </dgm:t>
    </dgm:pt>
    <dgm:pt modelId="{C8F17D51-B32A-480E-8A92-C2996293BF2F}" type="sibTrans" cxnId="{0FFAC058-A523-4215-BE88-F7DA4B2F86D4}">
      <dgm:prSet/>
      <dgm:spPr/>
      <dgm:t>
        <a:bodyPr/>
        <a:lstStyle/>
        <a:p>
          <a:pPr rtl="1"/>
          <a:endParaRPr lang="ar-SA"/>
        </a:p>
      </dgm:t>
    </dgm:pt>
    <dgm:pt modelId="{8549ECFD-0932-4565-ADAA-447661357C59}">
      <dgm:prSet/>
      <dgm:spPr/>
      <dgm:t>
        <a:bodyPr/>
        <a:lstStyle/>
        <a:p>
          <a:pPr rtl="1"/>
          <a:r>
            <a:rPr lang="ar-SA" dirty="0" smtClean="0"/>
            <a:t>ليس له معنى </a:t>
          </a:r>
          <a:r>
            <a:rPr lang="en-US" dirty="0" smtClean="0"/>
            <a:t>Rote</a:t>
          </a:r>
          <a:endParaRPr lang="ar-SA" dirty="0"/>
        </a:p>
      </dgm:t>
    </dgm:pt>
    <dgm:pt modelId="{D92CCDB1-2B56-4A29-8E2B-AE2061B3A47A}" type="parTrans" cxnId="{791E2F1D-5A73-4BDC-ADCA-346502D0852E}">
      <dgm:prSet/>
      <dgm:spPr/>
      <dgm:t>
        <a:bodyPr/>
        <a:lstStyle/>
        <a:p>
          <a:pPr rtl="1"/>
          <a:endParaRPr lang="ar-SA"/>
        </a:p>
      </dgm:t>
    </dgm:pt>
    <dgm:pt modelId="{16DDBA7F-6526-4904-A5A8-39942634E3A7}" type="sibTrans" cxnId="{791E2F1D-5A73-4BDC-ADCA-346502D0852E}">
      <dgm:prSet/>
      <dgm:spPr/>
      <dgm:t>
        <a:bodyPr/>
        <a:lstStyle/>
        <a:p>
          <a:pPr rtl="1"/>
          <a:endParaRPr lang="ar-SA"/>
        </a:p>
      </dgm:t>
    </dgm:pt>
    <dgm:pt modelId="{325A3292-D2FA-4EAA-954C-37BC90D52DEE}">
      <dgm:prSet/>
      <dgm:spPr/>
      <dgm:t>
        <a:bodyPr/>
        <a:lstStyle/>
        <a:p>
          <a:pPr rtl="1"/>
          <a:r>
            <a:rPr lang="ar-SA" dirty="0" smtClean="0"/>
            <a:t>ذو معنى </a:t>
          </a:r>
          <a:r>
            <a:rPr lang="en-US" dirty="0" smtClean="0"/>
            <a:t>Meaningful</a:t>
          </a:r>
          <a:endParaRPr lang="ar-SA" dirty="0"/>
        </a:p>
      </dgm:t>
    </dgm:pt>
    <dgm:pt modelId="{894E5C7F-B62F-4CCC-9E47-EC840C62DBB9}" type="parTrans" cxnId="{6AA42ECC-B898-47D1-A51A-BF39F473CA2F}">
      <dgm:prSet/>
      <dgm:spPr/>
      <dgm:t>
        <a:bodyPr/>
        <a:lstStyle/>
        <a:p>
          <a:pPr rtl="1"/>
          <a:endParaRPr lang="ar-SA"/>
        </a:p>
      </dgm:t>
    </dgm:pt>
    <dgm:pt modelId="{2195C4E8-362F-47B9-B6BA-A50771672A71}" type="sibTrans" cxnId="{6AA42ECC-B898-47D1-A51A-BF39F473CA2F}">
      <dgm:prSet/>
      <dgm:spPr/>
      <dgm:t>
        <a:bodyPr/>
        <a:lstStyle/>
        <a:p>
          <a:pPr rtl="1"/>
          <a:endParaRPr lang="ar-SA"/>
        </a:p>
      </dgm:t>
    </dgm:pt>
    <dgm:pt modelId="{656C2738-C80C-4CC9-8855-A59DEDD161F7}">
      <dgm:prSet/>
      <dgm:spPr/>
      <dgm:t>
        <a:bodyPr/>
        <a:lstStyle/>
        <a:p>
          <a:pPr rtl="1"/>
          <a:r>
            <a:rPr lang="ar-SA" dirty="0" smtClean="0"/>
            <a:t>يتطلب إبداع</a:t>
          </a:r>
          <a:endParaRPr lang="ar-SA" dirty="0"/>
        </a:p>
      </dgm:t>
    </dgm:pt>
    <dgm:pt modelId="{55806A92-8BA4-424C-9719-56D8916148F2}" type="parTrans" cxnId="{100B7AE5-959C-4D59-BB86-2327629C11EE}">
      <dgm:prSet/>
      <dgm:spPr/>
      <dgm:t>
        <a:bodyPr/>
        <a:lstStyle/>
        <a:p>
          <a:pPr rtl="1"/>
          <a:endParaRPr lang="ar-SA"/>
        </a:p>
      </dgm:t>
    </dgm:pt>
    <dgm:pt modelId="{B267E7F4-323A-48D9-9CA7-5FA7EBC4EE81}" type="sibTrans" cxnId="{100B7AE5-959C-4D59-BB86-2327629C11EE}">
      <dgm:prSet/>
      <dgm:spPr/>
      <dgm:t>
        <a:bodyPr/>
        <a:lstStyle/>
        <a:p>
          <a:pPr rtl="1"/>
          <a:endParaRPr lang="ar-SA"/>
        </a:p>
      </dgm:t>
    </dgm:pt>
    <dgm:pt modelId="{5C006781-C56C-421E-B51C-901B6E687E5D}">
      <dgm:prSet/>
      <dgm:spPr/>
      <dgm:t>
        <a:bodyPr/>
        <a:lstStyle/>
        <a:p>
          <a:pPr rtl="1"/>
          <a:r>
            <a:rPr lang="ar-SA" dirty="0" smtClean="0"/>
            <a:t>ليس له معنى </a:t>
          </a:r>
          <a:r>
            <a:rPr lang="en-US" dirty="0" smtClean="0"/>
            <a:t>Rote</a:t>
          </a:r>
          <a:endParaRPr lang="ar-SA" dirty="0"/>
        </a:p>
      </dgm:t>
    </dgm:pt>
    <dgm:pt modelId="{BB54FAF6-7DAE-4455-8769-2EF29488CC87}" type="parTrans" cxnId="{C01320E2-24DC-4042-983C-2856B65BE7C3}">
      <dgm:prSet/>
      <dgm:spPr/>
      <dgm:t>
        <a:bodyPr/>
        <a:lstStyle/>
        <a:p>
          <a:pPr rtl="1"/>
          <a:endParaRPr lang="ar-SA"/>
        </a:p>
      </dgm:t>
    </dgm:pt>
    <dgm:pt modelId="{B868846D-0686-48FB-90BE-FB128E492886}" type="sibTrans" cxnId="{C01320E2-24DC-4042-983C-2856B65BE7C3}">
      <dgm:prSet/>
      <dgm:spPr/>
      <dgm:t>
        <a:bodyPr/>
        <a:lstStyle/>
        <a:p>
          <a:pPr rtl="1"/>
          <a:endParaRPr lang="ar-SA"/>
        </a:p>
      </dgm:t>
    </dgm:pt>
    <dgm:pt modelId="{D74B9BF1-E19D-41FB-97EC-00A39826F33B}">
      <dgm:prSet/>
      <dgm:spPr/>
      <dgm:t>
        <a:bodyPr/>
        <a:lstStyle/>
        <a:p>
          <a:pPr rtl="1"/>
          <a:r>
            <a:rPr lang="ar-SA" dirty="0" smtClean="0"/>
            <a:t>ذو معنى </a:t>
          </a:r>
          <a:r>
            <a:rPr lang="en-US" dirty="0" smtClean="0"/>
            <a:t>Meaningful</a:t>
          </a:r>
          <a:endParaRPr lang="ar-SA" dirty="0"/>
        </a:p>
      </dgm:t>
    </dgm:pt>
    <dgm:pt modelId="{9385E750-FB84-4D95-83D9-3C78EF869A5C}" type="parTrans" cxnId="{94D99B11-BC94-45DB-832A-6A7688B438FD}">
      <dgm:prSet/>
      <dgm:spPr/>
      <dgm:t>
        <a:bodyPr/>
        <a:lstStyle/>
        <a:p>
          <a:pPr rtl="1"/>
          <a:endParaRPr lang="ar-SA"/>
        </a:p>
      </dgm:t>
    </dgm:pt>
    <dgm:pt modelId="{8FD9FC7A-AB74-4494-BB5E-A445C93D08AC}" type="sibTrans" cxnId="{94D99B11-BC94-45DB-832A-6A7688B438FD}">
      <dgm:prSet/>
      <dgm:spPr/>
      <dgm:t>
        <a:bodyPr/>
        <a:lstStyle/>
        <a:p>
          <a:pPr rtl="1"/>
          <a:endParaRPr lang="ar-SA"/>
        </a:p>
      </dgm:t>
    </dgm:pt>
    <dgm:pt modelId="{34843C1B-F5DB-4B21-A754-C2AC2CC0073B}" type="pres">
      <dgm:prSet presAssocID="{70274769-E88D-43F6-87C9-5525F8B7BBBD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A5CD6C2-559E-489F-828F-9BD48A94950C}" type="pres">
      <dgm:prSet presAssocID="{70274769-E88D-43F6-87C9-5525F8B7BBBD}" presName="hierFlow" presStyleCnt="0"/>
      <dgm:spPr/>
    </dgm:pt>
    <dgm:pt modelId="{B9AD3C10-CE6F-4B33-AB50-19FEBA7FA9E0}" type="pres">
      <dgm:prSet presAssocID="{70274769-E88D-43F6-87C9-5525F8B7BBBD}" presName="firstBuf" presStyleCnt="0"/>
      <dgm:spPr/>
    </dgm:pt>
    <dgm:pt modelId="{9BFC636C-3F3F-423F-B8DD-6179327673AA}" type="pres">
      <dgm:prSet presAssocID="{70274769-E88D-43F6-87C9-5525F8B7BBBD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9A119D4F-C22A-4E8B-B3DE-89566F63871E}" type="pres">
      <dgm:prSet presAssocID="{412A385C-5430-4356-BD0C-E8D139AE92B5}" presName="Name14" presStyleCnt="0"/>
      <dgm:spPr/>
    </dgm:pt>
    <dgm:pt modelId="{94827E21-E62B-4106-AD3D-134E505F1938}" type="pres">
      <dgm:prSet presAssocID="{412A385C-5430-4356-BD0C-E8D139AE92B5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34FE356-62AD-40F8-BB51-7E088D090AB5}" type="pres">
      <dgm:prSet presAssocID="{412A385C-5430-4356-BD0C-E8D139AE92B5}" presName="hierChild2" presStyleCnt="0"/>
      <dgm:spPr/>
    </dgm:pt>
    <dgm:pt modelId="{378E6134-BAC8-4D9E-AC24-B70E141FD084}" type="pres">
      <dgm:prSet presAssocID="{8B9FBBE6-12F9-4901-9CEA-5731ED392508}" presName="Name19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462A76B8-835C-4288-8602-A9AAD050176D}" type="pres">
      <dgm:prSet presAssocID="{C36547E6-53F7-4CCC-AF79-9ABA0C210E3A}" presName="Name21" presStyleCnt="0"/>
      <dgm:spPr/>
    </dgm:pt>
    <dgm:pt modelId="{EBFFE839-FFEA-4B4C-8B4F-32A1742FB921}" type="pres">
      <dgm:prSet presAssocID="{C36547E6-53F7-4CCC-AF79-9ABA0C210E3A}" presName="level2Shape" presStyleLbl="node2" presStyleIdx="0" presStyleCnt="2"/>
      <dgm:spPr/>
      <dgm:t>
        <a:bodyPr/>
        <a:lstStyle/>
        <a:p>
          <a:pPr rtl="1"/>
          <a:endParaRPr lang="ar-SA"/>
        </a:p>
      </dgm:t>
    </dgm:pt>
    <dgm:pt modelId="{9B6B259B-EA3D-45F6-8240-D3C68EC0BF65}" type="pres">
      <dgm:prSet presAssocID="{C36547E6-53F7-4CCC-AF79-9ABA0C210E3A}" presName="hierChild3" presStyleCnt="0"/>
      <dgm:spPr/>
    </dgm:pt>
    <dgm:pt modelId="{8C040954-0666-4DAC-84F9-7D6687698D61}" type="pres">
      <dgm:prSet presAssocID="{309A13A5-FF0A-4ED2-9C64-C26E2715B14F}" presName="Name19" presStyleLbl="parChTrans1D3" presStyleIdx="0" presStyleCnt="2"/>
      <dgm:spPr/>
      <dgm:t>
        <a:bodyPr/>
        <a:lstStyle/>
        <a:p>
          <a:pPr rtl="1"/>
          <a:endParaRPr lang="ar-SA"/>
        </a:p>
      </dgm:t>
    </dgm:pt>
    <dgm:pt modelId="{9EE072AA-2AE5-4119-B003-711427FF3CC0}" type="pres">
      <dgm:prSet presAssocID="{A3192A8D-EF80-49CF-A7CE-D03E249DF51E}" presName="Name21" presStyleCnt="0"/>
      <dgm:spPr/>
    </dgm:pt>
    <dgm:pt modelId="{B6B125A3-4BDB-46C0-B010-F412ED455ED4}" type="pres">
      <dgm:prSet presAssocID="{A3192A8D-EF80-49CF-A7CE-D03E249DF51E}" presName="level2Shape" presStyleLbl="node3" presStyleIdx="0" presStyleCnt="2"/>
      <dgm:spPr/>
      <dgm:t>
        <a:bodyPr/>
        <a:lstStyle/>
        <a:p>
          <a:pPr rtl="1"/>
          <a:endParaRPr lang="ar-SA"/>
        </a:p>
      </dgm:t>
    </dgm:pt>
    <dgm:pt modelId="{68D47DF3-30A7-408D-8BCA-69F9CDA31448}" type="pres">
      <dgm:prSet presAssocID="{A3192A8D-EF80-49CF-A7CE-D03E249DF51E}" presName="hierChild3" presStyleCnt="0"/>
      <dgm:spPr/>
    </dgm:pt>
    <dgm:pt modelId="{CCC74803-2222-4375-9131-3A4339908815}" type="pres">
      <dgm:prSet presAssocID="{0E78397A-ADB1-45FE-A3E2-A72BC36087B2}" presName="Name19" presStyleLbl="parChTrans1D4" presStyleIdx="0" presStyleCnt="7"/>
      <dgm:spPr/>
      <dgm:t>
        <a:bodyPr/>
        <a:lstStyle/>
        <a:p>
          <a:pPr rtl="1"/>
          <a:endParaRPr lang="ar-SA"/>
        </a:p>
      </dgm:t>
    </dgm:pt>
    <dgm:pt modelId="{5B451E32-A751-449F-9630-CC6199FEEAF5}" type="pres">
      <dgm:prSet presAssocID="{1A7E5330-A96E-48C1-B841-F178B91C182F}" presName="Name21" presStyleCnt="0"/>
      <dgm:spPr/>
    </dgm:pt>
    <dgm:pt modelId="{01BEC8A6-192D-4EF0-A1C8-0A358BD69A2B}" type="pres">
      <dgm:prSet presAssocID="{1A7E5330-A96E-48C1-B841-F178B91C182F}" presName="level2Shape" presStyleLbl="node4" presStyleIdx="0" presStyleCnt="7"/>
      <dgm:spPr/>
      <dgm:t>
        <a:bodyPr/>
        <a:lstStyle/>
        <a:p>
          <a:pPr rtl="1"/>
          <a:endParaRPr lang="ar-SA"/>
        </a:p>
      </dgm:t>
    </dgm:pt>
    <dgm:pt modelId="{5D134776-E48D-49D1-93B7-7F4CED68887D}" type="pres">
      <dgm:prSet presAssocID="{1A7E5330-A96E-48C1-B841-F178B91C182F}" presName="hierChild3" presStyleCnt="0"/>
      <dgm:spPr/>
    </dgm:pt>
    <dgm:pt modelId="{1B54BDAA-CA1A-44F8-961E-B06741974FF0}" type="pres">
      <dgm:prSet presAssocID="{55806A92-8BA4-424C-9719-56D8916148F2}" presName="Name19" presStyleLbl="parChTrans1D4" presStyleIdx="1" presStyleCnt="7"/>
      <dgm:spPr/>
      <dgm:t>
        <a:bodyPr/>
        <a:lstStyle/>
        <a:p>
          <a:pPr rtl="1"/>
          <a:endParaRPr lang="ar-SA"/>
        </a:p>
      </dgm:t>
    </dgm:pt>
    <dgm:pt modelId="{E098E473-94DE-4DA0-A68A-99602F43779D}" type="pres">
      <dgm:prSet presAssocID="{656C2738-C80C-4CC9-8855-A59DEDD161F7}" presName="Name21" presStyleCnt="0"/>
      <dgm:spPr/>
    </dgm:pt>
    <dgm:pt modelId="{744EF2C9-0DD5-485E-9161-47FD5919BA57}" type="pres">
      <dgm:prSet presAssocID="{656C2738-C80C-4CC9-8855-A59DEDD161F7}" presName="level2Shape" presStyleLbl="node4" presStyleIdx="1" presStyleCnt="7"/>
      <dgm:spPr/>
      <dgm:t>
        <a:bodyPr/>
        <a:lstStyle/>
        <a:p>
          <a:pPr rtl="1"/>
          <a:endParaRPr lang="ar-SA"/>
        </a:p>
      </dgm:t>
    </dgm:pt>
    <dgm:pt modelId="{D2FCDCDB-1A7C-4EBD-87D1-674E44BC4A36}" type="pres">
      <dgm:prSet presAssocID="{656C2738-C80C-4CC9-8855-A59DEDD161F7}" presName="hierChild3" presStyleCnt="0"/>
      <dgm:spPr/>
    </dgm:pt>
    <dgm:pt modelId="{B41C8446-5FF5-4DED-9830-EDB47C81A733}" type="pres">
      <dgm:prSet presAssocID="{BB54FAF6-7DAE-4455-8769-2EF29488CC87}" presName="Name19" presStyleLbl="parChTrans1D4" presStyleIdx="2" presStyleCnt="7"/>
      <dgm:spPr/>
      <dgm:t>
        <a:bodyPr/>
        <a:lstStyle/>
        <a:p>
          <a:pPr rtl="1"/>
          <a:endParaRPr lang="ar-SA"/>
        </a:p>
      </dgm:t>
    </dgm:pt>
    <dgm:pt modelId="{C300373F-E6FE-482F-B094-1F297717BF42}" type="pres">
      <dgm:prSet presAssocID="{5C006781-C56C-421E-B51C-901B6E687E5D}" presName="Name21" presStyleCnt="0"/>
      <dgm:spPr/>
    </dgm:pt>
    <dgm:pt modelId="{79D15415-3441-49A5-A932-25A6A854FE98}" type="pres">
      <dgm:prSet presAssocID="{5C006781-C56C-421E-B51C-901B6E687E5D}" presName="level2Shape" presStyleLbl="node4" presStyleIdx="2" presStyleCnt="7"/>
      <dgm:spPr/>
      <dgm:t>
        <a:bodyPr/>
        <a:lstStyle/>
        <a:p>
          <a:pPr rtl="1"/>
          <a:endParaRPr lang="ar-SA"/>
        </a:p>
      </dgm:t>
    </dgm:pt>
    <dgm:pt modelId="{533E3AFA-1844-45D0-9FCD-56842D5EABE1}" type="pres">
      <dgm:prSet presAssocID="{5C006781-C56C-421E-B51C-901B6E687E5D}" presName="hierChild3" presStyleCnt="0"/>
      <dgm:spPr/>
    </dgm:pt>
    <dgm:pt modelId="{9991E7E8-A69F-418F-B6B4-45746598CBD3}" type="pres">
      <dgm:prSet presAssocID="{9385E750-FB84-4D95-83D9-3C78EF869A5C}" presName="Name19" presStyleLbl="parChTrans1D4" presStyleIdx="3" presStyleCnt="7"/>
      <dgm:spPr/>
      <dgm:t>
        <a:bodyPr/>
        <a:lstStyle/>
        <a:p>
          <a:pPr rtl="1"/>
          <a:endParaRPr lang="ar-SA"/>
        </a:p>
      </dgm:t>
    </dgm:pt>
    <dgm:pt modelId="{C6DF7F46-EF1C-40C9-BBBB-B4BD6FA38B98}" type="pres">
      <dgm:prSet presAssocID="{D74B9BF1-E19D-41FB-97EC-00A39826F33B}" presName="Name21" presStyleCnt="0"/>
      <dgm:spPr/>
    </dgm:pt>
    <dgm:pt modelId="{3EB41E30-D6EE-40FD-87DB-0354B4DF11AC}" type="pres">
      <dgm:prSet presAssocID="{D74B9BF1-E19D-41FB-97EC-00A39826F33B}" presName="level2Shape" presStyleLbl="node4" presStyleIdx="3" presStyleCnt="7"/>
      <dgm:spPr/>
      <dgm:t>
        <a:bodyPr/>
        <a:lstStyle/>
        <a:p>
          <a:pPr rtl="1"/>
          <a:endParaRPr lang="ar-SA"/>
        </a:p>
      </dgm:t>
    </dgm:pt>
    <dgm:pt modelId="{5411CA15-991A-4EF2-8232-43FC85F041EF}" type="pres">
      <dgm:prSet presAssocID="{D74B9BF1-E19D-41FB-97EC-00A39826F33B}" presName="hierChild3" presStyleCnt="0"/>
      <dgm:spPr/>
    </dgm:pt>
    <dgm:pt modelId="{91244DEB-3B32-4A4C-84AA-EBDA283FEFC2}" type="pres">
      <dgm:prSet presAssocID="{2E4C25BD-DEA0-4112-9318-A437D2FA514A}" presName="Name19" presStyleLbl="parChTrans1D4" presStyleIdx="4" presStyleCnt="7"/>
      <dgm:spPr/>
      <dgm:t>
        <a:bodyPr/>
        <a:lstStyle/>
        <a:p>
          <a:pPr rtl="1"/>
          <a:endParaRPr lang="ar-SA"/>
        </a:p>
      </dgm:t>
    </dgm:pt>
    <dgm:pt modelId="{DDAC970B-C966-41D7-A3B1-699402217BA5}" type="pres">
      <dgm:prSet presAssocID="{757D8B7A-D033-4189-8C20-5FF1841251CE}" presName="Name21" presStyleCnt="0"/>
      <dgm:spPr/>
    </dgm:pt>
    <dgm:pt modelId="{6AF01586-00F6-4239-A614-30EC2745252C}" type="pres">
      <dgm:prSet presAssocID="{757D8B7A-D033-4189-8C20-5FF1841251CE}" presName="level2Shape" presStyleLbl="node4" presStyleIdx="4" presStyleCnt="7"/>
      <dgm:spPr/>
      <dgm:t>
        <a:bodyPr/>
        <a:lstStyle/>
        <a:p>
          <a:pPr rtl="1"/>
          <a:endParaRPr lang="ar-SA"/>
        </a:p>
      </dgm:t>
    </dgm:pt>
    <dgm:pt modelId="{1430073B-E002-41EA-9585-09EFC9187C3E}" type="pres">
      <dgm:prSet presAssocID="{757D8B7A-D033-4189-8C20-5FF1841251CE}" presName="hierChild3" presStyleCnt="0"/>
      <dgm:spPr/>
    </dgm:pt>
    <dgm:pt modelId="{E8C68BBE-720C-4BBF-B45B-B59BA06A10F7}" type="pres">
      <dgm:prSet presAssocID="{D92CCDB1-2B56-4A29-8E2B-AE2061B3A47A}" presName="Name19" presStyleLbl="parChTrans1D4" presStyleIdx="5" presStyleCnt="7"/>
      <dgm:spPr/>
      <dgm:t>
        <a:bodyPr/>
        <a:lstStyle/>
        <a:p>
          <a:pPr rtl="1"/>
          <a:endParaRPr lang="ar-SA"/>
        </a:p>
      </dgm:t>
    </dgm:pt>
    <dgm:pt modelId="{2C15CFFA-B148-4585-B63A-02C7304F8425}" type="pres">
      <dgm:prSet presAssocID="{8549ECFD-0932-4565-ADAA-447661357C59}" presName="Name21" presStyleCnt="0"/>
      <dgm:spPr/>
    </dgm:pt>
    <dgm:pt modelId="{D4309A24-E1D7-48B5-B8BD-1ACECF3D6A31}" type="pres">
      <dgm:prSet presAssocID="{8549ECFD-0932-4565-ADAA-447661357C59}" presName="level2Shape" presStyleLbl="node4" presStyleIdx="5" presStyleCnt="7"/>
      <dgm:spPr/>
      <dgm:t>
        <a:bodyPr/>
        <a:lstStyle/>
        <a:p>
          <a:pPr rtl="1"/>
          <a:endParaRPr lang="ar-SA"/>
        </a:p>
      </dgm:t>
    </dgm:pt>
    <dgm:pt modelId="{D7B73BCF-BDFF-4CD3-A080-CA564B825E73}" type="pres">
      <dgm:prSet presAssocID="{8549ECFD-0932-4565-ADAA-447661357C59}" presName="hierChild3" presStyleCnt="0"/>
      <dgm:spPr/>
    </dgm:pt>
    <dgm:pt modelId="{C4D99344-1695-416C-B411-720CDD51D0BB}" type="pres">
      <dgm:prSet presAssocID="{894E5C7F-B62F-4CCC-9E47-EC840C62DBB9}" presName="Name19" presStyleLbl="parChTrans1D4" presStyleIdx="6" presStyleCnt="7"/>
      <dgm:spPr/>
      <dgm:t>
        <a:bodyPr/>
        <a:lstStyle/>
        <a:p>
          <a:pPr rtl="1"/>
          <a:endParaRPr lang="ar-SA"/>
        </a:p>
      </dgm:t>
    </dgm:pt>
    <dgm:pt modelId="{E59F9245-9D20-4B19-BCA3-E6F0D782940C}" type="pres">
      <dgm:prSet presAssocID="{325A3292-D2FA-4EAA-954C-37BC90D52DEE}" presName="Name21" presStyleCnt="0"/>
      <dgm:spPr/>
    </dgm:pt>
    <dgm:pt modelId="{EA5332B2-DE82-406E-A871-B030C8735ECD}" type="pres">
      <dgm:prSet presAssocID="{325A3292-D2FA-4EAA-954C-37BC90D52DEE}" presName="level2Shape" presStyleLbl="node4" presStyleIdx="6" presStyleCnt="7"/>
      <dgm:spPr/>
      <dgm:t>
        <a:bodyPr/>
        <a:lstStyle/>
        <a:p>
          <a:pPr rtl="1"/>
          <a:endParaRPr lang="ar-SA"/>
        </a:p>
      </dgm:t>
    </dgm:pt>
    <dgm:pt modelId="{0FFBD4E3-F827-42DD-90EA-74E16B8A7B8A}" type="pres">
      <dgm:prSet presAssocID="{325A3292-D2FA-4EAA-954C-37BC90D52DEE}" presName="hierChild3" presStyleCnt="0"/>
      <dgm:spPr/>
    </dgm:pt>
    <dgm:pt modelId="{09E6636C-A546-4C2E-8B1C-C8E184F5736F}" type="pres">
      <dgm:prSet presAssocID="{1417C524-720D-46A3-8F85-ACD60A728284}" presName="Name19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07355EE4-E06F-4E35-88A8-4AF2ECCE166A}" type="pres">
      <dgm:prSet presAssocID="{4C634B5F-718A-4878-9C62-AB78420D0B79}" presName="Name21" presStyleCnt="0"/>
      <dgm:spPr/>
    </dgm:pt>
    <dgm:pt modelId="{CF18F783-0844-4F8A-B9F6-4457BDBE0249}" type="pres">
      <dgm:prSet presAssocID="{4C634B5F-718A-4878-9C62-AB78420D0B79}" presName="level2Shape" presStyleLbl="node2" presStyleIdx="1" presStyleCnt="2"/>
      <dgm:spPr/>
      <dgm:t>
        <a:bodyPr/>
        <a:lstStyle/>
        <a:p>
          <a:pPr rtl="1"/>
          <a:endParaRPr lang="ar-SA"/>
        </a:p>
      </dgm:t>
    </dgm:pt>
    <dgm:pt modelId="{6A63FFBE-BEDD-4FEB-8C2C-EF0F4D775D07}" type="pres">
      <dgm:prSet presAssocID="{4C634B5F-718A-4878-9C62-AB78420D0B79}" presName="hierChild3" presStyleCnt="0"/>
      <dgm:spPr/>
    </dgm:pt>
    <dgm:pt modelId="{18E10364-570F-4D06-8B20-808180E5230A}" type="pres">
      <dgm:prSet presAssocID="{4DC22181-058D-401E-A911-68F875625550}" presName="Name19" presStyleLbl="parChTrans1D3" presStyleIdx="1" presStyleCnt="2"/>
      <dgm:spPr/>
      <dgm:t>
        <a:bodyPr/>
        <a:lstStyle/>
        <a:p>
          <a:pPr rtl="1"/>
          <a:endParaRPr lang="ar-SA"/>
        </a:p>
      </dgm:t>
    </dgm:pt>
    <dgm:pt modelId="{C51F1DA2-B05C-4C06-9C4B-DA11A3CBD3D4}" type="pres">
      <dgm:prSet presAssocID="{E027FB55-9B36-426E-BD29-4D84FFDC707E}" presName="Name21" presStyleCnt="0"/>
      <dgm:spPr/>
    </dgm:pt>
    <dgm:pt modelId="{E19BC80E-9C35-425B-9B4D-3F965BD5252C}" type="pres">
      <dgm:prSet presAssocID="{E027FB55-9B36-426E-BD29-4D84FFDC707E}" presName="level2Shape" presStyleLbl="node3" presStyleIdx="1" presStyleCnt="2"/>
      <dgm:spPr/>
      <dgm:t>
        <a:bodyPr/>
        <a:lstStyle/>
        <a:p>
          <a:pPr rtl="1"/>
          <a:endParaRPr lang="ar-SA"/>
        </a:p>
      </dgm:t>
    </dgm:pt>
    <dgm:pt modelId="{FC0B7262-8A94-48E1-9DDC-71FDB1968769}" type="pres">
      <dgm:prSet presAssocID="{E027FB55-9B36-426E-BD29-4D84FFDC707E}" presName="hierChild3" presStyleCnt="0"/>
      <dgm:spPr/>
    </dgm:pt>
    <dgm:pt modelId="{02C728BF-6F84-4339-BB02-668330B29BA0}" type="pres">
      <dgm:prSet presAssocID="{70274769-E88D-43F6-87C9-5525F8B7BBBD}" presName="bgShapesFlow" presStyleCnt="0"/>
      <dgm:spPr/>
    </dgm:pt>
    <dgm:pt modelId="{CA8F6F24-FCDB-4B37-B83B-D2A94A8CB90F}" type="pres">
      <dgm:prSet presAssocID="{A89B69EB-D3ED-400A-A442-212DA70DE063}" presName="rectComp" presStyleCnt="0"/>
      <dgm:spPr/>
    </dgm:pt>
    <dgm:pt modelId="{4C30E360-5F47-4F55-B19C-AF375753BFB0}" type="pres">
      <dgm:prSet presAssocID="{A89B69EB-D3ED-400A-A442-212DA70DE063}" presName="bgRect" presStyleLbl="bgShp" presStyleIdx="0" presStyleCnt="3" custScaleY="1679804" custLinFactY="159607" custLinFactNeighborX="-1031" custLinFactNeighborY="200000"/>
      <dgm:spPr/>
      <dgm:t>
        <a:bodyPr/>
        <a:lstStyle/>
        <a:p>
          <a:pPr rtl="1"/>
          <a:endParaRPr lang="ar-SA"/>
        </a:p>
      </dgm:t>
    </dgm:pt>
    <dgm:pt modelId="{1E542075-4929-4579-AD33-3FE7C43DE86B}" type="pres">
      <dgm:prSet presAssocID="{A89B69EB-D3ED-400A-A442-212DA70DE063}" presName="bgRectTx" presStyleLbl="bgShp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8B2295B-C6AC-4B72-8055-7FDBAEA54FCB}" type="pres">
      <dgm:prSet presAssocID="{A89B69EB-D3ED-400A-A442-212DA70DE063}" presName="spComp" presStyleCnt="0"/>
      <dgm:spPr/>
    </dgm:pt>
    <dgm:pt modelId="{0321D978-AFB9-43D8-B53D-DE641A086393}" type="pres">
      <dgm:prSet presAssocID="{A89B69EB-D3ED-400A-A442-212DA70DE063}" presName="vSp" presStyleCnt="0"/>
      <dgm:spPr/>
    </dgm:pt>
    <dgm:pt modelId="{82D8E026-DE51-46F7-9AFB-F36972C17718}" type="pres">
      <dgm:prSet presAssocID="{8449D09C-7AF6-42E7-900E-EA3ACA5DA09A}" presName="rectComp" presStyleCnt="0"/>
      <dgm:spPr/>
    </dgm:pt>
    <dgm:pt modelId="{442FD08E-CF77-469E-BC61-DB2F7B941D0E}" type="pres">
      <dgm:prSet presAssocID="{8449D09C-7AF6-42E7-900E-EA3ACA5DA09A}" presName="bgRect" presStyleLbl="bgShp" presStyleIdx="1" presStyleCnt="3" custScaleX="100000" custScaleY="2000000" custLinFactY="89738" custLinFactNeighborX="-19277" custLinFactNeighborY="100000"/>
      <dgm:spPr/>
      <dgm:t>
        <a:bodyPr/>
        <a:lstStyle/>
        <a:p>
          <a:pPr rtl="1"/>
          <a:endParaRPr lang="ar-SA"/>
        </a:p>
      </dgm:t>
    </dgm:pt>
    <dgm:pt modelId="{B9B614E1-0106-4736-844B-7EAED5B1589D}" type="pres">
      <dgm:prSet presAssocID="{8449D09C-7AF6-42E7-900E-EA3ACA5DA09A}" presName="bgRectTx" presStyleLbl="bgShp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D07DEBB-9D42-4F8D-BB1F-FDE9B897777A}" type="pres">
      <dgm:prSet presAssocID="{8449D09C-7AF6-42E7-900E-EA3ACA5DA09A}" presName="spComp" presStyleCnt="0"/>
      <dgm:spPr/>
    </dgm:pt>
    <dgm:pt modelId="{19F034DD-BF62-4D21-9F7E-3E2CAECC3AB7}" type="pres">
      <dgm:prSet presAssocID="{8449D09C-7AF6-42E7-900E-EA3ACA5DA09A}" presName="vSp" presStyleCnt="0"/>
      <dgm:spPr/>
    </dgm:pt>
    <dgm:pt modelId="{2DDCF280-9850-428C-A2DD-2BDE9CDEB4EF}" type="pres">
      <dgm:prSet presAssocID="{B3732FFD-FB89-4619-8CC0-869D2FBF9D15}" presName="rectComp" presStyleCnt="0"/>
      <dgm:spPr/>
    </dgm:pt>
    <dgm:pt modelId="{ABDBFD2E-321A-4EC8-B299-7092C4992912}" type="pres">
      <dgm:prSet presAssocID="{B3732FFD-FB89-4619-8CC0-869D2FBF9D15}" presName="bgRect" presStyleLbl="bgShp" presStyleIdx="2" presStyleCnt="3" custScaleX="100000" custScaleY="738780" custLinFactNeighborX="1031" custLinFactNeighborY="7106"/>
      <dgm:spPr/>
      <dgm:t>
        <a:bodyPr/>
        <a:lstStyle/>
        <a:p>
          <a:pPr rtl="1"/>
          <a:endParaRPr lang="ar-SA"/>
        </a:p>
      </dgm:t>
    </dgm:pt>
    <dgm:pt modelId="{44BE4044-1D6F-4D8B-9217-15FAE1D73604}" type="pres">
      <dgm:prSet presAssocID="{B3732FFD-FB89-4619-8CC0-869D2FBF9D15}" presName="bgRectTx" presStyleLbl="bgShp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696E4F3-71ED-45AB-AF42-570B97979A88}" type="presOf" srcId="{D92CCDB1-2B56-4A29-8E2B-AE2061B3A47A}" destId="{E8C68BBE-720C-4BBF-B45B-B59BA06A10F7}" srcOrd="0" destOrd="0" presId="urn:microsoft.com/office/officeart/2005/8/layout/hierarchy6"/>
    <dgm:cxn modelId="{CD736DF2-5D63-4155-A1FD-6D1F4A845FF9}" type="presOf" srcId="{A3192A8D-EF80-49CF-A7CE-D03E249DF51E}" destId="{B6B125A3-4BDB-46C0-B010-F412ED455ED4}" srcOrd="0" destOrd="0" presId="urn:microsoft.com/office/officeart/2005/8/layout/hierarchy6"/>
    <dgm:cxn modelId="{C01320E2-24DC-4042-983C-2856B65BE7C3}" srcId="{1A7E5330-A96E-48C1-B841-F178B91C182F}" destId="{5C006781-C56C-421E-B51C-901B6E687E5D}" srcOrd="1" destOrd="0" parTransId="{BB54FAF6-7DAE-4455-8769-2EF29488CC87}" sibTransId="{B868846D-0686-48FB-90BE-FB128E492886}"/>
    <dgm:cxn modelId="{C4A91E35-0617-41AD-BDEC-E23FC7E70370}" type="presOf" srcId="{D74B9BF1-E19D-41FB-97EC-00A39826F33B}" destId="{3EB41E30-D6EE-40FD-87DB-0354B4DF11AC}" srcOrd="0" destOrd="0" presId="urn:microsoft.com/office/officeart/2005/8/layout/hierarchy6"/>
    <dgm:cxn modelId="{6732CE85-6E7D-4309-B4AB-503C1C8FF9C3}" type="presOf" srcId="{309A13A5-FF0A-4ED2-9C64-C26E2715B14F}" destId="{8C040954-0666-4DAC-84F9-7D6687698D61}" srcOrd="0" destOrd="0" presId="urn:microsoft.com/office/officeart/2005/8/layout/hierarchy6"/>
    <dgm:cxn modelId="{D25053BD-5B05-4F9F-8358-B3BAAE43448C}" type="presOf" srcId="{55806A92-8BA4-424C-9719-56D8916148F2}" destId="{1B54BDAA-CA1A-44F8-961E-B06741974FF0}" srcOrd="0" destOrd="0" presId="urn:microsoft.com/office/officeart/2005/8/layout/hierarchy6"/>
    <dgm:cxn modelId="{50A89046-DC1B-4827-B736-793BB3175E38}" type="presOf" srcId="{8549ECFD-0932-4565-ADAA-447661357C59}" destId="{D4309A24-E1D7-48B5-B8BD-1ACECF3D6A31}" srcOrd="0" destOrd="0" presId="urn:microsoft.com/office/officeart/2005/8/layout/hierarchy6"/>
    <dgm:cxn modelId="{7A48D407-9F18-408F-B4B2-86E40857B121}" type="presOf" srcId="{325A3292-D2FA-4EAA-954C-37BC90D52DEE}" destId="{EA5332B2-DE82-406E-A871-B030C8735ECD}" srcOrd="0" destOrd="0" presId="urn:microsoft.com/office/officeart/2005/8/layout/hierarchy6"/>
    <dgm:cxn modelId="{5D1F090D-3A8D-48E5-9129-AED85B85A348}" type="presOf" srcId="{1417C524-720D-46A3-8F85-ACD60A728284}" destId="{09E6636C-A546-4C2E-8B1C-C8E184F5736F}" srcOrd="0" destOrd="0" presId="urn:microsoft.com/office/officeart/2005/8/layout/hierarchy6"/>
    <dgm:cxn modelId="{5E188E34-55AD-4CA4-8F5E-563EC2A4BDDE}" type="presOf" srcId="{B3732FFD-FB89-4619-8CC0-869D2FBF9D15}" destId="{ABDBFD2E-321A-4EC8-B299-7092C4992912}" srcOrd="0" destOrd="0" presId="urn:microsoft.com/office/officeart/2005/8/layout/hierarchy6"/>
    <dgm:cxn modelId="{FC46C7D9-F67F-447C-A71A-AD6984706304}" srcId="{70274769-E88D-43F6-87C9-5525F8B7BBBD}" destId="{A89B69EB-D3ED-400A-A442-212DA70DE063}" srcOrd="1" destOrd="0" parTransId="{A683D4D6-F8A6-4ED0-9251-C7577038150C}" sibTransId="{FB08970E-B8A8-468D-8450-D275BB648C9D}"/>
    <dgm:cxn modelId="{26129B34-FF39-4798-A5DA-2A6A3E668D01}" srcId="{C36547E6-53F7-4CCC-AF79-9ABA0C210E3A}" destId="{A3192A8D-EF80-49CF-A7CE-D03E249DF51E}" srcOrd="0" destOrd="0" parTransId="{309A13A5-FF0A-4ED2-9C64-C26E2715B14F}" sibTransId="{2742953D-42E4-40CB-BB17-9AA35A086786}"/>
    <dgm:cxn modelId="{23BD3066-5C41-4B16-A8FB-E1F88064FBBD}" type="presOf" srcId="{2E4C25BD-DEA0-4112-9318-A437D2FA514A}" destId="{91244DEB-3B32-4A4C-84AA-EBDA283FEFC2}" srcOrd="0" destOrd="0" presId="urn:microsoft.com/office/officeart/2005/8/layout/hierarchy6"/>
    <dgm:cxn modelId="{B16E0FB3-3472-4C61-882E-1ADA7DCAA147}" srcId="{412A385C-5430-4356-BD0C-E8D139AE92B5}" destId="{C36547E6-53F7-4CCC-AF79-9ABA0C210E3A}" srcOrd="0" destOrd="0" parTransId="{8B9FBBE6-12F9-4901-9CEA-5731ED392508}" sibTransId="{D86A4B42-AFDA-42C6-BBE8-4C7C26F0D6FF}"/>
    <dgm:cxn modelId="{0FFAC058-A523-4215-BE88-F7DA4B2F86D4}" srcId="{A3192A8D-EF80-49CF-A7CE-D03E249DF51E}" destId="{757D8B7A-D033-4189-8C20-5FF1841251CE}" srcOrd="1" destOrd="0" parTransId="{2E4C25BD-DEA0-4112-9318-A437D2FA514A}" sibTransId="{C8F17D51-B32A-480E-8A92-C2996293BF2F}"/>
    <dgm:cxn modelId="{EEFDA2C3-40C9-4E24-B5F8-842091616B00}" srcId="{412A385C-5430-4356-BD0C-E8D139AE92B5}" destId="{4C634B5F-718A-4878-9C62-AB78420D0B79}" srcOrd="1" destOrd="0" parTransId="{1417C524-720D-46A3-8F85-ACD60A728284}" sibTransId="{6D9195DF-F721-4709-9425-5D4DF421728B}"/>
    <dgm:cxn modelId="{49CC00A7-F36A-4C83-820C-B596F447B9BE}" type="presOf" srcId="{4DC22181-058D-401E-A911-68F875625550}" destId="{18E10364-570F-4D06-8B20-808180E5230A}" srcOrd="0" destOrd="0" presId="urn:microsoft.com/office/officeart/2005/8/layout/hierarchy6"/>
    <dgm:cxn modelId="{1EEE9E5C-516E-414F-8334-28044FC1BE69}" type="presOf" srcId="{C36547E6-53F7-4CCC-AF79-9ABA0C210E3A}" destId="{EBFFE839-FFEA-4B4C-8B4F-32A1742FB921}" srcOrd="0" destOrd="0" presId="urn:microsoft.com/office/officeart/2005/8/layout/hierarchy6"/>
    <dgm:cxn modelId="{C3A09C56-6D3D-484C-B44F-9E93E12823D8}" srcId="{70274769-E88D-43F6-87C9-5525F8B7BBBD}" destId="{B3732FFD-FB89-4619-8CC0-869D2FBF9D15}" srcOrd="3" destOrd="0" parTransId="{AEBFAA28-49EC-483A-9E46-254CA158FD2C}" sibTransId="{F09A0059-B128-4762-B435-B2E0438D6D1E}"/>
    <dgm:cxn modelId="{8BB22593-7786-4FB8-A7EA-5017D5B8D2D5}" type="presOf" srcId="{1A7E5330-A96E-48C1-B841-F178B91C182F}" destId="{01BEC8A6-192D-4EF0-A1C8-0A358BD69A2B}" srcOrd="0" destOrd="0" presId="urn:microsoft.com/office/officeart/2005/8/layout/hierarchy6"/>
    <dgm:cxn modelId="{06168E99-ADF3-4287-9F26-CD08A71D3676}" type="presOf" srcId="{656C2738-C80C-4CC9-8855-A59DEDD161F7}" destId="{744EF2C9-0DD5-485E-9161-47FD5919BA57}" srcOrd="0" destOrd="0" presId="urn:microsoft.com/office/officeart/2005/8/layout/hierarchy6"/>
    <dgm:cxn modelId="{ABEDB42A-563D-492E-A64B-0F1CA05A24BD}" type="presOf" srcId="{E027FB55-9B36-426E-BD29-4D84FFDC707E}" destId="{E19BC80E-9C35-425B-9B4D-3F965BD5252C}" srcOrd="0" destOrd="0" presId="urn:microsoft.com/office/officeart/2005/8/layout/hierarchy6"/>
    <dgm:cxn modelId="{32F588A8-0C48-43EC-8D39-8F797690BE60}" type="presOf" srcId="{8449D09C-7AF6-42E7-900E-EA3ACA5DA09A}" destId="{442FD08E-CF77-469E-BC61-DB2F7B941D0E}" srcOrd="0" destOrd="0" presId="urn:microsoft.com/office/officeart/2005/8/layout/hierarchy6"/>
    <dgm:cxn modelId="{242A32A3-10D6-4EEC-9590-3F09126D157B}" type="presOf" srcId="{894E5C7F-B62F-4CCC-9E47-EC840C62DBB9}" destId="{C4D99344-1695-416C-B411-720CDD51D0BB}" srcOrd="0" destOrd="0" presId="urn:microsoft.com/office/officeart/2005/8/layout/hierarchy6"/>
    <dgm:cxn modelId="{5E8F024B-4A32-4DCE-88F9-7F3F2E2C7551}" type="presOf" srcId="{412A385C-5430-4356-BD0C-E8D139AE92B5}" destId="{94827E21-E62B-4106-AD3D-134E505F1938}" srcOrd="0" destOrd="0" presId="urn:microsoft.com/office/officeart/2005/8/layout/hierarchy6"/>
    <dgm:cxn modelId="{A22F6665-1211-4A2D-9133-921E3942FC7B}" type="presOf" srcId="{B3732FFD-FB89-4619-8CC0-869D2FBF9D15}" destId="{44BE4044-1D6F-4D8B-9217-15FAE1D73604}" srcOrd="1" destOrd="0" presId="urn:microsoft.com/office/officeart/2005/8/layout/hierarchy6"/>
    <dgm:cxn modelId="{03CF9048-5C2C-456F-B334-7D0518CE56E1}" srcId="{70274769-E88D-43F6-87C9-5525F8B7BBBD}" destId="{8449D09C-7AF6-42E7-900E-EA3ACA5DA09A}" srcOrd="2" destOrd="0" parTransId="{EE4FAEC3-E702-40DC-A7AA-40044CC79189}" sibTransId="{A2DE8179-9F66-4CDF-86BD-D0FA2F15DF5C}"/>
    <dgm:cxn modelId="{791E2F1D-5A73-4BDC-ADCA-346502D0852E}" srcId="{757D8B7A-D033-4189-8C20-5FF1841251CE}" destId="{8549ECFD-0932-4565-ADAA-447661357C59}" srcOrd="0" destOrd="0" parTransId="{D92CCDB1-2B56-4A29-8E2B-AE2061B3A47A}" sibTransId="{16DDBA7F-6526-4904-A5A8-39942634E3A7}"/>
    <dgm:cxn modelId="{207A9321-1AB8-4568-9F39-82937723D38A}" srcId="{A3192A8D-EF80-49CF-A7CE-D03E249DF51E}" destId="{1A7E5330-A96E-48C1-B841-F178B91C182F}" srcOrd="0" destOrd="0" parTransId="{0E78397A-ADB1-45FE-A3E2-A72BC36087B2}" sibTransId="{D200264D-FB85-415C-B15B-096BED69207F}"/>
    <dgm:cxn modelId="{292DCE6E-5E8B-4FA5-8A09-070AFBDA4609}" type="presOf" srcId="{4C634B5F-718A-4878-9C62-AB78420D0B79}" destId="{CF18F783-0844-4F8A-B9F6-4457BDBE0249}" srcOrd="0" destOrd="0" presId="urn:microsoft.com/office/officeart/2005/8/layout/hierarchy6"/>
    <dgm:cxn modelId="{94D99B11-BC94-45DB-832A-6A7688B438FD}" srcId="{1A7E5330-A96E-48C1-B841-F178B91C182F}" destId="{D74B9BF1-E19D-41FB-97EC-00A39826F33B}" srcOrd="2" destOrd="0" parTransId="{9385E750-FB84-4D95-83D9-3C78EF869A5C}" sibTransId="{8FD9FC7A-AB74-4494-BB5E-A445C93D08AC}"/>
    <dgm:cxn modelId="{F9780667-C3E6-4B1B-B705-38AF9366F2A9}" srcId="{70274769-E88D-43F6-87C9-5525F8B7BBBD}" destId="{412A385C-5430-4356-BD0C-E8D139AE92B5}" srcOrd="0" destOrd="0" parTransId="{B639D76F-AE16-42B2-93C2-9EE25DDB482D}" sibTransId="{6E001115-DCD8-4358-BD89-A7306FED5741}"/>
    <dgm:cxn modelId="{100B7AE5-959C-4D59-BB86-2327629C11EE}" srcId="{1A7E5330-A96E-48C1-B841-F178B91C182F}" destId="{656C2738-C80C-4CC9-8855-A59DEDD161F7}" srcOrd="0" destOrd="0" parTransId="{55806A92-8BA4-424C-9719-56D8916148F2}" sibTransId="{B267E7F4-323A-48D9-9CA7-5FA7EBC4EE81}"/>
    <dgm:cxn modelId="{629CF340-35BB-4BA9-9901-D283C37F8C41}" type="presOf" srcId="{70274769-E88D-43F6-87C9-5525F8B7BBBD}" destId="{34843C1B-F5DB-4B21-A754-C2AC2CC0073B}" srcOrd="0" destOrd="0" presId="urn:microsoft.com/office/officeart/2005/8/layout/hierarchy6"/>
    <dgm:cxn modelId="{FF3CF888-65FF-4344-8372-8538820FD6E0}" type="presOf" srcId="{8B9FBBE6-12F9-4901-9CEA-5731ED392508}" destId="{378E6134-BAC8-4D9E-AC24-B70E141FD084}" srcOrd="0" destOrd="0" presId="urn:microsoft.com/office/officeart/2005/8/layout/hierarchy6"/>
    <dgm:cxn modelId="{9AEE27CE-D4BA-42D3-95E5-E867FC16269B}" type="presOf" srcId="{A89B69EB-D3ED-400A-A442-212DA70DE063}" destId="{4C30E360-5F47-4F55-B19C-AF375753BFB0}" srcOrd="0" destOrd="0" presId="urn:microsoft.com/office/officeart/2005/8/layout/hierarchy6"/>
    <dgm:cxn modelId="{37EB8861-1BD5-40B2-A0B1-54BA909675C8}" type="presOf" srcId="{9385E750-FB84-4D95-83D9-3C78EF869A5C}" destId="{9991E7E8-A69F-418F-B6B4-45746598CBD3}" srcOrd="0" destOrd="0" presId="urn:microsoft.com/office/officeart/2005/8/layout/hierarchy6"/>
    <dgm:cxn modelId="{5D34151D-1927-4E78-B90E-D3A44EBB9476}" type="presOf" srcId="{5C006781-C56C-421E-B51C-901B6E687E5D}" destId="{79D15415-3441-49A5-A932-25A6A854FE98}" srcOrd="0" destOrd="0" presId="urn:microsoft.com/office/officeart/2005/8/layout/hierarchy6"/>
    <dgm:cxn modelId="{1219C4B9-3504-4F61-983A-C2ECC979A141}" type="presOf" srcId="{8449D09C-7AF6-42E7-900E-EA3ACA5DA09A}" destId="{B9B614E1-0106-4736-844B-7EAED5B1589D}" srcOrd="1" destOrd="0" presId="urn:microsoft.com/office/officeart/2005/8/layout/hierarchy6"/>
    <dgm:cxn modelId="{1A35CD4C-0650-4A30-A25F-9D43B54A948A}" srcId="{4C634B5F-718A-4878-9C62-AB78420D0B79}" destId="{E027FB55-9B36-426E-BD29-4D84FFDC707E}" srcOrd="0" destOrd="0" parTransId="{4DC22181-058D-401E-A911-68F875625550}" sibTransId="{838CCE88-8C6D-4750-AE16-188F7BCBFCEE}"/>
    <dgm:cxn modelId="{6AA42ECC-B898-47D1-A51A-BF39F473CA2F}" srcId="{757D8B7A-D033-4189-8C20-5FF1841251CE}" destId="{325A3292-D2FA-4EAA-954C-37BC90D52DEE}" srcOrd="1" destOrd="0" parTransId="{894E5C7F-B62F-4CCC-9E47-EC840C62DBB9}" sibTransId="{2195C4E8-362F-47B9-B6BA-A50771672A71}"/>
    <dgm:cxn modelId="{783831BC-5BDE-4A1D-AA40-1064D9CD7476}" type="presOf" srcId="{757D8B7A-D033-4189-8C20-5FF1841251CE}" destId="{6AF01586-00F6-4239-A614-30EC2745252C}" srcOrd="0" destOrd="0" presId="urn:microsoft.com/office/officeart/2005/8/layout/hierarchy6"/>
    <dgm:cxn modelId="{1FE46D04-F94A-47FF-9402-9B9E3CEECE8B}" type="presOf" srcId="{BB54FAF6-7DAE-4455-8769-2EF29488CC87}" destId="{B41C8446-5FF5-4DED-9830-EDB47C81A733}" srcOrd="0" destOrd="0" presId="urn:microsoft.com/office/officeart/2005/8/layout/hierarchy6"/>
    <dgm:cxn modelId="{B3EB965C-1651-477F-8F3B-C18DB26A7779}" type="presOf" srcId="{0E78397A-ADB1-45FE-A3E2-A72BC36087B2}" destId="{CCC74803-2222-4375-9131-3A4339908815}" srcOrd="0" destOrd="0" presId="urn:microsoft.com/office/officeart/2005/8/layout/hierarchy6"/>
    <dgm:cxn modelId="{B821D09B-DAE6-464C-AD29-17F717151542}" type="presOf" srcId="{A89B69EB-D3ED-400A-A442-212DA70DE063}" destId="{1E542075-4929-4579-AD33-3FE7C43DE86B}" srcOrd="1" destOrd="0" presId="urn:microsoft.com/office/officeart/2005/8/layout/hierarchy6"/>
    <dgm:cxn modelId="{15FFC5D8-2D10-4BBF-9CB4-D6A7FE447B88}" type="presParOf" srcId="{34843C1B-F5DB-4B21-A754-C2AC2CC0073B}" destId="{3A5CD6C2-559E-489F-828F-9BD48A94950C}" srcOrd="0" destOrd="0" presId="urn:microsoft.com/office/officeart/2005/8/layout/hierarchy6"/>
    <dgm:cxn modelId="{402B40FB-18B2-40F2-BC52-F48C2D1AE49A}" type="presParOf" srcId="{3A5CD6C2-559E-489F-828F-9BD48A94950C}" destId="{B9AD3C10-CE6F-4B33-AB50-19FEBA7FA9E0}" srcOrd="0" destOrd="0" presId="urn:microsoft.com/office/officeart/2005/8/layout/hierarchy6"/>
    <dgm:cxn modelId="{E151B2B4-70DF-49CF-A009-EB1939E4AAB3}" type="presParOf" srcId="{3A5CD6C2-559E-489F-828F-9BD48A94950C}" destId="{9BFC636C-3F3F-423F-B8DD-6179327673AA}" srcOrd="1" destOrd="0" presId="urn:microsoft.com/office/officeart/2005/8/layout/hierarchy6"/>
    <dgm:cxn modelId="{5D5CD7F6-5188-46CF-A328-DDECF42082D7}" type="presParOf" srcId="{9BFC636C-3F3F-423F-B8DD-6179327673AA}" destId="{9A119D4F-C22A-4E8B-B3DE-89566F63871E}" srcOrd="0" destOrd="0" presId="urn:microsoft.com/office/officeart/2005/8/layout/hierarchy6"/>
    <dgm:cxn modelId="{F57EA09F-6BE7-4306-8BA6-5A60A440ACE9}" type="presParOf" srcId="{9A119D4F-C22A-4E8B-B3DE-89566F63871E}" destId="{94827E21-E62B-4106-AD3D-134E505F1938}" srcOrd="0" destOrd="0" presId="urn:microsoft.com/office/officeart/2005/8/layout/hierarchy6"/>
    <dgm:cxn modelId="{09B95BA0-4108-45ED-9207-916629F2DB99}" type="presParOf" srcId="{9A119D4F-C22A-4E8B-B3DE-89566F63871E}" destId="{934FE356-62AD-40F8-BB51-7E088D090AB5}" srcOrd="1" destOrd="0" presId="urn:microsoft.com/office/officeart/2005/8/layout/hierarchy6"/>
    <dgm:cxn modelId="{F5FB2AD2-0A3B-4A4B-A89E-D7A14E15CE84}" type="presParOf" srcId="{934FE356-62AD-40F8-BB51-7E088D090AB5}" destId="{378E6134-BAC8-4D9E-AC24-B70E141FD084}" srcOrd="0" destOrd="0" presId="urn:microsoft.com/office/officeart/2005/8/layout/hierarchy6"/>
    <dgm:cxn modelId="{AD9FBF51-ACB0-4382-B295-9836401685C5}" type="presParOf" srcId="{934FE356-62AD-40F8-BB51-7E088D090AB5}" destId="{462A76B8-835C-4288-8602-A9AAD050176D}" srcOrd="1" destOrd="0" presId="urn:microsoft.com/office/officeart/2005/8/layout/hierarchy6"/>
    <dgm:cxn modelId="{5B0FB9F5-86F6-47D4-9675-2BDAC18AB579}" type="presParOf" srcId="{462A76B8-835C-4288-8602-A9AAD050176D}" destId="{EBFFE839-FFEA-4B4C-8B4F-32A1742FB921}" srcOrd="0" destOrd="0" presId="urn:microsoft.com/office/officeart/2005/8/layout/hierarchy6"/>
    <dgm:cxn modelId="{8D14ADD3-9C08-4429-98C2-E7062A2649D7}" type="presParOf" srcId="{462A76B8-835C-4288-8602-A9AAD050176D}" destId="{9B6B259B-EA3D-45F6-8240-D3C68EC0BF65}" srcOrd="1" destOrd="0" presId="urn:microsoft.com/office/officeart/2005/8/layout/hierarchy6"/>
    <dgm:cxn modelId="{7E207710-6CAB-4AA8-80EF-3A8D79C5A6A0}" type="presParOf" srcId="{9B6B259B-EA3D-45F6-8240-D3C68EC0BF65}" destId="{8C040954-0666-4DAC-84F9-7D6687698D61}" srcOrd="0" destOrd="0" presId="urn:microsoft.com/office/officeart/2005/8/layout/hierarchy6"/>
    <dgm:cxn modelId="{1692F7F3-43D3-41B7-866E-7ABC1641D290}" type="presParOf" srcId="{9B6B259B-EA3D-45F6-8240-D3C68EC0BF65}" destId="{9EE072AA-2AE5-4119-B003-711427FF3CC0}" srcOrd="1" destOrd="0" presId="urn:microsoft.com/office/officeart/2005/8/layout/hierarchy6"/>
    <dgm:cxn modelId="{F226325E-2AB1-4702-BE02-A6E12A887B01}" type="presParOf" srcId="{9EE072AA-2AE5-4119-B003-711427FF3CC0}" destId="{B6B125A3-4BDB-46C0-B010-F412ED455ED4}" srcOrd="0" destOrd="0" presId="urn:microsoft.com/office/officeart/2005/8/layout/hierarchy6"/>
    <dgm:cxn modelId="{7A8CDDBD-C1F3-4BE7-9FD1-A77AAABA3042}" type="presParOf" srcId="{9EE072AA-2AE5-4119-B003-711427FF3CC0}" destId="{68D47DF3-30A7-408D-8BCA-69F9CDA31448}" srcOrd="1" destOrd="0" presId="urn:microsoft.com/office/officeart/2005/8/layout/hierarchy6"/>
    <dgm:cxn modelId="{A0A927F2-CC51-4F4E-900F-F2722C63A52F}" type="presParOf" srcId="{68D47DF3-30A7-408D-8BCA-69F9CDA31448}" destId="{CCC74803-2222-4375-9131-3A4339908815}" srcOrd="0" destOrd="0" presId="urn:microsoft.com/office/officeart/2005/8/layout/hierarchy6"/>
    <dgm:cxn modelId="{DF25FD13-3CFC-430A-A802-47217B8843AB}" type="presParOf" srcId="{68D47DF3-30A7-408D-8BCA-69F9CDA31448}" destId="{5B451E32-A751-449F-9630-CC6199FEEAF5}" srcOrd="1" destOrd="0" presId="urn:microsoft.com/office/officeart/2005/8/layout/hierarchy6"/>
    <dgm:cxn modelId="{BFBE0F80-4FE6-4F1F-84BB-A42E01F32996}" type="presParOf" srcId="{5B451E32-A751-449F-9630-CC6199FEEAF5}" destId="{01BEC8A6-192D-4EF0-A1C8-0A358BD69A2B}" srcOrd="0" destOrd="0" presId="urn:microsoft.com/office/officeart/2005/8/layout/hierarchy6"/>
    <dgm:cxn modelId="{5C905307-9154-4234-B07A-C3C7E23092DA}" type="presParOf" srcId="{5B451E32-A751-449F-9630-CC6199FEEAF5}" destId="{5D134776-E48D-49D1-93B7-7F4CED68887D}" srcOrd="1" destOrd="0" presId="urn:microsoft.com/office/officeart/2005/8/layout/hierarchy6"/>
    <dgm:cxn modelId="{9921DA9A-003E-49D7-AD2B-70E91F54D0C1}" type="presParOf" srcId="{5D134776-E48D-49D1-93B7-7F4CED68887D}" destId="{1B54BDAA-CA1A-44F8-961E-B06741974FF0}" srcOrd="0" destOrd="0" presId="urn:microsoft.com/office/officeart/2005/8/layout/hierarchy6"/>
    <dgm:cxn modelId="{5AF6495E-E98D-4930-9DD1-5E4216BC2E5C}" type="presParOf" srcId="{5D134776-E48D-49D1-93B7-7F4CED68887D}" destId="{E098E473-94DE-4DA0-A68A-99602F43779D}" srcOrd="1" destOrd="0" presId="urn:microsoft.com/office/officeart/2005/8/layout/hierarchy6"/>
    <dgm:cxn modelId="{8BE0B064-A7E5-455F-9CE8-7837319B5300}" type="presParOf" srcId="{E098E473-94DE-4DA0-A68A-99602F43779D}" destId="{744EF2C9-0DD5-485E-9161-47FD5919BA57}" srcOrd="0" destOrd="0" presId="urn:microsoft.com/office/officeart/2005/8/layout/hierarchy6"/>
    <dgm:cxn modelId="{858AC5CF-2312-48EE-9225-4569252B6789}" type="presParOf" srcId="{E098E473-94DE-4DA0-A68A-99602F43779D}" destId="{D2FCDCDB-1A7C-4EBD-87D1-674E44BC4A36}" srcOrd="1" destOrd="0" presId="urn:microsoft.com/office/officeart/2005/8/layout/hierarchy6"/>
    <dgm:cxn modelId="{CABC6020-4B24-42B5-A53E-74D26BEF9898}" type="presParOf" srcId="{5D134776-E48D-49D1-93B7-7F4CED68887D}" destId="{B41C8446-5FF5-4DED-9830-EDB47C81A733}" srcOrd="2" destOrd="0" presId="urn:microsoft.com/office/officeart/2005/8/layout/hierarchy6"/>
    <dgm:cxn modelId="{F505319F-7B41-4303-864A-404679A9E06B}" type="presParOf" srcId="{5D134776-E48D-49D1-93B7-7F4CED68887D}" destId="{C300373F-E6FE-482F-B094-1F297717BF42}" srcOrd="3" destOrd="0" presId="urn:microsoft.com/office/officeart/2005/8/layout/hierarchy6"/>
    <dgm:cxn modelId="{706A7BE6-341A-4BEE-909F-4C7B3E8A998C}" type="presParOf" srcId="{C300373F-E6FE-482F-B094-1F297717BF42}" destId="{79D15415-3441-49A5-A932-25A6A854FE98}" srcOrd="0" destOrd="0" presId="urn:microsoft.com/office/officeart/2005/8/layout/hierarchy6"/>
    <dgm:cxn modelId="{A4B3337B-53DB-41ED-82C2-74D8237827DC}" type="presParOf" srcId="{C300373F-E6FE-482F-B094-1F297717BF42}" destId="{533E3AFA-1844-45D0-9FCD-56842D5EABE1}" srcOrd="1" destOrd="0" presId="urn:microsoft.com/office/officeart/2005/8/layout/hierarchy6"/>
    <dgm:cxn modelId="{4E523EA1-EDDC-4135-B2F3-7AE4EA8AA105}" type="presParOf" srcId="{5D134776-E48D-49D1-93B7-7F4CED68887D}" destId="{9991E7E8-A69F-418F-B6B4-45746598CBD3}" srcOrd="4" destOrd="0" presId="urn:microsoft.com/office/officeart/2005/8/layout/hierarchy6"/>
    <dgm:cxn modelId="{DC3587ED-1D64-41C9-8333-F2DB9C682D48}" type="presParOf" srcId="{5D134776-E48D-49D1-93B7-7F4CED68887D}" destId="{C6DF7F46-EF1C-40C9-BBBB-B4BD6FA38B98}" srcOrd="5" destOrd="0" presId="urn:microsoft.com/office/officeart/2005/8/layout/hierarchy6"/>
    <dgm:cxn modelId="{1044707F-5043-4A14-B101-ED383111C8B4}" type="presParOf" srcId="{C6DF7F46-EF1C-40C9-BBBB-B4BD6FA38B98}" destId="{3EB41E30-D6EE-40FD-87DB-0354B4DF11AC}" srcOrd="0" destOrd="0" presId="urn:microsoft.com/office/officeart/2005/8/layout/hierarchy6"/>
    <dgm:cxn modelId="{65946734-6829-4B76-8CBA-8C00F8A5C345}" type="presParOf" srcId="{C6DF7F46-EF1C-40C9-BBBB-B4BD6FA38B98}" destId="{5411CA15-991A-4EF2-8232-43FC85F041EF}" srcOrd="1" destOrd="0" presId="urn:microsoft.com/office/officeart/2005/8/layout/hierarchy6"/>
    <dgm:cxn modelId="{C3826ACE-A18B-400D-A87A-FDE430000FB8}" type="presParOf" srcId="{68D47DF3-30A7-408D-8BCA-69F9CDA31448}" destId="{91244DEB-3B32-4A4C-84AA-EBDA283FEFC2}" srcOrd="2" destOrd="0" presId="urn:microsoft.com/office/officeart/2005/8/layout/hierarchy6"/>
    <dgm:cxn modelId="{12C87A00-1F3D-4EE4-8A56-52F41D984AB6}" type="presParOf" srcId="{68D47DF3-30A7-408D-8BCA-69F9CDA31448}" destId="{DDAC970B-C966-41D7-A3B1-699402217BA5}" srcOrd="3" destOrd="0" presId="urn:microsoft.com/office/officeart/2005/8/layout/hierarchy6"/>
    <dgm:cxn modelId="{87E9FB13-A5A7-48EF-A101-CE3F41113E94}" type="presParOf" srcId="{DDAC970B-C966-41D7-A3B1-699402217BA5}" destId="{6AF01586-00F6-4239-A614-30EC2745252C}" srcOrd="0" destOrd="0" presId="urn:microsoft.com/office/officeart/2005/8/layout/hierarchy6"/>
    <dgm:cxn modelId="{FADF6FFD-D1EF-436A-B4BE-EC69ED375AF5}" type="presParOf" srcId="{DDAC970B-C966-41D7-A3B1-699402217BA5}" destId="{1430073B-E002-41EA-9585-09EFC9187C3E}" srcOrd="1" destOrd="0" presId="urn:microsoft.com/office/officeart/2005/8/layout/hierarchy6"/>
    <dgm:cxn modelId="{C1B504FA-C6CE-46D8-B94A-89A360014522}" type="presParOf" srcId="{1430073B-E002-41EA-9585-09EFC9187C3E}" destId="{E8C68BBE-720C-4BBF-B45B-B59BA06A10F7}" srcOrd="0" destOrd="0" presId="urn:microsoft.com/office/officeart/2005/8/layout/hierarchy6"/>
    <dgm:cxn modelId="{F4266B38-76F2-4A89-9116-2A6F5EAE43B8}" type="presParOf" srcId="{1430073B-E002-41EA-9585-09EFC9187C3E}" destId="{2C15CFFA-B148-4585-B63A-02C7304F8425}" srcOrd="1" destOrd="0" presId="urn:microsoft.com/office/officeart/2005/8/layout/hierarchy6"/>
    <dgm:cxn modelId="{7A2229D3-FF16-45B0-B402-C6CAE8B89922}" type="presParOf" srcId="{2C15CFFA-B148-4585-B63A-02C7304F8425}" destId="{D4309A24-E1D7-48B5-B8BD-1ACECF3D6A31}" srcOrd="0" destOrd="0" presId="urn:microsoft.com/office/officeart/2005/8/layout/hierarchy6"/>
    <dgm:cxn modelId="{1D72F0F8-924B-4FAF-B657-24CC641E06F7}" type="presParOf" srcId="{2C15CFFA-B148-4585-B63A-02C7304F8425}" destId="{D7B73BCF-BDFF-4CD3-A080-CA564B825E73}" srcOrd="1" destOrd="0" presId="urn:microsoft.com/office/officeart/2005/8/layout/hierarchy6"/>
    <dgm:cxn modelId="{443D99B6-DC77-4BB0-AED9-D7F5DD85F1BF}" type="presParOf" srcId="{1430073B-E002-41EA-9585-09EFC9187C3E}" destId="{C4D99344-1695-416C-B411-720CDD51D0BB}" srcOrd="2" destOrd="0" presId="urn:microsoft.com/office/officeart/2005/8/layout/hierarchy6"/>
    <dgm:cxn modelId="{918789C2-C5C8-4BDA-83D0-6623A06D64CA}" type="presParOf" srcId="{1430073B-E002-41EA-9585-09EFC9187C3E}" destId="{E59F9245-9D20-4B19-BCA3-E6F0D782940C}" srcOrd="3" destOrd="0" presId="urn:microsoft.com/office/officeart/2005/8/layout/hierarchy6"/>
    <dgm:cxn modelId="{AF181984-573D-4DEB-96A2-668784002215}" type="presParOf" srcId="{E59F9245-9D20-4B19-BCA3-E6F0D782940C}" destId="{EA5332B2-DE82-406E-A871-B030C8735ECD}" srcOrd="0" destOrd="0" presId="urn:microsoft.com/office/officeart/2005/8/layout/hierarchy6"/>
    <dgm:cxn modelId="{DA31D61C-F736-4540-A8DA-53FE1B9AD259}" type="presParOf" srcId="{E59F9245-9D20-4B19-BCA3-E6F0D782940C}" destId="{0FFBD4E3-F827-42DD-90EA-74E16B8A7B8A}" srcOrd="1" destOrd="0" presId="urn:microsoft.com/office/officeart/2005/8/layout/hierarchy6"/>
    <dgm:cxn modelId="{8A224136-C5FC-4B5C-A090-7E0E2C578FB9}" type="presParOf" srcId="{934FE356-62AD-40F8-BB51-7E088D090AB5}" destId="{09E6636C-A546-4C2E-8B1C-C8E184F5736F}" srcOrd="2" destOrd="0" presId="urn:microsoft.com/office/officeart/2005/8/layout/hierarchy6"/>
    <dgm:cxn modelId="{25E98D25-D21A-43C1-A950-B0DA928E6445}" type="presParOf" srcId="{934FE356-62AD-40F8-BB51-7E088D090AB5}" destId="{07355EE4-E06F-4E35-88A8-4AF2ECCE166A}" srcOrd="3" destOrd="0" presId="urn:microsoft.com/office/officeart/2005/8/layout/hierarchy6"/>
    <dgm:cxn modelId="{36A9613C-EEDE-4345-918A-4BD2A7D2C203}" type="presParOf" srcId="{07355EE4-E06F-4E35-88A8-4AF2ECCE166A}" destId="{CF18F783-0844-4F8A-B9F6-4457BDBE0249}" srcOrd="0" destOrd="0" presId="urn:microsoft.com/office/officeart/2005/8/layout/hierarchy6"/>
    <dgm:cxn modelId="{9F5B9AF2-0601-4342-8333-3D0986A59921}" type="presParOf" srcId="{07355EE4-E06F-4E35-88A8-4AF2ECCE166A}" destId="{6A63FFBE-BEDD-4FEB-8C2C-EF0F4D775D07}" srcOrd="1" destOrd="0" presId="urn:microsoft.com/office/officeart/2005/8/layout/hierarchy6"/>
    <dgm:cxn modelId="{65A31910-2506-42E4-9BDB-DFD1BB8D2C7C}" type="presParOf" srcId="{6A63FFBE-BEDD-4FEB-8C2C-EF0F4D775D07}" destId="{18E10364-570F-4D06-8B20-808180E5230A}" srcOrd="0" destOrd="0" presId="urn:microsoft.com/office/officeart/2005/8/layout/hierarchy6"/>
    <dgm:cxn modelId="{0EC63302-AF97-427E-95B4-6D130FE47EE3}" type="presParOf" srcId="{6A63FFBE-BEDD-4FEB-8C2C-EF0F4D775D07}" destId="{C51F1DA2-B05C-4C06-9C4B-DA11A3CBD3D4}" srcOrd="1" destOrd="0" presId="urn:microsoft.com/office/officeart/2005/8/layout/hierarchy6"/>
    <dgm:cxn modelId="{6BA39DDB-4A37-49F5-8D8F-1F356BFE4BB8}" type="presParOf" srcId="{C51F1DA2-B05C-4C06-9C4B-DA11A3CBD3D4}" destId="{E19BC80E-9C35-425B-9B4D-3F965BD5252C}" srcOrd="0" destOrd="0" presId="urn:microsoft.com/office/officeart/2005/8/layout/hierarchy6"/>
    <dgm:cxn modelId="{F8E6AC10-C4E3-471A-BA73-08C159DE88E1}" type="presParOf" srcId="{C51F1DA2-B05C-4C06-9C4B-DA11A3CBD3D4}" destId="{FC0B7262-8A94-48E1-9DDC-71FDB1968769}" srcOrd="1" destOrd="0" presId="urn:microsoft.com/office/officeart/2005/8/layout/hierarchy6"/>
    <dgm:cxn modelId="{191E34CE-70C4-4082-940D-16F3BEDD2117}" type="presParOf" srcId="{34843C1B-F5DB-4B21-A754-C2AC2CC0073B}" destId="{02C728BF-6F84-4339-BB02-668330B29BA0}" srcOrd="1" destOrd="0" presId="urn:microsoft.com/office/officeart/2005/8/layout/hierarchy6"/>
    <dgm:cxn modelId="{C58D8C70-3A3F-45F1-AD79-A220247E8E60}" type="presParOf" srcId="{02C728BF-6F84-4339-BB02-668330B29BA0}" destId="{CA8F6F24-FCDB-4B37-B83B-D2A94A8CB90F}" srcOrd="0" destOrd="0" presId="urn:microsoft.com/office/officeart/2005/8/layout/hierarchy6"/>
    <dgm:cxn modelId="{8CCC3DB1-5CCA-4050-B626-97D657607BC2}" type="presParOf" srcId="{CA8F6F24-FCDB-4B37-B83B-D2A94A8CB90F}" destId="{4C30E360-5F47-4F55-B19C-AF375753BFB0}" srcOrd="0" destOrd="0" presId="urn:microsoft.com/office/officeart/2005/8/layout/hierarchy6"/>
    <dgm:cxn modelId="{A8E7E11C-E71F-4AFF-BB8F-C99BC4F6F402}" type="presParOf" srcId="{CA8F6F24-FCDB-4B37-B83B-D2A94A8CB90F}" destId="{1E542075-4929-4579-AD33-3FE7C43DE86B}" srcOrd="1" destOrd="0" presId="urn:microsoft.com/office/officeart/2005/8/layout/hierarchy6"/>
    <dgm:cxn modelId="{2EFAE6E9-82FA-4CE9-ACC6-3E92947ECC81}" type="presParOf" srcId="{02C728BF-6F84-4339-BB02-668330B29BA0}" destId="{A8B2295B-C6AC-4B72-8055-7FDBAEA54FCB}" srcOrd="1" destOrd="0" presId="urn:microsoft.com/office/officeart/2005/8/layout/hierarchy6"/>
    <dgm:cxn modelId="{F0EE7739-A8CE-4DF9-AB68-09F0A4B1F20E}" type="presParOf" srcId="{A8B2295B-C6AC-4B72-8055-7FDBAEA54FCB}" destId="{0321D978-AFB9-43D8-B53D-DE641A086393}" srcOrd="0" destOrd="0" presId="urn:microsoft.com/office/officeart/2005/8/layout/hierarchy6"/>
    <dgm:cxn modelId="{09DB1F8D-F77B-41B4-A4CB-9C23581D25E7}" type="presParOf" srcId="{02C728BF-6F84-4339-BB02-668330B29BA0}" destId="{82D8E026-DE51-46F7-9AFB-F36972C17718}" srcOrd="2" destOrd="0" presId="urn:microsoft.com/office/officeart/2005/8/layout/hierarchy6"/>
    <dgm:cxn modelId="{3EFCEC13-561A-4053-8770-589D2534F7E7}" type="presParOf" srcId="{82D8E026-DE51-46F7-9AFB-F36972C17718}" destId="{442FD08E-CF77-469E-BC61-DB2F7B941D0E}" srcOrd="0" destOrd="0" presId="urn:microsoft.com/office/officeart/2005/8/layout/hierarchy6"/>
    <dgm:cxn modelId="{AA01A747-71FF-4716-9C70-5183EF272612}" type="presParOf" srcId="{82D8E026-DE51-46F7-9AFB-F36972C17718}" destId="{B9B614E1-0106-4736-844B-7EAED5B1589D}" srcOrd="1" destOrd="0" presId="urn:microsoft.com/office/officeart/2005/8/layout/hierarchy6"/>
    <dgm:cxn modelId="{E633F8C6-E891-4E42-A133-6B814A135F8F}" type="presParOf" srcId="{02C728BF-6F84-4339-BB02-668330B29BA0}" destId="{AD07DEBB-9D42-4F8D-BB1F-FDE9B897777A}" srcOrd="3" destOrd="0" presId="urn:microsoft.com/office/officeart/2005/8/layout/hierarchy6"/>
    <dgm:cxn modelId="{8C2648B2-389A-4072-A8B0-9E6AD693E6F1}" type="presParOf" srcId="{AD07DEBB-9D42-4F8D-BB1F-FDE9B897777A}" destId="{19F034DD-BF62-4D21-9F7E-3E2CAECC3AB7}" srcOrd="0" destOrd="0" presId="urn:microsoft.com/office/officeart/2005/8/layout/hierarchy6"/>
    <dgm:cxn modelId="{A98FE414-CC61-4840-BA1B-50428CE499B7}" type="presParOf" srcId="{02C728BF-6F84-4339-BB02-668330B29BA0}" destId="{2DDCF280-9850-428C-A2DD-2BDE9CDEB4EF}" srcOrd="4" destOrd="0" presId="urn:microsoft.com/office/officeart/2005/8/layout/hierarchy6"/>
    <dgm:cxn modelId="{7FB5ECA4-781D-4AFD-9797-9C2BDC119344}" type="presParOf" srcId="{2DDCF280-9850-428C-A2DD-2BDE9CDEB4EF}" destId="{ABDBFD2E-321A-4EC8-B299-7092C4992912}" srcOrd="0" destOrd="0" presId="urn:microsoft.com/office/officeart/2005/8/layout/hierarchy6"/>
    <dgm:cxn modelId="{5FA2B428-2271-4AB2-BE55-FB6EB2B69DC8}" type="presParOf" srcId="{2DDCF280-9850-428C-A2DD-2BDE9CDEB4EF}" destId="{44BE4044-1D6F-4D8B-9217-15FAE1D73604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DBFD2E-321A-4EC8-B299-7092C4992912}">
      <dsp:nvSpPr>
        <dsp:cNvPr id="0" name=""/>
        <dsp:cNvSpPr/>
      </dsp:nvSpPr>
      <dsp:spPr>
        <a:xfrm>
          <a:off x="0" y="4156772"/>
          <a:ext cx="7391400" cy="80902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.</a:t>
          </a:r>
          <a:endParaRPr lang="ar-SA" sz="2300" kern="1200" dirty="0"/>
        </a:p>
      </dsp:txBody>
      <dsp:txXfrm>
        <a:off x="0" y="4156772"/>
        <a:ext cx="2217420" cy="809029"/>
      </dsp:txXfrm>
    </dsp:sp>
    <dsp:sp modelId="{442FD08E-CF77-469E-BC61-DB2F7B941D0E}">
      <dsp:nvSpPr>
        <dsp:cNvPr id="0" name=""/>
        <dsp:cNvSpPr/>
      </dsp:nvSpPr>
      <dsp:spPr>
        <a:xfrm>
          <a:off x="0" y="2066343"/>
          <a:ext cx="7391400" cy="219017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.</a:t>
          </a:r>
          <a:endParaRPr lang="ar-SA" sz="2500" kern="1200" dirty="0"/>
        </a:p>
      </dsp:txBody>
      <dsp:txXfrm>
        <a:off x="0" y="2066343"/>
        <a:ext cx="2217420" cy="2190177"/>
      </dsp:txXfrm>
    </dsp:sp>
    <dsp:sp modelId="{4C30E360-5F47-4F55-B19C-AF375753BFB0}">
      <dsp:nvSpPr>
        <dsp:cNvPr id="0" name=""/>
        <dsp:cNvSpPr/>
      </dsp:nvSpPr>
      <dsp:spPr>
        <a:xfrm>
          <a:off x="0" y="304799"/>
          <a:ext cx="7391400" cy="183953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.</a:t>
          </a:r>
          <a:endParaRPr lang="ar-SA" sz="2700" kern="1200" dirty="0"/>
        </a:p>
      </dsp:txBody>
      <dsp:txXfrm>
        <a:off x="0" y="304799"/>
        <a:ext cx="2217420" cy="1839534"/>
      </dsp:txXfrm>
    </dsp:sp>
    <dsp:sp modelId="{94827E21-E62B-4106-AD3D-134E505F1938}">
      <dsp:nvSpPr>
        <dsp:cNvPr id="0" name=""/>
        <dsp:cNvSpPr/>
      </dsp:nvSpPr>
      <dsp:spPr>
        <a:xfrm>
          <a:off x="5115359" y="-34986"/>
          <a:ext cx="810238" cy="5401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000" kern="1200" dirty="0" smtClean="0"/>
            <a:t>المعرفة</a:t>
          </a:r>
          <a:endParaRPr lang="ar-SA" sz="1000" kern="1200" dirty="0"/>
        </a:p>
      </dsp:txBody>
      <dsp:txXfrm>
        <a:off x="5131180" y="-19165"/>
        <a:ext cx="778596" cy="508517"/>
      </dsp:txXfrm>
    </dsp:sp>
    <dsp:sp modelId="{378E6134-BAC8-4D9E-AC24-B70E141FD084}">
      <dsp:nvSpPr>
        <dsp:cNvPr id="0" name=""/>
        <dsp:cNvSpPr/>
      </dsp:nvSpPr>
      <dsp:spPr>
        <a:xfrm>
          <a:off x="4993823" y="505173"/>
          <a:ext cx="526655" cy="216063"/>
        </a:xfrm>
        <a:custGeom>
          <a:avLst/>
          <a:gdLst/>
          <a:ahLst/>
          <a:cxnLst/>
          <a:rect l="0" t="0" r="0" b="0"/>
          <a:pathLst>
            <a:path>
              <a:moveTo>
                <a:pt x="526655" y="0"/>
              </a:moveTo>
              <a:lnTo>
                <a:pt x="526655" y="108031"/>
              </a:lnTo>
              <a:lnTo>
                <a:pt x="0" y="108031"/>
              </a:lnTo>
              <a:lnTo>
                <a:pt x="0" y="21606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FFE839-FFEA-4B4C-8B4F-32A1742FB921}">
      <dsp:nvSpPr>
        <dsp:cNvPr id="0" name=""/>
        <dsp:cNvSpPr/>
      </dsp:nvSpPr>
      <dsp:spPr>
        <a:xfrm>
          <a:off x="4588704" y="721236"/>
          <a:ext cx="810238" cy="5401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000" kern="1200" dirty="0" smtClean="0"/>
            <a:t>مكتسبة  </a:t>
          </a:r>
          <a:r>
            <a:rPr lang="en-US" sz="1000" kern="1200" dirty="0" err="1" smtClean="0"/>
            <a:t>Ausubel</a:t>
          </a:r>
          <a:r>
            <a:rPr lang="en-US" sz="1000" kern="1200" dirty="0" smtClean="0"/>
            <a:t> </a:t>
          </a:r>
          <a:endParaRPr lang="ar-SA" sz="1000" kern="1200" dirty="0"/>
        </a:p>
      </dsp:txBody>
      <dsp:txXfrm>
        <a:off x="4604525" y="737057"/>
        <a:ext cx="778596" cy="508517"/>
      </dsp:txXfrm>
    </dsp:sp>
    <dsp:sp modelId="{8C040954-0666-4DAC-84F9-7D6687698D61}">
      <dsp:nvSpPr>
        <dsp:cNvPr id="0" name=""/>
        <dsp:cNvSpPr/>
      </dsp:nvSpPr>
      <dsp:spPr>
        <a:xfrm>
          <a:off x="4948103" y="1261395"/>
          <a:ext cx="91440" cy="2160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1606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B125A3-4BDB-46C0-B010-F412ED455ED4}">
      <dsp:nvSpPr>
        <dsp:cNvPr id="0" name=""/>
        <dsp:cNvSpPr/>
      </dsp:nvSpPr>
      <dsp:spPr>
        <a:xfrm>
          <a:off x="4588704" y="1477459"/>
          <a:ext cx="810238" cy="5401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000" kern="1200" dirty="0" smtClean="0"/>
            <a:t>أو زابل</a:t>
          </a:r>
          <a:endParaRPr lang="ar-SA" sz="1000" kern="1200" dirty="0"/>
        </a:p>
      </dsp:txBody>
      <dsp:txXfrm>
        <a:off x="4604525" y="1493280"/>
        <a:ext cx="778596" cy="508517"/>
      </dsp:txXfrm>
    </dsp:sp>
    <dsp:sp modelId="{CCC74803-2222-4375-9131-3A4339908815}">
      <dsp:nvSpPr>
        <dsp:cNvPr id="0" name=""/>
        <dsp:cNvSpPr/>
      </dsp:nvSpPr>
      <dsp:spPr>
        <a:xfrm>
          <a:off x="3677185" y="2017618"/>
          <a:ext cx="1316638" cy="216063"/>
        </a:xfrm>
        <a:custGeom>
          <a:avLst/>
          <a:gdLst/>
          <a:ahLst/>
          <a:cxnLst/>
          <a:rect l="0" t="0" r="0" b="0"/>
          <a:pathLst>
            <a:path>
              <a:moveTo>
                <a:pt x="1316638" y="0"/>
              </a:moveTo>
              <a:lnTo>
                <a:pt x="1316638" y="108031"/>
              </a:lnTo>
              <a:lnTo>
                <a:pt x="0" y="108031"/>
              </a:lnTo>
              <a:lnTo>
                <a:pt x="0" y="21606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BEC8A6-192D-4EF0-A1C8-0A358BD69A2B}">
      <dsp:nvSpPr>
        <dsp:cNvPr id="0" name=""/>
        <dsp:cNvSpPr/>
      </dsp:nvSpPr>
      <dsp:spPr>
        <a:xfrm>
          <a:off x="3272065" y="2233682"/>
          <a:ext cx="810238" cy="5401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000" kern="1200" dirty="0" smtClean="0"/>
            <a:t>بالاكتشاف  </a:t>
          </a:r>
          <a:r>
            <a:rPr lang="en-US" sz="1000" kern="1200" dirty="0" smtClean="0"/>
            <a:t>Discovery</a:t>
          </a:r>
          <a:endParaRPr lang="ar-SA" sz="1000" kern="1200" dirty="0"/>
        </a:p>
      </dsp:txBody>
      <dsp:txXfrm>
        <a:off x="3287886" y="2249503"/>
        <a:ext cx="778596" cy="508517"/>
      </dsp:txXfrm>
    </dsp:sp>
    <dsp:sp modelId="{1B54BDAA-CA1A-44F8-961E-B06741974FF0}">
      <dsp:nvSpPr>
        <dsp:cNvPr id="0" name=""/>
        <dsp:cNvSpPr/>
      </dsp:nvSpPr>
      <dsp:spPr>
        <a:xfrm>
          <a:off x="2623874" y="2773841"/>
          <a:ext cx="1053310" cy="216063"/>
        </a:xfrm>
        <a:custGeom>
          <a:avLst/>
          <a:gdLst/>
          <a:ahLst/>
          <a:cxnLst/>
          <a:rect l="0" t="0" r="0" b="0"/>
          <a:pathLst>
            <a:path>
              <a:moveTo>
                <a:pt x="1053310" y="0"/>
              </a:moveTo>
              <a:lnTo>
                <a:pt x="1053310" y="108031"/>
              </a:lnTo>
              <a:lnTo>
                <a:pt x="0" y="108031"/>
              </a:lnTo>
              <a:lnTo>
                <a:pt x="0" y="21606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4EF2C9-0DD5-485E-9161-47FD5919BA57}">
      <dsp:nvSpPr>
        <dsp:cNvPr id="0" name=""/>
        <dsp:cNvSpPr/>
      </dsp:nvSpPr>
      <dsp:spPr>
        <a:xfrm>
          <a:off x="2218755" y="2989905"/>
          <a:ext cx="810238" cy="5401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000" kern="1200" dirty="0" smtClean="0"/>
            <a:t>يتطلب إبداع</a:t>
          </a:r>
          <a:endParaRPr lang="ar-SA" sz="1000" kern="1200" dirty="0"/>
        </a:p>
      </dsp:txBody>
      <dsp:txXfrm>
        <a:off x="2234576" y="3005726"/>
        <a:ext cx="778596" cy="508517"/>
      </dsp:txXfrm>
    </dsp:sp>
    <dsp:sp modelId="{B41C8446-5FF5-4DED-9830-EDB47C81A733}">
      <dsp:nvSpPr>
        <dsp:cNvPr id="0" name=""/>
        <dsp:cNvSpPr/>
      </dsp:nvSpPr>
      <dsp:spPr>
        <a:xfrm>
          <a:off x="3631465" y="2773841"/>
          <a:ext cx="91440" cy="2160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1606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D15415-3441-49A5-A932-25A6A854FE98}">
      <dsp:nvSpPr>
        <dsp:cNvPr id="0" name=""/>
        <dsp:cNvSpPr/>
      </dsp:nvSpPr>
      <dsp:spPr>
        <a:xfrm>
          <a:off x="3272065" y="2989905"/>
          <a:ext cx="810238" cy="5401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000" kern="1200" dirty="0" smtClean="0"/>
            <a:t>ليس له معنى </a:t>
          </a:r>
          <a:r>
            <a:rPr lang="en-US" sz="1000" kern="1200" dirty="0" smtClean="0"/>
            <a:t>Rote</a:t>
          </a:r>
          <a:endParaRPr lang="ar-SA" sz="1000" kern="1200" dirty="0"/>
        </a:p>
      </dsp:txBody>
      <dsp:txXfrm>
        <a:off x="3287886" y="3005726"/>
        <a:ext cx="778596" cy="508517"/>
      </dsp:txXfrm>
    </dsp:sp>
    <dsp:sp modelId="{9991E7E8-A69F-418F-B6B4-45746598CBD3}">
      <dsp:nvSpPr>
        <dsp:cNvPr id="0" name=""/>
        <dsp:cNvSpPr/>
      </dsp:nvSpPr>
      <dsp:spPr>
        <a:xfrm>
          <a:off x="3677185" y="2773841"/>
          <a:ext cx="1053310" cy="2160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8031"/>
              </a:lnTo>
              <a:lnTo>
                <a:pt x="1053310" y="108031"/>
              </a:lnTo>
              <a:lnTo>
                <a:pt x="1053310" y="21606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B41E30-D6EE-40FD-87DB-0354B4DF11AC}">
      <dsp:nvSpPr>
        <dsp:cNvPr id="0" name=""/>
        <dsp:cNvSpPr/>
      </dsp:nvSpPr>
      <dsp:spPr>
        <a:xfrm>
          <a:off x="4325376" y="2989905"/>
          <a:ext cx="810238" cy="5401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000" kern="1200" dirty="0" smtClean="0"/>
            <a:t>ذو معنى </a:t>
          </a:r>
          <a:r>
            <a:rPr lang="en-US" sz="1000" kern="1200" dirty="0" smtClean="0"/>
            <a:t>Meaningful</a:t>
          </a:r>
          <a:endParaRPr lang="ar-SA" sz="1000" kern="1200" dirty="0"/>
        </a:p>
      </dsp:txBody>
      <dsp:txXfrm>
        <a:off x="4341197" y="3005726"/>
        <a:ext cx="778596" cy="508517"/>
      </dsp:txXfrm>
    </dsp:sp>
    <dsp:sp modelId="{91244DEB-3B32-4A4C-84AA-EBDA283FEFC2}">
      <dsp:nvSpPr>
        <dsp:cNvPr id="0" name=""/>
        <dsp:cNvSpPr/>
      </dsp:nvSpPr>
      <dsp:spPr>
        <a:xfrm>
          <a:off x="4993823" y="2017618"/>
          <a:ext cx="1316638" cy="2160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8031"/>
              </a:lnTo>
              <a:lnTo>
                <a:pt x="1316638" y="108031"/>
              </a:lnTo>
              <a:lnTo>
                <a:pt x="1316638" y="21606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F01586-00F6-4239-A614-30EC2745252C}">
      <dsp:nvSpPr>
        <dsp:cNvPr id="0" name=""/>
        <dsp:cNvSpPr/>
      </dsp:nvSpPr>
      <dsp:spPr>
        <a:xfrm>
          <a:off x="5905342" y="2233682"/>
          <a:ext cx="810238" cy="5401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000" kern="1200" dirty="0" smtClean="0"/>
            <a:t>بالتلقي </a:t>
          </a:r>
          <a:r>
            <a:rPr lang="en-US" sz="1000" kern="1200" dirty="0" smtClean="0"/>
            <a:t>Reception</a:t>
          </a:r>
          <a:endParaRPr lang="ar-SA" sz="1000" kern="1200" dirty="0"/>
        </a:p>
      </dsp:txBody>
      <dsp:txXfrm>
        <a:off x="5921163" y="2249503"/>
        <a:ext cx="778596" cy="508517"/>
      </dsp:txXfrm>
    </dsp:sp>
    <dsp:sp modelId="{E8C68BBE-720C-4BBF-B45B-B59BA06A10F7}">
      <dsp:nvSpPr>
        <dsp:cNvPr id="0" name=""/>
        <dsp:cNvSpPr/>
      </dsp:nvSpPr>
      <dsp:spPr>
        <a:xfrm>
          <a:off x="5783806" y="2773841"/>
          <a:ext cx="526655" cy="216063"/>
        </a:xfrm>
        <a:custGeom>
          <a:avLst/>
          <a:gdLst/>
          <a:ahLst/>
          <a:cxnLst/>
          <a:rect l="0" t="0" r="0" b="0"/>
          <a:pathLst>
            <a:path>
              <a:moveTo>
                <a:pt x="526655" y="0"/>
              </a:moveTo>
              <a:lnTo>
                <a:pt x="526655" y="108031"/>
              </a:lnTo>
              <a:lnTo>
                <a:pt x="0" y="108031"/>
              </a:lnTo>
              <a:lnTo>
                <a:pt x="0" y="21606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309A24-E1D7-48B5-B8BD-1ACECF3D6A31}">
      <dsp:nvSpPr>
        <dsp:cNvPr id="0" name=""/>
        <dsp:cNvSpPr/>
      </dsp:nvSpPr>
      <dsp:spPr>
        <a:xfrm>
          <a:off x="5378687" y="2989905"/>
          <a:ext cx="810238" cy="5401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000" kern="1200" dirty="0" smtClean="0"/>
            <a:t>ليس له معنى </a:t>
          </a:r>
          <a:r>
            <a:rPr lang="en-US" sz="1000" kern="1200" dirty="0" smtClean="0"/>
            <a:t>Rote</a:t>
          </a:r>
          <a:endParaRPr lang="ar-SA" sz="1000" kern="1200" dirty="0"/>
        </a:p>
      </dsp:txBody>
      <dsp:txXfrm>
        <a:off x="5394508" y="3005726"/>
        <a:ext cx="778596" cy="508517"/>
      </dsp:txXfrm>
    </dsp:sp>
    <dsp:sp modelId="{C4D99344-1695-416C-B411-720CDD51D0BB}">
      <dsp:nvSpPr>
        <dsp:cNvPr id="0" name=""/>
        <dsp:cNvSpPr/>
      </dsp:nvSpPr>
      <dsp:spPr>
        <a:xfrm>
          <a:off x="6310461" y="2773841"/>
          <a:ext cx="526655" cy="2160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8031"/>
              </a:lnTo>
              <a:lnTo>
                <a:pt x="526655" y="108031"/>
              </a:lnTo>
              <a:lnTo>
                <a:pt x="526655" y="21606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5332B2-DE82-406E-A871-B030C8735ECD}">
      <dsp:nvSpPr>
        <dsp:cNvPr id="0" name=""/>
        <dsp:cNvSpPr/>
      </dsp:nvSpPr>
      <dsp:spPr>
        <a:xfrm>
          <a:off x="6431997" y="2989905"/>
          <a:ext cx="810238" cy="5401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000" kern="1200" dirty="0" smtClean="0"/>
            <a:t>ذو معنى </a:t>
          </a:r>
          <a:r>
            <a:rPr lang="en-US" sz="1000" kern="1200" dirty="0" smtClean="0"/>
            <a:t>Meaningful</a:t>
          </a:r>
          <a:endParaRPr lang="ar-SA" sz="1000" kern="1200" dirty="0"/>
        </a:p>
      </dsp:txBody>
      <dsp:txXfrm>
        <a:off x="6447818" y="3005726"/>
        <a:ext cx="778596" cy="508517"/>
      </dsp:txXfrm>
    </dsp:sp>
    <dsp:sp modelId="{09E6636C-A546-4C2E-8B1C-C8E184F5736F}">
      <dsp:nvSpPr>
        <dsp:cNvPr id="0" name=""/>
        <dsp:cNvSpPr/>
      </dsp:nvSpPr>
      <dsp:spPr>
        <a:xfrm>
          <a:off x="5520478" y="505173"/>
          <a:ext cx="526655" cy="2160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8031"/>
              </a:lnTo>
              <a:lnTo>
                <a:pt x="526655" y="108031"/>
              </a:lnTo>
              <a:lnTo>
                <a:pt x="526655" y="21606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18F783-0844-4F8A-B9F6-4457BDBE0249}">
      <dsp:nvSpPr>
        <dsp:cNvPr id="0" name=""/>
        <dsp:cNvSpPr/>
      </dsp:nvSpPr>
      <dsp:spPr>
        <a:xfrm>
          <a:off x="5642014" y="721236"/>
          <a:ext cx="810238" cy="5401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000" kern="1200" dirty="0" smtClean="0"/>
            <a:t>مبنية </a:t>
          </a:r>
          <a:r>
            <a:rPr lang="en-US" sz="1000" kern="1200" dirty="0" err="1" smtClean="0"/>
            <a:t>Goin’s</a:t>
          </a:r>
          <a:r>
            <a:rPr lang="en-US" sz="1000" kern="1200" dirty="0" smtClean="0"/>
            <a:t> </a:t>
          </a:r>
          <a:r>
            <a:rPr lang="en-US" sz="1000" kern="1200" dirty="0" err="1" smtClean="0"/>
            <a:t>Vee</a:t>
          </a:r>
          <a:r>
            <a:rPr lang="ar-SA" sz="1000" kern="1200" dirty="0" smtClean="0"/>
            <a:t> </a:t>
          </a:r>
          <a:endParaRPr lang="ar-SA" sz="1000" kern="1200" dirty="0"/>
        </a:p>
      </dsp:txBody>
      <dsp:txXfrm>
        <a:off x="5657835" y="737057"/>
        <a:ext cx="778596" cy="508517"/>
      </dsp:txXfrm>
    </dsp:sp>
    <dsp:sp modelId="{18E10364-570F-4D06-8B20-808180E5230A}">
      <dsp:nvSpPr>
        <dsp:cNvPr id="0" name=""/>
        <dsp:cNvSpPr/>
      </dsp:nvSpPr>
      <dsp:spPr>
        <a:xfrm>
          <a:off x="6001414" y="1261395"/>
          <a:ext cx="91440" cy="2160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1606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9BC80E-9C35-425B-9B4D-3F965BD5252C}">
      <dsp:nvSpPr>
        <dsp:cNvPr id="0" name=""/>
        <dsp:cNvSpPr/>
      </dsp:nvSpPr>
      <dsp:spPr>
        <a:xfrm>
          <a:off x="5642014" y="1477459"/>
          <a:ext cx="810238" cy="5401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000" kern="1200" dirty="0" smtClean="0"/>
            <a:t>شكل </a:t>
          </a:r>
          <a:r>
            <a:rPr lang="en-US" sz="1000" kern="1200" dirty="0" smtClean="0"/>
            <a:t>v </a:t>
          </a:r>
          <a:r>
            <a:rPr lang="ar-SA" sz="1000" kern="1200" dirty="0" smtClean="0"/>
            <a:t> لقوين</a:t>
          </a:r>
          <a:endParaRPr lang="ar-SA" sz="1000" kern="1200" dirty="0"/>
        </a:p>
      </dsp:txBody>
      <dsp:txXfrm>
        <a:off x="5657835" y="1493280"/>
        <a:ext cx="778596" cy="5085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45D92-A6EA-4FEA-8132-4BDC616AB1FC}" type="datetimeFigureOut">
              <a:rPr lang="ar-SA" smtClean="0"/>
              <a:t>24/04/1436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5966-1408-4701-B815-1DBB0F159E89}" type="slidenum">
              <a:rPr lang="ar-SA" smtClean="0"/>
              <a:t>‹#›</a:t>
            </a:fld>
            <a:endParaRPr lang="ar-SA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45D92-A6EA-4FEA-8132-4BDC616AB1FC}" type="datetimeFigureOut">
              <a:rPr lang="ar-SA" smtClean="0"/>
              <a:t>24/04/1436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5966-1408-4701-B815-1DBB0F159E8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45D92-A6EA-4FEA-8132-4BDC616AB1FC}" type="datetimeFigureOut">
              <a:rPr lang="ar-SA" smtClean="0"/>
              <a:t>24/04/1436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5966-1408-4701-B815-1DBB0F159E8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45D92-A6EA-4FEA-8132-4BDC616AB1FC}" type="datetimeFigureOut">
              <a:rPr lang="ar-SA" smtClean="0"/>
              <a:t>24/04/1436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5966-1408-4701-B815-1DBB0F159E8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45D92-A6EA-4FEA-8132-4BDC616AB1FC}" type="datetimeFigureOut">
              <a:rPr lang="ar-SA" smtClean="0"/>
              <a:t>24/04/1436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DBE5966-1408-4701-B815-1DBB0F159E89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45D92-A6EA-4FEA-8132-4BDC616AB1FC}" type="datetimeFigureOut">
              <a:rPr lang="ar-SA" smtClean="0"/>
              <a:t>24/04/1436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5966-1408-4701-B815-1DBB0F159E8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45D92-A6EA-4FEA-8132-4BDC616AB1FC}" type="datetimeFigureOut">
              <a:rPr lang="ar-SA" smtClean="0"/>
              <a:t>24/04/1436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5966-1408-4701-B815-1DBB0F159E8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45D92-A6EA-4FEA-8132-4BDC616AB1FC}" type="datetimeFigureOut">
              <a:rPr lang="ar-SA" smtClean="0"/>
              <a:t>24/04/1436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5966-1408-4701-B815-1DBB0F159E8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45D92-A6EA-4FEA-8132-4BDC616AB1FC}" type="datetimeFigureOut">
              <a:rPr lang="ar-SA" smtClean="0"/>
              <a:t>24/04/1436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5966-1408-4701-B815-1DBB0F159E8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45D92-A6EA-4FEA-8132-4BDC616AB1FC}" type="datetimeFigureOut">
              <a:rPr lang="ar-SA" smtClean="0"/>
              <a:t>24/04/1436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5966-1408-4701-B815-1DBB0F159E8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45D92-A6EA-4FEA-8132-4BDC616AB1FC}" type="datetimeFigureOut">
              <a:rPr lang="ar-SA" smtClean="0"/>
              <a:t>24/04/1436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5966-1408-4701-B815-1DBB0F159E8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6645D92-A6EA-4FEA-8132-4BDC616AB1FC}" type="datetimeFigureOut">
              <a:rPr lang="ar-SA" smtClean="0"/>
              <a:t>24/04/1436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DBE5966-1408-4701-B815-1DBB0F159E89}" type="slidenum">
              <a:rPr lang="ar-SA" smtClean="0"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1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r" rtl="1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r" rtl="1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r" rtl="1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r" rtl="1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r" rtl="1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Ausubel</a:t>
            </a:r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3567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457200"/>
            <a:ext cx="6705600" cy="1546225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Concept map</a:t>
            </a:r>
            <a:br>
              <a:rPr lang="en-US" sz="3600" dirty="0" smtClean="0"/>
            </a:br>
            <a:r>
              <a:rPr lang="ar-SA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خارطة المفهوم</a:t>
            </a:r>
            <a:endParaRPr lang="ar-SA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733800"/>
            <a:ext cx="7010400" cy="2057400"/>
          </a:xfrm>
        </p:spPr>
        <p:txBody>
          <a:bodyPr>
            <a:noAutofit/>
          </a:bodyPr>
          <a:lstStyle/>
          <a:p>
            <a:pPr algn="just"/>
            <a:r>
              <a:rPr lang="ar-SA" dirty="0" smtClean="0">
                <a:latin typeface="Arial" panose="020B0604020202020204" pitchFamily="34" charset="0"/>
                <a:cs typeface="Arial" panose="020B0604020202020204" pitchFamily="34" charset="0"/>
              </a:rPr>
              <a:t>هي طريقة تساعد الطلاب والتربويين أن يروا معاني لما يتم تعلمه</a:t>
            </a:r>
            <a:endParaRPr lang="ar-S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8412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590800"/>
            <a:ext cx="7772400" cy="2209800"/>
          </a:xfrm>
        </p:spPr>
        <p:txBody>
          <a:bodyPr>
            <a:normAutofit fontScale="90000"/>
          </a:bodyPr>
          <a:lstStyle/>
          <a:p>
            <a:r>
              <a:rPr lang="ar-SA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التمييز بين خارطة المفهوم          و شكل </a:t>
            </a: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v </a:t>
            </a:r>
            <a:r>
              <a:rPr lang="ar-SA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r-SA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ar-SA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ar-SA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ar-SA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dirty="0" smtClean="0">
                <a:latin typeface="Arial" panose="020B0604020202020204" pitchFamily="34" charset="0"/>
                <a:cs typeface="Arial" panose="020B0604020202020204" pitchFamily="34" charset="0"/>
              </a:rPr>
              <a:t>أنظر الشكل التالي</a:t>
            </a:r>
            <a:endParaRPr lang="ar-S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236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45719"/>
          </a:xfrm>
        </p:spPr>
        <p:txBody>
          <a:bodyPr>
            <a:noAutofit/>
          </a:bodyPr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305800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ar-SA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051280618"/>
              </p:ext>
            </p:extLst>
          </p:nvPr>
        </p:nvGraphicFramePr>
        <p:xfrm>
          <a:off x="838200" y="1219200"/>
          <a:ext cx="73914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8228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8629" y="228600"/>
            <a:ext cx="7772400" cy="579038"/>
          </a:xfrm>
        </p:spPr>
        <p:txBody>
          <a:bodyPr>
            <a:normAutofit/>
          </a:bodyPr>
          <a:lstStyle/>
          <a:p>
            <a:r>
              <a:rPr lang="ar-SA" sz="3200" dirty="0" smtClean="0">
                <a:solidFill>
                  <a:srgbClr val="FF0000"/>
                </a:solidFill>
                <a:cs typeface="+mn-cs"/>
              </a:rPr>
              <a:t>تقسيم طرق التدريس</a:t>
            </a:r>
            <a:endParaRPr lang="ar-SA" sz="3200" dirty="0">
              <a:solidFill>
                <a:srgbClr val="FF0000"/>
              </a:solidFill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2376" y="1219200"/>
            <a:ext cx="7735824" cy="5334000"/>
          </a:xfrm>
        </p:spPr>
        <p:txBody>
          <a:bodyPr/>
          <a:lstStyle/>
          <a:p>
            <a:endParaRPr lang="ar-SA" dirty="0"/>
          </a:p>
        </p:txBody>
      </p:sp>
      <p:pic>
        <p:nvPicPr>
          <p:cNvPr id="1026" name="Picture 2" descr="C:\Users\asus\Desktop\تقسيم طرق التدرس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12438"/>
            <a:ext cx="8077200" cy="5593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297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066800"/>
          </a:xfrm>
        </p:spPr>
        <p:txBody>
          <a:bodyPr/>
          <a:lstStyle/>
          <a:p>
            <a:r>
              <a:rPr lang="ar-SA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ثلاث أفكار </a:t>
            </a:r>
            <a:r>
              <a:rPr lang="ar-SA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أساسة</a:t>
            </a:r>
            <a:r>
              <a:rPr lang="ar-SA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لنظرية </a:t>
            </a:r>
            <a:r>
              <a:rPr lang="ar-SA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أوزبل</a:t>
            </a:r>
            <a:endParaRPr lang="ar-SA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828800"/>
            <a:ext cx="8534400" cy="4495800"/>
          </a:xfrm>
        </p:spPr>
        <p:txBody>
          <a:bodyPr>
            <a:normAutofit fontScale="77500" lnSpcReduction="20000"/>
          </a:bodyPr>
          <a:lstStyle/>
          <a:p>
            <a:pPr marL="530352" indent="-457200" algn="r">
              <a:buFont typeface="+mj-lt"/>
              <a:buAutoNum type="arabicPeriod"/>
            </a:pPr>
            <a:r>
              <a:rPr lang="ar-S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التركيب الذهني  للمفاهيم  منظم بشكل متسلسل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Hierarchically   organized</a:t>
            </a:r>
            <a:r>
              <a:rPr lang="ar-S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، بحيث تكون المفاهيم والعلاقات العامة والأكر شمولاً أعلى مرتبة من المفاهيم والعلاقات  الأصغر منها.</a:t>
            </a:r>
          </a:p>
          <a:p>
            <a:pPr marL="530352" indent="-457200" algn="r">
              <a:buFont typeface="+mj-lt"/>
              <a:buAutoNum type="arabicPeriod"/>
            </a:pPr>
            <a:endParaRPr lang="ar-SA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0352" indent="-457200" algn="r">
              <a:buFont typeface="+mj-lt"/>
              <a:buAutoNum type="arabicPeriod"/>
            </a:pPr>
            <a:r>
              <a:rPr lang="ar-SA" sz="2400" dirty="0">
                <a:latin typeface="Arial" panose="020B0604020202020204" pitchFamily="34" charset="0"/>
                <a:cs typeface="Arial" panose="020B0604020202020204" pitchFamily="34" charset="0"/>
              </a:rPr>
              <a:t>تتعرض المفاهيم المكونة للتركيب الذهني  لتطوير مستمر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Progressive differentiation</a:t>
            </a:r>
            <a:endParaRPr lang="ar-SA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ar-S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اما بزيادة شمول المفاهيم ، أو بتصغير مستواها، أو إضافة مفاهيم جديدة للخارطة الذهنية لم تكن </a:t>
            </a:r>
          </a:p>
          <a:p>
            <a:pPr algn="r"/>
            <a:r>
              <a:rPr lang="ar-SA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r-S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موجودة من قبل.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r-S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وهذا يقود إلى أننا لا نصل إلى فهم تام للمفهوم.</a:t>
            </a:r>
          </a:p>
          <a:p>
            <a:pPr algn="r"/>
            <a:endParaRPr lang="ar-S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0352" indent="-457200" algn="just">
              <a:buFont typeface="+mj-lt"/>
              <a:buAutoNum type="arabicPeriod" startAt="3"/>
            </a:pPr>
            <a:r>
              <a:rPr lang="ar-S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التكامل التوافقي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Integrative  reconciliation</a:t>
            </a:r>
            <a:r>
              <a:rPr lang="ar-S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،  وهذا يتم عندما يعاد ترتيب مفهومين أو </a:t>
            </a:r>
          </a:p>
          <a:p>
            <a:pPr algn="just"/>
            <a:r>
              <a:rPr lang="ar-SA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r-S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أكثر عند اكتشاف علاقة جيدة بينهما. مثل أن يكون الطالب مفهوماً خاطئ عن الجزيئات ويعتبر جزيء </a:t>
            </a:r>
          </a:p>
          <a:p>
            <a:pPr algn="just"/>
            <a:r>
              <a:rPr lang="ar-SA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r-S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السوائل عل أنها جزيئات مائية وجزيئات المواد الصلبة على أنها صلبة وبعد أن يتعلم أثر الحرارة على </a:t>
            </a:r>
          </a:p>
          <a:p>
            <a:pPr algn="just"/>
            <a:r>
              <a:rPr lang="ar-SA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r-S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حالة المادة وكذلك أنماط الروابط الجزيئية سيغير فكرته الأولى إلى فكرة جديدة: الثلج أو الحديد تتحول </a:t>
            </a:r>
          </a:p>
          <a:p>
            <a:pPr algn="just"/>
            <a:r>
              <a:rPr lang="ar-SA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r-S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إلى سائل ليس بسبب تغير طبيعة الجزيء ولكن بسب تفكك الروابط اللبة بين الجزيئات.</a:t>
            </a:r>
          </a:p>
          <a:p>
            <a:pPr algn="r"/>
            <a:endParaRPr lang="ar-S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0352" indent="-457200" algn="r">
              <a:buFont typeface="+mj-lt"/>
              <a:buAutoNum type="arabicPeriod" startAt="3"/>
            </a:pPr>
            <a:endParaRPr lang="ar-SA" dirty="0" smtClean="0"/>
          </a:p>
          <a:p>
            <a:pPr marL="530352" indent="-457200" algn="r">
              <a:buFont typeface="+mj-lt"/>
              <a:buAutoNum type="arabicPeriod" startAt="3"/>
            </a:pPr>
            <a:endParaRPr lang="ar-SA" dirty="0" smtClean="0"/>
          </a:p>
          <a:p>
            <a:pPr algn="r"/>
            <a:r>
              <a:rPr lang="ar-SA" dirty="0" smtClean="0"/>
              <a:t>  </a:t>
            </a:r>
          </a:p>
          <a:p>
            <a:pPr marL="530352" indent="-457200" algn="r">
              <a:buFont typeface="+mj-lt"/>
              <a:buAutoNum type="arabicPeriod"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693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ar-SA" sz="4000" dirty="0" smtClean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المنظمات المتقدمة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en-US" sz="2800" dirty="0" err="1" smtClean="0">
                <a:cs typeface="+mn-cs"/>
              </a:rPr>
              <a:t>Advnce</a:t>
            </a:r>
            <a:r>
              <a:rPr lang="en-US" sz="2800" dirty="0" smtClean="0">
                <a:cs typeface="+mn-cs"/>
              </a:rPr>
              <a:t> </a:t>
            </a:r>
            <a:r>
              <a:rPr lang="en-US" sz="2800" dirty="0" err="1" smtClean="0">
                <a:cs typeface="+mn-cs"/>
              </a:rPr>
              <a:t>Orgnizers</a:t>
            </a:r>
            <a:endParaRPr lang="ar-SA" sz="2800" dirty="0"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3276600"/>
            <a:ext cx="7086600" cy="1509712"/>
          </a:xfrm>
        </p:spPr>
        <p:txBody>
          <a:bodyPr>
            <a:normAutofit/>
          </a:bodyPr>
          <a:lstStyle/>
          <a:p>
            <a:pPr algn="just"/>
            <a:r>
              <a:rPr lang="ar-SA" sz="3200" dirty="0" smtClean="0"/>
              <a:t>عرفها </a:t>
            </a:r>
            <a:r>
              <a:rPr lang="ar-SA" sz="3200" dirty="0" err="1" smtClean="0"/>
              <a:t>أوزبل</a:t>
            </a:r>
            <a:r>
              <a:rPr lang="ar-SA" sz="3200" dirty="0" smtClean="0"/>
              <a:t> على أنها نظرة عامة وشاملة ومترابطة بطريقة هرمية ومنطقية تقدم في بداية الحصة.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3249959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219200"/>
          </a:xfrm>
        </p:spPr>
        <p:txBody>
          <a:bodyPr/>
          <a:lstStyle/>
          <a:p>
            <a:r>
              <a:rPr lang="ar-SA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أنواع المنظمات المتقدمة</a:t>
            </a:r>
            <a:endParaRPr lang="ar-SA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3969214"/>
          </a:xfrm>
        </p:spPr>
        <p:txBody>
          <a:bodyPr>
            <a:normAutofit lnSpcReduction="10000"/>
          </a:bodyPr>
          <a:lstStyle/>
          <a:p>
            <a:pPr algn="just"/>
            <a:r>
              <a:rPr lang="ar-SA" b="1" dirty="0" smtClean="0">
                <a:solidFill>
                  <a:srgbClr val="FF0000"/>
                </a:solidFill>
              </a:rPr>
              <a:t>أولاً: المنظمات </a:t>
            </a:r>
            <a:r>
              <a:rPr lang="ar-SA" b="1" dirty="0" smtClean="0">
                <a:solidFill>
                  <a:srgbClr val="FF0000"/>
                </a:solidFill>
              </a:rPr>
              <a:t>الشارحة</a:t>
            </a:r>
            <a:r>
              <a:rPr lang="ar-SA" b="1" dirty="0" smtClean="0">
                <a:solidFill>
                  <a:srgbClr val="FF0000"/>
                </a:solidFill>
              </a:rPr>
              <a:t>:</a:t>
            </a:r>
          </a:p>
          <a:p>
            <a:pPr algn="just"/>
            <a:r>
              <a:rPr lang="ar-SA" b="1" dirty="0" smtClean="0">
                <a:solidFill>
                  <a:srgbClr val="FF0000"/>
                </a:solidFill>
              </a:rPr>
              <a:t> </a:t>
            </a:r>
            <a:r>
              <a:rPr lang="ar-SA" dirty="0" smtClean="0"/>
              <a:t>يستخدم هذا </a:t>
            </a:r>
            <a:r>
              <a:rPr lang="ar-SA" dirty="0" smtClean="0"/>
              <a:t>النوع من المنظمات لإعطاء نظرة شمولية  بما فيها المفهوم المراد تدريسه  في الحصة . أمثلة على ذلك:</a:t>
            </a:r>
          </a:p>
          <a:p>
            <a:pPr marL="530352" indent="-457200" algn="just">
              <a:buFont typeface="+mj-lt"/>
              <a:buAutoNum type="arabicPeriod"/>
            </a:pPr>
            <a:r>
              <a:rPr lang="ar-SA" dirty="0" smtClean="0"/>
              <a:t> موضوع الحصة هو التغير،  يعرض المعلم خارطة مفاهيم أو جدول يبين فيه أنواع التغيرات ( فيزيائي، حيوي، كيميائي، كوني )، ويتحدث المعلم عن التغيرات بشكل عام، وخصائص كل منها. وفي اللقاءات الأخرى يعرض كل تغيير على حدة ويفصل فيه.</a:t>
            </a:r>
          </a:p>
          <a:p>
            <a:pPr marL="530352" indent="-457200" algn="just">
              <a:buFont typeface="+mj-lt"/>
              <a:buAutoNum type="arabicPeriod"/>
            </a:pPr>
            <a:r>
              <a:rPr lang="ar-SA" dirty="0" smtClean="0"/>
              <a:t>موضوع الدرس هو الطيف الكهرو مغناطيسي، يعرض المعلم مصوراً يبين فيه العلاقة بين أمواج الطيف المختلفة، بما فيها الطيف المرئي، وأن الرابط بيها هو طول الموجة فقط .</a:t>
            </a:r>
          </a:p>
          <a:p>
            <a:pPr marL="530352" indent="-457200" algn="just">
              <a:buFont typeface="+mj-lt"/>
              <a:buAutoNum type="arabicPeriod"/>
            </a:pPr>
            <a:r>
              <a:rPr lang="ar-SA" dirty="0" smtClean="0"/>
              <a:t>موضوع الدرس هو الأرض ، يعض المعلم بشكل شامل عناصر الكون  بدأً من المجرة ، ثم المجموعة الشمسية ، ثم الأرض.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0826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90600"/>
            <a:ext cx="8229600" cy="5257800"/>
          </a:xfrm>
        </p:spPr>
        <p:txBody>
          <a:bodyPr>
            <a:normAutofit/>
          </a:bodyPr>
          <a:lstStyle/>
          <a:p>
            <a:pPr algn="r"/>
            <a:r>
              <a:rPr lang="ar-SA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ثانياً: المنظمات المقارنة</a:t>
            </a:r>
            <a:r>
              <a:rPr lang="ar-SA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ar-SA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r-SA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وفيها يقارن المعلم بين مفهومين، أو نظامين لإيجاد أوجه التشابه بينها، مثل:</a:t>
            </a:r>
            <a:br>
              <a:rPr lang="ar-SA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br>
              <a:rPr lang="ar-SA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1- مقارنة الجهاز الدوري للإنسان بالنقل العام في المدينة.</a:t>
            </a:r>
            <a:br>
              <a:rPr lang="ar-SA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 مقارنة شبكة الهاتف بالجهاز العصبي.</a:t>
            </a:r>
            <a:br>
              <a:rPr lang="ar-SA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3- مقارنة الطائرة بالطائر</a:t>
            </a:r>
            <a:r>
              <a:rPr lang="ar-SA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ar-SA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ar-SA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ar-S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887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1252</TotalTime>
  <Words>363</Words>
  <Application>Microsoft Office PowerPoint</Application>
  <PresentationFormat>On-screen Show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Ausubel</vt:lpstr>
      <vt:lpstr>Concept map خارطة المفهوم</vt:lpstr>
      <vt:lpstr>التمييز بين خارطة المفهوم          و شكل v     أنظر الشكل التالي</vt:lpstr>
      <vt:lpstr>PowerPoint Presentation</vt:lpstr>
      <vt:lpstr>تقسيم طرق التدريس</vt:lpstr>
      <vt:lpstr>ثلاث أفكار أساسة لنظرية أوزبل</vt:lpstr>
      <vt:lpstr>  المنظمات المتقدمة Advnce Orgnizers</vt:lpstr>
      <vt:lpstr>أنواع المنظمات المتقدمة</vt:lpstr>
      <vt:lpstr>ثانياً: المنظمات المقارنة        وفيها يقارن المعلم بين مفهومين، أو نظامين لإيجاد أوجه التشابه بينها، مثل:    1- مقارنة الجهاز الدوري للإنسان بالنقل العام في المدينة. 2- مقارنة شبكة الهاتف بالجهاز العصبي. 3- مقارنة الطائرة بالطائر.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Ausubel</dc:title>
  <dc:creator>asus</dc:creator>
  <cp:lastModifiedBy>asus</cp:lastModifiedBy>
  <cp:revision>44</cp:revision>
  <dcterms:created xsi:type="dcterms:W3CDTF">2015-02-09T20:21:52Z</dcterms:created>
  <dcterms:modified xsi:type="dcterms:W3CDTF">2015-02-13T09:46:03Z</dcterms:modified>
</cp:coreProperties>
</file>