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59" r:id="rId6"/>
    <p:sldId id="265" r:id="rId7"/>
    <p:sldId id="260" r:id="rId8"/>
    <p:sldId id="263" r:id="rId9"/>
    <p:sldId id="264" r:id="rId10"/>
    <p:sldId id="262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style val="29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نسبة مشاهدات المقطع إلى القناة</c:v>
                </c:pt>
              </c:strCache>
            </c:strRef>
          </c:tx>
          <c:cat>
            <c:strRef>
              <c:f>ورقة1!$A$2:$A$3</c:f>
              <c:strCache>
                <c:ptCount val="2"/>
                <c:pt idx="0">
                  <c:v>مشاهدات القناة</c:v>
                </c:pt>
                <c:pt idx="1">
                  <c:v>مشاهدات المقطع</c:v>
                </c:pt>
              </c:strCache>
            </c:strRef>
          </c:cat>
          <c:val>
            <c:numRef>
              <c:f>ورقة1!$B$2:$B$3</c:f>
              <c:numCache>
                <c:formatCode>General</c:formatCode>
                <c:ptCount val="2"/>
                <c:pt idx="0">
                  <c:v>80</c:v>
                </c:pt>
                <c:pt idx="1">
                  <c:v>13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ar-SA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8AC8814-2F11-49B7-AEC6-F71BCA8D4315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514EB77-8D77-4809-87FA-9CB5A2E5DAB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611951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15A0-14FD-4398-BDF0-E143983D5054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6093-F9F8-4C4F-A86B-963A72E22AE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15A0-14FD-4398-BDF0-E143983D5054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6093-F9F8-4C4F-A86B-963A72E22A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15A0-14FD-4398-BDF0-E143983D5054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6093-F9F8-4C4F-A86B-963A72E22A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15A0-14FD-4398-BDF0-E143983D5054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6093-F9F8-4C4F-A86B-963A72E22A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15A0-14FD-4398-BDF0-E143983D5054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6093-F9F8-4C4F-A86B-963A72E22AE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15A0-14FD-4398-BDF0-E143983D5054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6093-F9F8-4C4F-A86B-963A72E22A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15A0-14FD-4398-BDF0-E143983D5054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6093-F9F8-4C4F-A86B-963A72E22AE7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15A0-14FD-4398-BDF0-E143983D5054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6093-F9F8-4C4F-A86B-963A72E22A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15A0-14FD-4398-BDF0-E143983D5054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6093-F9F8-4C4F-A86B-963A72E22A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15A0-14FD-4398-BDF0-E143983D5054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6093-F9F8-4C4F-A86B-963A72E22AE7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15A0-14FD-4398-BDF0-E143983D5054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6093-F9F8-4C4F-A86B-963A72E22A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C1B15A0-14FD-4398-BDF0-E143983D5054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8606093-F9F8-4C4F-A86B-963A72E22AE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SL9hg5Rqtk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-npkP5jm8Rs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71604" y="642918"/>
            <a:ext cx="6120680" cy="26462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مربع نص 4"/>
          <p:cNvSpPr txBox="1"/>
          <p:nvPr/>
        </p:nvSpPr>
        <p:spPr>
          <a:xfrm>
            <a:off x="642910" y="3429000"/>
            <a:ext cx="7848872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GA Cordoba Regular" pitchFamily="2" charset="-78"/>
              </a:rPr>
              <a:t>عبدالله</a:t>
            </a:r>
            <a:r>
              <a:rPr lang="ar-S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GA Cordoba Regular" pitchFamily="2" charset="-78"/>
              </a:rPr>
              <a:t> سعيد </a:t>
            </a:r>
            <a:r>
              <a:rPr lang="ar-SA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GA Cordoba Regular" pitchFamily="2" charset="-78"/>
              </a:rPr>
              <a:t>الزهراني</a:t>
            </a:r>
            <a:endParaRPr lang="ar-SA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cs typeface="AGA Cordoba Regular" pitchFamily="2" charset="-78"/>
            </a:endParaRPr>
          </a:p>
          <a:p>
            <a:pPr algn="ctr"/>
            <a:r>
              <a:rPr lang="ar-SA" sz="28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مونتاج </a:t>
            </a:r>
            <a:r>
              <a:rPr lang="ar-SA" sz="28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ar-SA" sz="2800" b="1" dirty="0" err="1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فييوا</a:t>
            </a:r>
            <a:r>
              <a:rPr lang="ar-SA" sz="28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Jordan 7 keys</a:t>
            </a:r>
            <a:r>
              <a:rPr lang="ar-SA" sz="28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ونشره </a:t>
            </a:r>
            <a:r>
              <a:rPr lang="ar-SA" sz="2800" b="1" dirty="0" err="1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يوتيوب</a:t>
            </a:r>
            <a:r>
              <a:rPr lang="ar-SA" sz="28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لتعزيز </a:t>
            </a:r>
            <a:r>
              <a:rPr lang="ar-SA" sz="2800" b="1" dirty="0" err="1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تدزيس</a:t>
            </a:r>
            <a:r>
              <a:rPr lang="ar-SA" sz="28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JohaliCHS382FUHE1st3839</a:t>
            </a:r>
          </a:p>
          <a:p>
            <a:pPr algn="ctr"/>
            <a:r>
              <a:rPr lang="en-US" sz="28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(2013_2017) </a:t>
            </a:r>
          </a:p>
          <a:p>
            <a:pPr algn="ctr"/>
            <a:r>
              <a:rPr lang="en-US" sz="28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FUNDAMENTALS OF HEALTH EDUCATION </a:t>
            </a:r>
            <a:endParaRPr lang="en-US" sz="2800" b="1" dirty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714480" y="0"/>
            <a:ext cx="671517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عبدالله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سعيد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الزهراني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مونتاج 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فيديوا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Jordan 7 keys  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ونشره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يوتيوب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لتعزيز تدريس 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JohaliCHS382FUHE1st3839</a:t>
            </a:r>
            <a:endParaRPr lang="en-US" sz="1200" b="1" dirty="0" smtClean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5851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shred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23728" y="764704"/>
            <a:ext cx="504056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GA Cordoba Regular" pitchFamily="2" charset="-78"/>
              </a:rPr>
              <a:t>إنتاج</a:t>
            </a:r>
          </a:p>
          <a:p>
            <a:pPr algn="ctr"/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GA Cordoba Regular" pitchFamily="2" charset="-78"/>
              </a:rPr>
              <a:t>عبدالله سعيد الزهراني</a:t>
            </a:r>
          </a:p>
          <a:p>
            <a:pPr algn="ctr"/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GA Cordoba Regular" pitchFamily="2" charset="-78"/>
              </a:rPr>
              <a:t>432100130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4211960" y="3501008"/>
            <a:ext cx="3744416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cs typeface="AGA Cordoba Regular" pitchFamily="2" charset="-78"/>
              </a:rPr>
              <a:t>إشراف</a:t>
            </a:r>
          </a:p>
          <a:p>
            <a:pPr algn="ctr"/>
            <a:r>
              <a:rPr lang="ar-SA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cs typeface="AGA Cordoba Regular" pitchFamily="2" charset="-78"/>
              </a:rPr>
              <a:t>د. عيسى </a:t>
            </a:r>
            <a:r>
              <a:rPr lang="ar-SA" sz="4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cs typeface="AGA Cordoba Regular" pitchFamily="2" charset="-78"/>
              </a:rPr>
              <a:t>جوحلي</a:t>
            </a:r>
            <a:endParaRPr lang="ar-SA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cs typeface="AGA Cordoba Regular" pitchFamily="2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773" t="20010" b="5983"/>
          <a:stretch/>
        </p:blipFill>
        <p:spPr>
          <a:xfrm>
            <a:off x="1043607" y="2996952"/>
            <a:ext cx="3312369" cy="28973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مستطيل 5"/>
          <p:cNvSpPr/>
          <p:nvPr/>
        </p:nvSpPr>
        <p:spPr>
          <a:xfrm>
            <a:off x="1714480" y="0"/>
            <a:ext cx="671517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عبدالله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سعيد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الزهراني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مونتاج 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فيديوا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Jordan 7 keys  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ونشره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يوتيوب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لتعزيز تدريس 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JohaliCHS382FUHE1st3839</a:t>
            </a:r>
            <a:endParaRPr lang="en-US" sz="1200" b="1" dirty="0" smtClean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439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switch dir="l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/>
      <p:bldP spid="3" grpId="0"/>
      <p:bldP spid="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4437112"/>
            <a:ext cx="2592288" cy="1504697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778049" y="3843045"/>
            <a:ext cx="7466359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>
                <a:hlinkClick r:id="rId3"/>
              </a:rPr>
              <a:t>https://www.youtube.com/watch?v=fSL9hg5Rqtk</a:t>
            </a:r>
            <a:endParaRPr lang="en-US" sz="2800" dirty="0" smtClean="0"/>
          </a:p>
          <a:p>
            <a:pPr algn="ctr"/>
            <a:endParaRPr lang="ar-SA" sz="28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916832"/>
            <a:ext cx="8316416" cy="1584176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1907704" y="692696"/>
            <a:ext cx="540060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GA Aladdin Regular" pitchFamily="2" charset="-78"/>
              </a:rPr>
              <a:t>تقرير عن إنتاج فيديو وترجمته</a:t>
            </a:r>
            <a:endParaRPr lang="ar-SA" sz="4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cs typeface="AGA Aladdin Regular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285852" y="0"/>
            <a:ext cx="671517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عبدالله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سعيد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الزهراني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مونتاج 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فيديوا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Jordan 7 keys  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ونشره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يوتيوب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لتعزيز تدريس 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JohaliCHS382FUHE1st3839</a:t>
            </a:r>
            <a:endParaRPr lang="en-US" sz="1200" b="1" dirty="0" smtClean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91678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339752" y="620688"/>
            <a:ext cx="460851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GA Aladdin Regular" pitchFamily="2" charset="-78"/>
              </a:rPr>
              <a:t>البرنامج المستخدم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2267744" y="4099719"/>
            <a:ext cx="468052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GA Aladdin Regular" pitchFamily="2" charset="-78"/>
              </a:rPr>
              <a:t>شرح طريقة استخدامه</a:t>
            </a: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65893" y="1404233"/>
            <a:ext cx="2962291" cy="2466107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1434670" y="5157191"/>
            <a:ext cx="66247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>
                <a:hlinkClick r:id="rId3"/>
              </a:rPr>
              <a:t>https://www.youtube.com/watch?v=-</a:t>
            </a:r>
            <a:r>
              <a:rPr lang="en-US" sz="2400" dirty="0" smtClean="0">
                <a:hlinkClick r:id="rId3"/>
              </a:rPr>
              <a:t>npkP5jm8Rs</a:t>
            </a:r>
            <a:endParaRPr lang="en-US" sz="2400" dirty="0" smtClean="0"/>
          </a:p>
        </p:txBody>
      </p:sp>
      <p:sp>
        <p:nvSpPr>
          <p:cNvPr id="7" name="مستطيل 6"/>
          <p:cNvSpPr/>
          <p:nvPr/>
        </p:nvSpPr>
        <p:spPr>
          <a:xfrm>
            <a:off x="1714480" y="0"/>
            <a:ext cx="671517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عبدالله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سعيد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الزهراني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مونتاج 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فيديوا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Jordan 7 keys  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ونشره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يوتيوب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لتعزيز تدريس 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JohaliCHS382FUHE1st3839</a:t>
            </a:r>
            <a:endParaRPr lang="en-US" sz="1200" b="1" dirty="0" smtClean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51669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563888" y="499319"/>
            <a:ext cx="223224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GA Aladdin Regular" pitchFamily="2" charset="-78"/>
              </a:rPr>
              <a:t>اسم القناة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3203848" y="2349822"/>
            <a:ext cx="295232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GA Aladdin Regular" pitchFamily="2" charset="-78"/>
              </a:rPr>
              <a:t>عدد المشتركين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836" t="14045" r="9573" b="17434"/>
          <a:stretch/>
        </p:blipFill>
        <p:spPr bwMode="auto">
          <a:xfrm>
            <a:off x="4139952" y="3200400"/>
            <a:ext cx="1340092" cy="588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503"/>
          <a:stretch/>
        </p:blipFill>
        <p:spPr bwMode="auto">
          <a:xfrm>
            <a:off x="2715427" y="1102756"/>
            <a:ext cx="1233179" cy="1188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2915816" y="4027711"/>
            <a:ext cx="352839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GA Aladdin Regular" pitchFamily="2" charset="-78"/>
              </a:rPr>
              <a:t>عدد مقاطع القناة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3948606" y="1476342"/>
            <a:ext cx="24254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 smtClean="0"/>
              <a:t>Health Education</a:t>
            </a:r>
            <a:endParaRPr lang="ar-SA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6663" y="5331296"/>
            <a:ext cx="65897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مربع نص 14"/>
          <p:cNvSpPr txBox="1"/>
          <p:nvPr/>
        </p:nvSpPr>
        <p:spPr>
          <a:xfrm>
            <a:off x="3491880" y="4767535"/>
            <a:ext cx="24254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 smtClean="0"/>
              <a:t>10</a:t>
            </a:r>
            <a:endParaRPr lang="ar-SA" sz="2400" dirty="0"/>
          </a:p>
        </p:txBody>
      </p:sp>
      <p:sp>
        <p:nvSpPr>
          <p:cNvPr id="10" name="مستطيل 9"/>
          <p:cNvSpPr/>
          <p:nvPr/>
        </p:nvSpPr>
        <p:spPr>
          <a:xfrm>
            <a:off x="1714480" y="80167"/>
            <a:ext cx="671517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عبدالله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سعيد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الزهراني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مونتاج 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فيديوا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Jordan 7 keys  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ونشره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يوتيوب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لتعزيز تدريس 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JohaliCHS382FUHE1st3839</a:t>
            </a:r>
            <a:endParaRPr lang="en-US" sz="1200" b="1" dirty="0" smtClean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32999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059832" y="332656"/>
            <a:ext cx="331236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GA Aladdin Regular" pitchFamily="2" charset="-78"/>
              </a:rPr>
              <a:t>محتوى الفيديو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467544" y="980728"/>
            <a:ext cx="7704856" cy="2339102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US" sz="20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Summary of Jordan 7 keys to health, wellness, </a:t>
            </a:r>
            <a:r>
              <a:rPr lang="en-US" sz="20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happiness</a:t>
            </a:r>
            <a:endParaRPr lang="ar-SA" sz="2000" b="1" dirty="0" smtClean="0">
              <a:ln w="18000">
                <a:solidFill>
                  <a:srgbClr val="FF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728663" indent="-228600" algn="l" rtl="0">
              <a:buAutoNum type="arabicParenR"/>
            </a:pPr>
            <a:r>
              <a:rPr lang="en-US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Eat To Live  </a:t>
            </a:r>
          </a:p>
          <a:p>
            <a:pPr marL="728663" indent="-228600" algn="l" rtl="0">
              <a:buAutoNum type="arabicParenR"/>
            </a:pPr>
            <a:r>
              <a:rPr lang="en-US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Supplement </a:t>
            </a:r>
            <a:r>
              <a:rPr lang="en-US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Your Diet </a:t>
            </a:r>
          </a:p>
          <a:p>
            <a:pPr marL="728663" indent="-228600" algn="l" rtl="0">
              <a:buAutoNum type="arabicParenR"/>
            </a:pPr>
            <a:r>
              <a:rPr lang="en-US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Practice Advance Hygiene </a:t>
            </a:r>
          </a:p>
          <a:p>
            <a:pPr marL="728663" indent="-228600" algn="l" rtl="0">
              <a:buAutoNum type="arabicParenR"/>
            </a:pPr>
            <a:r>
              <a:rPr lang="en-US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Condition your Body </a:t>
            </a:r>
          </a:p>
          <a:p>
            <a:pPr marL="728663" indent="-228600" algn="l" rtl="0">
              <a:buAutoNum type="arabicParenR"/>
            </a:pPr>
            <a:r>
              <a:rPr lang="en-US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Reduce Toxins </a:t>
            </a:r>
          </a:p>
          <a:p>
            <a:pPr marL="728663" indent="-228600" algn="l" rtl="0">
              <a:buAutoNum type="arabicParenR"/>
            </a:pPr>
            <a:r>
              <a:rPr lang="en-US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Avoid Deadly Emotions </a:t>
            </a:r>
          </a:p>
          <a:p>
            <a:pPr marL="728663" indent="-228600" algn="l" rtl="0">
              <a:buAutoNum type="arabicParenR"/>
            </a:pPr>
            <a:r>
              <a:rPr lang="en-US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Live a Life of Prayer &amp; Purpose </a:t>
            </a:r>
            <a:endParaRPr lang="ar-SA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788024" y="3789040"/>
            <a:ext cx="3024336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1- كل لتعيش</a:t>
            </a:r>
          </a:p>
          <a:p>
            <a:r>
              <a:rPr lang="ar-SA" sz="2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2- أكمل نظامك الغذائي</a:t>
            </a:r>
          </a:p>
          <a:p>
            <a:r>
              <a:rPr lang="ar-SA" sz="2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3- ممارسة النظافة</a:t>
            </a:r>
          </a:p>
          <a:p>
            <a:r>
              <a:rPr lang="ar-SA" sz="2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4- جعل الجسم في حالة جيدة</a:t>
            </a:r>
          </a:p>
          <a:p>
            <a:r>
              <a:rPr lang="ar-SA" sz="2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5- قلل السموم</a:t>
            </a:r>
          </a:p>
          <a:p>
            <a:r>
              <a:rPr lang="ar-SA" sz="2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6- تجنب العواطف القاتلة</a:t>
            </a:r>
          </a:p>
          <a:p>
            <a:r>
              <a:rPr lang="ar-SA" sz="2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7- عش حياتك للعبادة ولهدف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2411760" y="3356992"/>
            <a:ext cx="604867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ملخص جوردن 7 مفاتيح للصحة والعافية والسعادة</a:t>
            </a: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3808" y="3915053"/>
            <a:ext cx="2520280" cy="1890211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4077072"/>
            <a:ext cx="1800200" cy="1800200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1484784"/>
            <a:ext cx="1730450" cy="1583178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4248" y="1340768"/>
            <a:ext cx="1800200" cy="1800200"/>
          </a:xfrm>
          <a:prstGeom prst="rect">
            <a:avLst/>
          </a:prstGeom>
        </p:spPr>
      </p:pic>
      <p:sp>
        <p:nvSpPr>
          <p:cNvPr id="10" name="مستطيل 9"/>
          <p:cNvSpPr/>
          <p:nvPr/>
        </p:nvSpPr>
        <p:spPr>
          <a:xfrm>
            <a:off x="1714480" y="0"/>
            <a:ext cx="671517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عبدالله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سعيد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الزهراني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مونتاج 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فيديوا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Jordan 7 keys  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ونشره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يوتيوب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لتعزيز تدريس 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JohaliCHS382FUHE1st3839</a:t>
            </a:r>
            <a:endParaRPr lang="en-US" sz="1200" b="1" dirty="0" smtClean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6671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4020063"/>
            <a:ext cx="2651998" cy="12811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8535" y="1728575"/>
            <a:ext cx="3929449" cy="17724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4020064"/>
            <a:ext cx="2695673" cy="13427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02223" y="1615709"/>
            <a:ext cx="3941989" cy="18852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4005064"/>
            <a:ext cx="2643778" cy="12887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مربع نص 9"/>
          <p:cNvSpPr txBox="1"/>
          <p:nvPr/>
        </p:nvSpPr>
        <p:spPr>
          <a:xfrm>
            <a:off x="2051720" y="476672"/>
            <a:ext cx="504056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GA Aladdin Regular" pitchFamily="2" charset="-78"/>
              </a:rPr>
              <a:t>بعض الصور من </a:t>
            </a:r>
            <a:r>
              <a:rPr lang="ar-SA" sz="4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GA Aladdin Regular" pitchFamily="2" charset="-78"/>
              </a:rPr>
              <a:t>الفيديو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1714480" y="0"/>
            <a:ext cx="671517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عبدالله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سعيد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الزهراني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مونتاج 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فيديوا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Jordan 7 keys  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ونشره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يوتيوب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لتعزيز تدريس 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JohaliCHS382FUHE1st3839</a:t>
            </a:r>
            <a:endParaRPr lang="en-US" sz="1200" b="1" dirty="0" smtClean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834855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75656" y="620688"/>
            <a:ext cx="6264696" cy="7920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GA Aladdin Regular" pitchFamily="2" charset="-78"/>
              </a:rPr>
              <a:t>تاريخ رفع المقطع على اليوتيوب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1601638"/>
            <a:ext cx="1140192" cy="1140192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3131840" y="3573016"/>
            <a:ext cx="319228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GA Aladdin Regular" pitchFamily="2" charset="-78"/>
              </a:rPr>
              <a:t>مدة المقطع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589" t="50000" r="31180" b="25000"/>
          <a:stretch/>
        </p:blipFill>
        <p:spPr bwMode="auto">
          <a:xfrm>
            <a:off x="3923928" y="1988840"/>
            <a:ext cx="3312367" cy="540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ربع نص 6"/>
          <p:cNvSpPr txBox="1"/>
          <p:nvPr/>
        </p:nvSpPr>
        <p:spPr>
          <a:xfrm>
            <a:off x="4283968" y="4593322"/>
            <a:ext cx="202944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dirty="0" smtClean="0"/>
              <a:t>2.12</a:t>
            </a:r>
            <a:endParaRPr lang="ar-SA" sz="4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5962" y="4437112"/>
            <a:ext cx="975931" cy="975931"/>
          </a:xfrm>
          <a:prstGeom prst="rect">
            <a:avLst/>
          </a:prstGeom>
        </p:spPr>
      </p:pic>
      <p:sp>
        <p:nvSpPr>
          <p:cNvPr id="8" name="مستطيل 7"/>
          <p:cNvSpPr/>
          <p:nvPr/>
        </p:nvSpPr>
        <p:spPr>
          <a:xfrm>
            <a:off x="1714480" y="0"/>
            <a:ext cx="671517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عبدالله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سعيد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الزهراني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مونتاج 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فيديوا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Jordan 7 keys  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ونشره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يوتيوب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لتعزيز تدريس 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JohaliCHS382FUHE1st3839</a:t>
            </a:r>
            <a:endParaRPr lang="en-US" sz="1200" b="1" dirty="0" smtClean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3372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250"/>
                            </p:stCondLst>
                            <p:childTnLst>
                              <p:par>
                                <p:cTn id="7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000"/>
                            </p:stCondLst>
                            <p:childTnLst>
                              <p:par>
                                <p:cTn id="8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771800" y="653410"/>
            <a:ext cx="331236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GA Aladdin Regular" pitchFamily="2" charset="-78"/>
              </a:rPr>
              <a:t>عدد المشاهدات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2382351" y="2420888"/>
            <a:ext cx="446449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GA Aladdin Regular" pitchFamily="2" charset="-78"/>
              </a:rPr>
              <a:t>عدد </a:t>
            </a:r>
            <a:r>
              <a:rPr lang="ar-SA" sz="4400" b="1" spc="100" dirty="0" err="1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GA Aladdin Regular" pitchFamily="2" charset="-78"/>
              </a:rPr>
              <a:t>اللايكات</a:t>
            </a:r>
            <a:r>
              <a:rPr lang="ar-SA" sz="4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GA Aladdin Regular" pitchFamily="2" charset="-78"/>
              </a:rPr>
              <a:t> 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2238335" y="4221088"/>
            <a:ext cx="460851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GA Aladdin Regular" pitchFamily="2" charset="-78"/>
              </a:rPr>
              <a:t>عدد التعليقات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009"/>
          <a:stretch/>
        </p:blipFill>
        <p:spPr bwMode="auto">
          <a:xfrm>
            <a:off x="2071670" y="4960307"/>
            <a:ext cx="4714908" cy="1068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ربع نص 7"/>
          <p:cNvSpPr txBox="1"/>
          <p:nvPr/>
        </p:nvSpPr>
        <p:spPr>
          <a:xfrm>
            <a:off x="3611558" y="1422851"/>
            <a:ext cx="200608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spc="100" dirty="0" smtClean="0">
                <a:ln w="18000">
                  <a:solidFill>
                    <a:schemeClr val="tx1"/>
                  </a:solidFill>
                  <a:prstDash val="solid"/>
                </a:ln>
                <a:solidFill>
                  <a:sysClr val="windowText" lastClr="000000">
                    <a:alpha val="5700"/>
                  </a:sys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GA Aladdin Regular" pitchFamily="2" charset="-78"/>
              </a:rPr>
              <a:t>13 مشاهدة</a:t>
            </a:r>
            <a:endParaRPr lang="ar-SA" sz="3200" b="1" spc="100" dirty="0">
              <a:ln w="18000">
                <a:solidFill>
                  <a:schemeClr val="tx1"/>
                </a:solidFill>
                <a:prstDash val="solid"/>
              </a:ln>
              <a:solidFill>
                <a:sysClr val="windowText" lastClr="000000">
                  <a:alpha val="5700"/>
                </a:sys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cs typeface="AGA Aladdin Regular" pitchFamily="2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0637" y="3068960"/>
            <a:ext cx="781841" cy="810682"/>
          </a:xfrm>
          <a:prstGeom prst="rect">
            <a:avLst/>
          </a:prstGeom>
        </p:spPr>
      </p:pic>
      <p:sp>
        <p:nvSpPr>
          <p:cNvPr id="10" name="مربع نص 9"/>
          <p:cNvSpPr txBox="1"/>
          <p:nvPr/>
        </p:nvSpPr>
        <p:spPr>
          <a:xfrm>
            <a:off x="4222102" y="3348281"/>
            <a:ext cx="200608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spc="100" dirty="0" smtClean="0">
                <a:ln w="18000">
                  <a:solidFill>
                    <a:schemeClr val="tx1"/>
                  </a:solidFill>
                  <a:prstDash val="solid"/>
                </a:ln>
                <a:solidFill>
                  <a:sysClr val="windowText" lastClr="000000">
                    <a:alpha val="5700"/>
                  </a:sys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GA Aladdin Regular" pitchFamily="2" charset="-78"/>
              </a:rPr>
              <a:t> 3  </a:t>
            </a:r>
            <a:r>
              <a:rPr lang="ar-SA" sz="3200" b="1" spc="100" dirty="0" err="1" smtClean="0">
                <a:ln w="18000">
                  <a:solidFill>
                    <a:schemeClr val="tx1"/>
                  </a:solidFill>
                  <a:prstDash val="solid"/>
                </a:ln>
                <a:solidFill>
                  <a:sysClr val="windowText" lastClr="000000">
                    <a:alpha val="5700"/>
                  </a:sys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cs typeface="AGA Aladdin Regular" pitchFamily="2" charset="-78"/>
              </a:rPr>
              <a:t>لايكات</a:t>
            </a:r>
            <a:endParaRPr lang="ar-SA" sz="3200" b="1" spc="100" dirty="0">
              <a:ln w="18000">
                <a:solidFill>
                  <a:schemeClr val="tx1"/>
                </a:solidFill>
                <a:prstDash val="solid"/>
              </a:ln>
              <a:solidFill>
                <a:sysClr val="windowText" lastClr="000000">
                  <a:alpha val="5700"/>
                </a:sys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cs typeface="AGA Aladdin Regular" pitchFamily="2" charset="-78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714480" y="0"/>
            <a:ext cx="671517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عبدالله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سعيد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الزهراني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مونتاج 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فيديوا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Jordan 7 keys  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ونشره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يوتيوب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لتعزيز تدريس 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JohaliCHS382FUHE1st3839</a:t>
            </a:r>
            <a:endParaRPr lang="en-US" sz="1200" b="1" dirty="0" smtClean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6040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>
            <p:extLst>
              <p:ext uri="{D42A27DB-BD31-4B8C-83A1-F6EECF244321}">
                <p14:modId xmlns:p14="http://schemas.microsoft.com/office/powerpoint/2010/main" xmlns="" val="91570544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مستطيل 2"/>
          <p:cNvSpPr/>
          <p:nvPr/>
        </p:nvSpPr>
        <p:spPr>
          <a:xfrm>
            <a:off x="1714480" y="0"/>
            <a:ext cx="6715172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عبدالله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سعيد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الزهراني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مونتاج 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فيديوا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Jordan 7 keys  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ونشره </a:t>
            </a:r>
            <a:r>
              <a:rPr lang="ar-SA" sz="1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يوتيوب</a:t>
            </a:r>
            <a:r>
              <a:rPr lang="ar-SA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لتعزيز تدريس </a:t>
            </a:r>
            <a:r>
              <a:rPr lang="en-US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JohaliCHS382FUHE1st3839</a:t>
            </a:r>
            <a:endParaRPr lang="en-US" sz="1200" b="1" dirty="0" smtClean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9824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warp dir="in"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218</TotalTime>
  <Words>294</Words>
  <Application>Microsoft Office PowerPoint</Application>
  <PresentationFormat>عرض على الشاشة (3:4)‏</PresentationFormat>
  <Paragraphs>56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NewsPrint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good</dc:creator>
  <cp:lastModifiedBy>win7</cp:lastModifiedBy>
  <cp:revision>49</cp:revision>
  <dcterms:created xsi:type="dcterms:W3CDTF">2017-12-11T13:34:22Z</dcterms:created>
  <dcterms:modified xsi:type="dcterms:W3CDTF">2017-12-12T22:36:40Z</dcterms:modified>
</cp:coreProperties>
</file>