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5"/>
  </p:notesMasterIdLst>
  <p:sldIdLst>
    <p:sldId id="264" r:id="rId2"/>
    <p:sldId id="256" r:id="rId3"/>
    <p:sldId id="257" r:id="rId4"/>
    <p:sldId id="258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80"/>
    <p:restoredTop sz="94660"/>
  </p:normalViewPr>
  <p:slideViewPr>
    <p:cSldViewPr>
      <p:cViewPr>
        <p:scale>
          <a:sx n="76" d="100"/>
          <a:sy n="76" d="100"/>
        </p:scale>
        <p:origin x="-9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22A0D77-FF26-4086-8BA3-76C16B83908B}" type="datetimeFigureOut">
              <a:rPr lang="ar-SA" smtClean="0"/>
              <a:pPr/>
              <a:t>11/02/36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B3E8094-2AAA-4BA2-9032-66957A9A9D7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04503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E8094-2AAA-4BA2-9032-66957A9A9D7E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11/02/36</a:t>
            </a:fld>
            <a:endParaRPr lang="ar-SA" dirty="0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3568" y="2132856"/>
            <a:ext cx="7467600" cy="1143000"/>
          </a:xfrm>
        </p:spPr>
        <p:txBody>
          <a:bodyPr/>
          <a:lstStyle/>
          <a:p>
            <a:pPr algn="ctr"/>
            <a:r>
              <a:rPr lang="ar-SA" dirty="0" smtClean="0"/>
              <a:t>بدائل العقاب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63279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509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288"/>
            <a:ext cx="9144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477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040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913"/>
            <a:ext cx="9144000" cy="6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200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00131"/>
          </a:xfrm>
        </p:spPr>
        <p:txBody>
          <a:bodyPr>
            <a:noAutofit/>
            <a:scene3d>
              <a:camera prst="perspectiveLeft" fov="7200000">
                <a:rot lat="0" lon="0" rev="0"/>
              </a:camera>
              <a:lightRig rig="threePt" dir="t"/>
            </a:scene3d>
          </a:bodyPr>
          <a:lstStyle/>
          <a:p>
            <a:pPr algn="r"/>
            <a:r>
              <a:rPr lang="ar-SA" sz="3200" dirty="0" smtClean="0"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ndalus" pitchFamily="18" charset="-78"/>
                <a:cs typeface="Andalus" pitchFamily="18" charset="-78"/>
              </a:rPr>
              <a:t>المشهد الأول :</a:t>
            </a:r>
            <a:endParaRPr lang="ar-SA" sz="3200" dirty="0"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4">
                    <a:lumMod val="60000"/>
                    <a:lumOff val="40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95536" y="836712"/>
            <a:ext cx="8286808" cy="5357850"/>
          </a:xfrm>
        </p:spPr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الأم :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كف عن الركض ذهابا وإيابا في الممرات . أريدك إن تقف عند العربة ريثما تنتهي الماما من الشراء .</a:t>
            </a: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 لماذا تلمس كل شيء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اعد هذا الموز إلى مكانه.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لا لن نشتري موزا عندنا الكثير منه في المنزل . كف عن عصر الطماطم , إنا أحذرك إذا لم تمسك هذه العربة لا تلم إلا نفسك. ارفع يدك من هناك هل تفهم ؟ </a:t>
            </a: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إنا سوف اختار البوظة. أنت تركض ثانيه هل تريد إن تسقط على الأرض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حسنا. هذا يكفي 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هل تعلم انك أوشكت إن تصطدم بالسيدة المسنه ؟ </a:t>
            </a:r>
          </a:p>
          <a:p>
            <a:pPr algn="r"/>
            <a:r>
              <a:rPr lang="ar-SA" dirty="0" smtClean="0">
                <a:solidFill>
                  <a:schemeClr val="bg1"/>
                </a:solidFill>
                <a:cs typeface="+mj-cs"/>
              </a:rPr>
              <a:t>سوف تعاقب. لن ينوبك من هذه البوظة التي اشتريتها الليلة سوى ملعقة واحده , ربما يعلمك هذا إلا تتصرف مثل حيوان متوحش.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endParaRPr lang="ar-S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l="-13000" t="-1000" r="-11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dirty="0" smtClean="0"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6">
                      <a:lumMod val="60000"/>
                      <a:lumOff val="40000"/>
                      <a:alpha val="40000"/>
                    </a:schemeClr>
                  </a:glow>
                </a:effectLst>
                <a:latin typeface="Andalus" pitchFamily="18" charset="-78"/>
                <a:cs typeface="Andalus" pitchFamily="18" charset="-78"/>
              </a:rPr>
              <a:t>المشهد الثاني :</a:t>
            </a:r>
            <a:endParaRPr lang="ar-SA" dirty="0"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6">
                    <a:lumMod val="60000"/>
                    <a:lumOff val="40000"/>
                    <a:alpha val="40000"/>
                  </a:schemeClr>
                </a:glo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هل استعملت منشاري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بيلي : كلا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هل أنت واثق من ذالك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بيلي : اقسم إني لم المسه.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إذا , كيف أبصرته ملقى في خارج المنزل بعلوه الصدأ بجانب العربة التي صنعتها أنت ورفاقك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بيلي : اوخ , نعم لقد استعملناه في الأسبوع الماضي ثم بدا المطر يهطل ودخلنا المنزل . أحزر ماذا نسيت ؟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إذا , أنت تكذب.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بيلي : إنا لم اكذب . إنا في الحقيقة نسيت.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نعم بنفس الطريقة التي نسيت فيها مطرقتي في الأسبوع الفائت ومفك البراغي الذي الذي يخصني في الأسبوع الذي سبقه.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بيلي : آه يا أبي إنا لم اقصد ذلك , إني انسي في بعض الأحيان.</a:t>
            </a:r>
            <a:endParaRPr lang="en-US" dirty="0" smtClean="0">
              <a:solidFill>
                <a:schemeClr val="bg1"/>
              </a:solidFill>
              <a:cs typeface="+mj-cs"/>
            </a:endParaRP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  <a:cs typeface="+mj-cs"/>
              </a:rPr>
              <a:t>الأب : حسنا. ربما سوف يساعدك هذا إن تتذكر : ليس فقط انك ممنوع من استخدام أدواتي مره أخرى بل لأنك كذبت فوق ذلك فأنك محروم من مرافقتنا إلى السينما يوم غد.</a:t>
            </a:r>
            <a:endParaRPr lang="ar-SA" dirty="0">
              <a:solidFill>
                <a:schemeClr val="bg1"/>
              </a:solidFill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>
                <a:solidFill>
                  <a:schemeClr val="bg1"/>
                </a:solidFill>
              </a:rPr>
              <a:t>بدائل العقاب	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1- أشر إلى طريقة نافعة يقوم بها الولد. 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2- عبر عن شعور قوي بعدم التأييد(دون التهجم على الصفات ) .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3- صف توقعاتك . 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4- علم الطفل كيف يقدم تعويضات . 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5- احط الخيار .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6- افعل امر حاسماً. </a:t>
            </a:r>
          </a:p>
          <a:p>
            <a:pPr>
              <a:buNone/>
            </a:pPr>
            <a:r>
              <a:rPr lang="ar-SA" dirty="0" smtClean="0">
                <a:solidFill>
                  <a:schemeClr val="bg1"/>
                </a:solidFill>
              </a:rPr>
              <a:t>7- دع الولد يعاني نتائج تصرفه السيئ .</a:t>
            </a:r>
          </a:p>
          <a:p>
            <a:pPr>
              <a:buNone/>
            </a:pPr>
            <a:endParaRPr lang="ar-S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AppData\Local\Temp\Rar$DR08.075\Screenshot_2014-11-11-23-30-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83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AppData\Local\Temp\Rar$DR21.779\Screenshot_2014-11-11-23-31-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66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AMSUNG\AppData\Local\Temp\Rar$DR27.264\Screenshot_2014-11-11-23-31-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933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AMSUNG\AppData\Local\Temp\Rar$DR31.924\Screenshot_2014-11-11-23-31-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63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AppData\Local\Temp\Rar$DR34.968\Screenshot_2014-11-11-23-31-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47080"/>
      </p:ext>
    </p:extLst>
  </p:cSld>
  <p:clrMapOvr>
    <a:masterClrMapping/>
  </p:clrMapOvr>
</p:sld>
</file>

<file path=ppt/theme/theme1.xml><?xml version="1.0" encoding="utf-8"?>
<a:theme xmlns:a="http://schemas.openxmlformats.org/drawingml/2006/main" name="تقنية">
  <a:themeElements>
    <a:clrScheme name="تقنية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101</TotalTime>
  <Words>333</Words>
  <Application>Microsoft Office PowerPoint</Application>
  <PresentationFormat>عرض على الشاشة (3:4)‏</PresentationFormat>
  <Paragraphs>32</Paragraphs>
  <Slides>13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تقنية</vt:lpstr>
      <vt:lpstr>بدائل العقاب</vt:lpstr>
      <vt:lpstr>المشهد الأول :</vt:lpstr>
      <vt:lpstr>المشهد الثاني :</vt:lpstr>
      <vt:lpstr>بدائل العقاب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المشهد الأول :</dc:title>
  <dc:creator>acer</dc:creator>
  <cp:lastModifiedBy>Mac</cp:lastModifiedBy>
  <cp:revision>12</cp:revision>
  <dcterms:created xsi:type="dcterms:W3CDTF">2014-11-09T23:29:06Z</dcterms:created>
  <dcterms:modified xsi:type="dcterms:W3CDTF">2014-12-02T23:22:58Z</dcterms:modified>
</cp:coreProperties>
</file>