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70" r:id="rId4"/>
    <p:sldId id="271" r:id="rId5"/>
    <p:sldId id="272" r:id="rId6"/>
    <p:sldId id="262" r:id="rId7"/>
    <p:sldId id="264" r:id="rId8"/>
    <p:sldId id="263" r:id="rId9"/>
    <p:sldId id="267" r:id="rId10"/>
    <p:sldId id="268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DC8DE-61F6-45C9-A3DB-5EE3F288349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F10B3-189D-4F98-A3E8-5634ABE1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1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0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8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4613-6A7A-46A4-8BF6-30B62805EC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2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4613-6A7A-46A4-8BF6-30B62805EC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4613-6A7A-46A4-8BF6-30B62805EC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9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4613-6A7A-46A4-8BF6-30B62805EC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4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2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A796-B799-40E9-A4C5-4C9C186FFF8A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1293-EE2C-4178-9620-B07BF5D56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28800" y="4495800"/>
            <a:ext cx="7315200" cy="129539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r"/>
            <a:r>
              <a:rPr lang="ar-MA" sz="6000" dirty="0">
                <a:ln>
                  <a:solidFill>
                    <a:schemeClr val="accent6"/>
                  </a:solidFill>
                </a:ln>
              </a:rPr>
              <a:t> </a:t>
            </a:r>
            <a:r>
              <a:rPr lang="ar-MA" sz="6000" dirty="0" smtClean="0">
                <a:ln>
                  <a:solidFill>
                    <a:schemeClr val="accent6"/>
                  </a:solidFill>
                </a:ln>
              </a:rPr>
              <a:t> </a:t>
            </a:r>
            <a:r>
              <a:rPr lang="ar-MA" sz="6000" u="sng" dirty="0" smtClean="0">
                <a:ln>
                  <a:solidFill>
                    <a:schemeClr val="accent6"/>
                  </a:solidFill>
                </a:ln>
              </a:rPr>
              <a:t>بنك الأسئلة</a:t>
            </a:r>
            <a:endParaRPr lang="en-US" sz="6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6"/>
          <a:stretch/>
        </p:blipFill>
        <p:spPr>
          <a:xfrm>
            <a:off x="0" y="0"/>
            <a:ext cx="32766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3200400" y="5842337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000" dirty="0" smtClean="0"/>
              <a:t>هذا </a:t>
            </a:r>
            <a:r>
              <a:rPr lang="ar-MA" sz="2000" dirty="0"/>
              <a:t>العرض لدواعي التعرف على بعض </a:t>
            </a:r>
            <a:r>
              <a:rPr lang="ar-MA" sz="2000" dirty="0" smtClean="0"/>
              <a:t>نوعية اسئلة </a:t>
            </a:r>
            <a:r>
              <a:rPr lang="ar-MA" sz="2000" dirty="0"/>
              <a:t>استاذة </a:t>
            </a:r>
            <a:r>
              <a:rPr lang="ar-MA" sz="2000" dirty="0" smtClean="0"/>
              <a:t>المقرر. فهو إذن: لا يمثل كل نوعية الاسئلة + لن تأتي اسئلة بنفس الصيغة.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14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صح أم خطأ</a:t>
            </a:r>
            <a:r>
              <a:rPr lang="ar-MA" b="1" u="sng" dirty="0" smtClean="0"/>
              <a:t> مع تصحيح الخطأ او تعليل الصح: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الاعتراف ركن أساسي ينشئ الشخصية القانونية للدولة.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717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u="sng" dirty="0" smtClean="0"/>
              <a:t>سلطنة بروناي تعتبر دولة: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ملكية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جمهورية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جميع ما سبق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لا شيء مما سبق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9236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u="sng" dirty="0" smtClean="0"/>
              <a:t>بريطانيا تعتبر دولة: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ملكية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جمهورية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جميع ما سبق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dirty="0" smtClean="0"/>
              <a:t>لا شيء مما </a:t>
            </a:r>
            <a:r>
              <a:rPr lang="ar-MA" sz="3200" smtClean="0"/>
              <a:t>س</a:t>
            </a:r>
            <a:r>
              <a:rPr lang="ar-SA" sz="3200" smtClean="0"/>
              <a:t>بق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6417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u="sng" dirty="0" smtClean="0"/>
              <a:t>اختاري العبارة الأصح: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sz="4000" u="sng" dirty="0" smtClean="0"/>
              <a:t>«اتخذت معظم الملكيات الدستورية المعاصرة الشكل البرلماني» معنى ذلك: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الدول الملكية في العصر الحالي تتبع النظام البرلماني.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يوجد في العصر الحالي دول ملكية تتبع النظام البرلماني ودول ملكية لا تتبع النظام البرلماني.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في العصر الحالي أغلب الدول التي يكون حكمها بالتوارث تتبع النظام البرلماني من حيث الفصل بين السلطات.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«الملكيات الدستورية» هي الدول التي يكون حكمها بالتوارث وتتبع النظام البرلماني من حيث الفصل بين السلطات</a:t>
            </a:r>
            <a:r>
              <a:rPr lang="ar-SA" sz="2800" dirty="0" smtClean="0"/>
              <a:t>.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val="254782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u="sng" dirty="0" smtClean="0">
                <a:solidFill>
                  <a:schemeClr val="tx1"/>
                </a:solidFill>
              </a:rPr>
              <a:t>اختاري. المعنى الأدق للديموقراطية هو:</a:t>
            </a:r>
            <a:endParaRPr lang="ar-SA" sz="4000" u="sng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حكم الشعب بالشعب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حكم أغلب الشعب للشعب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جميع ما سبق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لا شيء مما سبق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540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صح أم خطأ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800" dirty="0" smtClean="0"/>
              <a:t>لو اختصرنا مفهوم الدستور، يمكننا القول بأن الدستور هو «القانون الذي يحكم الدولة».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5008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u="sng" dirty="0" smtClean="0"/>
              <a:t>صح أم خطأ</a:t>
            </a:r>
            <a:endParaRPr lang="ar-SA" sz="54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800" dirty="0" smtClean="0"/>
              <a:t>لو اختصرنا مفهوم الدستور، يمكننا القول بأن الدستور هو «القانون الذي يحكم الدولة</a:t>
            </a:r>
            <a:r>
              <a:rPr lang="ar-SA" sz="4800" dirty="0"/>
              <a:t> </a:t>
            </a:r>
            <a:r>
              <a:rPr lang="ar-SA" sz="4800" u="sng" dirty="0" smtClean="0">
                <a:solidFill>
                  <a:schemeClr val="accent6">
                    <a:lumMod val="75000"/>
                  </a:schemeClr>
                </a:solidFill>
              </a:rPr>
              <a:t>داخليًا</a:t>
            </a:r>
            <a:r>
              <a:rPr lang="ar-SA" sz="4800" dirty="0" smtClean="0"/>
              <a:t>».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378405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صح أم خطأ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800" dirty="0" smtClean="0"/>
              <a:t>تاريخيَا، نستطيع القول بأن فكرة </a:t>
            </a:r>
            <a:r>
              <a:rPr lang="ar-SA" sz="4800" dirty="0" smtClean="0"/>
              <a:t>الدساتير</a:t>
            </a:r>
            <a:r>
              <a:rPr lang="ar-MA" sz="4800" dirty="0" smtClean="0"/>
              <a:t> </a:t>
            </a:r>
            <a:r>
              <a:rPr lang="ar-SA" sz="4800" dirty="0" smtClean="0"/>
              <a:t>بدأت</a:t>
            </a:r>
            <a:r>
              <a:rPr lang="ar-MA" sz="4800" dirty="0" smtClean="0"/>
              <a:t> </a:t>
            </a:r>
            <a:r>
              <a:rPr lang="ar-SA" sz="4800" dirty="0" smtClean="0"/>
              <a:t>بمطالبة </a:t>
            </a:r>
            <a:r>
              <a:rPr lang="ar-SA" sz="4800" dirty="0" smtClean="0"/>
              <a:t>المواطنين بحقوقهم.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21820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اختاري الاجابة الصحيحة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800" dirty="0" smtClean="0"/>
              <a:t>أقدم دستور موجود وقائم الى الآن هو دستور:</a:t>
            </a:r>
          </a:p>
          <a:p>
            <a:pPr marL="914400" indent="-914400" algn="just" rtl="1">
              <a:buFont typeface="+mj-lt"/>
              <a:buAutoNum type="arabicPeriod"/>
            </a:pPr>
            <a:r>
              <a:rPr lang="ar-SA" sz="4800" dirty="0" smtClean="0"/>
              <a:t>بريطانيا</a:t>
            </a:r>
          </a:p>
          <a:p>
            <a:pPr marL="914400" indent="-914400" algn="just" rtl="1">
              <a:buFont typeface="+mj-lt"/>
              <a:buAutoNum type="arabicPeriod"/>
            </a:pPr>
            <a:r>
              <a:rPr lang="ar-SA" sz="4800" dirty="0" smtClean="0"/>
              <a:t>فرنسا</a:t>
            </a:r>
          </a:p>
          <a:p>
            <a:pPr marL="914400" indent="-914400" algn="just" rtl="1">
              <a:buFont typeface="+mj-lt"/>
              <a:buAutoNum type="arabicPeriod"/>
            </a:pPr>
            <a:r>
              <a:rPr lang="ar-SA" sz="4800" dirty="0" smtClean="0"/>
              <a:t>أمريكا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794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اختاري الاجابة الصحيحة: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000" dirty="0" smtClean="0"/>
              <a:t>تعريف القانون الدستوري لديهم بأنه «مجموعة القواعد القانونية الواردة في وثيقة الدستور فقط»</a:t>
            </a:r>
          </a:p>
          <a:p>
            <a:pPr algn="just" rtl="1"/>
            <a:endParaRPr lang="ar-SA" sz="4000" dirty="0"/>
          </a:p>
          <a:p>
            <a:pPr marL="514350" indent="-514350" algn="just" rtl="1">
              <a:buFont typeface="+mj-lt"/>
              <a:buAutoNum type="alphaUcPeriod"/>
            </a:pPr>
            <a:r>
              <a:rPr lang="ar-SA" sz="4000" dirty="0" smtClean="0"/>
              <a:t>الاتجاه الموضوعي.</a:t>
            </a:r>
          </a:p>
          <a:p>
            <a:pPr marL="514350" indent="-514350" algn="just" rtl="1">
              <a:buFont typeface="+mj-lt"/>
              <a:buAutoNum type="alphaUcPeriod"/>
            </a:pPr>
            <a:r>
              <a:rPr lang="ar-SA" sz="4000" dirty="0" smtClean="0"/>
              <a:t>الاتجاه الشكلي.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6329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اختاري الاجابة الصحيحة: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/>
              <a:t>يعطي القاعدة القانونية مكانة دستورية حتى لو كانت مجرد عرف أو قانون عادي.</a:t>
            </a:r>
          </a:p>
          <a:p>
            <a:pPr algn="r" rtl="1"/>
            <a:endParaRPr lang="ar-SA" sz="4000" dirty="0" smtClean="0"/>
          </a:p>
          <a:p>
            <a:pPr marL="514350" indent="-514350" algn="just" rtl="1">
              <a:buFont typeface="+mj-lt"/>
              <a:buAutoNum type="alphaUcPeriod"/>
            </a:pPr>
            <a:r>
              <a:rPr lang="ar-SA" sz="4000" dirty="0"/>
              <a:t>الاتجاه الموضوعي.</a:t>
            </a:r>
          </a:p>
          <a:p>
            <a:pPr marL="514350" indent="-514350" algn="just" rtl="1">
              <a:buFont typeface="+mj-lt"/>
              <a:buAutoNum type="alphaUcPeriod"/>
            </a:pPr>
            <a:r>
              <a:rPr lang="ar-SA" sz="4000" dirty="0"/>
              <a:t>الاتجاه الشكلي.</a:t>
            </a:r>
          </a:p>
          <a:p>
            <a:pPr algn="r" rtl="1"/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1848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صح أم خطأ</a:t>
            </a:r>
            <a:r>
              <a:rPr lang="ar-MA" b="1" u="sng" dirty="0"/>
              <a:t> مع تصحيح الخطأ او تعليل الصح: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000" dirty="0" smtClean="0"/>
              <a:t>الموضوعات الدستورية التي ذكرناها في تعريف القانون الدستوري (شكل الدولة ونظام الحكم....الخ). هي الموضوعات التي يجب أن تتناولها كل دساتير الدول كحد أدنى على الأقل.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2265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أكملي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تتكون الشخصية القانونية للدولة (في القانون الداخلي) اذا اكتملت الأركان التالية:</a:t>
            </a:r>
          </a:p>
          <a:p>
            <a:pPr marL="0" indent="0" algn="r" rtl="1">
              <a:buNone/>
            </a:pPr>
            <a:r>
              <a:rPr lang="ar-SA" dirty="0" smtClean="0"/>
              <a:t>....................................................................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97914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344</Words>
  <Application>Microsoft Office PowerPoint</Application>
  <PresentationFormat>عرض على الشاشة (3:4)‏</PresentationFormat>
  <Paragraphs>58</Paragraphs>
  <Slides>14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  بنك الأسئلة</vt:lpstr>
      <vt:lpstr>صح أم خطأ</vt:lpstr>
      <vt:lpstr>صح أم خطأ</vt:lpstr>
      <vt:lpstr>صح أم خطأ</vt:lpstr>
      <vt:lpstr>اختاري الاجابة الصحيحة</vt:lpstr>
      <vt:lpstr>اختاري الاجابة الصحيحة:</vt:lpstr>
      <vt:lpstr>اختاري الاجابة الصحيحة:</vt:lpstr>
      <vt:lpstr>صح أم خطأ مع تصحيح الخطأ او تعليل الصح:</vt:lpstr>
      <vt:lpstr>أكملي</vt:lpstr>
      <vt:lpstr>صح أم خطأ مع تصحيح الخطأ او تعليل الصح:</vt:lpstr>
      <vt:lpstr>سلطنة بروناي تعتبر دولة:</vt:lpstr>
      <vt:lpstr>بريطانيا تعتبر دولة:</vt:lpstr>
      <vt:lpstr>اختاري العبارة الأصح: «اتخذت معظم الملكيات الدستورية المعاصرة الشكل البرلماني» معنى ذلك:</vt:lpstr>
      <vt:lpstr>اختاري. المعنى الأدق للديموقراطية هو: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القانون الدستوري ومصادره</dc:title>
  <dc:creator>Neena</dc:creator>
  <cp:lastModifiedBy>Neena</cp:lastModifiedBy>
  <cp:revision>21</cp:revision>
  <dcterms:created xsi:type="dcterms:W3CDTF">2017-10-19T06:22:00Z</dcterms:created>
  <dcterms:modified xsi:type="dcterms:W3CDTF">2019-02-07T16:45:37Z</dcterms:modified>
</cp:coreProperties>
</file>