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680" autoAdjust="0"/>
    <p:restoredTop sz="94660"/>
  </p:normalViewPr>
  <p:slideViewPr>
    <p:cSldViewPr>
      <p:cViewPr varScale="1">
        <p:scale>
          <a:sx n="53" d="100"/>
          <a:sy n="53" d="100"/>
        </p:scale>
        <p:origin x="-120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63EBB-AE91-4C6B-9707-3F49D93DD369}" type="datetimeFigureOut">
              <a:rPr lang="ar-SA" smtClean="0"/>
              <a:pPr/>
              <a:t>2/15/1435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8117F-470A-4ABB-9B28-434DA6C82CD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 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7300" b="1" dirty="0" smtClean="0">
                <a:solidFill>
                  <a:schemeClr val="accent6">
                    <a:lumMod val="75000"/>
                  </a:schemeClr>
                </a:solidFill>
              </a:rPr>
              <a:t>Animation</a:t>
            </a:r>
            <a:r>
              <a:rPr lang="en-US" b="1" dirty="0"/>
              <a:t/>
            </a:r>
            <a:br>
              <a:rPr lang="en-US" b="1" dirty="0"/>
            </a:b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9144000" cy="5643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928670"/>
            <a:ext cx="8429683" cy="5214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357166"/>
            <a:ext cx="7643866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428604"/>
            <a:ext cx="5710580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000240"/>
            <a:ext cx="2810267" cy="2876952"/>
          </a:xfrm>
          <a:prstGeom prst="rect">
            <a:avLst/>
          </a:prstGeom>
        </p:spPr>
      </p:pic>
      <p:pic>
        <p:nvPicPr>
          <p:cNvPr id="3" name="Picture 2" descr="b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8287" y="1961945"/>
            <a:ext cx="2867425" cy="2934110"/>
          </a:xfrm>
          <a:prstGeom prst="rect">
            <a:avLst/>
          </a:prstGeom>
        </p:spPr>
      </p:pic>
      <p:pic>
        <p:nvPicPr>
          <p:cNvPr id="4" name="Picture 3" descr="b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2000240"/>
            <a:ext cx="2886478" cy="28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 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900" b="1" dirty="0" smtClean="0">
                <a:solidFill>
                  <a:schemeClr val="accent1">
                    <a:lumMod val="75000"/>
                  </a:schemeClr>
                </a:solidFill>
              </a:rPr>
              <a:t>Animation</a:t>
            </a:r>
            <a:r>
              <a:rPr lang="en-US" b="1" dirty="0"/>
              <a:t/>
            </a:r>
            <a:br>
              <a:rPr lang="en-US" b="1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rtl="0">
              <a:buNone/>
            </a:pPr>
            <a:endParaRPr lang="en-US" b="1" dirty="0" smtClean="0"/>
          </a:p>
          <a:p>
            <a:pPr algn="ctr" rtl="0">
              <a:buNone/>
            </a:pPr>
            <a:endParaRPr lang="en-US" b="1" dirty="0" smtClean="0"/>
          </a:p>
          <a:p>
            <a:pPr algn="ctr" rtl="0">
              <a:buNone/>
            </a:pPr>
            <a:r>
              <a:rPr lang="en-US" b="1" dirty="0" smtClean="0"/>
              <a:t>Animation</a:t>
            </a:r>
            <a:r>
              <a:rPr lang="en-US" dirty="0"/>
              <a:t> is the process of creating the continuous </a:t>
            </a:r>
            <a:r>
              <a:rPr lang="en-US" dirty="0" smtClean="0"/>
              <a:t>motion and </a:t>
            </a:r>
            <a:r>
              <a:rPr lang="en-US" dirty="0" smtClean="0"/>
              <a:t>shape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3046" t="11605" r="556" b="47069"/>
          <a:stretch>
            <a:fillRect/>
          </a:stretch>
        </p:blipFill>
        <p:spPr bwMode="auto">
          <a:xfrm>
            <a:off x="0" y="-603448"/>
            <a:ext cx="12492880" cy="746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88" t="13511" r="34902" b="485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67744" y="1600200"/>
            <a:ext cx="6419056" cy="4525963"/>
          </a:xfrm>
        </p:spPr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3146" r="42027" b="315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ذ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4818" t="52835" r="42913" b="17398"/>
          <a:stretch>
            <a:fillRect/>
          </a:stretch>
        </p:blipFill>
        <p:spPr bwMode="auto">
          <a:xfrm>
            <a:off x="0" y="404664"/>
            <a:ext cx="9144000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r="48228" b="33976"/>
          <a:stretch>
            <a:fillRect/>
          </a:stretch>
        </p:blipFill>
        <p:spPr bwMode="auto">
          <a:xfrm>
            <a:off x="508000" y="188640"/>
            <a:ext cx="8240464" cy="6428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3116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accent6">
                    <a:lumMod val="75000"/>
                  </a:schemeClr>
                </a:solidFill>
              </a:rPr>
              <a:t>Resize Rectangle</a:t>
            </a:r>
            <a:endParaRPr lang="ar-SA" sz="6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Resize Rectangle</a:t>
            </a:r>
            <a:endParaRPr lang="ar-SA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0100" y="2143116"/>
            <a:ext cx="6772300" cy="3495684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Resize Rectangle it is mean change rectangle size at run time program 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18</Words>
  <Application>Microsoft Office PowerPoint</Application>
  <PresentationFormat>عرض على الشاشة (3:4)‏</PresentationFormat>
  <Paragraphs>9</Paragraphs>
  <Slides>14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14</vt:i4>
      </vt:variant>
    </vt:vector>
  </HeadingPairs>
  <TitlesOfParts>
    <vt:vector size="15" baseType="lpstr">
      <vt:lpstr>سمة Office</vt:lpstr>
      <vt:lpstr>  Animation </vt:lpstr>
      <vt:lpstr>  Animation </vt:lpstr>
      <vt:lpstr>الشريحة 3</vt:lpstr>
      <vt:lpstr>الشريحة 4</vt:lpstr>
      <vt:lpstr>الشريحة 5</vt:lpstr>
      <vt:lpstr>ذ</vt:lpstr>
      <vt:lpstr>الشريحة 7</vt:lpstr>
      <vt:lpstr>Resize Rectangle</vt:lpstr>
      <vt:lpstr>Resize Rectangle</vt:lpstr>
      <vt:lpstr>الشريحة 10</vt:lpstr>
      <vt:lpstr>الشريحة 11</vt:lpstr>
      <vt:lpstr>الشريحة 12</vt:lpstr>
      <vt:lpstr>الشريحة 13</vt:lpstr>
      <vt:lpstr>الشريحة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Animation</dc:title>
  <dc:creator>dell</dc:creator>
  <cp:lastModifiedBy>dell</cp:lastModifiedBy>
  <cp:revision>14</cp:revision>
  <dcterms:created xsi:type="dcterms:W3CDTF">2013-12-17T11:44:04Z</dcterms:created>
  <dcterms:modified xsi:type="dcterms:W3CDTF">2013-12-18T05:39:57Z</dcterms:modified>
</cp:coreProperties>
</file>