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customXml/itemProps7.xml" ContentType="application/vnd.openxmlformats-officedocument.customXmlProperties+xml"/>
  <Override PartName="/customXml/itemProps8.xml" ContentType="application/vnd.openxmlformats-officedocument.customXmlProperties+xml"/>
  <Override PartName="/customXml/itemProps9.xml" ContentType="application/vnd.openxmlformats-officedocument.customXmlProperties+xml"/>
  <Override PartName="/customXml/itemProps10.xml" ContentType="application/vnd.openxmlformats-officedocument.customXmlProperties+xml"/>
  <Override PartName="/customXml/itemProps11.xml" ContentType="application/vnd.openxmlformats-officedocument.customXmlProperties+xml"/>
  <Override PartName="/customXml/itemProps12.xml" ContentType="application/vnd.openxmlformats-officedocument.customXmlProperties+xml"/>
  <Override PartName="/customXml/itemProps13.xml" ContentType="application/vnd.openxmlformats-officedocument.customXmlProperties+xml"/>
  <Override PartName="/customXml/itemProps14.xml" ContentType="application/vnd.openxmlformats-officedocument.customXmlProperties+xml"/>
  <Override PartName="/customXml/itemProps15.xml" ContentType="application/vnd.openxmlformats-officedocument.customXmlProperties+xml"/>
  <Override PartName="/customXml/itemProps16.xml" ContentType="application/vnd.openxmlformats-officedocument.customXmlProperties+xml"/>
  <Override PartName="/customXml/itemProps17.xml" ContentType="application/vnd.openxmlformats-officedocument.customXmlProperties+xml"/>
  <Override PartName="/customXml/itemProps18.xml" ContentType="application/vnd.openxmlformats-officedocument.customXmlProperties+xml"/>
  <Override PartName="/customXml/itemProps19.xml" ContentType="application/vnd.openxmlformats-officedocument.customXmlProperties+xml"/>
  <Override PartName="/customXml/itemProps20.xml" ContentType="application/vnd.openxmlformats-officedocument.customXmlProperties+xml"/>
  <Override PartName="/customXml/itemProps21.xml" ContentType="application/vnd.openxmlformats-officedocument.customXmlProperties+xml"/>
  <Override PartName="/customXml/itemProps22.xml" ContentType="application/vnd.openxmlformats-officedocument.customXmlProperties+xml"/>
  <Override PartName="/customXml/itemProps23.xml" ContentType="application/vnd.openxmlformats-officedocument.customXmlProperties+xml"/>
  <Override PartName="/customXml/itemProps24.xml" ContentType="application/vnd.openxmlformats-officedocument.customXmlProperties+xml"/>
  <Override PartName="/customXml/itemProps25.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01" r:id="rId26"/>
  </p:sldMasterIdLst>
  <p:notesMasterIdLst>
    <p:notesMasterId r:id="rId71"/>
  </p:notesMasterIdLst>
  <p:handoutMasterIdLst>
    <p:handoutMasterId r:id="rId72"/>
  </p:handoutMasterIdLst>
  <p:sldIdLst>
    <p:sldId id="369" r:id="rId27"/>
    <p:sldId id="420" r:id="rId28"/>
    <p:sldId id="372" r:id="rId29"/>
    <p:sldId id="373" r:id="rId30"/>
    <p:sldId id="374" r:id="rId31"/>
    <p:sldId id="375" r:id="rId32"/>
    <p:sldId id="376" r:id="rId33"/>
    <p:sldId id="422" r:id="rId34"/>
    <p:sldId id="377" r:id="rId35"/>
    <p:sldId id="378" r:id="rId36"/>
    <p:sldId id="379" r:id="rId37"/>
    <p:sldId id="380" r:id="rId38"/>
    <p:sldId id="381" r:id="rId39"/>
    <p:sldId id="382" r:id="rId40"/>
    <p:sldId id="383" r:id="rId41"/>
    <p:sldId id="384" r:id="rId42"/>
    <p:sldId id="385" r:id="rId43"/>
    <p:sldId id="386" r:id="rId44"/>
    <p:sldId id="388" r:id="rId45"/>
    <p:sldId id="389" r:id="rId46"/>
    <p:sldId id="390" r:id="rId47"/>
    <p:sldId id="391" r:id="rId48"/>
    <p:sldId id="392" r:id="rId49"/>
    <p:sldId id="393" r:id="rId50"/>
    <p:sldId id="394" r:id="rId51"/>
    <p:sldId id="395" r:id="rId52"/>
    <p:sldId id="396" r:id="rId53"/>
    <p:sldId id="397" r:id="rId54"/>
    <p:sldId id="423" r:id="rId55"/>
    <p:sldId id="399" r:id="rId56"/>
    <p:sldId id="400" r:id="rId57"/>
    <p:sldId id="401" r:id="rId58"/>
    <p:sldId id="403" r:id="rId59"/>
    <p:sldId id="404" r:id="rId60"/>
    <p:sldId id="424" r:id="rId61"/>
    <p:sldId id="406" r:id="rId62"/>
    <p:sldId id="425" r:id="rId63"/>
    <p:sldId id="407" r:id="rId64"/>
    <p:sldId id="408" r:id="rId65"/>
    <p:sldId id="426" r:id="rId66"/>
    <p:sldId id="410" r:id="rId67"/>
    <p:sldId id="411" r:id="rId68"/>
    <p:sldId id="412" r:id="rId69"/>
    <p:sldId id="319" r:id="rId70"/>
  </p:sldIdLst>
  <p:sldSz cx="9144000" cy="6858000" type="screen4x3"/>
  <p:notesSz cx="6858000" cy="92964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5620"/>
    <p:restoredTop sz="99880" autoAdjust="0"/>
  </p:normalViewPr>
  <p:slideViewPr>
    <p:cSldViewPr snapToGrid="0" showGuides="1">
      <p:cViewPr>
        <p:scale>
          <a:sx n="90" d="100"/>
          <a:sy n="90" d="100"/>
        </p:scale>
        <p:origin x="-1090" y="-29"/>
      </p:cViewPr>
      <p:guideLst>
        <p:guide orient="horz" pos="4038"/>
        <p:guide orient="horz" pos="702"/>
        <p:guide orient="horz" pos="1228"/>
        <p:guide pos="2880"/>
      </p:guideLst>
    </p:cSldViewPr>
  </p:slideViewPr>
  <p:notesTextViewPr>
    <p:cViewPr>
      <p:scale>
        <a:sx n="100" d="100"/>
        <a:sy n="100" d="100"/>
      </p:scale>
      <p:origin x="0" y="0"/>
    </p:cViewPr>
  </p:notesTextViewPr>
  <p:sorterViewPr>
    <p:cViewPr>
      <p:scale>
        <a:sx n="110" d="100"/>
        <a:sy n="110" d="100"/>
      </p:scale>
      <p:origin x="0" y="1657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customXml" Target="../customXml/item13.xml"/><Relationship Id="rId18" Type="http://schemas.openxmlformats.org/officeDocument/2006/relationships/customXml" Target="../customXml/item18.xml"/><Relationship Id="rId26" Type="http://schemas.openxmlformats.org/officeDocument/2006/relationships/slideMaster" Target="slideMasters/slideMaster1.xml"/><Relationship Id="rId39" Type="http://schemas.openxmlformats.org/officeDocument/2006/relationships/slide" Target="slides/slide13.xml"/><Relationship Id="rId21" Type="http://schemas.openxmlformats.org/officeDocument/2006/relationships/customXml" Target="../customXml/item21.xml"/><Relationship Id="rId34" Type="http://schemas.openxmlformats.org/officeDocument/2006/relationships/slide" Target="slides/slide8.xml"/><Relationship Id="rId42" Type="http://schemas.openxmlformats.org/officeDocument/2006/relationships/slide" Target="slides/slide16.xml"/><Relationship Id="rId47" Type="http://schemas.openxmlformats.org/officeDocument/2006/relationships/slide" Target="slides/slide21.xml"/><Relationship Id="rId50" Type="http://schemas.openxmlformats.org/officeDocument/2006/relationships/slide" Target="slides/slide24.xml"/><Relationship Id="rId55" Type="http://schemas.openxmlformats.org/officeDocument/2006/relationships/slide" Target="slides/slide29.xml"/><Relationship Id="rId63" Type="http://schemas.openxmlformats.org/officeDocument/2006/relationships/slide" Target="slides/slide37.xml"/><Relationship Id="rId68" Type="http://schemas.openxmlformats.org/officeDocument/2006/relationships/slide" Target="slides/slide42.xml"/><Relationship Id="rId76" Type="http://schemas.openxmlformats.org/officeDocument/2006/relationships/tableStyles" Target="tableStyles.xml"/><Relationship Id="rId7" Type="http://schemas.openxmlformats.org/officeDocument/2006/relationships/customXml" Target="../customXml/item7.xml"/><Relationship Id="rId71"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customXml" Target="../customXml/item16.xml"/><Relationship Id="rId29" Type="http://schemas.openxmlformats.org/officeDocument/2006/relationships/slide" Target="slides/slide3.xml"/><Relationship Id="rId11" Type="http://schemas.openxmlformats.org/officeDocument/2006/relationships/customXml" Target="../customXml/item11.xml"/><Relationship Id="rId24" Type="http://schemas.openxmlformats.org/officeDocument/2006/relationships/customXml" Target="../customXml/item24.xml"/><Relationship Id="rId32" Type="http://schemas.openxmlformats.org/officeDocument/2006/relationships/slide" Target="slides/slide6.xml"/><Relationship Id="rId37" Type="http://schemas.openxmlformats.org/officeDocument/2006/relationships/slide" Target="slides/slide11.xml"/><Relationship Id="rId40" Type="http://schemas.openxmlformats.org/officeDocument/2006/relationships/slide" Target="slides/slide14.xml"/><Relationship Id="rId45" Type="http://schemas.openxmlformats.org/officeDocument/2006/relationships/slide" Target="slides/slide19.xml"/><Relationship Id="rId53" Type="http://schemas.openxmlformats.org/officeDocument/2006/relationships/slide" Target="slides/slide27.xml"/><Relationship Id="rId58" Type="http://schemas.openxmlformats.org/officeDocument/2006/relationships/slide" Target="slides/slide32.xml"/><Relationship Id="rId66" Type="http://schemas.openxmlformats.org/officeDocument/2006/relationships/slide" Target="slides/slide40.xml"/><Relationship Id="rId74" Type="http://schemas.openxmlformats.org/officeDocument/2006/relationships/viewProps" Target="viewProps.xml"/><Relationship Id="rId5" Type="http://schemas.openxmlformats.org/officeDocument/2006/relationships/customXml" Target="../customXml/item5.xml"/><Relationship Id="rId15" Type="http://schemas.openxmlformats.org/officeDocument/2006/relationships/customXml" Target="../customXml/item15.xml"/><Relationship Id="rId23" Type="http://schemas.openxmlformats.org/officeDocument/2006/relationships/customXml" Target="../customXml/item23.xml"/><Relationship Id="rId28" Type="http://schemas.openxmlformats.org/officeDocument/2006/relationships/slide" Target="slides/slide2.xml"/><Relationship Id="rId36" Type="http://schemas.openxmlformats.org/officeDocument/2006/relationships/slide" Target="slides/slide10.xml"/><Relationship Id="rId49" Type="http://schemas.openxmlformats.org/officeDocument/2006/relationships/slide" Target="slides/slide23.xml"/><Relationship Id="rId57" Type="http://schemas.openxmlformats.org/officeDocument/2006/relationships/slide" Target="slides/slide31.xml"/><Relationship Id="rId61" Type="http://schemas.openxmlformats.org/officeDocument/2006/relationships/slide" Target="slides/slide35.xml"/><Relationship Id="rId10" Type="http://schemas.openxmlformats.org/officeDocument/2006/relationships/customXml" Target="../customXml/item10.xml"/><Relationship Id="rId19" Type="http://schemas.openxmlformats.org/officeDocument/2006/relationships/customXml" Target="../customXml/item19.xml"/><Relationship Id="rId31" Type="http://schemas.openxmlformats.org/officeDocument/2006/relationships/slide" Target="slides/slide5.xml"/><Relationship Id="rId44" Type="http://schemas.openxmlformats.org/officeDocument/2006/relationships/slide" Target="slides/slide18.xml"/><Relationship Id="rId52" Type="http://schemas.openxmlformats.org/officeDocument/2006/relationships/slide" Target="slides/slide26.xml"/><Relationship Id="rId60" Type="http://schemas.openxmlformats.org/officeDocument/2006/relationships/slide" Target="slides/slide34.xml"/><Relationship Id="rId65" Type="http://schemas.openxmlformats.org/officeDocument/2006/relationships/slide" Target="slides/slide39.xml"/><Relationship Id="rId73" Type="http://schemas.openxmlformats.org/officeDocument/2006/relationships/presProps" Target="presProps.xml"/><Relationship Id="rId4" Type="http://schemas.openxmlformats.org/officeDocument/2006/relationships/customXml" Target="../customXml/item4.xml"/><Relationship Id="rId9" Type="http://schemas.openxmlformats.org/officeDocument/2006/relationships/customXml" Target="../customXml/item9.xml"/><Relationship Id="rId14" Type="http://schemas.openxmlformats.org/officeDocument/2006/relationships/customXml" Target="../customXml/item14.xml"/><Relationship Id="rId22" Type="http://schemas.openxmlformats.org/officeDocument/2006/relationships/customXml" Target="../customXml/item22.xml"/><Relationship Id="rId27" Type="http://schemas.openxmlformats.org/officeDocument/2006/relationships/slide" Target="slides/slide1.xml"/><Relationship Id="rId30" Type="http://schemas.openxmlformats.org/officeDocument/2006/relationships/slide" Target="slides/slide4.xml"/><Relationship Id="rId35" Type="http://schemas.openxmlformats.org/officeDocument/2006/relationships/slide" Target="slides/slide9.xml"/><Relationship Id="rId43" Type="http://schemas.openxmlformats.org/officeDocument/2006/relationships/slide" Target="slides/slide17.xml"/><Relationship Id="rId48" Type="http://schemas.openxmlformats.org/officeDocument/2006/relationships/slide" Target="slides/slide22.xml"/><Relationship Id="rId56" Type="http://schemas.openxmlformats.org/officeDocument/2006/relationships/slide" Target="slides/slide30.xml"/><Relationship Id="rId64" Type="http://schemas.openxmlformats.org/officeDocument/2006/relationships/slide" Target="slides/slide38.xml"/><Relationship Id="rId69" Type="http://schemas.openxmlformats.org/officeDocument/2006/relationships/slide" Target="slides/slide43.xml"/><Relationship Id="rId8" Type="http://schemas.openxmlformats.org/officeDocument/2006/relationships/customXml" Target="../customXml/item8.xml"/><Relationship Id="rId51" Type="http://schemas.openxmlformats.org/officeDocument/2006/relationships/slide" Target="slides/slide25.xml"/><Relationship Id="rId72" Type="http://schemas.openxmlformats.org/officeDocument/2006/relationships/handoutMaster" Target="handoutMasters/handoutMaster1.xml"/><Relationship Id="rId3" Type="http://schemas.openxmlformats.org/officeDocument/2006/relationships/customXml" Target="../customXml/item3.xml"/><Relationship Id="rId12" Type="http://schemas.openxmlformats.org/officeDocument/2006/relationships/customXml" Target="../customXml/item12.xml"/><Relationship Id="rId17" Type="http://schemas.openxmlformats.org/officeDocument/2006/relationships/customXml" Target="../customXml/item17.xml"/><Relationship Id="rId25" Type="http://schemas.openxmlformats.org/officeDocument/2006/relationships/customXml" Target="../customXml/item25.xml"/><Relationship Id="rId33" Type="http://schemas.openxmlformats.org/officeDocument/2006/relationships/slide" Target="slides/slide7.xml"/><Relationship Id="rId38" Type="http://schemas.openxmlformats.org/officeDocument/2006/relationships/slide" Target="slides/slide12.xml"/><Relationship Id="rId46" Type="http://schemas.openxmlformats.org/officeDocument/2006/relationships/slide" Target="slides/slide20.xml"/><Relationship Id="rId59" Type="http://schemas.openxmlformats.org/officeDocument/2006/relationships/slide" Target="slides/slide33.xml"/><Relationship Id="rId67" Type="http://schemas.openxmlformats.org/officeDocument/2006/relationships/slide" Target="slides/slide41.xml"/><Relationship Id="rId20" Type="http://schemas.openxmlformats.org/officeDocument/2006/relationships/customXml" Target="../customXml/item20.xml"/><Relationship Id="rId41" Type="http://schemas.openxmlformats.org/officeDocument/2006/relationships/slide" Target="slides/slide15.xml"/><Relationship Id="rId54" Type="http://schemas.openxmlformats.org/officeDocument/2006/relationships/slide" Target="slides/slide28.xml"/><Relationship Id="rId62" Type="http://schemas.openxmlformats.org/officeDocument/2006/relationships/slide" Target="slides/slide36.xml"/><Relationship Id="rId70" Type="http://schemas.openxmlformats.org/officeDocument/2006/relationships/slide" Target="slides/slide44.xml"/><Relationship Id="rId75"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customXml" Target="../customXml/item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2972421" cy="46498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027" y="1"/>
            <a:ext cx="2972421" cy="464980"/>
          </a:xfrm>
          <a:prstGeom prst="rect">
            <a:avLst/>
          </a:prstGeom>
        </p:spPr>
        <p:txBody>
          <a:bodyPr vert="horz" lIns="91440" tIns="45720" rIns="91440" bIns="45720" rtlCol="0"/>
          <a:lstStyle>
            <a:lvl1pPr algn="r">
              <a:defRPr sz="1200"/>
            </a:lvl1pPr>
          </a:lstStyle>
          <a:p>
            <a:fld id="{ED470EB2-8C36-41ED-AD33-9FF245220DE3}" type="datetimeFigureOut">
              <a:rPr lang="en-US" smtClean="0"/>
              <a:t>4/20/2016</a:t>
            </a:fld>
            <a:endParaRPr lang="en-US"/>
          </a:p>
        </p:txBody>
      </p:sp>
      <p:sp>
        <p:nvSpPr>
          <p:cNvPr id="4" name="Footer Placeholder 3"/>
          <p:cNvSpPr>
            <a:spLocks noGrp="1"/>
          </p:cNvSpPr>
          <p:nvPr>
            <p:ph type="ftr" sz="quarter" idx="2"/>
          </p:nvPr>
        </p:nvSpPr>
        <p:spPr>
          <a:xfrm>
            <a:off x="1" y="8829823"/>
            <a:ext cx="2972421" cy="46498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027" y="8829823"/>
            <a:ext cx="2972421" cy="464980"/>
          </a:xfrm>
          <a:prstGeom prst="rect">
            <a:avLst/>
          </a:prstGeom>
        </p:spPr>
        <p:txBody>
          <a:bodyPr vert="horz" lIns="91440" tIns="45720" rIns="91440" bIns="45720" rtlCol="0" anchor="b"/>
          <a:lstStyle>
            <a:lvl1pPr algn="r">
              <a:defRPr sz="1200"/>
            </a:lvl1pPr>
          </a:lstStyle>
          <a:p>
            <a:fld id="{C8C97D86-1F1A-4D72-87FF-61F55063ACCA}" type="slidenum">
              <a:rPr lang="en-US" smtClean="0"/>
              <a:t>‹#›</a:t>
            </a:fld>
            <a:endParaRPr lang="en-US"/>
          </a:p>
        </p:txBody>
      </p:sp>
    </p:spTree>
    <p:extLst>
      <p:ext uri="{BB962C8B-B14F-4D97-AF65-F5344CB8AC3E}">
        <p14:creationId xmlns:p14="http://schemas.microsoft.com/office/powerpoint/2010/main" val="34369278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wrap="square" lIns="92830" tIns="46415" rIns="92830" bIns="46415" numCol="1" anchor="t" anchorCtr="0" compatLnSpc="1">
            <a:prstTxWarp prst="textNoShape">
              <a:avLst/>
            </a:prstTxWarp>
          </a:bodyPr>
          <a:lstStyle>
            <a:lvl1pPr>
              <a:defRPr sz="1200">
                <a:latin typeface="Calibri" charset="0"/>
              </a:defRPr>
            </a:lvl1pPr>
          </a:lstStyle>
          <a:p>
            <a:pPr>
              <a:defRPr/>
            </a:pPr>
            <a:endParaRPr lang="en-US"/>
          </a:p>
        </p:txBody>
      </p:sp>
      <p:sp>
        <p:nvSpPr>
          <p:cNvPr id="3" name="Date Placeholder 2"/>
          <p:cNvSpPr>
            <a:spLocks noGrp="1"/>
          </p:cNvSpPr>
          <p:nvPr>
            <p:ph type="dt" idx="1"/>
          </p:nvPr>
        </p:nvSpPr>
        <p:spPr>
          <a:xfrm>
            <a:off x="3884613" y="0"/>
            <a:ext cx="2971800" cy="464820"/>
          </a:xfrm>
          <a:prstGeom prst="rect">
            <a:avLst/>
          </a:prstGeom>
        </p:spPr>
        <p:txBody>
          <a:bodyPr vert="horz" wrap="square" lIns="92830" tIns="46415" rIns="92830" bIns="46415" numCol="1" anchor="t" anchorCtr="0" compatLnSpc="1">
            <a:prstTxWarp prst="textNoShape">
              <a:avLst/>
            </a:prstTxWarp>
          </a:bodyPr>
          <a:lstStyle>
            <a:lvl1pPr algn="r">
              <a:defRPr sz="1200">
                <a:latin typeface="Calibri" charset="0"/>
              </a:defRPr>
            </a:lvl1pPr>
          </a:lstStyle>
          <a:p>
            <a:pPr>
              <a:defRPr/>
            </a:pPr>
            <a:fld id="{92E21672-E2E5-4F29-8F29-B25C46FCB0F6}" type="datetime1">
              <a:rPr lang="en-US"/>
              <a:pPr>
                <a:defRPr/>
              </a:pPr>
              <a:t>4/20/2016</a:t>
            </a:fld>
            <a:endParaRPr lang="en-US"/>
          </a:p>
        </p:txBody>
      </p:sp>
      <p:sp>
        <p:nvSpPr>
          <p:cNvPr id="4" name="Slide Image Placeholder 3"/>
          <p:cNvSpPr>
            <a:spLocks noGrp="1" noRot="1" noChangeAspect="1"/>
          </p:cNvSpPr>
          <p:nvPr>
            <p:ph type="sldImg" idx="2"/>
          </p:nvPr>
        </p:nvSpPr>
        <p:spPr>
          <a:xfrm>
            <a:off x="1104900" y="696913"/>
            <a:ext cx="4648200" cy="3486150"/>
          </a:xfrm>
          <a:prstGeom prst="rect">
            <a:avLst/>
          </a:prstGeom>
          <a:noFill/>
          <a:ln w="12700">
            <a:solidFill>
              <a:prstClr val="black"/>
            </a:solidFill>
          </a:ln>
        </p:spPr>
        <p:txBody>
          <a:bodyPr vert="horz" wrap="square" lIns="92830" tIns="46415" rIns="92830" bIns="46415" numCol="1" anchor="ctr" anchorCtr="0" compatLnSpc="1">
            <a:prstTxWarp prst="textNoShape">
              <a:avLst/>
            </a:prstTxWarp>
          </a:bodyPr>
          <a:lstStyle/>
          <a:p>
            <a:pPr lvl="0"/>
            <a:endParaRPr lang="en-US" noProof="0" smtClean="0"/>
          </a:p>
        </p:txBody>
      </p:sp>
      <p:sp>
        <p:nvSpPr>
          <p:cNvPr id="5" name="Notes Placeholder 4"/>
          <p:cNvSpPr>
            <a:spLocks noGrp="1"/>
          </p:cNvSpPr>
          <p:nvPr>
            <p:ph type="body" sz="quarter" idx="3"/>
          </p:nvPr>
        </p:nvSpPr>
        <p:spPr>
          <a:xfrm>
            <a:off x="685800" y="4415791"/>
            <a:ext cx="5486400" cy="4183380"/>
          </a:xfrm>
          <a:prstGeom prst="rect">
            <a:avLst/>
          </a:prstGeom>
        </p:spPr>
        <p:txBody>
          <a:bodyPr vert="horz" wrap="square" lIns="92830" tIns="46415" rIns="92830" bIns="46415" numCol="1" anchor="t" anchorCtr="0" compatLnSpc="1">
            <a:prstTxWarp prst="textNoShape">
              <a:avLst/>
            </a:prstTxWarp>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829966"/>
            <a:ext cx="2971800" cy="464820"/>
          </a:xfrm>
          <a:prstGeom prst="rect">
            <a:avLst/>
          </a:prstGeom>
        </p:spPr>
        <p:txBody>
          <a:bodyPr vert="horz" wrap="square" lIns="92830" tIns="46415" rIns="92830" bIns="46415" numCol="1" anchor="b" anchorCtr="0" compatLnSpc="1">
            <a:prstTxWarp prst="textNoShape">
              <a:avLst/>
            </a:prstTxWarp>
          </a:bodyPr>
          <a:lstStyle>
            <a:lvl1pPr>
              <a:defRPr sz="1200">
                <a:latin typeface="Calibri" charset="0"/>
              </a:defRPr>
            </a:lvl1pPr>
          </a:lstStyle>
          <a:p>
            <a:pPr>
              <a:defRPr/>
            </a:pPr>
            <a:endParaRPr lang="en-US"/>
          </a:p>
        </p:txBody>
      </p:sp>
      <p:sp>
        <p:nvSpPr>
          <p:cNvPr id="7" name="Slide Number Placeholder 6"/>
          <p:cNvSpPr>
            <a:spLocks noGrp="1"/>
          </p:cNvSpPr>
          <p:nvPr>
            <p:ph type="sldNum" sz="quarter" idx="5"/>
          </p:nvPr>
        </p:nvSpPr>
        <p:spPr>
          <a:xfrm>
            <a:off x="3884613" y="8829966"/>
            <a:ext cx="2971800" cy="464820"/>
          </a:xfrm>
          <a:prstGeom prst="rect">
            <a:avLst/>
          </a:prstGeom>
        </p:spPr>
        <p:txBody>
          <a:bodyPr vert="horz" wrap="square" lIns="92830" tIns="46415" rIns="92830" bIns="46415" numCol="1" anchor="b" anchorCtr="0" compatLnSpc="1">
            <a:prstTxWarp prst="textNoShape">
              <a:avLst/>
            </a:prstTxWarp>
          </a:bodyPr>
          <a:lstStyle>
            <a:lvl1pPr algn="r">
              <a:defRPr sz="1200">
                <a:latin typeface="Calibri" charset="0"/>
              </a:defRPr>
            </a:lvl1pPr>
          </a:lstStyle>
          <a:p>
            <a:pPr>
              <a:defRPr/>
            </a:pPr>
            <a:fld id="{72B0AAB6-4273-4DD0-B470-7A1065AB71B6}" type="slidenum">
              <a:rPr lang="en-US"/>
              <a:pPr>
                <a:defRPr/>
              </a:pPr>
              <a:t>‹#›</a:t>
            </a:fld>
            <a:endParaRPr lang="en-US"/>
          </a:p>
        </p:txBody>
      </p:sp>
    </p:spTree>
    <p:extLst>
      <p:ext uri="{BB962C8B-B14F-4D97-AF65-F5344CB8AC3E}">
        <p14:creationId xmlns:p14="http://schemas.microsoft.com/office/powerpoint/2010/main" val="164988249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mn-lt"/>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noFill/>
          <a:ln>
            <a:solidFill>
              <a:srgbClr val="000000"/>
            </a:solidFill>
            <a:miter lim="800000"/>
            <a:headEnd/>
            <a:tailEnd/>
          </a:ln>
        </p:spPr>
      </p:sp>
      <p:sp>
        <p:nvSpPr>
          <p:cNvPr id="61443" name="Notes Placeholder 2"/>
          <p:cNvSpPr>
            <a:spLocks noGrp="1"/>
          </p:cNvSpPr>
          <p:nvPr>
            <p:ph type="body" idx="1"/>
          </p:nvPr>
        </p:nvSpPr>
        <p:spPr bwMode="auto">
          <a:noFill/>
        </p:spPr>
        <p:txBody>
          <a:bodyPr/>
          <a:lstStyle/>
          <a:p>
            <a:pPr eaLnBrk="1" hangingPunct="1">
              <a:spcBef>
                <a:spcPct val="0"/>
              </a:spcBef>
            </a:pPr>
            <a:endParaRPr lang="en-US" smtClean="0"/>
          </a:p>
        </p:txBody>
      </p:sp>
      <p:sp>
        <p:nvSpPr>
          <p:cNvPr id="61444" name="Slide Number Placeholder 3"/>
          <p:cNvSpPr>
            <a:spLocks noGrp="1"/>
          </p:cNvSpPr>
          <p:nvPr>
            <p:ph type="sldNum" sz="quarter" idx="5"/>
          </p:nvPr>
        </p:nvSpPr>
        <p:spPr bwMode="auto">
          <a:noFill/>
          <a:ln>
            <a:miter lim="800000"/>
            <a:headEnd/>
            <a:tailEnd/>
          </a:ln>
        </p:spPr>
        <p:txBody>
          <a:bodyPr/>
          <a:lstStyle/>
          <a:p>
            <a:fld id="{2C025A6D-FF51-4481-85B4-CDDDB8933BC0}" type="slidenum">
              <a:rPr lang="en-US" smtClean="0"/>
              <a:pPr/>
              <a:t>1</a:t>
            </a:fld>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4629139-D8D9-44E2-8593-41DCFDEA0846}" type="slidenum">
              <a:rPr lang="en-US" smtClean="0"/>
              <a:pPr/>
              <a:t>12</a:t>
            </a:fld>
            <a:endParaRPr lang="en-US"/>
          </a:p>
        </p:txBody>
      </p:sp>
    </p:spTree>
    <p:extLst>
      <p:ext uri="{BB962C8B-B14F-4D97-AF65-F5344CB8AC3E}">
        <p14:creationId xmlns:p14="http://schemas.microsoft.com/office/powerpoint/2010/main" val="17315934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4629139-D8D9-44E2-8593-41DCFDEA0846}" type="slidenum">
              <a:rPr lang="en-US" smtClean="0"/>
              <a:pPr/>
              <a:t>13</a:t>
            </a:fld>
            <a:endParaRPr lang="en-US"/>
          </a:p>
        </p:txBody>
      </p:sp>
    </p:spTree>
    <p:extLst>
      <p:ext uri="{BB962C8B-B14F-4D97-AF65-F5344CB8AC3E}">
        <p14:creationId xmlns:p14="http://schemas.microsoft.com/office/powerpoint/2010/main" val="2410014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4629139-D8D9-44E2-8593-41DCFDEA0846}" type="slidenum">
              <a:rPr lang="en-US" smtClean="0"/>
              <a:pPr/>
              <a:t>14</a:t>
            </a:fld>
            <a:endParaRPr lang="en-US"/>
          </a:p>
        </p:txBody>
      </p:sp>
    </p:spTree>
    <p:extLst>
      <p:ext uri="{BB962C8B-B14F-4D97-AF65-F5344CB8AC3E}">
        <p14:creationId xmlns:p14="http://schemas.microsoft.com/office/powerpoint/2010/main" val="170469362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4629139-D8D9-44E2-8593-41DCFDEA0846}" type="slidenum">
              <a:rPr lang="en-US" smtClean="0"/>
              <a:pPr/>
              <a:t>15</a:t>
            </a:fld>
            <a:endParaRPr lang="en-US"/>
          </a:p>
        </p:txBody>
      </p:sp>
    </p:spTree>
    <p:extLst>
      <p:ext uri="{BB962C8B-B14F-4D97-AF65-F5344CB8AC3E}">
        <p14:creationId xmlns:p14="http://schemas.microsoft.com/office/powerpoint/2010/main" val="159979368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4629139-D8D9-44E2-8593-41DCFDEA0846}" type="slidenum">
              <a:rPr lang="en-US" smtClean="0"/>
              <a:pPr/>
              <a:t>16</a:t>
            </a:fld>
            <a:endParaRPr lang="en-US"/>
          </a:p>
        </p:txBody>
      </p:sp>
    </p:spTree>
    <p:extLst>
      <p:ext uri="{BB962C8B-B14F-4D97-AF65-F5344CB8AC3E}">
        <p14:creationId xmlns:p14="http://schemas.microsoft.com/office/powerpoint/2010/main" val="101820222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4629139-D8D9-44E2-8593-41DCFDEA0846}" type="slidenum">
              <a:rPr lang="en-US" smtClean="0"/>
              <a:pPr/>
              <a:t>17</a:t>
            </a:fld>
            <a:endParaRPr lang="en-US"/>
          </a:p>
        </p:txBody>
      </p:sp>
    </p:spTree>
    <p:extLst>
      <p:ext uri="{BB962C8B-B14F-4D97-AF65-F5344CB8AC3E}">
        <p14:creationId xmlns:p14="http://schemas.microsoft.com/office/powerpoint/2010/main" val="395487270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4629139-D8D9-44E2-8593-41DCFDEA0846}" type="slidenum">
              <a:rPr lang="en-US" smtClean="0"/>
              <a:pPr/>
              <a:t>18</a:t>
            </a:fld>
            <a:endParaRPr lang="en-US"/>
          </a:p>
        </p:txBody>
      </p:sp>
    </p:spTree>
    <p:extLst>
      <p:ext uri="{BB962C8B-B14F-4D97-AF65-F5344CB8AC3E}">
        <p14:creationId xmlns:p14="http://schemas.microsoft.com/office/powerpoint/2010/main" val="409788714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4629139-D8D9-44E2-8593-41DCFDEA0846}" type="slidenum">
              <a:rPr lang="en-US" smtClean="0"/>
              <a:pPr/>
              <a:t>19</a:t>
            </a:fld>
            <a:endParaRPr lang="en-US"/>
          </a:p>
        </p:txBody>
      </p:sp>
    </p:spTree>
    <p:extLst>
      <p:ext uri="{BB962C8B-B14F-4D97-AF65-F5344CB8AC3E}">
        <p14:creationId xmlns:p14="http://schemas.microsoft.com/office/powerpoint/2010/main" val="393292712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4629139-D8D9-44E2-8593-41DCFDEA0846}" type="slidenum">
              <a:rPr lang="en-US" smtClean="0"/>
              <a:pPr/>
              <a:t>20</a:t>
            </a:fld>
            <a:endParaRPr lang="en-US"/>
          </a:p>
        </p:txBody>
      </p:sp>
    </p:spTree>
    <p:extLst>
      <p:ext uri="{BB962C8B-B14F-4D97-AF65-F5344CB8AC3E}">
        <p14:creationId xmlns:p14="http://schemas.microsoft.com/office/powerpoint/2010/main" val="201852351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4629139-D8D9-44E2-8593-41DCFDEA0846}" type="slidenum">
              <a:rPr lang="en-US" smtClean="0"/>
              <a:pPr/>
              <a:t>21</a:t>
            </a:fld>
            <a:endParaRPr lang="en-US"/>
          </a:p>
        </p:txBody>
      </p:sp>
    </p:spTree>
    <p:extLst>
      <p:ext uri="{BB962C8B-B14F-4D97-AF65-F5344CB8AC3E}">
        <p14:creationId xmlns:p14="http://schemas.microsoft.com/office/powerpoint/2010/main" val="19402168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4629139-D8D9-44E2-8593-41DCFDEA0846}" type="slidenum">
              <a:rPr lang="en-US" smtClean="0"/>
              <a:pPr/>
              <a:t>3</a:t>
            </a:fld>
            <a:endParaRPr lang="en-US"/>
          </a:p>
        </p:txBody>
      </p:sp>
    </p:spTree>
    <p:extLst>
      <p:ext uri="{BB962C8B-B14F-4D97-AF65-F5344CB8AC3E}">
        <p14:creationId xmlns:p14="http://schemas.microsoft.com/office/powerpoint/2010/main" val="38503913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4629139-D8D9-44E2-8593-41DCFDEA0846}" type="slidenum">
              <a:rPr lang="en-US" smtClean="0"/>
              <a:pPr/>
              <a:t>22</a:t>
            </a:fld>
            <a:endParaRPr lang="en-US"/>
          </a:p>
        </p:txBody>
      </p:sp>
    </p:spTree>
    <p:extLst>
      <p:ext uri="{BB962C8B-B14F-4D97-AF65-F5344CB8AC3E}">
        <p14:creationId xmlns:p14="http://schemas.microsoft.com/office/powerpoint/2010/main" val="128998785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4629139-D8D9-44E2-8593-41DCFDEA0846}" type="slidenum">
              <a:rPr lang="en-US" smtClean="0"/>
              <a:pPr/>
              <a:t>23</a:t>
            </a:fld>
            <a:endParaRPr lang="en-US"/>
          </a:p>
        </p:txBody>
      </p:sp>
    </p:spTree>
    <p:extLst>
      <p:ext uri="{BB962C8B-B14F-4D97-AF65-F5344CB8AC3E}">
        <p14:creationId xmlns:p14="http://schemas.microsoft.com/office/powerpoint/2010/main" val="267444632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4629139-D8D9-44E2-8593-41DCFDEA0846}" type="slidenum">
              <a:rPr lang="en-US" smtClean="0"/>
              <a:pPr/>
              <a:t>24</a:t>
            </a:fld>
            <a:endParaRPr lang="en-US"/>
          </a:p>
        </p:txBody>
      </p:sp>
    </p:spTree>
    <p:extLst>
      <p:ext uri="{BB962C8B-B14F-4D97-AF65-F5344CB8AC3E}">
        <p14:creationId xmlns:p14="http://schemas.microsoft.com/office/powerpoint/2010/main" val="344584812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4629139-D8D9-44E2-8593-41DCFDEA0846}" type="slidenum">
              <a:rPr lang="en-US" smtClean="0"/>
              <a:pPr/>
              <a:t>25</a:t>
            </a:fld>
            <a:endParaRPr lang="en-US"/>
          </a:p>
        </p:txBody>
      </p:sp>
    </p:spTree>
    <p:extLst>
      <p:ext uri="{BB962C8B-B14F-4D97-AF65-F5344CB8AC3E}">
        <p14:creationId xmlns:p14="http://schemas.microsoft.com/office/powerpoint/2010/main" val="4209115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4629139-D8D9-44E2-8593-41DCFDEA0846}" type="slidenum">
              <a:rPr lang="en-US" smtClean="0"/>
              <a:pPr/>
              <a:t>26</a:t>
            </a:fld>
            <a:endParaRPr lang="en-US"/>
          </a:p>
        </p:txBody>
      </p:sp>
    </p:spTree>
    <p:extLst>
      <p:ext uri="{BB962C8B-B14F-4D97-AF65-F5344CB8AC3E}">
        <p14:creationId xmlns:p14="http://schemas.microsoft.com/office/powerpoint/2010/main" val="123451943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4629139-D8D9-44E2-8593-41DCFDEA0846}" type="slidenum">
              <a:rPr lang="en-US" smtClean="0"/>
              <a:pPr/>
              <a:t>27</a:t>
            </a:fld>
            <a:endParaRPr lang="en-US"/>
          </a:p>
        </p:txBody>
      </p:sp>
    </p:spTree>
    <p:extLst>
      <p:ext uri="{BB962C8B-B14F-4D97-AF65-F5344CB8AC3E}">
        <p14:creationId xmlns:p14="http://schemas.microsoft.com/office/powerpoint/2010/main" val="178060352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4629139-D8D9-44E2-8593-41DCFDEA0846}" type="slidenum">
              <a:rPr lang="en-US" smtClean="0"/>
              <a:pPr/>
              <a:t>28</a:t>
            </a:fld>
            <a:endParaRPr lang="en-US"/>
          </a:p>
        </p:txBody>
      </p:sp>
    </p:spTree>
    <p:extLst>
      <p:ext uri="{BB962C8B-B14F-4D97-AF65-F5344CB8AC3E}">
        <p14:creationId xmlns:p14="http://schemas.microsoft.com/office/powerpoint/2010/main" val="8438396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4629139-D8D9-44E2-8593-41DCFDEA0846}" type="slidenum">
              <a:rPr lang="en-US" smtClean="0"/>
              <a:pPr/>
              <a:t>29</a:t>
            </a:fld>
            <a:endParaRPr lang="en-US"/>
          </a:p>
        </p:txBody>
      </p:sp>
    </p:spTree>
    <p:extLst>
      <p:ext uri="{BB962C8B-B14F-4D97-AF65-F5344CB8AC3E}">
        <p14:creationId xmlns:p14="http://schemas.microsoft.com/office/powerpoint/2010/main" val="38503913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4629139-D8D9-44E2-8593-41DCFDEA0846}" type="slidenum">
              <a:rPr lang="en-US" smtClean="0"/>
              <a:pPr/>
              <a:t>30</a:t>
            </a:fld>
            <a:endParaRPr lang="en-US"/>
          </a:p>
        </p:txBody>
      </p:sp>
    </p:spTree>
    <p:extLst>
      <p:ext uri="{BB962C8B-B14F-4D97-AF65-F5344CB8AC3E}">
        <p14:creationId xmlns:p14="http://schemas.microsoft.com/office/powerpoint/2010/main" val="17781026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4629139-D8D9-44E2-8593-41DCFDEA0846}" type="slidenum">
              <a:rPr lang="en-US" smtClean="0"/>
              <a:pPr/>
              <a:t>31</a:t>
            </a:fld>
            <a:endParaRPr lang="en-US"/>
          </a:p>
        </p:txBody>
      </p:sp>
    </p:spTree>
    <p:extLst>
      <p:ext uri="{BB962C8B-B14F-4D97-AF65-F5344CB8AC3E}">
        <p14:creationId xmlns:p14="http://schemas.microsoft.com/office/powerpoint/2010/main" val="27863325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4629139-D8D9-44E2-8593-41DCFDEA0846}" type="slidenum">
              <a:rPr lang="en-US" smtClean="0"/>
              <a:pPr/>
              <a:t>4</a:t>
            </a:fld>
            <a:endParaRPr lang="en-US"/>
          </a:p>
        </p:txBody>
      </p:sp>
    </p:spTree>
    <p:extLst>
      <p:ext uri="{BB962C8B-B14F-4D97-AF65-F5344CB8AC3E}">
        <p14:creationId xmlns:p14="http://schemas.microsoft.com/office/powerpoint/2010/main" val="339916284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4629139-D8D9-44E2-8593-41DCFDEA0846}" type="slidenum">
              <a:rPr lang="en-US" smtClean="0"/>
              <a:pPr/>
              <a:t>32</a:t>
            </a:fld>
            <a:endParaRPr lang="en-US"/>
          </a:p>
        </p:txBody>
      </p:sp>
    </p:spTree>
    <p:extLst>
      <p:ext uri="{BB962C8B-B14F-4D97-AF65-F5344CB8AC3E}">
        <p14:creationId xmlns:p14="http://schemas.microsoft.com/office/powerpoint/2010/main" val="4114526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4629139-D8D9-44E2-8593-41DCFDEA0846}" type="slidenum">
              <a:rPr lang="en-US" smtClean="0"/>
              <a:pPr/>
              <a:t>33</a:t>
            </a:fld>
            <a:endParaRPr lang="en-US"/>
          </a:p>
        </p:txBody>
      </p:sp>
    </p:spTree>
    <p:extLst>
      <p:ext uri="{BB962C8B-B14F-4D97-AF65-F5344CB8AC3E}">
        <p14:creationId xmlns:p14="http://schemas.microsoft.com/office/powerpoint/2010/main" val="44523855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4629139-D8D9-44E2-8593-41DCFDEA0846}" type="slidenum">
              <a:rPr lang="en-US" smtClean="0"/>
              <a:pPr/>
              <a:t>34</a:t>
            </a:fld>
            <a:endParaRPr lang="en-US"/>
          </a:p>
        </p:txBody>
      </p:sp>
    </p:spTree>
    <p:extLst>
      <p:ext uri="{BB962C8B-B14F-4D97-AF65-F5344CB8AC3E}">
        <p14:creationId xmlns:p14="http://schemas.microsoft.com/office/powerpoint/2010/main" val="400371316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4629139-D8D9-44E2-8593-41DCFDEA0846}" type="slidenum">
              <a:rPr lang="en-US" smtClean="0"/>
              <a:pPr/>
              <a:t>36</a:t>
            </a:fld>
            <a:endParaRPr lang="en-US"/>
          </a:p>
        </p:txBody>
      </p:sp>
    </p:spTree>
    <p:extLst>
      <p:ext uri="{BB962C8B-B14F-4D97-AF65-F5344CB8AC3E}">
        <p14:creationId xmlns:p14="http://schemas.microsoft.com/office/powerpoint/2010/main" val="354200406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4629139-D8D9-44E2-8593-41DCFDEA0846}" type="slidenum">
              <a:rPr lang="en-US" smtClean="0"/>
              <a:pPr/>
              <a:t>38</a:t>
            </a:fld>
            <a:endParaRPr lang="en-US"/>
          </a:p>
        </p:txBody>
      </p:sp>
    </p:spTree>
    <p:extLst>
      <p:ext uri="{BB962C8B-B14F-4D97-AF65-F5344CB8AC3E}">
        <p14:creationId xmlns:p14="http://schemas.microsoft.com/office/powerpoint/2010/main" val="340413717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4629139-D8D9-44E2-8593-41DCFDEA0846}" type="slidenum">
              <a:rPr lang="en-US" smtClean="0"/>
              <a:pPr/>
              <a:t>39</a:t>
            </a:fld>
            <a:endParaRPr lang="en-US"/>
          </a:p>
        </p:txBody>
      </p:sp>
    </p:spTree>
    <p:extLst>
      <p:ext uri="{BB962C8B-B14F-4D97-AF65-F5344CB8AC3E}">
        <p14:creationId xmlns:p14="http://schemas.microsoft.com/office/powerpoint/2010/main" val="215211166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4629139-D8D9-44E2-8593-41DCFDEA0846}" type="slidenum">
              <a:rPr lang="en-US" smtClean="0"/>
              <a:pPr/>
              <a:t>41</a:t>
            </a:fld>
            <a:endParaRPr lang="en-US"/>
          </a:p>
        </p:txBody>
      </p:sp>
    </p:spTree>
    <p:extLst>
      <p:ext uri="{BB962C8B-B14F-4D97-AF65-F5344CB8AC3E}">
        <p14:creationId xmlns:p14="http://schemas.microsoft.com/office/powerpoint/2010/main" val="105761984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4629139-D8D9-44E2-8593-41DCFDEA0846}" type="slidenum">
              <a:rPr lang="en-US" smtClean="0"/>
              <a:pPr/>
              <a:t>42</a:t>
            </a:fld>
            <a:endParaRPr lang="en-US"/>
          </a:p>
        </p:txBody>
      </p:sp>
    </p:spTree>
    <p:extLst>
      <p:ext uri="{BB962C8B-B14F-4D97-AF65-F5344CB8AC3E}">
        <p14:creationId xmlns:p14="http://schemas.microsoft.com/office/powerpoint/2010/main" val="237348567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4629139-D8D9-44E2-8593-41DCFDEA0846}" type="slidenum">
              <a:rPr lang="en-US" smtClean="0"/>
              <a:pPr/>
              <a:t>43</a:t>
            </a:fld>
            <a:endParaRPr lang="en-US"/>
          </a:p>
        </p:txBody>
      </p:sp>
    </p:spTree>
    <p:extLst>
      <p:ext uri="{BB962C8B-B14F-4D97-AF65-F5344CB8AC3E}">
        <p14:creationId xmlns:p14="http://schemas.microsoft.com/office/powerpoint/2010/main" val="38503913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Rot="1" noChangeAspect="1" noChangeArrowheads="1" noTextEdit="1"/>
          </p:cNvSpPr>
          <p:nvPr>
            <p:ph type="sldImg"/>
          </p:nvPr>
        </p:nvSpPr>
        <p:spPr bwMode="auto">
          <a:xfrm>
            <a:off x="1114425" y="703263"/>
            <a:ext cx="4630738" cy="3473450"/>
          </a:xfrm>
          <a:noFill/>
          <a:ln>
            <a:solidFill>
              <a:srgbClr val="000000"/>
            </a:solidFill>
            <a:miter lim="800000"/>
            <a:headEnd/>
            <a:tailEnd/>
          </a:ln>
        </p:spPr>
      </p:sp>
      <p:sp>
        <p:nvSpPr>
          <p:cNvPr id="107523" name="Rectangle 3"/>
          <p:cNvSpPr>
            <a:spLocks noGrp="1" noChangeArrowheads="1"/>
          </p:cNvSpPr>
          <p:nvPr>
            <p:ph type="body" idx="1"/>
          </p:nvPr>
        </p:nvSpPr>
        <p:spPr bwMode="auto">
          <a:noFill/>
        </p:spPr>
        <p:txBody>
          <a:bodyPr/>
          <a:lstStyle/>
          <a:p>
            <a:pPr eaLnBrk="1" hangingPunct="1">
              <a:spcBef>
                <a:spcPct val="0"/>
              </a:spcBef>
            </a:pPr>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4629139-D8D9-44E2-8593-41DCFDEA0846}" type="slidenum">
              <a:rPr lang="en-US" smtClean="0"/>
              <a:pPr/>
              <a:t>5</a:t>
            </a:fld>
            <a:endParaRPr lang="en-US"/>
          </a:p>
        </p:txBody>
      </p:sp>
    </p:spTree>
    <p:extLst>
      <p:ext uri="{BB962C8B-B14F-4D97-AF65-F5344CB8AC3E}">
        <p14:creationId xmlns:p14="http://schemas.microsoft.com/office/powerpoint/2010/main" val="5726813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4629139-D8D9-44E2-8593-41DCFDEA0846}" type="slidenum">
              <a:rPr lang="en-US" smtClean="0"/>
              <a:pPr/>
              <a:t>6</a:t>
            </a:fld>
            <a:endParaRPr lang="en-US"/>
          </a:p>
        </p:txBody>
      </p:sp>
    </p:spTree>
    <p:extLst>
      <p:ext uri="{BB962C8B-B14F-4D97-AF65-F5344CB8AC3E}">
        <p14:creationId xmlns:p14="http://schemas.microsoft.com/office/powerpoint/2010/main" val="39938876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4629139-D8D9-44E2-8593-41DCFDEA0846}" type="slidenum">
              <a:rPr lang="en-US" smtClean="0"/>
              <a:pPr/>
              <a:t>7</a:t>
            </a:fld>
            <a:endParaRPr lang="en-US"/>
          </a:p>
        </p:txBody>
      </p:sp>
    </p:spTree>
    <p:extLst>
      <p:ext uri="{BB962C8B-B14F-4D97-AF65-F5344CB8AC3E}">
        <p14:creationId xmlns:p14="http://schemas.microsoft.com/office/powerpoint/2010/main" val="39919977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4629139-D8D9-44E2-8593-41DCFDEA0846}" type="slidenum">
              <a:rPr lang="en-US" smtClean="0"/>
              <a:pPr/>
              <a:t>9</a:t>
            </a:fld>
            <a:endParaRPr lang="en-US"/>
          </a:p>
        </p:txBody>
      </p:sp>
    </p:spTree>
    <p:extLst>
      <p:ext uri="{BB962C8B-B14F-4D97-AF65-F5344CB8AC3E}">
        <p14:creationId xmlns:p14="http://schemas.microsoft.com/office/powerpoint/2010/main" val="163829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4629139-D8D9-44E2-8593-41DCFDEA0846}" type="slidenum">
              <a:rPr lang="en-US" smtClean="0"/>
              <a:pPr/>
              <a:t>10</a:t>
            </a:fld>
            <a:endParaRPr lang="en-US"/>
          </a:p>
        </p:txBody>
      </p:sp>
    </p:spTree>
    <p:extLst>
      <p:ext uri="{BB962C8B-B14F-4D97-AF65-F5344CB8AC3E}">
        <p14:creationId xmlns:p14="http://schemas.microsoft.com/office/powerpoint/2010/main" val="11470525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4629139-D8D9-44E2-8593-41DCFDEA0846}" type="slidenum">
              <a:rPr lang="en-US" smtClean="0"/>
              <a:pPr/>
              <a:t>11</a:t>
            </a:fld>
            <a:endParaRPr lang="en-US"/>
          </a:p>
        </p:txBody>
      </p:sp>
    </p:spTree>
    <p:extLst>
      <p:ext uri="{BB962C8B-B14F-4D97-AF65-F5344CB8AC3E}">
        <p14:creationId xmlns:p14="http://schemas.microsoft.com/office/powerpoint/2010/main" val="10159485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n-US" smtClean="0"/>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57200" y="18288"/>
            <a:ext cx="2895600" cy="329184"/>
          </a:xfrm>
          <a:prstGeom prst="rect">
            <a:avLst/>
          </a:prstGeom>
        </p:spPr>
        <p:txBody>
          <a:bodyPr/>
          <a:lstStyle/>
          <a:p>
            <a:fld id="{F06205A1-EF71-9942-97EE-313A0CC8CADC}" type="datetimeFigureOut">
              <a:rPr lang="en-US" smtClean="0"/>
              <a:pPr/>
              <a:t>4/20/2016</a:t>
            </a:fld>
            <a:endParaRPr lang="en-US"/>
          </a:p>
        </p:txBody>
      </p:sp>
      <p:sp>
        <p:nvSpPr>
          <p:cNvPr id="5" name="Footer Placeholder 4"/>
          <p:cNvSpPr>
            <a:spLocks noGrp="1"/>
          </p:cNvSpPr>
          <p:nvPr>
            <p:ph type="ftr" sz="quarter" idx="11"/>
          </p:nvPr>
        </p:nvSpPr>
        <p:spPr>
          <a:xfrm>
            <a:off x="3484660" y="0"/>
            <a:ext cx="4114800" cy="329184"/>
          </a:xfrm>
          <a:prstGeom prst="rect">
            <a:avLst/>
          </a:prstGeom>
        </p:spPr>
        <p:txBody>
          <a:bodyPr/>
          <a:lstStyle/>
          <a:p>
            <a:endParaRPr lang="en-US"/>
          </a:p>
        </p:txBody>
      </p:sp>
      <p:sp>
        <p:nvSpPr>
          <p:cNvPr id="6" name="Slide Number Placeholder 5"/>
          <p:cNvSpPr>
            <a:spLocks noGrp="1"/>
          </p:cNvSpPr>
          <p:nvPr>
            <p:ph type="sldNum" sz="quarter" idx="12"/>
          </p:nvPr>
        </p:nvSpPr>
        <p:spPr>
          <a:xfrm>
            <a:off x="7620000" y="18287"/>
            <a:ext cx="1066800" cy="697329"/>
          </a:xfrm>
          <a:prstGeom prst="rect">
            <a:avLst/>
          </a:prstGeom>
        </p:spPr>
        <p:txBody>
          <a:bodyPr/>
          <a:lstStyle/>
          <a:p>
            <a:endParaRPr lang="en-US" dirty="0"/>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18288"/>
            <a:ext cx="2895600" cy="329184"/>
          </a:xfrm>
          <a:prstGeom prst="rect">
            <a:avLst/>
          </a:prstGeom>
        </p:spPr>
        <p:txBody>
          <a:bodyPr/>
          <a:lstStyle/>
          <a:p>
            <a:pPr>
              <a:defRPr/>
            </a:pPr>
            <a:r>
              <a:rPr lang="en-US" smtClean="0"/>
              <a:t>Ch 17</a:t>
            </a:r>
            <a:endParaRPr lang="en-US"/>
          </a:p>
        </p:txBody>
      </p:sp>
      <p:sp>
        <p:nvSpPr>
          <p:cNvPr id="5" name="Footer Placeholder 4"/>
          <p:cNvSpPr>
            <a:spLocks noGrp="1"/>
          </p:cNvSpPr>
          <p:nvPr>
            <p:ph type="ftr" sz="quarter" idx="11"/>
          </p:nvPr>
        </p:nvSpPr>
        <p:spPr>
          <a:xfrm>
            <a:off x="3429000" y="18288"/>
            <a:ext cx="4114800" cy="329184"/>
          </a:xfrm>
          <a:prstGeom prst="rect">
            <a:avLst/>
          </a:prstGeom>
        </p:spPr>
        <p:txBody>
          <a:bodyPr/>
          <a:lstStyle/>
          <a:p>
            <a:pPr>
              <a:defRPr/>
            </a:pPr>
            <a:r>
              <a:rPr lang="en-US" smtClean="0"/>
              <a:t>Copyright © 2010 Pearson Education, Inc. publishing as Prentice Hall</a:t>
            </a:r>
            <a:endParaRPr lang="en-US"/>
          </a:p>
        </p:txBody>
      </p:sp>
      <p:sp>
        <p:nvSpPr>
          <p:cNvPr id="6" name="Slide Number Placeholder 5"/>
          <p:cNvSpPr>
            <a:spLocks noGrp="1"/>
          </p:cNvSpPr>
          <p:nvPr>
            <p:ph type="sldNum" sz="quarter" idx="12"/>
          </p:nvPr>
        </p:nvSpPr>
        <p:spPr>
          <a:xfrm>
            <a:off x="7620000" y="18288"/>
            <a:ext cx="1066800" cy="329184"/>
          </a:xfrm>
          <a:prstGeom prst="rect">
            <a:avLst/>
          </a:prstGeom>
        </p:spPr>
        <p:txBody>
          <a:bodyPr/>
          <a:lstStyle/>
          <a:p>
            <a:pPr>
              <a:defRPr/>
            </a:pPr>
            <a:r>
              <a:rPr lang="en-US" smtClean="0"/>
              <a:t>17-</a:t>
            </a:r>
            <a:fld id="{B587FDE5-6BAB-4F6A-852B-900377903E6C}"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457200" y="18288"/>
            <a:ext cx="2895600" cy="329184"/>
          </a:xfrm>
          <a:prstGeom prst="rect">
            <a:avLst/>
          </a:prstGeom>
        </p:spPr>
        <p:txBody>
          <a:bodyPr/>
          <a:lstStyle/>
          <a:p>
            <a:pPr>
              <a:defRPr/>
            </a:pPr>
            <a:r>
              <a:rPr lang="en-US" smtClean="0"/>
              <a:t>Ch 17</a:t>
            </a:r>
            <a:endParaRPr lang="en-US"/>
          </a:p>
        </p:txBody>
      </p:sp>
      <p:sp>
        <p:nvSpPr>
          <p:cNvPr id="5" name="Footer Placeholder 4"/>
          <p:cNvSpPr>
            <a:spLocks noGrp="1"/>
          </p:cNvSpPr>
          <p:nvPr>
            <p:ph type="ftr" sz="quarter" idx="11"/>
          </p:nvPr>
        </p:nvSpPr>
        <p:spPr>
          <a:xfrm>
            <a:off x="3429000" y="18288"/>
            <a:ext cx="4114800" cy="329184"/>
          </a:xfrm>
          <a:prstGeom prst="rect">
            <a:avLst/>
          </a:prstGeom>
        </p:spPr>
        <p:txBody>
          <a:bodyPr/>
          <a:lstStyle/>
          <a:p>
            <a:pPr>
              <a:defRPr/>
            </a:pPr>
            <a:r>
              <a:rPr lang="en-US" smtClean="0"/>
              <a:t>Copyright © 2010 Pearson Education, Inc. publishing as Prentice Hall</a:t>
            </a:r>
            <a:endParaRPr lang="en-US"/>
          </a:p>
        </p:txBody>
      </p:sp>
      <p:sp>
        <p:nvSpPr>
          <p:cNvPr id="6" name="Slide Number Placeholder 5"/>
          <p:cNvSpPr>
            <a:spLocks noGrp="1"/>
          </p:cNvSpPr>
          <p:nvPr>
            <p:ph type="sldNum" sz="quarter" idx="12"/>
          </p:nvPr>
        </p:nvSpPr>
        <p:spPr>
          <a:xfrm>
            <a:off x="7620000" y="18288"/>
            <a:ext cx="1066800" cy="329184"/>
          </a:xfrm>
          <a:prstGeom prst="rect">
            <a:avLst/>
          </a:prstGeom>
        </p:spPr>
        <p:txBody>
          <a:bodyPr/>
          <a:lstStyle/>
          <a:p>
            <a:pPr>
              <a:defRPr/>
            </a:pPr>
            <a:r>
              <a:rPr lang="en-US" smtClean="0"/>
              <a:t>17-</a:t>
            </a:r>
            <a:fld id="{0A9C9972-74E2-40BF-A6DC-28B92EE07377}" type="slidenum">
              <a:rPr lang="en-US" smtClean="0"/>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49302"/>
            <a:ext cx="8229600" cy="990600"/>
          </a:xfrm>
        </p:spPr>
        <p:txBody>
          <a:bodyPr/>
          <a:lstStyle/>
          <a:p>
            <a:r>
              <a:rPr lang="en-US" smtClean="0"/>
              <a:t>Click to edit Master title style</a:t>
            </a:r>
            <a:endParaRPr lang="en-US"/>
          </a:p>
        </p:txBody>
      </p:sp>
      <p:sp>
        <p:nvSpPr>
          <p:cNvPr id="3" name="Content Placeholder 2"/>
          <p:cNvSpPr>
            <a:spLocks noGrp="1"/>
          </p:cNvSpPr>
          <p:nvPr>
            <p:ph idx="1"/>
          </p:nvPr>
        </p:nvSpPr>
        <p:spPr>
          <a:xfrm>
            <a:off x="457200" y="2291964"/>
            <a:ext cx="8229600" cy="48768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12"/>
          </p:nvPr>
        </p:nvSpPr>
        <p:spPr>
          <a:xfrm>
            <a:off x="7620000" y="18288"/>
            <a:ext cx="1066800" cy="329184"/>
          </a:xfrm>
          <a:prstGeom prst="rect">
            <a:avLst/>
          </a:prstGeom>
        </p:spPr>
        <p:txBody>
          <a:bodyPr/>
          <a:lstStyle/>
          <a:p>
            <a:endParaRPr lang="en-US" dirty="0"/>
          </a:p>
        </p:txBody>
      </p:sp>
      <p:sp>
        <p:nvSpPr>
          <p:cNvPr id="8" name="Slide Number Placeholder 5"/>
          <p:cNvSpPr txBox="1">
            <a:spLocks/>
          </p:cNvSpPr>
          <p:nvPr userDrawn="1"/>
        </p:nvSpPr>
        <p:spPr>
          <a:xfrm>
            <a:off x="7944265" y="6423302"/>
            <a:ext cx="762000" cy="365125"/>
          </a:xfrm>
          <a:prstGeom prst="rect">
            <a:avLst/>
          </a:prstGeom>
        </p:spPr>
        <p:txBody>
          <a:bodyPr lIns="0" tIns="0" rIns="0" bIns="0" anchor="b"/>
          <a:lstStyle/>
          <a:p>
            <a:pPr algn="r" fontAlgn="auto">
              <a:spcBef>
                <a:spcPts val="0"/>
              </a:spcBef>
              <a:spcAft>
                <a:spcPts val="0"/>
              </a:spcAft>
              <a:defRPr/>
            </a:pPr>
            <a:r>
              <a:rPr lang="en-US" sz="1200" dirty="0" smtClean="0">
                <a:solidFill>
                  <a:schemeClr val="tx2">
                    <a:shade val="90000"/>
                  </a:schemeClr>
                </a:solidFill>
                <a:latin typeface="+mn-lt"/>
                <a:cs typeface="+mn-cs"/>
              </a:rPr>
              <a:t>-</a:t>
            </a:r>
            <a:fld id="{60A2C0AA-22B4-4467-8DD5-DFD71E9838E0}" type="slidenum">
              <a:rPr lang="en-US" sz="1200" smtClean="0">
                <a:solidFill>
                  <a:schemeClr val="tx2">
                    <a:shade val="90000"/>
                  </a:schemeClr>
                </a:solidFill>
                <a:latin typeface="+mn-lt"/>
                <a:cs typeface="+mn-cs"/>
              </a:rPr>
              <a:pPr algn="r" fontAlgn="auto">
                <a:spcBef>
                  <a:spcPts val="0"/>
                </a:spcBef>
                <a:spcAft>
                  <a:spcPts val="0"/>
                </a:spcAft>
                <a:defRPr/>
              </a:pPr>
              <a:t>‹#›</a:t>
            </a:fld>
            <a:endParaRPr lang="en-US" sz="1200" dirty="0">
              <a:solidFill>
                <a:schemeClr val="tx2">
                  <a:shade val="90000"/>
                </a:schemeClr>
              </a:solidFill>
              <a:latin typeface="+mn-lt"/>
              <a:cs typeface="+mn-c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18288"/>
            <a:ext cx="2895600" cy="329184"/>
          </a:xfrm>
          <a:prstGeom prst="rect">
            <a:avLst/>
          </a:prstGeom>
        </p:spPr>
        <p:txBody>
          <a:bodyPr/>
          <a:lstStyle/>
          <a:p>
            <a:pPr>
              <a:defRPr/>
            </a:pPr>
            <a:r>
              <a:rPr lang="en-US" smtClean="0"/>
              <a:t>Ch 17</a:t>
            </a:r>
            <a:endParaRPr lang="en-US"/>
          </a:p>
        </p:txBody>
      </p:sp>
      <p:sp>
        <p:nvSpPr>
          <p:cNvPr id="5" name="Footer Placeholder 4"/>
          <p:cNvSpPr>
            <a:spLocks noGrp="1"/>
          </p:cNvSpPr>
          <p:nvPr>
            <p:ph type="ftr" sz="quarter" idx="11"/>
          </p:nvPr>
        </p:nvSpPr>
        <p:spPr>
          <a:xfrm>
            <a:off x="3429000" y="18288"/>
            <a:ext cx="4114800" cy="329184"/>
          </a:xfrm>
          <a:prstGeom prst="rect">
            <a:avLst/>
          </a:prstGeom>
        </p:spPr>
        <p:txBody>
          <a:bodyPr/>
          <a:lstStyle/>
          <a:p>
            <a:pPr>
              <a:defRPr/>
            </a:pPr>
            <a:r>
              <a:rPr lang="en-US" smtClean="0"/>
              <a:t>Copyright © 2010 Pearson Education, Inc. publishing as Prentice Hall</a:t>
            </a:r>
            <a:endParaRPr lang="en-US"/>
          </a:p>
        </p:txBody>
      </p:sp>
      <p:sp>
        <p:nvSpPr>
          <p:cNvPr id="6" name="Slide Number Placeholder 5"/>
          <p:cNvSpPr>
            <a:spLocks noGrp="1"/>
          </p:cNvSpPr>
          <p:nvPr>
            <p:ph type="sldNum" sz="quarter" idx="12"/>
          </p:nvPr>
        </p:nvSpPr>
        <p:spPr>
          <a:xfrm>
            <a:off x="7620000" y="18288"/>
            <a:ext cx="1066800" cy="329184"/>
          </a:xfrm>
          <a:prstGeom prst="rect">
            <a:avLst/>
          </a:prstGeom>
        </p:spPr>
        <p:txBody>
          <a:bodyPr/>
          <a:lstStyle/>
          <a:p>
            <a:pPr>
              <a:defRPr/>
            </a:pPr>
            <a:r>
              <a:rPr lang="en-US" smtClean="0"/>
              <a:t>17-</a:t>
            </a:r>
            <a:fld id="{136B64C4-73C1-4BAE-A759-40C7892A2EB0}" type="slidenum">
              <a:rPr lang="en-US" smtClean="0"/>
              <a:pPr>
                <a:defRPr/>
              </a:pPr>
              <a:t>‹#›</a:t>
            </a:fld>
            <a:endParaRPr lang="en-US"/>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a:xfrm>
            <a:off x="457200" y="18288"/>
            <a:ext cx="2895600" cy="329184"/>
          </a:xfrm>
          <a:prstGeom prst="rect">
            <a:avLst/>
          </a:prstGeom>
        </p:spPr>
        <p:txBody>
          <a:bodyPr/>
          <a:lstStyle/>
          <a:p>
            <a:pPr>
              <a:defRPr/>
            </a:pPr>
            <a:r>
              <a:rPr lang="en-US" smtClean="0"/>
              <a:t>Ch 17</a:t>
            </a:r>
            <a:endParaRPr lang="en-US"/>
          </a:p>
        </p:txBody>
      </p:sp>
      <p:sp>
        <p:nvSpPr>
          <p:cNvPr id="6" name="Footer Placeholder 5"/>
          <p:cNvSpPr>
            <a:spLocks noGrp="1"/>
          </p:cNvSpPr>
          <p:nvPr>
            <p:ph type="ftr" sz="quarter" idx="11"/>
          </p:nvPr>
        </p:nvSpPr>
        <p:spPr>
          <a:xfrm>
            <a:off x="3429000" y="18288"/>
            <a:ext cx="4114800" cy="329184"/>
          </a:xfrm>
          <a:prstGeom prst="rect">
            <a:avLst/>
          </a:prstGeom>
        </p:spPr>
        <p:txBody>
          <a:bodyPr/>
          <a:lstStyle/>
          <a:p>
            <a:pPr>
              <a:defRPr/>
            </a:pPr>
            <a:r>
              <a:rPr lang="en-US" smtClean="0"/>
              <a:t>Copyright © 2010 Pearson Education, Inc. publishing as Prentice Hall</a:t>
            </a:r>
            <a:endParaRPr lang="en-US"/>
          </a:p>
        </p:txBody>
      </p:sp>
      <p:sp>
        <p:nvSpPr>
          <p:cNvPr id="7" name="Slide Number Placeholder 6"/>
          <p:cNvSpPr>
            <a:spLocks noGrp="1"/>
          </p:cNvSpPr>
          <p:nvPr>
            <p:ph type="sldNum" sz="quarter" idx="12"/>
          </p:nvPr>
        </p:nvSpPr>
        <p:spPr>
          <a:xfrm>
            <a:off x="7620000" y="18288"/>
            <a:ext cx="1066800" cy="329184"/>
          </a:xfrm>
          <a:prstGeom prst="rect">
            <a:avLst/>
          </a:prstGeom>
        </p:spPr>
        <p:txBody>
          <a:bodyPr/>
          <a:lstStyle/>
          <a:p>
            <a:pPr>
              <a:defRPr/>
            </a:pPr>
            <a:r>
              <a:rPr lang="en-US" smtClean="0"/>
              <a:t>17-</a:t>
            </a:r>
            <a:fld id="{F0C9991D-62AE-4207-9DAC-F7C30F52EE35}" type="slidenum">
              <a:rPr lang="en-US" smtClean="0"/>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a:xfrm>
            <a:off x="457200" y="18288"/>
            <a:ext cx="2895600" cy="329184"/>
          </a:xfrm>
          <a:prstGeom prst="rect">
            <a:avLst/>
          </a:prstGeom>
        </p:spPr>
        <p:txBody>
          <a:bodyPr/>
          <a:lstStyle/>
          <a:p>
            <a:pPr>
              <a:defRPr/>
            </a:pPr>
            <a:r>
              <a:rPr lang="en-US" smtClean="0"/>
              <a:t>Ch 17</a:t>
            </a:r>
            <a:endParaRPr lang="en-US"/>
          </a:p>
        </p:txBody>
      </p:sp>
      <p:sp>
        <p:nvSpPr>
          <p:cNvPr id="8" name="Footer Placeholder 7"/>
          <p:cNvSpPr>
            <a:spLocks noGrp="1"/>
          </p:cNvSpPr>
          <p:nvPr>
            <p:ph type="ftr" sz="quarter" idx="11"/>
          </p:nvPr>
        </p:nvSpPr>
        <p:spPr>
          <a:xfrm>
            <a:off x="3429000" y="18288"/>
            <a:ext cx="4114800" cy="329184"/>
          </a:xfrm>
          <a:prstGeom prst="rect">
            <a:avLst/>
          </a:prstGeom>
        </p:spPr>
        <p:txBody>
          <a:bodyPr/>
          <a:lstStyle/>
          <a:p>
            <a:pPr>
              <a:defRPr/>
            </a:pPr>
            <a:r>
              <a:rPr lang="en-US" smtClean="0"/>
              <a:t>Copyright © 2010 Pearson Education, Inc. publishing as Prentice Hall</a:t>
            </a:r>
            <a:endParaRPr lang="en-US"/>
          </a:p>
        </p:txBody>
      </p:sp>
      <p:sp>
        <p:nvSpPr>
          <p:cNvPr id="9" name="Slide Number Placeholder 8"/>
          <p:cNvSpPr>
            <a:spLocks noGrp="1"/>
          </p:cNvSpPr>
          <p:nvPr>
            <p:ph type="sldNum" sz="quarter" idx="12"/>
          </p:nvPr>
        </p:nvSpPr>
        <p:spPr>
          <a:xfrm>
            <a:off x="7620000" y="18288"/>
            <a:ext cx="1066800" cy="329184"/>
          </a:xfrm>
          <a:prstGeom prst="rect">
            <a:avLst/>
          </a:prstGeom>
        </p:spPr>
        <p:txBody>
          <a:bodyPr/>
          <a:lstStyle/>
          <a:p>
            <a:pPr>
              <a:defRPr/>
            </a:pPr>
            <a:r>
              <a:rPr lang="en-US" smtClean="0"/>
              <a:t>17-</a:t>
            </a:r>
            <a:fld id="{C7F1D79F-B803-4D7C-9522-4C0CA6BD56FE}" type="slidenum">
              <a:rPr lang="en-US" smtClean="0"/>
              <a:pPr>
                <a:defRPr/>
              </a:pPr>
              <a:t>‹#›</a:t>
            </a:fld>
            <a:endParaRPr lang="en-US"/>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18288"/>
            <a:ext cx="2895600" cy="329184"/>
          </a:xfrm>
          <a:prstGeom prst="rect">
            <a:avLst/>
          </a:prstGeom>
        </p:spPr>
        <p:txBody>
          <a:bodyPr/>
          <a:lstStyle/>
          <a:p>
            <a:fld id="{2EC60F12-13BC-4B4D-A4B8-2610AFDFBA57}" type="datetimeFigureOut">
              <a:rPr lang="en-US" smtClean="0"/>
              <a:t>4/20/2016</a:t>
            </a:fld>
            <a:endParaRPr lang="en-US"/>
          </a:p>
        </p:txBody>
      </p:sp>
      <p:sp>
        <p:nvSpPr>
          <p:cNvPr id="4" name="Footer Placeholder 3"/>
          <p:cNvSpPr>
            <a:spLocks noGrp="1"/>
          </p:cNvSpPr>
          <p:nvPr>
            <p:ph type="ftr" sz="quarter" idx="11"/>
          </p:nvPr>
        </p:nvSpPr>
        <p:spPr>
          <a:xfrm>
            <a:off x="3429000" y="18288"/>
            <a:ext cx="4114800" cy="329184"/>
          </a:xfrm>
          <a:prstGeom prst="rect">
            <a:avLst/>
          </a:prstGeom>
        </p:spPr>
        <p:txBody>
          <a:bodyPr/>
          <a:lstStyle/>
          <a:p>
            <a:endParaRPr lang="en-US"/>
          </a:p>
        </p:txBody>
      </p:sp>
      <p:sp>
        <p:nvSpPr>
          <p:cNvPr id="5" name="Slide Number Placeholder 4"/>
          <p:cNvSpPr>
            <a:spLocks noGrp="1"/>
          </p:cNvSpPr>
          <p:nvPr>
            <p:ph type="sldNum" sz="quarter" idx="12"/>
          </p:nvPr>
        </p:nvSpPr>
        <p:spPr>
          <a:xfrm>
            <a:off x="7620000" y="18288"/>
            <a:ext cx="1066800" cy="329184"/>
          </a:xfrm>
          <a:prstGeom prst="rect">
            <a:avLst/>
          </a:prstGeom>
        </p:spPr>
        <p:txBody>
          <a:bodyPr/>
          <a:lstStyle/>
          <a:p>
            <a:fld id="{A3F7ECC6-B468-422A-BBB1-82908A28DF02}" type="slidenum">
              <a:rPr lang="en-US" smtClean="0"/>
              <a:t>‹#›</a:t>
            </a:fld>
            <a:endParaRPr lang="en-US"/>
          </a:p>
        </p:txBody>
      </p:sp>
      <p:sp>
        <p:nvSpPr>
          <p:cNvPr id="6" name="Footer Placeholder 4"/>
          <p:cNvSpPr txBox="1">
            <a:spLocks/>
          </p:cNvSpPr>
          <p:nvPr userDrawn="1"/>
        </p:nvSpPr>
        <p:spPr>
          <a:xfrm>
            <a:off x="2895600" y="6416675"/>
            <a:ext cx="3352800" cy="365125"/>
          </a:xfrm>
          <a:prstGeom prst="rect">
            <a:avLst/>
          </a:prstGeom>
        </p:spPr>
        <p:txBody>
          <a:bodyPr lIns="0" tIns="0" rIns="0" bIns="0" anchor="b"/>
          <a:lstStyle/>
          <a:p>
            <a:pPr algn="ctr" fontAlgn="auto">
              <a:spcBef>
                <a:spcPts val="0"/>
              </a:spcBef>
              <a:spcAft>
                <a:spcPts val="0"/>
              </a:spcAft>
              <a:defRPr/>
            </a:pPr>
            <a:endParaRPr lang="en-US" sz="1200" dirty="0">
              <a:solidFill>
                <a:schemeClr val="tx2">
                  <a:shade val="90000"/>
                </a:schemeClr>
              </a:solidFill>
              <a:latin typeface="+mn-lt"/>
              <a:cs typeface="+mn-cs"/>
            </a:endParaRPr>
          </a:p>
          <a:p>
            <a:pPr algn="ctr" fontAlgn="auto">
              <a:spcBef>
                <a:spcPts val="0"/>
              </a:spcBef>
              <a:spcAft>
                <a:spcPts val="0"/>
              </a:spcAft>
              <a:defRPr/>
            </a:pPr>
            <a:r>
              <a:rPr lang="en-US" sz="1200" dirty="0">
                <a:solidFill>
                  <a:schemeClr val="tx2">
                    <a:shade val="90000"/>
                  </a:schemeClr>
                </a:solidFill>
                <a:latin typeface="+mn-lt"/>
                <a:cs typeface="+mn-cs"/>
              </a:rPr>
              <a:t>Copyright © 2014 Pearson Education, Inc.</a:t>
            </a:r>
          </a:p>
        </p:txBody>
      </p:sp>
      <p:sp>
        <p:nvSpPr>
          <p:cNvPr id="7" name="Slide Number Placeholder 5"/>
          <p:cNvSpPr txBox="1">
            <a:spLocks/>
          </p:cNvSpPr>
          <p:nvPr userDrawn="1"/>
        </p:nvSpPr>
        <p:spPr>
          <a:xfrm>
            <a:off x="7944265" y="6423302"/>
            <a:ext cx="762000" cy="365125"/>
          </a:xfrm>
          <a:prstGeom prst="rect">
            <a:avLst/>
          </a:prstGeom>
        </p:spPr>
        <p:txBody>
          <a:bodyPr lIns="0" tIns="0" rIns="0" bIns="0" anchor="b"/>
          <a:lstStyle/>
          <a:p>
            <a:pPr algn="r" fontAlgn="auto">
              <a:spcBef>
                <a:spcPts val="0"/>
              </a:spcBef>
              <a:spcAft>
                <a:spcPts val="0"/>
              </a:spcAft>
              <a:defRPr/>
            </a:pPr>
            <a:r>
              <a:rPr lang="en-US" sz="1200" dirty="0">
                <a:solidFill>
                  <a:schemeClr val="tx2">
                    <a:shade val="90000"/>
                  </a:schemeClr>
                </a:solidFill>
                <a:latin typeface="+mn-lt"/>
                <a:cs typeface="+mn-cs"/>
              </a:rPr>
              <a:t>13-</a:t>
            </a:r>
            <a:fld id="{60A2C0AA-22B4-4467-8DD5-DFD71E9838E0}" type="slidenum">
              <a:rPr lang="en-US" sz="1200">
                <a:solidFill>
                  <a:schemeClr val="tx2">
                    <a:shade val="90000"/>
                  </a:schemeClr>
                </a:solidFill>
                <a:latin typeface="+mn-lt"/>
                <a:cs typeface="+mn-cs"/>
              </a:rPr>
              <a:pPr algn="r" fontAlgn="auto">
                <a:spcBef>
                  <a:spcPts val="0"/>
                </a:spcBef>
                <a:spcAft>
                  <a:spcPts val="0"/>
                </a:spcAft>
                <a:defRPr/>
              </a:pPr>
              <a:t>‹#›</a:t>
            </a:fld>
            <a:endParaRPr lang="en-US" sz="1200" dirty="0">
              <a:solidFill>
                <a:schemeClr val="tx2">
                  <a:shade val="90000"/>
                </a:schemeClr>
              </a:solidFill>
              <a:latin typeface="+mn-lt"/>
              <a:cs typeface="+mn-c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18288"/>
            <a:ext cx="2895600" cy="329184"/>
          </a:xfrm>
          <a:prstGeom prst="rect">
            <a:avLst/>
          </a:prstGeom>
        </p:spPr>
        <p:txBody>
          <a:bodyPr/>
          <a:lstStyle/>
          <a:p>
            <a:fld id="{2EC60F12-13BC-4B4D-A4B8-2610AFDFBA57}" type="datetimeFigureOut">
              <a:rPr lang="en-US" smtClean="0"/>
              <a:t>4/20/2016</a:t>
            </a:fld>
            <a:endParaRPr lang="en-US"/>
          </a:p>
        </p:txBody>
      </p:sp>
      <p:sp>
        <p:nvSpPr>
          <p:cNvPr id="3" name="Footer Placeholder 2"/>
          <p:cNvSpPr>
            <a:spLocks noGrp="1"/>
          </p:cNvSpPr>
          <p:nvPr>
            <p:ph type="ftr" sz="quarter" idx="11"/>
          </p:nvPr>
        </p:nvSpPr>
        <p:spPr>
          <a:xfrm>
            <a:off x="3429000" y="18288"/>
            <a:ext cx="4114800" cy="329184"/>
          </a:xfrm>
          <a:prstGeom prst="rect">
            <a:avLst/>
          </a:prstGeom>
        </p:spPr>
        <p:txBody>
          <a:bodyPr/>
          <a:lstStyle/>
          <a:p>
            <a:endParaRPr lang="en-US"/>
          </a:p>
        </p:txBody>
      </p:sp>
      <p:sp>
        <p:nvSpPr>
          <p:cNvPr id="4" name="Slide Number Placeholder 3"/>
          <p:cNvSpPr>
            <a:spLocks noGrp="1"/>
          </p:cNvSpPr>
          <p:nvPr>
            <p:ph type="sldNum" sz="quarter" idx="12"/>
          </p:nvPr>
        </p:nvSpPr>
        <p:spPr>
          <a:xfrm>
            <a:off x="7620000" y="18288"/>
            <a:ext cx="1066800" cy="329184"/>
          </a:xfrm>
          <a:prstGeom prst="rect">
            <a:avLst/>
          </a:prstGeom>
        </p:spPr>
        <p:txBody>
          <a:bodyPr/>
          <a:lstStyle/>
          <a:p>
            <a:fld id="{A3F7ECC6-B468-422A-BBB1-82908A28DF02}" type="slidenum">
              <a:rPr lang="en-US" smtClean="0"/>
              <a:t>‹#›</a:t>
            </a:fld>
            <a:endParaRPr lang="en-US"/>
          </a:p>
        </p:txBody>
      </p:sp>
      <p:sp>
        <p:nvSpPr>
          <p:cNvPr id="5" name="Slide Number Placeholder 5"/>
          <p:cNvSpPr txBox="1">
            <a:spLocks/>
          </p:cNvSpPr>
          <p:nvPr userDrawn="1"/>
        </p:nvSpPr>
        <p:spPr>
          <a:xfrm>
            <a:off x="7944265" y="6423302"/>
            <a:ext cx="762000" cy="365125"/>
          </a:xfrm>
          <a:prstGeom prst="rect">
            <a:avLst/>
          </a:prstGeom>
        </p:spPr>
        <p:txBody>
          <a:bodyPr lIns="0" tIns="0" rIns="0" bIns="0" anchor="b"/>
          <a:lstStyle/>
          <a:p>
            <a:pPr algn="r" fontAlgn="auto">
              <a:spcBef>
                <a:spcPts val="0"/>
              </a:spcBef>
              <a:spcAft>
                <a:spcPts val="0"/>
              </a:spcAft>
              <a:defRPr/>
            </a:pPr>
            <a:r>
              <a:rPr lang="en-US" sz="1200" dirty="0">
                <a:solidFill>
                  <a:schemeClr val="tx2">
                    <a:shade val="90000"/>
                  </a:schemeClr>
                </a:solidFill>
                <a:latin typeface="+mn-lt"/>
                <a:cs typeface="+mn-cs"/>
              </a:rPr>
              <a:t>13-</a:t>
            </a:r>
            <a:fld id="{60A2C0AA-22B4-4467-8DD5-DFD71E9838E0}" type="slidenum">
              <a:rPr lang="en-US" sz="1200">
                <a:solidFill>
                  <a:schemeClr val="tx2">
                    <a:shade val="90000"/>
                  </a:schemeClr>
                </a:solidFill>
                <a:latin typeface="+mn-lt"/>
                <a:cs typeface="+mn-cs"/>
              </a:rPr>
              <a:pPr algn="r" fontAlgn="auto">
                <a:spcBef>
                  <a:spcPts val="0"/>
                </a:spcBef>
                <a:spcAft>
                  <a:spcPts val="0"/>
                </a:spcAft>
                <a:defRPr/>
              </a:pPr>
              <a:t>‹#›</a:t>
            </a:fld>
            <a:endParaRPr lang="en-US" sz="1200" dirty="0">
              <a:solidFill>
                <a:schemeClr val="tx2">
                  <a:shade val="90000"/>
                </a:schemeClr>
              </a:solidFill>
              <a:latin typeface="+mn-lt"/>
              <a:cs typeface="+mn-c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18288"/>
            <a:ext cx="2895600" cy="329184"/>
          </a:xfrm>
          <a:prstGeom prst="rect">
            <a:avLst/>
          </a:prstGeom>
        </p:spPr>
        <p:txBody>
          <a:bodyPr/>
          <a:lstStyle/>
          <a:p>
            <a:pPr>
              <a:defRPr/>
            </a:pPr>
            <a:r>
              <a:rPr lang="en-US" smtClean="0"/>
              <a:t>Ch 17</a:t>
            </a:r>
            <a:endParaRPr lang="en-US"/>
          </a:p>
        </p:txBody>
      </p:sp>
      <p:sp>
        <p:nvSpPr>
          <p:cNvPr id="6" name="Footer Placeholder 5"/>
          <p:cNvSpPr>
            <a:spLocks noGrp="1"/>
          </p:cNvSpPr>
          <p:nvPr>
            <p:ph type="ftr" sz="quarter" idx="11"/>
          </p:nvPr>
        </p:nvSpPr>
        <p:spPr>
          <a:xfrm>
            <a:off x="3429000" y="18288"/>
            <a:ext cx="4114800" cy="329184"/>
          </a:xfrm>
          <a:prstGeom prst="rect">
            <a:avLst/>
          </a:prstGeom>
        </p:spPr>
        <p:txBody>
          <a:bodyPr/>
          <a:lstStyle/>
          <a:p>
            <a:pPr>
              <a:defRPr/>
            </a:pPr>
            <a:r>
              <a:rPr lang="en-US" smtClean="0"/>
              <a:t>Copyright © 2010 Pearson Education, Inc. publishing as Prentice Hall</a:t>
            </a:r>
            <a:endParaRPr lang="en-US"/>
          </a:p>
        </p:txBody>
      </p:sp>
      <p:sp>
        <p:nvSpPr>
          <p:cNvPr id="7" name="Slide Number Placeholder 6"/>
          <p:cNvSpPr>
            <a:spLocks noGrp="1"/>
          </p:cNvSpPr>
          <p:nvPr>
            <p:ph type="sldNum" sz="quarter" idx="12"/>
          </p:nvPr>
        </p:nvSpPr>
        <p:spPr>
          <a:xfrm>
            <a:off x="7620000" y="18288"/>
            <a:ext cx="1066800" cy="329184"/>
          </a:xfrm>
          <a:prstGeom prst="rect">
            <a:avLst/>
          </a:prstGeom>
        </p:spPr>
        <p:txBody>
          <a:bodyPr/>
          <a:lstStyle/>
          <a:p>
            <a:pPr>
              <a:defRPr/>
            </a:pPr>
            <a:r>
              <a:rPr lang="en-US" smtClean="0"/>
              <a:t>17-</a:t>
            </a:r>
            <a:fld id="{316E9826-F5D6-4824-B8D8-4F6A7E6768CA}" type="slidenum">
              <a:rPr lang="en-US" smtClean="0"/>
              <a:pPr>
                <a:defRPr/>
              </a:pPr>
              <a:t>‹#›</a:t>
            </a:fld>
            <a:endParaRPr lang="en-US"/>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18288"/>
            <a:ext cx="2895600" cy="329184"/>
          </a:xfrm>
          <a:prstGeom prst="rect">
            <a:avLst/>
          </a:prstGeom>
        </p:spPr>
        <p:txBody>
          <a:bodyPr/>
          <a:lstStyle/>
          <a:p>
            <a:pPr>
              <a:defRPr/>
            </a:pPr>
            <a:r>
              <a:rPr lang="en-US" smtClean="0"/>
              <a:t>Ch 17</a:t>
            </a:r>
            <a:endParaRPr lang="en-US"/>
          </a:p>
        </p:txBody>
      </p:sp>
      <p:sp>
        <p:nvSpPr>
          <p:cNvPr id="6" name="Footer Placeholder 5"/>
          <p:cNvSpPr>
            <a:spLocks noGrp="1"/>
          </p:cNvSpPr>
          <p:nvPr>
            <p:ph type="ftr" sz="quarter" idx="11"/>
          </p:nvPr>
        </p:nvSpPr>
        <p:spPr>
          <a:xfrm>
            <a:off x="3429000" y="18288"/>
            <a:ext cx="4114800" cy="329184"/>
          </a:xfrm>
          <a:prstGeom prst="rect">
            <a:avLst/>
          </a:prstGeom>
        </p:spPr>
        <p:txBody>
          <a:bodyPr/>
          <a:lstStyle/>
          <a:p>
            <a:pPr>
              <a:defRPr/>
            </a:pPr>
            <a:r>
              <a:rPr lang="en-US" smtClean="0"/>
              <a:t>Copyright © 2010 Pearson Education, Inc. publishing as Prentice Hall</a:t>
            </a:r>
            <a:endParaRPr lang="en-US"/>
          </a:p>
        </p:txBody>
      </p:sp>
      <p:sp>
        <p:nvSpPr>
          <p:cNvPr id="7" name="Slide Number Placeholder 6"/>
          <p:cNvSpPr>
            <a:spLocks noGrp="1"/>
          </p:cNvSpPr>
          <p:nvPr>
            <p:ph type="sldNum" sz="quarter" idx="12"/>
          </p:nvPr>
        </p:nvSpPr>
        <p:spPr>
          <a:xfrm>
            <a:off x="7620000" y="18288"/>
            <a:ext cx="1066800" cy="329184"/>
          </a:xfrm>
          <a:prstGeom prst="rect">
            <a:avLst/>
          </a:prstGeom>
        </p:spPr>
        <p:txBody>
          <a:bodyPr/>
          <a:lstStyle/>
          <a:p>
            <a:pPr>
              <a:defRPr/>
            </a:pPr>
            <a:r>
              <a:rPr lang="en-US" smtClean="0"/>
              <a:t>17-</a:t>
            </a:r>
            <a:fld id="{BABC6260-9C45-4200-A2FF-54825FF257F5}" type="slidenum">
              <a:rPr lang="en-US" smtClean="0"/>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ooter Placeholder 4"/>
          <p:cNvSpPr txBox="1">
            <a:spLocks/>
          </p:cNvSpPr>
          <p:nvPr userDrawn="1"/>
        </p:nvSpPr>
        <p:spPr>
          <a:xfrm>
            <a:off x="2895600" y="6416675"/>
            <a:ext cx="3352800" cy="365125"/>
          </a:xfrm>
          <a:prstGeom prst="rect">
            <a:avLst/>
          </a:prstGeom>
        </p:spPr>
        <p:txBody>
          <a:bodyPr lIns="0" tIns="0" rIns="0" bIns="0" anchor="b"/>
          <a:lstStyle/>
          <a:p>
            <a:pPr algn="ctr" fontAlgn="auto">
              <a:spcBef>
                <a:spcPts val="0"/>
              </a:spcBef>
              <a:spcAft>
                <a:spcPts val="0"/>
              </a:spcAft>
              <a:defRPr/>
            </a:pPr>
            <a:endParaRPr lang="en-US" sz="1200" dirty="0">
              <a:solidFill>
                <a:schemeClr val="tx2">
                  <a:shade val="90000"/>
                </a:schemeClr>
              </a:solidFill>
              <a:latin typeface="+mn-lt"/>
              <a:cs typeface="+mn-cs"/>
            </a:endParaRPr>
          </a:p>
          <a:p>
            <a:pPr algn="ctr" fontAlgn="auto">
              <a:spcBef>
                <a:spcPts val="0"/>
              </a:spcBef>
              <a:spcAft>
                <a:spcPts val="0"/>
              </a:spcAft>
              <a:defRPr/>
            </a:pPr>
            <a:r>
              <a:rPr lang="en-US" sz="1200" dirty="0">
                <a:solidFill>
                  <a:schemeClr val="tx2">
                    <a:shade val="90000"/>
                  </a:schemeClr>
                </a:solidFill>
                <a:latin typeface="+mn-lt"/>
                <a:cs typeface="+mn-cs"/>
              </a:rPr>
              <a:t>Copyright © </a:t>
            </a:r>
            <a:r>
              <a:rPr lang="en-US" sz="1200" dirty="0" smtClean="0">
                <a:solidFill>
                  <a:schemeClr val="tx2">
                    <a:shade val="90000"/>
                  </a:schemeClr>
                </a:solidFill>
                <a:latin typeface="+mn-lt"/>
                <a:cs typeface="+mn-cs"/>
              </a:rPr>
              <a:t>2017 </a:t>
            </a:r>
            <a:r>
              <a:rPr lang="en-US" sz="1200" dirty="0">
                <a:solidFill>
                  <a:schemeClr val="tx2">
                    <a:shade val="90000"/>
                  </a:schemeClr>
                </a:solidFill>
                <a:latin typeface="+mn-lt"/>
                <a:cs typeface="+mn-cs"/>
              </a:rPr>
              <a:t>Pearson Education, Inc.</a:t>
            </a:r>
          </a:p>
        </p:txBody>
      </p:sp>
      <p:sp>
        <p:nvSpPr>
          <p:cNvPr id="11" name="Slide Number Placeholder 5"/>
          <p:cNvSpPr txBox="1">
            <a:spLocks/>
          </p:cNvSpPr>
          <p:nvPr userDrawn="1"/>
        </p:nvSpPr>
        <p:spPr>
          <a:xfrm>
            <a:off x="7944265" y="6423302"/>
            <a:ext cx="762000" cy="365125"/>
          </a:xfrm>
          <a:prstGeom prst="rect">
            <a:avLst/>
          </a:prstGeom>
        </p:spPr>
        <p:txBody>
          <a:bodyPr lIns="0" tIns="0" rIns="0" bIns="0" anchor="b"/>
          <a:lstStyle/>
          <a:p>
            <a:pPr algn="r" fontAlgn="auto">
              <a:spcBef>
                <a:spcPts val="0"/>
              </a:spcBef>
              <a:spcAft>
                <a:spcPts val="0"/>
              </a:spcAft>
              <a:defRPr/>
            </a:pPr>
            <a:r>
              <a:rPr lang="en-US" sz="1200" dirty="0" smtClean="0">
                <a:solidFill>
                  <a:schemeClr val="tx2">
                    <a:shade val="90000"/>
                  </a:schemeClr>
                </a:solidFill>
                <a:latin typeface="+mn-lt"/>
                <a:cs typeface="+mn-cs"/>
              </a:rPr>
              <a:t>11-</a:t>
            </a:r>
            <a:fld id="{60A2C0AA-22B4-4467-8DD5-DFD71E9838E0}" type="slidenum">
              <a:rPr lang="en-US" sz="1200" smtClean="0">
                <a:solidFill>
                  <a:schemeClr val="tx2">
                    <a:shade val="90000"/>
                  </a:schemeClr>
                </a:solidFill>
                <a:latin typeface="+mn-lt"/>
                <a:cs typeface="+mn-cs"/>
              </a:rPr>
              <a:pPr algn="r" fontAlgn="auto">
                <a:spcBef>
                  <a:spcPts val="0"/>
                </a:spcBef>
                <a:spcAft>
                  <a:spcPts val="0"/>
                </a:spcAft>
                <a:defRPr/>
              </a:pPr>
              <a:t>‹#›</a:t>
            </a:fld>
            <a:endParaRPr lang="en-US" sz="1200" dirty="0">
              <a:solidFill>
                <a:schemeClr val="tx2">
                  <a:shade val="90000"/>
                </a:schemeClr>
              </a:solidFill>
              <a:latin typeface="+mn-lt"/>
              <a:cs typeface="+mn-cs"/>
            </a:endParaRPr>
          </a:p>
        </p:txBody>
      </p:sp>
    </p:spTree>
  </p:cSld>
  <p:clrMap bg1="lt1" tx1="dk1" bg2="lt2" tx2="dk2" accent1="accent1" accent2="accent2" accent3="accent3" accent4="accent4" accent5="accent5" accent6="accent6" hlink="hlink" folHlink="folHlink"/>
  <p:sldLayoutIdLst>
    <p:sldLayoutId id="2147483902" r:id="rId1"/>
    <p:sldLayoutId id="2147483903" r:id="rId2"/>
    <p:sldLayoutId id="2147483904" r:id="rId3"/>
    <p:sldLayoutId id="2147483905" r:id="rId4"/>
    <p:sldLayoutId id="2147483906" r:id="rId5"/>
    <p:sldLayoutId id="2147483907" r:id="rId6"/>
    <p:sldLayoutId id="2147483908" r:id="rId7"/>
    <p:sldLayoutId id="2147483909" r:id="rId8"/>
    <p:sldLayoutId id="2147483910" r:id="rId9"/>
    <p:sldLayoutId id="2147483911" r:id="rId10"/>
    <p:sldLayoutId id="2147483912" r:id="rId11"/>
  </p:sldLayoutIdLst>
  <p:hf hdr="0" dt="0"/>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3.xml"/><Relationship Id="rId1" Type="http://schemas.openxmlformats.org/officeDocument/2006/relationships/slideLayout" Target="../slideLayouts/slideLayout7.xml"/><Relationship Id="rId4" Type="http://schemas.openxmlformats.org/officeDocument/2006/relationships/image" Target="../media/image12.png"/></Relationships>
</file>

<file path=ppt/slides/_rels/slide3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39.xml"/><Relationship Id="rId1" Type="http://schemas.openxmlformats.org/officeDocument/2006/relationships/slideLayout" Target="../slideLayouts/slideLayout7.xml"/><Relationship Id="rId4" Type="http://schemas.openxmlformats.org/officeDocument/2006/relationships/image" Target="cid:3287383400_2177562"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9"/>
          <p:cNvSpPr>
            <a:spLocks noGrp="1"/>
          </p:cNvSpPr>
          <p:nvPr>
            <p:ph type="ctrTitle"/>
          </p:nvPr>
        </p:nvSpPr>
        <p:spPr/>
        <p:txBody>
          <a:bodyPr/>
          <a:lstStyle/>
          <a:p>
            <a:r>
              <a:rPr lang="en-US" dirty="0" smtClean="0"/>
              <a:t>Chapter 11</a:t>
            </a:r>
          </a:p>
        </p:txBody>
      </p:sp>
      <p:sp>
        <p:nvSpPr>
          <p:cNvPr id="6" name="Subtitle 5"/>
          <p:cNvSpPr>
            <a:spLocks noGrp="1"/>
          </p:cNvSpPr>
          <p:nvPr>
            <p:ph type="subTitle" idx="1"/>
          </p:nvPr>
        </p:nvSpPr>
        <p:spPr/>
        <p:txBody>
          <a:bodyPr/>
          <a:lstStyle/>
          <a:p>
            <a:r>
              <a:rPr lang="en-US" dirty="0"/>
              <a:t>Dealing with Field Work</a:t>
            </a:r>
            <a:br>
              <a:rPr lang="en-US" dirty="0"/>
            </a:br>
            <a:endParaRPr lang="en-US" dirty="0"/>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01237" y="717516"/>
            <a:ext cx="2071486" cy="2470957"/>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p:cNvPicPr/>
          <p:nvPr/>
        </p:nvPicPr>
        <p:blipFill>
          <a:blip r:embed="rId4"/>
          <a:stretch>
            <a:fillRect/>
          </a:stretch>
        </p:blipFill>
        <p:spPr>
          <a:xfrm>
            <a:off x="127220" y="5617994"/>
            <a:ext cx="8833899" cy="917575"/>
          </a:xfrm>
          <a:prstGeom prst="rect">
            <a:avLst/>
          </a:prstGeom>
        </p:spPr>
      </p:pic>
    </p:spTree>
    <p:extLst>
      <p:ext uri="{BB962C8B-B14F-4D97-AF65-F5344CB8AC3E}">
        <p14:creationId xmlns:p14="http://schemas.microsoft.com/office/powerpoint/2010/main" val="24216538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en-US" smtClean="0"/>
              <a:t>Intentional Fieldworker Errors</a:t>
            </a:r>
            <a:endParaRPr lang="en-US" dirty="0" smtClean="0"/>
          </a:p>
        </p:txBody>
      </p:sp>
      <p:sp>
        <p:nvSpPr>
          <p:cNvPr id="18435" name="Content Placeholder 2"/>
          <p:cNvSpPr>
            <a:spLocks noGrp="1"/>
          </p:cNvSpPr>
          <p:nvPr>
            <p:ph idx="1"/>
          </p:nvPr>
        </p:nvSpPr>
        <p:spPr/>
        <p:txBody>
          <a:bodyPr/>
          <a:lstStyle/>
          <a:p>
            <a:r>
              <a:rPr lang="en-US" b="1" dirty="0" smtClean="0"/>
              <a:t>Intentional fieldworker error</a:t>
            </a:r>
            <a:r>
              <a:rPr lang="en-US" dirty="0" smtClean="0"/>
              <a:t>: errors committed when a data collection person willfully violates the data collection requirements set forth by the researcher</a:t>
            </a:r>
          </a:p>
          <a:p>
            <a:endParaRPr lang="en-US" dirty="0" smtClean="0"/>
          </a:p>
        </p:txBody>
      </p:sp>
    </p:spTree>
    <p:extLst>
      <p:ext uri="{BB962C8B-B14F-4D97-AF65-F5344CB8AC3E}">
        <p14:creationId xmlns:p14="http://schemas.microsoft.com/office/powerpoint/2010/main" val="319894207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smtClean="0"/>
              <a:t>Intentional Fieldworker Errors</a:t>
            </a:r>
            <a:endParaRPr lang="en-US" dirty="0" smtClean="0"/>
          </a:p>
        </p:txBody>
      </p:sp>
      <p:sp>
        <p:nvSpPr>
          <p:cNvPr id="3" name="Content Placeholder 2"/>
          <p:cNvSpPr>
            <a:spLocks noGrp="1"/>
          </p:cNvSpPr>
          <p:nvPr>
            <p:ph idx="1"/>
          </p:nvPr>
        </p:nvSpPr>
        <p:spPr/>
        <p:txBody>
          <a:bodyPr/>
          <a:lstStyle/>
          <a:p>
            <a:r>
              <a:rPr lang="en-US" b="1" dirty="0" smtClean="0"/>
              <a:t>Interviewer cheating </a:t>
            </a:r>
            <a:r>
              <a:rPr lang="en-US" dirty="0" smtClean="0"/>
              <a:t>occurs when the interviewer intentionally misrepresents respondents</a:t>
            </a:r>
          </a:p>
          <a:p>
            <a:r>
              <a:rPr lang="en-US" b="1" dirty="0" smtClean="0"/>
              <a:t>Leading respondents </a:t>
            </a:r>
            <a:r>
              <a:rPr lang="en-US" dirty="0" smtClean="0"/>
              <a:t>occurs when the interviewer influences respondent’s answers through wording, voice inflection, or body language</a:t>
            </a:r>
          </a:p>
          <a:p>
            <a:endParaRPr lang="en-US" dirty="0"/>
          </a:p>
        </p:txBody>
      </p:sp>
    </p:spTree>
    <p:extLst>
      <p:ext uri="{BB962C8B-B14F-4D97-AF65-F5344CB8AC3E}">
        <p14:creationId xmlns:p14="http://schemas.microsoft.com/office/powerpoint/2010/main" val="361818726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r>
              <a:rPr lang="en-US" smtClean="0"/>
              <a:t>Unintentional Fieldworker Error</a:t>
            </a:r>
            <a:endParaRPr lang="en-US" dirty="0" smtClean="0"/>
          </a:p>
        </p:txBody>
      </p:sp>
      <p:sp>
        <p:nvSpPr>
          <p:cNvPr id="3" name="Content Placeholder 2"/>
          <p:cNvSpPr>
            <a:spLocks noGrp="1"/>
          </p:cNvSpPr>
          <p:nvPr>
            <p:ph idx="1"/>
          </p:nvPr>
        </p:nvSpPr>
        <p:spPr/>
        <p:txBody>
          <a:bodyPr/>
          <a:lstStyle/>
          <a:p>
            <a:r>
              <a:rPr lang="en-US" b="1" dirty="0" smtClean="0"/>
              <a:t>Unintentional fieldworker error</a:t>
            </a:r>
            <a:r>
              <a:rPr lang="en-US" dirty="0" smtClean="0"/>
              <a:t>: errors committed when an interviewer believes he or she is performing correctly</a:t>
            </a:r>
          </a:p>
          <a:p>
            <a:endParaRPr lang="en-US" dirty="0"/>
          </a:p>
        </p:txBody>
      </p:sp>
    </p:spTree>
    <p:extLst>
      <p:ext uri="{BB962C8B-B14F-4D97-AF65-F5344CB8AC3E}">
        <p14:creationId xmlns:p14="http://schemas.microsoft.com/office/powerpoint/2010/main" val="145151753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Unintentional Fieldworker Error</a:t>
            </a:r>
            <a:endParaRPr lang="en-US" dirty="0"/>
          </a:p>
        </p:txBody>
      </p:sp>
      <p:sp>
        <p:nvSpPr>
          <p:cNvPr id="3" name="Content Placeholder 2"/>
          <p:cNvSpPr>
            <a:spLocks noGrp="1"/>
          </p:cNvSpPr>
          <p:nvPr>
            <p:ph idx="1"/>
          </p:nvPr>
        </p:nvSpPr>
        <p:spPr/>
        <p:txBody>
          <a:bodyPr>
            <a:normAutofit/>
          </a:bodyPr>
          <a:lstStyle/>
          <a:p>
            <a:r>
              <a:rPr lang="en-US" smtClean="0"/>
              <a:t>Interviewer personal characteristics occurs because of the interviewer’s personal characteristics such as accent, sex, and demeanor.</a:t>
            </a:r>
          </a:p>
          <a:p>
            <a:r>
              <a:rPr lang="en-US" smtClean="0"/>
              <a:t>Interviewer misunderstanding occurs when the interviewer believes he or she knows how to administer a survey but instead does it incorrectly.</a:t>
            </a:r>
          </a:p>
          <a:p>
            <a:r>
              <a:rPr lang="en-US" smtClean="0"/>
              <a:t>Fatigue-related mistakes occur when interviewer becomes tired.</a:t>
            </a:r>
          </a:p>
          <a:p>
            <a:endParaRPr lang="en-US" smtClean="0"/>
          </a:p>
          <a:p>
            <a:endParaRPr lang="en-US" smtClean="0"/>
          </a:p>
          <a:p>
            <a:endParaRPr lang="en-US" dirty="0"/>
          </a:p>
        </p:txBody>
      </p:sp>
    </p:spTree>
    <p:extLst>
      <p:ext uri="{BB962C8B-B14F-4D97-AF65-F5344CB8AC3E}">
        <p14:creationId xmlns:p14="http://schemas.microsoft.com/office/powerpoint/2010/main" val="425319059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r>
              <a:rPr lang="en-US" smtClean="0"/>
              <a:t>Intentional Respondent Error</a:t>
            </a:r>
            <a:endParaRPr lang="en-US" dirty="0" smtClean="0"/>
          </a:p>
        </p:txBody>
      </p:sp>
      <p:sp>
        <p:nvSpPr>
          <p:cNvPr id="22531" name="Content Placeholder 2"/>
          <p:cNvSpPr>
            <a:spLocks noGrp="1"/>
          </p:cNvSpPr>
          <p:nvPr>
            <p:ph idx="1"/>
          </p:nvPr>
        </p:nvSpPr>
        <p:spPr/>
        <p:txBody>
          <a:bodyPr/>
          <a:lstStyle/>
          <a:p>
            <a:r>
              <a:rPr lang="en-US" b="1" dirty="0" smtClean="0"/>
              <a:t>Intentional respondent error</a:t>
            </a:r>
            <a:r>
              <a:rPr lang="en-US" dirty="0" smtClean="0"/>
              <a:t>: errors committed when there are respondents that willfully misrepresent themselves in surveys</a:t>
            </a:r>
          </a:p>
        </p:txBody>
      </p:sp>
      <p:sp>
        <p:nvSpPr>
          <p:cNvPr id="6" name="Slide Number Placeholder 5"/>
          <p:cNvSpPr>
            <a:spLocks noGrp="1"/>
          </p:cNvSpPr>
          <p:nvPr>
            <p:ph type="sldNum" sz="quarter" idx="4294967295"/>
          </p:nvPr>
        </p:nvSpPr>
        <p:spPr>
          <a:xfrm>
            <a:off x="7924800" y="6356350"/>
            <a:ext cx="762000" cy="365125"/>
          </a:xfrm>
          <a:prstGeom prst="rect">
            <a:avLst/>
          </a:prstGeom>
        </p:spPr>
        <p:txBody>
          <a:bodyPr/>
          <a:lstStyle/>
          <a:p>
            <a:pPr>
              <a:defRPr/>
            </a:pPr>
            <a:r>
              <a:rPr lang="en-US" dirty="0" smtClean="0"/>
              <a:t>14-</a:t>
            </a:r>
            <a:endParaRPr lang="en-US" dirty="0"/>
          </a:p>
        </p:txBody>
      </p:sp>
    </p:spTree>
    <p:extLst>
      <p:ext uri="{BB962C8B-B14F-4D97-AF65-F5344CB8AC3E}">
        <p14:creationId xmlns:p14="http://schemas.microsoft.com/office/powerpoint/2010/main" val="161779884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smtClean="0"/>
              <a:t>Intentional Respondent Error</a:t>
            </a:r>
            <a:endParaRPr lang="en-US" dirty="0" smtClean="0"/>
          </a:p>
        </p:txBody>
      </p:sp>
      <p:sp>
        <p:nvSpPr>
          <p:cNvPr id="23555" name="Content Placeholder 2"/>
          <p:cNvSpPr>
            <a:spLocks noGrp="1"/>
          </p:cNvSpPr>
          <p:nvPr>
            <p:ph idx="1"/>
          </p:nvPr>
        </p:nvSpPr>
        <p:spPr/>
        <p:txBody>
          <a:bodyPr/>
          <a:lstStyle/>
          <a:p>
            <a:pPr marL="484632" indent="-457200"/>
            <a:r>
              <a:rPr lang="en-US" b="1" dirty="0" smtClean="0"/>
              <a:t>Falsehoods</a:t>
            </a:r>
            <a:r>
              <a:rPr lang="en-US" dirty="0" smtClean="0"/>
              <a:t> occur when respondents fail to tell the truth in surveys.</a:t>
            </a:r>
          </a:p>
          <a:p>
            <a:pPr marL="484632" indent="-457200"/>
            <a:r>
              <a:rPr lang="en-US" b="1" dirty="0" smtClean="0"/>
              <a:t>Nonresponse</a:t>
            </a:r>
            <a:r>
              <a:rPr lang="en-US" dirty="0" smtClean="0"/>
              <a:t> occurs when the prospective respondent fails to take part in a survey or to answer specific questions on the survey.</a:t>
            </a:r>
          </a:p>
        </p:txBody>
      </p:sp>
    </p:spTree>
    <p:extLst>
      <p:ext uri="{BB962C8B-B14F-4D97-AF65-F5344CB8AC3E}">
        <p14:creationId xmlns:p14="http://schemas.microsoft.com/office/powerpoint/2010/main" val="297948979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r>
              <a:rPr lang="en-US" smtClean="0"/>
              <a:t>Unintentional Respondent Error</a:t>
            </a:r>
            <a:endParaRPr lang="en-US" dirty="0" smtClean="0"/>
          </a:p>
        </p:txBody>
      </p:sp>
      <p:sp>
        <p:nvSpPr>
          <p:cNvPr id="24579" name="Content Placeholder 2"/>
          <p:cNvSpPr>
            <a:spLocks noGrp="1"/>
          </p:cNvSpPr>
          <p:nvPr>
            <p:ph idx="1"/>
          </p:nvPr>
        </p:nvSpPr>
        <p:spPr/>
        <p:txBody>
          <a:bodyPr/>
          <a:lstStyle/>
          <a:p>
            <a:r>
              <a:rPr lang="en-US" b="1" dirty="0" smtClean="0"/>
              <a:t>Unintentional respondent error</a:t>
            </a:r>
            <a:r>
              <a:rPr lang="en-US" dirty="0" smtClean="0"/>
              <a:t>: errors committed when a respondent gives a response that is not valid but that he or she believes is the truth</a:t>
            </a:r>
          </a:p>
          <a:p>
            <a:endParaRPr lang="en-US" dirty="0" smtClean="0"/>
          </a:p>
        </p:txBody>
      </p:sp>
    </p:spTree>
    <p:extLst>
      <p:ext uri="{BB962C8B-B14F-4D97-AF65-F5344CB8AC3E}">
        <p14:creationId xmlns:p14="http://schemas.microsoft.com/office/powerpoint/2010/main" val="401494776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r>
              <a:rPr lang="en-US" smtClean="0"/>
              <a:t>Unintentional Respondent Error</a:t>
            </a:r>
            <a:endParaRPr lang="en-US" dirty="0" smtClean="0"/>
          </a:p>
        </p:txBody>
      </p:sp>
      <p:sp>
        <p:nvSpPr>
          <p:cNvPr id="25603" name="Content Placeholder 2"/>
          <p:cNvSpPr>
            <a:spLocks noGrp="1"/>
          </p:cNvSpPr>
          <p:nvPr>
            <p:ph idx="1"/>
          </p:nvPr>
        </p:nvSpPr>
        <p:spPr/>
        <p:txBody>
          <a:bodyPr/>
          <a:lstStyle/>
          <a:p>
            <a:r>
              <a:rPr lang="en-US" b="1" dirty="0" smtClean="0"/>
              <a:t>Respondent misunderstanding </a:t>
            </a:r>
            <a:r>
              <a:rPr lang="en-US" dirty="0" smtClean="0"/>
              <a:t>occurs when a respondent gives an answer without comprehending the question and/or the accompanying instructions.</a:t>
            </a:r>
          </a:p>
          <a:p>
            <a:r>
              <a:rPr lang="en-US" b="1" dirty="0" smtClean="0"/>
              <a:t>Guessing</a:t>
            </a:r>
            <a:r>
              <a:rPr lang="en-US" dirty="0" smtClean="0"/>
              <a:t> occurs when a respondent gives an answer when he or she is uncertain of its accuracy.</a:t>
            </a:r>
          </a:p>
          <a:p>
            <a:endParaRPr lang="en-US" dirty="0" smtClean="0"/>
          </a:p>
          <a:p>
            <a:endParaRPr lang="en-US" dirty="0" smtClean="0"/>
          </a:p>
        </p:txBody>
      </p:sp>
    </p:spTree>
    <p:extLst>
      <p:ext uri="{BB962C8B-B14F-4D97-AF65-F5344CB8AC3E}">
        <p14:creationId xmlns:p14="http://schemas.microsoft.com/office/powerpoint/2010/main" val="344119734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r>
              <a:rPr lang="en-US" smtClean="0"/>
              <a:t>Unintentional Respondent Error</a:t>
            </a:r>
            <a:endParaRPr lang="en-US" dirty="0" smtClean="0"/>
          </a:p>
        </p:txBody>
      </p:sp>
      <p:sp>
        <p:nvSpPr>
          <p:cNvPr id="26627" name="Content Placeholder 2"/>
          <p:cNvSpPr>
            <a:spLocks noGrp="1"/>
          </p:cNvSpPr>
          <p:nvPr>
            <p:ph idx="1"/>
          </p:nvPr>
        </p:nvSpPr>
        <p:spPr/>
        <p:txBody>
          <a:bodyPr/>
          <a:lstStyle/>
          <a:p>
            <a:r>
              <a:rPr lang="en-US" b="1" dirty="0" smtClean="0"/>
              <a:t>Attention loss</a:t>
            </a:r>
            <a:r>
              <a:rPr lang="en-US" dirty="0" smtClean="0"/>
              <a:t> occurs when a respondent’s interest in the survey wanes</a:t>
            </a:r>
          </a:p>
          <a:p>
            <a:r>
              <a:rPr lang="en-US" b="1" dirty="0" smtClean="0"/>
              <a:t>Distractions</a:t>
            </a:r>
            <a:r>
              <a:rPr lang="en-US" dirty="0" smtClean="0"/>
              <a:t> (such as interruptions) may occur while questionnaire administration takes place</a:t>
            </a:r>
          </a:p>
          <a:p>
            <a:r>
              <a:rPr lang="en-US" b="1" dirty="0" smtClean="0"/>
              <a:t>Fatigue</a:t>
            </a:r>
            <a:r>
              <a:rPr lang="en-US" dirty="0" smtClean="0"/>
              <a:t> occurs when a respondent becomes tired of participating in a survey</a:t>
            </a:r>
          </a:p>
        </p:txBody>
      </p:sp>
    </p:spTree>
    <p:extLst>
      <p:ext uri="{BB962C8B-B14F-4D97-AF65-F5344CB8AC3E}">
        <p14:creationId xmlns:p14="http://schemas.microsoft.com/office/powerpoint/2010/main" val="187640615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Don\Documents\Burns-Bush 2016\Chapter Folder\Ch 11\Table 11.2.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4551" y="508121"/>
            <a:ext cx="7011116" cy="59519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6769422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18861" y="1390650"/>
            <a:ext cx="5029200" cy="4076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038727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Field Data Collection Quality Controls</a:t>
            </a:r>
            <a:endParaRPr lang="en-US" dirty="0"/>
          </a:p>
        </p:txBody>
      </p:sp>
      <p:sp>
        <p:nvSpPr>
          <p:cNvPr id="29699" name="Content Placeholder 2"/>
          <p:cNvSpPr>
            <a:spLocks noGrp="1"/>
          </p:cNvSpPr>
          <p:nvPr>
            <p:ph idx="1"/>
          </p:nvPr>
        </p:nvSpPr>
        <p:spPr/>
        <p:txBody>
          <a:bodyPr/>
          <a:lstStyle/>
          <a:p>
            <a:pPr marL="0" indent="0">
              <a:buNone/>
            </a:pPr>
            <a:r>
              <a:rPr lang="en-US" dirty="0" smtClean="0"/>
              <a:t>Control of intentional fieldworker error</a:t>
            </a:r>
          </a:p>
          <a:p>
            <a:pPr lvl="1"/>
            <a:r>
              <a:rPr lang="en-US" b="1" dirty="0" smtClean="0"/>
              <a:t>Supervision</a:t>
            </a:r>
            <a:r>
              <a:rPr lang="en-US" dirty="0" smtClean="0"/>
              <a:t> uses administrators to oversee the work of field data collection workers.</a:t>
            </a:r>
          </a:p>
          <a:p>
            <a:pPr lvl="1"/>
            <a:r>
              <a:rPr lang="en-US" b="1" dirty="0" smtClean="0"/>
              <a:t>Validation</a:t>
            </a:r>
            <a:r>
              <a:rPr lang="en-US" dirty="0" smtClean="0"/>
              <a:t> verifies that the interviewer did the work.</a:t>
            </a:r>
          </a:p>
        </p:txBody>
      </p:sp>
    </p:spTree>
    <p:extLst>
      <p:ext uri="{BB962C8B-B14F-4D97-AF65-F5344CB8AC3E}">
        <p14:creationId xmlns:p14="http://schemas.microsoft.com/office/powerpoint/2010/main" val="206593028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Field Data Collection Quality Controls</a:t>
            </a:r>
            <a:endParaRPr lang="en-US" dirty="0"/>
          </a:p>
        </p:txBody>
      </p:sp>
      <p:sp>
        <p:nvSpPr>
          <p:cNvPr id="30723" name="Content Placeholder 2"/>
          <p:cNvSpPr>
            <a:spLocks noGrp="1"/>
          </p:cNvSpPr>
          <p:nvPr>
            <p:ph idx="1"/>
          </p:nvPr>
        </p:nvSpPr>
        <p:spPr/>
        <p:txBody>
          <a:bodyPr/>
          <a:lstStyle/>
          <a:p>
            <a:pPr marL="0" indent="0">
              <a:buNone/>
            </a:pPr>
            <a:r>
              <a:rPr lang="en-US" dirty="0" smtClean="0"/>
              <a:t>Control of unintentional fieldworker error</a:t>
            </a:r>
          </a:p>
          <a:p>
            <a:pPr lvl="1"/>
            <a:r>
              <a:rPr lang="en-US" b="1" dirty="0" smtClean="0"/>
              <a:t>Orientation sessions </a:t>
            </a:r>
            <a:r>
              <a:rPr lang="en-US" dirty="0" smtClean="0"/>
              <a:t>are meetings in which the supervisor introduces the survey and questionnaire administration.</a:t>
            </a:r>
          </a:p>
          <a:p>
            <a:pPr lvl="1"/>
            <a:r>
              <a:rPr lang="en-US" b="1" dirty="0" smtClean="0"/>
              <a:t>Role-playing sessions</a:t>
            </a:r>
            <a:r>
              <a:rPr lang="en-US" dirty="0" smtClean="0"/>
              <a:t>, which are dry runs or dress rehearsals of the questionnaire with the supervisor or some other interviewer playing the respondent’s role.</a:t>
            </a:r>
          </a:p>
        </p:txBody>
      </p:sp>
    </p:spTree>
    <p:extLst>
      <p:ext uri="{BB962C8B-B14F-4D97-AF65-F5344CB8AC3E}">
        <p14:creationId xmlns:p14="http://schemas.microsoft.com/office/powerpoint/2010/main" val="354143358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Field Data Collection Quality Controls</a:t>
            </a:r>
            <a:endParaRPr lang="en-US" dirty="0"/>
          </a:p>
        </p:txBody>
      </p:sp>
      <p:sp>
        <p:nvSpPr>
          <p:cNvPr id="31747" name="Content Placeholder 2"/>
          <p:cNvSpPr>
            <a:spLocks noGrp="1"/>
          </p:cNvSpPr>
          <p:nvPr>
            <p:ph idx="1"/>
          </p:nvPr>
        </p:nvSpPr>
        <p:spPr/>
        <p:txBody>
          <a:bodyPr/>
          <a:lstStyle/>
          <a:p>
            <a:pPr marL="0" indent="0">
              <a:buNone/>
            </a:pPr>
            <a:r>
              <a:rPr lang="en-US" dirty="0" smtClean="0"/>
              <a:t>Control of intentional respondent error</a:t>
            </a:r>
          </a:p>
          <a:p>
            <a:pPr lvl="1"/>
            <a:r>
              <a:rPr lang="en-US" b="1" dirty="0" smtClean="0"/>
              <a:t>Anonymity</a:t>
            </a:r>
            <a:r>
              <a:rPr lang="en-US" dirty="0" smtClean="0"/>
              <a:t> occurs when the respondent is assured that his or her name will not be associated with his or her answers.</a:t>
            </a:r>
          </a:p>
          <a:p>
            <a:pPr lvl="1"/>
            <a:r>
              <a:rPr lang="en-US" b="1" dirty="0" smtClean="0"/>
              <a:t>Confidentiality</a:t>
            </a:r>
            <a:r>
              <a:rPr lang="en-US" dirty="0" smtClean="0"/>
              <a:t> occurs when the respondent is given assurances that his or her answers will remain private. Both assurances are believed to be helpful in forestalling falsehoods.</a:t>
            </a:r>
          </a:p>
        </p:txBody>
      </p:sp>
    </p:spTree>
    <p:extLst>
      <p:ext uri="{BB962C8B-B14F-4D97-AF65-F5344CB8AC3E}">
        <p14:creationId xmlns:p14="http://schemas.microsoft.com/office/powerpoint/2010/main" val="282009347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Field Data Collection Quality Controls</a:t>
            </a:r>
            <a:endParaRPr lang="en-US" dirty="0"/>
          </a:p>
        </p:txBody>
      </p:sp>
      <p:sp>
        <p:nvSpPr>
          <p:cNvPr id="32771" name="Content Placeholder 2"/>
          <p:cNvSpPr>
            <a:spLocks noGrp="1"/>
          </p:cNvSpPr>
          <p:nvPr>
            <p:ph idx="1"/>
          </p:nvPr>
        </p:nvSpPr>
        <p:spPr/>
        <p:txBody>
          <a:bodyPr/>
          <a:lstStyle/>
          <a:p>
            <a:pPr marL="0" indent="0">
              <a:buNone/>
            </a:pPr>
            <a:r>
              <a:rPr lang="en-US" dirty="0" smtClean="0"/>
              <a:t>Control of intentional respondent error</a:t>
            </a:r>
          </a:p>
          <a:p>
            <a:pPr lvl="1"/>
            <a:r>
              <a:rPr lang="en-US" dirty="0" smtClean="0"/>
              <a:t>One tactic for reducing falsehoods and nonresponse error is the use of </a:t>
            </a:r>
            <a:r>
              <a:rPr lang="en-US" b="1" dirty="0" smtClean="0"/>
              <a:t>incentives</a:t>
            </a:r>
            <a:r>
              <a:rPr lang="en-US" dirty="0" smtClean="0"/>
              <a:t>, which are cash payments, gifts, or something of value promised to respondents in return for their participation.</a:t>
            </a:r>
          </a:p>
          <a:p>
            <a:pPr marL="393192" lvl="1" indent="0">
              <a:buNone/>
            </a:pPr>
            <a:endParaRPr lang="en-US" dirty="0" smtClean="0"/>
          </a:p>
        </p:txBody>
      </p:sp>
    </p:spTree>
    <p:extLst>
      <p:ext uri="{BB962C8B-B14F-4D97-AF65-F5344CB8AC3E}">
        <p14:creationId xmlns:p14="http://schemas.microsoft.com/office/powerpoint/2010/main" val="61868633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Field Data Collection Quality Controls</a:t>
            </a:r>
            <a:endParaRPr lang="en-US" dirty="0"/>
          </a:p>
        </p:txBody>
      </p:sp>
      <p:sp>
        <p:nvSpPr>
          <p:cNvPr id="34819" name="Content Placeholder 2"/>
          <p:cNvSpPr>
            <a:spLocks noGrp="1"/>
          </p:cNvSpPr>
          <p:nvPr>
            <p:ph idx="1"/>
          </p:nvPr>
        </p:nvSpPr>
        <p:spPr/>
        <p:txBody>
          <a:bodyPr>
            <a:normAutofit/>
          </a:bodyPr>
          <a:lstStyle/>
          <a:p>
            <a:pPr marL="0" indent="0">
              <a:buNone/>
            </a:pPr>
            <a:r>
              <a:rPr lang="en-US" dirty="0" smtClean="0"/>
              <a:t>Control of intentional respondent error</a:t>
            </a:r>
          </a:p>
          <a:p>
            <a:pPr lvl="1"/>
            <a:r>
              <a:rPr lang="en-US" dirty="0" smtClean="0"/>
              <a:t>Another approach for reducing falsehoods is the use of </a:t>
            </a:r>
            <a:r>
              <a:rPr lang="en-US" b="1" dirty="0" smtClean="0"/>
              <a:t>validation checks</a:t>
            </a:r>
            <a:r>
              <a:rPr lang="en-US" dirty="0" smtClean="0"/>
              <a:t>, in which information provided by a respondent is confirmed during the interview.</a:t>
            </a:r>
          </a:p>
          <a:p>
            <a:pPr lvl="1"/>
            <a:r>
              <a:rPr lang="en-US" dirty="0" smtClean="0"/>
              <a:t>A </a:t>
            </a:r>
            <a:r>
              <a:rPr lang="en-US" b="1" dirty="0" smtClean="0"/>
              <a:t>third-person technique </a:t>
            </a:r>
            <a:r>
              <a:rPr lang="en-US" dirty="0" smtClean="0"/>
              <a:t>can be used in a question, in which instead of directly quizzing the respondent, the question is couched in terms of a third person who is similar to the respondent.</a:t>
            </a:r>
          </a:p>
          <a:p>
            <a:endParaRPr lang="en-US" dirty="0" smtClean="0"/>
          </a:p>
        </p:txBody>
      </p:sp>
    </p:spTree>
    <p:extLst>
      <p:ext uri="{BB962C8B-B14F-4D97-AF65-F5344CB8AC3E}">
        <p14:creationId xmlns:p14="http://schemas.microsoft.com/office/powerpoint/2010/main" val="300225753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Control of Unintentional Respondent Error</a:t>
            </a:r>
            <a:endParaRPr lang="en-US" dirty="0"/>
          </a:p>
        </p:txBody>
      </p:sp>
      <p:sp>
        <p:nvSpPr>
          <p:cNvPr id="3" name="Content Placeholder 2"/>
          <p:cNvSpPr>
            <a:spLocks noGrp="1"/>
          </p:cNvSpPr>
          <p:nvPr>
            <p:ph idx="1"/>
          </p:nvPr>
        </p:nvSpPr>
        <p:spPr/>
        <p:txBody>
          <a:bodyPr/>
          <a:lstStyle/>
          <a:p>
            <a:r>
              <a:rPr lang="en-US" dirty="0" smtClean="0"/>
              <a:t>Well-drafted </a:t>
            </a:r>
            <a:r>
              <a:rPr lang="en-US" b="1" dirty="0" smtClean="0"/>
              <a:t>questionnaire instructions </a:t>
            </a:r>
            <a:r>
              <a:rPr lang="en-US" dirty="0" smtClean="0"/>
              <a:t>and </a:t>
            </a:r>
            <a:r>
              <a:rPr lang="en-US" b="1" dirty="0" smtClean="0"/>
              <a:t>examples</a:t>
            </a:r>
            <a:r>
              <a:rPr lang="en-US" dirty="0" smtClean="0"/>
              <a:t> are commonly used as a way of avoiding respondent confusion.</a:t>
            </a:r>
          </a:p>
        </p:txBody>
      </p:sp>
    </p:spTree>
    <p:extLst>
      <p:ext uri="{BB962C8B-B14F-4D97-AF65-F5344CB8AC3E}">
        <p14:creationId xmlns:p14="http://schemas.microsoft.com/office/powerpoint/2010/main" val="204980870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Control of Unintentional Respondent Error</a:t>
            </a:r>
            <a:endParaRPr lang="en-US" dirty="0"/>
          </a:p>
        </p:txBody>
      </p:sp>
      <p:sp>
        <p:nvSpPr>
          <p:cNvPr id="3" name="Content Placeholder 2"/>
          <p:cNvSpPr>
            <a:spLocks noGrp="1"/>
          </p:cNvSpPr>
          <p:nvPr>
            <p:ph idx="1"/>
          </p:nvPr>
        </p:nvSpPr>
        <p:spPr/>
        <p:txBody>
          <a:bodyPr/>
          <a:lstStyle/>
          <a:p>
            <a:r>
              <a:rPr lang="en-US" dirty="0" smtClean="0"/>
              <a:t>The researcher can switch the positions of a few items on a scale, called </a:t>
            </a:r>
            <a:r>
              <a:rPr lang="en-US" b="1" dirty="0" smtClean="0"/>
              <a:t>reversals of scale endpoints</a:t>
            </a:r>
            <a:r>
              <a:rPr lang="en-US" dirty="0" smtClean="0"/>
              <a:t>, instead of putting all of the negative adjectives on one side and all the positive ones on the other side. </a:t>
            </a:r>
          </a:p>
          <a:p>
            <a:r>
              <a:rPr lang="en-US" b="1" dirty="0" smtClean="0"/>
              <a:t>Prompters</a:t>
            </a:r>
            <a:r>
              <a:rPr lang="en-US" dirty="0" smtClean="0"/>
              <a:t> are used to keep respondents on task and alert.</a:t>
            </a:r>
          </a:p>
          <a:p>
            <a:endParaRPr lang="en-US" dirty="0"/>
          </a:p>
        </p:txBody>
      </p:sp>
    </p:spTree>
    <p:extLst>
      <p:ext uri="{BB962C8B-B14F-4D97-AF65-F5344CB8AC3E}">
        <p14:creationId xmlns:p14="http://schemas.microsoft.com/office/powerpoint/2010/main" val="378859329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normAutofit fontScale="90000"/>
          </a:bodyPr>
          <a:lstStyle/>
          <a:p>
            <a:r>
              <a:rPr lang="en-US" dirty="0" smtClean="0"/>
              <a:t>Data Collection Errors with </a:t>
            </a:r>
            <a:br>
              <a:rPr lang="en-US" dirty="0" smtClean="0"/>
            </a:br>
            <a:r>
              <a:rPr lang="en-US" dirty="0" smtClean="0"/>
              <a:t>Online Surveys</a:t>
            </a:r>
          </a:p>
        </p:txBody>
      </p:sp>
      <p:sp>
        <p:nvSpPr>
          <p:cNvPr id="35843" name="Content Placeholder 2"/>
          <p:cNvSpPr>
            <a:spLocks noGrp="1"/>
          </p:cNvSpPr>
          <p:nvPr>
            <p:ph idx="1"/>
          </p:nvPr>
        </p:nvSpPr>
        <p:spPr/>
        <p:txBody>
          <a:bodyPr/>
          <a:lstStyle/>
          <a:p>
            <a:r>
              <a:rPr lang="en-US" dirty="0" smtClean="0"/>
              <a:t>Multiple submissions by the same respondent</a:t>
            </a:r>
          </a:p>
          <a:p>
            <a:r>
              <a:rPr lang="en-US" dirty="0" smtClean="0"/>
              <a:t>Bogus respondents and/or responses</a:t>
            </a:r>
          </a:p>
          <a:p>
            <a:r>
              <a:rPr lang="en-US" dirty="0" smtClean="0"/>
              <a:t>Misrepresentation of the population</a:t>
            </a:r>
          </a:p>
          <a:p>
            <a:endParaRPr lang="en-US" dirty="0" smtClean="0"/>
          </a:p>
        </p:txBody>
      </p:sp>
    </p:spTree>
    <p:extLst>
      <p:ext uri="{BB962C8B-B14F-4D97-AF65-F5344CB8AC3E}">
        <p14:creationId xmlns:p14="http://schemas.microsoft.com/office/powerpoint/2010/main" val="210087333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p:txBody>
          <a:bodyPr/>
          <a:lstStyle/>
          <a:p>
            <a:r>
              <a:rPr lang="en-US" smtClean="0"/>
              <a:t>Nonresponse Error</a:t>
            </a:r>
            <a:endParaRPr lang="en-US" dirty="0" smtClean="0"/>
          </a:p>
        </p:txBody>
      </p:sp>
      <p:sp>
        <p:nvSpPr>
          <p:cNvPr id="36867" name="Content Placeholder 2"/>
          <p:cNvSpPr>
            <a:spLocks noGrp="1"/>
          </p:cNvSpPr>
          <p:nvPr>
            <p:ph idx="1"/>
          </p:nvPr>
        </p:nvSpPr>
        <p:spPr/>
        <p:txBody>
          <a:bodyPr/>
          <a:lstStyle/>
          <a:p>
            <a:r>
              <a:rPr lang="en-US" b="1" dirty="0" smtClean="0"/>
              <a:t>Nonresponse</a:t>
            </a:r>
            <a:r>
              <a:rPr lang="en-US" dirty="0" smtClean="0"/>
              <a:t>: failure on the part of a prospective respondent to take part in a survey or to answer specific questions on the survey</a:t>
            </a:r>
          </a:p>
          <a:p>
            <a:endParaRPr lang="en-US" dirty="0" smtClean="0"/>
          </a:p>
        </p:txBody>
      </p:sp>
    </p:spTree>
    <p:extLst>
      <p:ext uri="{BB962C8B-B14F-4D97-AF65-F5344CB8AC3E}">
        <p14:creationId xmlns:p14="http://schemas.microsoft.com/office/powerpoint/2010/main" val="75090952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Don\Documents\Burns-Bush 2016\Chapter Folder\Ch 11\table 11.3.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135" y="1651000"/>
            <a:ext cx="8722534" cy="23706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7158295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Don\Documents\Burns-Bush 2016\Chapter Folder\Ch 11\wher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70444" y="688355"/>
            <a:ext cx="4533900" cy="5334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9553775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Refusals to Participate</a:t>
            </a:r>
            <a:endParaRPr lang="en-US" dirty="0"/>
          </a:p>
        </p:txBody>
      </p:sp>
      <p:sp>
        <p:nvSpPr>
          <p:cNvPr id="3" name="Content Placeholder 2"/>
          <p:cNvSpPr>
            <a:spLocks noGrp="1"/>
          </p:cNvSpPr>
          <p:nvPr>
            <p:ph idx="1"/>
          </p:nvPr>
        </p:nvSpPr>
        <p:spPr/>
        <p:txBody>
          <a:bodyPr/>
          <a:lstStyle/>
          <a:p>
            <a:r>
              <a:rPr lang="en-US" dirty="0" smtClean="0"/>
              <a:t>A </a:t>
            </a:r>
            <a:r>
              <a:rPr lang="en-US" b="1" dirty="0" smtClean="0"/>
              <a:t>refusal </a:t>
            </a:r>
            <a:r>
              <a:rPr lang="en-US" dirty="0" smtClean="0"/>
              <a:t>occurs when a potential respondent declines to take part in the survey. Refusal rates differ by area of the country as well as by demographic differences.</a:t>
            </a:r>
            <a:endParaRPr lang="en-US" dirty="0"/>
          </a:p>
        </p:txBody>
      </p:sp>
    </p:spTree>
    <p:extLst>
      <p:ext uri="{BB962C8B-B14F-4D97-AF65-F5344CB8AC3E}">
        <p14:creationId xmlns:p14="http://schemas.microsoft.com/office/powerpoint/2010/main" val="344283033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Break-Offs During the Interview</a:t>
            </a:r>
            <a:endParaRPr lang="en-US" dirty="0"/>
          </a:p>
        </p:txBody>
      </p:sp>
      <p:sp>
        <p:nvSpPr>
          <p:cNvPr id="3" name="Content Placeholder 2"/>
          <p:cNvSpPr>
            <a:spLocks noGrp="1"/>
          </p:cNvSpPr>
          <p:nvPr>
            <p:ph idx="1"/>
          </p:nvPr>
        </p:nvSpPr>
        <p:spPr/>
        <p:txBody>
          <a:bodyPr/>
          <a:lstStyle/>
          <a:p>
            <a:r>
              <a:rPr lang="en-US" dirty="0" smtClean="0"/>
              <a:t>A </a:t>
            </a:r>
            <a:r>
              <a:rPr lang="en-US" b="1" dirty="0" smtClean="0"/>
              <a:t>break-off</a:t>
            </a:r>
            <a:r>
              <a:rPr lang="en-US" dirty="0" smtClean="0"/>
              <a:t> occurs when a respondent reaches a certain point and then decides not to answer any more questions in the survey.</a:t>
            </a:r>
            <a:endParaRPr lang="en-US" dirty="0"/>
          </a:p>
        </p:txBody>
      </p:sp>
    </p:spTree>
    <p:extLst>
      <p:ext uri="{BB962C8B-B14F-4D97-AF65-F5344CB8AC3E}">
        <p14:creationId xmlns:p14="http://schemas.microsoft.com/office/powerpoint/2010/main" val="142957181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Refusals to Answer Specific</a:t>
            </a:r>
            <a:br>
              <a:rPr lang="en-US" dirty="0" smtClean="0"/>
            </a:br>
            <a:r>
              <a:rPr lang="en-US" dirty="0" smtClean="0"/>
              <a:t>Questions</a:t>
            </a:r>
            <a:endParaRPr lang="en-US" dirty="0"/>
          </a:p>
        </p:txBody>
      </p:sp>
      <p:sp>
        <p:nvSpPr>
          <p:cNvPr id="3" name="Content Placeholder 2"/>
          <p:cNvSpPr>
            <a:spLocks noGrp="1"/>
          </p:cNvSpPr>
          <p:nvPr>
            <p:ph idx="1"/>
          </p:nvPr>
        </p:nvSpPr>
        <p:spPr/>
        <p:txBody>
          <a:bodyPr/>
          <a:lstStyle/>
          <a:p>
            <a:r>
              <a:rPr lang="en-US" b="1" dirty="0" smtClean="0"/>
              <a:t>Item omission </a:t>
            </a:r>
            <a:r>
              <a:rPr lang="en-US" dirty="0" smtClean="0"/>
              <a:t>is the phrase sometimes used to identify the percentage of the sample that did not answer a particular question.</a:t>
            </a:r>
            <a:endParaRPr lang="en-US" dirty="0"/>
          </a:p>
        </p:txBody>
      </p:sp>
    </p:spTree>
    <p:extLst>
      <p:ext uri="{BB962C8B-B14F-4D97-AF65-F5344CB8AC3E}">
        <p14:creationId xmlns:p14="http://schemas.microsoft.com/office/powerpoint/2010/main" val="1875587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mtClean="0"/>
              <a:t>What Is a Completed Interview?</a:t>
            </a:r>
            <a:endParaRPr lang="en-US" dirty="0"/>
          </a:p>
        </p:txBody>
      </p:sp>
      <p:sp>
        <p:nvSpPr>
          <p:cNvPr id="3" name="Content Placeholder 2"/>
          <p:cNvSpPr>
            <a:spLocks noGrp="1"/>
          </p:cNvSpPr>
          <p:nvPr>
            <p:ph idx="1"/>
          </p:nvPr>
        </p:nvSpPr>
        <p:spPr/>
        <p:txBody>
          <a:bodyPr/>
          <a:lstStyle/>
          <a:p>
            <a:r>
              <a:rPr lang="en-US" dirty="0" smtClean="0"/>
              <a:t>The marketing researcher must define what is a “completed” interview.</a:t>
            </a:r>
          </a:p>
          <a:p>
            <a:r>
              <a:rPr lang="en-US" dirty="0" smtClean="0"/>
              <a:t>A completed interview is often defined as one in which all the primary questions have been answered.</a:t>
            </a:r>
            <a:endParaRPr lang="en-US" dirty="0"/>
          </a:p>
        </p:txBody>
      </p:sp>
    </p:spTree>
    <p:extLst>
      <p:ext uri="{BB962C8B-B14F-4D97-AF65-F5344CB8AC3E}">
        <p14:creationId xmlns:p14="http://schemas.microsoft.com/office/powerpoint/2010/main" val="128335817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p:txBody>
          <a:bodyPr/>
          <a:lstStyle/>
          <a:p>
            <a:r>
              <a:rPr lang="en-US" smtClean="0"/>
              <a:t>Measuring Nonresponse Error</a:t>
            </a:r>
            <a:endParaRPr lang="en-US" dirty="0" smtClean="0"/>
          </a:p>
        </p:txBody>
      </p:sp>
      <p:sp>
        <p:nvSpPr>
          <p:cNvPr id="38915" name="Content Placeholder 2"/>
          <p:cNvSpPr>
            <a:spLocks noGrp="1"/>
          </p:cNvSpPr>
          <p:nvPr>
            <p:ph idx="1"/>
          </p:nvPr>
        </p:nvSpPr>
        <p:spPr/>
        <p:txBody>
          <a:bodyPr/>
          <a:lstStyle/>
          <a:p>
            <a:r>
              <a:rPr lang="en-US" smtClean="0"/>
              <a:t>The marketing research industry has an accepted way to calculate a survey’s response rate.</a:t>
            </a:r>
            <a:endParaRPr lang="en-US" dirty="0" smtClean="0"/>
          </a:p>
        </p:txBody>
      </p:sp>
    </p:spTree>
    <p:extLst>
      <p:ext uri="{BB962C8B-B14F-4D97-AF65-F5344CB8AC3E}">
        <p14:creationId xmlns:p14="http://schemas.microsoft.com/office/powerpoint/2010/main" val="123276074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549275"/>
            <a:ext cx="8229600" cy="990600"/>
          </a:xfrm>
        </p:spPr>
        <p:txBody>
          <a:bodyPr/>
          <a:lstStyle/>
          <a:p>
            <a:r>
              <a:rPr lang="en-US" dirty="0" smtClean="0"/>
              <a:t>  Response Rate</a:t>
            </a:r>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5520" y="3152775"/>
            <a:ext cx="7687772" cy="10466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3369573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idx="4294967295"/>
          </p:nvPr>
        </p:nvSpPr>
        <p:spPr>
          <a:xfrm>
            <a:off x="0" y="549275"/>
            <a:ext cx="8229600" cy="990600"/>
          </a:xfrm>
        </p:spPr>
        <p:txBody>
          <a:bodyPr/>
          <a:lstStyle/>
          <a:p>
            <a:r>
              <a:rPr lang="en-US" smtClean="0"/>
              <a:t>Nonresponse Error</a:t>
            </a:r>
            <a:endParaRPr lang="en-US" dirty="0" smtClean="0"/>
          </a:p>
        </p:txBody>
      </p:sp>
      <p:pic>
        <p:nvPicPr>
          <p:cNvPr id="12293"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2667" y="2040467"/>
            <a:ext cx="8069779" cy="8774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4" name="Picture 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371310" y="3776134"/>
            <a:ext cx="6172200" cy="190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0064721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20399" y="473506"/>
            <a:ext cx="6555199" cy="60796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6187516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Dataset, Coding Data and the Data Code Book</a:t>
            </a:r>
            <a:endParaRPr lang="en-US" dirty="0"/>
          </a:p>
        </p:txBody>
      </p:sp>
      <p:sp>
        <p:nvSpPr>
          <p:cNvPr id="3" name="Content Placeholder 2"/>
          <p:cNvSpPr>
            <a:spLocks noGrp="1"/>
          </p:cNvSpPr>
          <p:nvPr>
            <p:ph idx="1"/>
          </p:nvPr>
        </p:nvSpPr>
        <p:spPr/>
        <p:txBody>
          <a:bodyPr/>
          <a:lstStyle/>
          <a:p>
            <a:r>
              <a:rPr lang="en-US" dirty="0" smtClean="0"/>
              <a:t>A </a:t>
            </a:r>
            <a:r>
              <a:rPr lang="en-US" b="1" dirty="0" smtClean="0"/>
              <a:t>dataset</a:t>
            </a:r>
            <a:r>
              <a:rPr lang="en-US" dirty="0" smtClean="0"/>
              <a:t> is an arrangement of numbers (mainly) in rows and columns.</a:t>
            </a:r>
          </a:p>
          <a:p>
            <a:r>
              <a:rPr lang="en-US" dirty="0" smtClean="0"/>
              <a:t>The dataset is created by an operation called </a:t>
            </a:r>
            <a:r>
              <a:rPr lang="en-US" b="1" dirty="0" smtClean="0"/>
              <a:t>data coding</a:t>
            </a:r>
            <a:r>
              <a:rPr lang="en-US" dirty="0" smtClean="0"/>
              <a:t>, defined as the identification of code values that are associated with the possible responses for each question on the questionnaire.</a:t>
            </a:r>
            <a:endParaRPr lang="en-US" dirty="0"/>
          </a:p>
        </p:txBody>
      </p:sp>
    </p:spTree>
    <p:extLst>
      <p:ext uri="{BB962C8B-B14F-4D97-AF65-F5344CB8AC3E}">
        <p14:creationId xmlns:p14="http://schemas.microsoft.com/office/powerpoint/2010/main" val="154570380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Dataset, Coding Data and the Data Code Book</a:t>
            </a:r>
            <a:endParaRPr lang="en-US" dirty="0"/>
          </a:p>
        </p:txBody>
      </p:sp>
      <p:sp>
        <p:nvSpPr>
          <p:cNvPr id="3" name="Content Placeholder 2"/>
          <p:cNvSpPr>
            <a:spLocks noGrp="1"/>
          </p:cNvSpPr>
          <p:nvPr>
            <p:ph idx="1"/>
          </p:nvPr>
        </p:nvSpPr>
        <p:spPr/>
        <p:txBody>
          <a:bodyPr/>
          <a:lstStyle/>
          <a:p>
            <a:pPr marL="0" indent="0">
              <a:buNone/>
            </a:pPr>
            <a:r>
              <a:rPr lang="en-US" dirty="0" smtClean="0"/>
              <a:t>In large-scale projects, and especially in cases in which the data entry is performed by a subcontractor, researchers use a data </a:t>
            </a:r>
            <a:r>
              <a:rPr lang="en-US" b="1" dirty="0" smtClean="0"/>
              <a:t>code book </a:t>
            </a:r>
            <a:r>
              <a:rPr lang="en-US" dirty="0" smtClean="0"/>
              <a:t>which identifies:</a:t>
            </a:r>
          </a:p>
          <a:p>
            <a:pPr lvl="1"/>
            <a:r>
              <a:rPr lang="en-US" dirty="0" smtClean="0"/>
              <a:t>The questions on the questionnaire</a:t>
            </a:r>
          </a:p>
          <a:p>
            <a:pPr lvl="1"/>
            <a:r>
              <a:rPr lang="en-US" dirty="0" smtClean="0"/>
              <a:t>The variable name or label that is associated with each question or question part </a:t>
            </a:r>
          </a:p>
          <a:p>
            <a:pPr lvl="1"/>
            <a:r>
              <a:rPr lang="en-US" dirty="0" smtClean="0"/>
              <a:t>The code numbers associated with each possible response to each question</a:t>
            </a:r>
          </a:p>
          <a:p>
            <a:pPr lvl="1"/>
            <a:endParaRPr lang="en-US" dirty="0"/>
          </a:p>
        </p:txBody>
      </p:sp>
    </p:spTree>
    <p:extLst>
      <p:ext uri="{BB962C8B-B14F-4D97-AF65-F5344CB8AC3E}">
        <p14:creationId xmlns:p14="http://schemas.microsoft.com/office/powerpoint/2010/main" val="97956260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Dealing with Field Work</a:t>
            </a:r>
            <a:endParaRPr lang="en-US" dirty="0"/>
          </a:p>
        </p:txBody>
      </p:sp>
      <p:sp>
        <p:nvSpPr>
          <p:cNvPr id="3" name="Content Placeholder 2"/>
          <p:cNvSpPr>
            <a:spLocks noGrp="1"/>
          </p:cNvSpPr>
          <p:nvPr>
            <p:ph idx="1"/>
          </p:nvPr>
        </p:nvSpPr>
        <p:spPr/>
        <p:txBody>
          <a:bodyPr>
            <a:normAutofit/>
          </a:bodyPr>
          <a:lstStyle/>
          <a:p>
            <a:r>
              <a:rPr lang="en-US" sz="2800" dirty="0" smtClean="0"/>
              <a:t>There are two main types of errors in survey research:</a:t>
            </a:r>
          </a:p>
          <a:p>
            <a:pPr lvl="1"/>
            <a:r>
              <a:rPr lang="en-US" sz="2400" b="1" dirty="0" smtClean="0"/>
              <a:t>Sampling</a:t>
            </a:r>
            <a:r>
              <a:rPr lang="en-US" sz="2400" dirty="0" smtClean="0"/>
              <a:t> error</a:t>
            </a:r>
          </a:p>
          <a:p>
            <a:pPr lvl="1"/>
            <a:r>
              <a:rPr lang="en-US" sz="2400" b="1" dirty="0" smtClean="0"/>
              <a:t>Non-sampling</a:t>
            </a:r>
            <a:r>
              <a:rPr lang="en-US" sz="2400" dirty="0" smtClean="0"/>
              <a:t> error</a:t>
            </a:r>
          </a:p>
          <a:p>
            <a:r>
              <a:rPr lang="en-US" sz="2800" dirty="0" smtClean="0"/>
              <a:t>Non-sampling error includes all errors in a survey except those due to the sampling plan or sample size.</a:t>
            </a:r>
            <a:endParaRPr lang="en-US" sz="2800" dirty="0"/>
          </a:p>
        </p:txBody>
      </p:sp>
    </p:spTree>
    <p:extLst>
      <p:ext uri="{BB962C8B-B14F-4D97-AF65-F5344CB8AC3E}">
        <p14:creationId xmlns:p14="http://schemas.microsoft.com/office/powerpoint/2010/main" val="209347065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Don\Desktop\11.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6267" y="998491"/>
            <a:ext cx="8957733" cy="50805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2470428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Data Quality Issues</a:t>
            </a:r>
            <a:endParaRPr lang="en-US" dirty="0"/>
          </a:p>
        </p:txBody>
      </p:sp>
      <p:sp>
        <p:nvSpPr>
          <p:cNvPr id="3" name="Content Placeholder 2"/>
          <p:cNvSpPr>
            <a:spLocks noGrp="1"/>
          </p:cNvSpPr>
          <p:nvPr>
            <p:ph idx="1"/>
          </p:nvPr>
        </p:nvSpPr>
        <p:spPr/>
        <p:txBody>
          <a:bodyPr/>
          <a:lstStyle/>
          <a:p>
            <a:pPr marL="0" indent="0">
              <a:buNone/>
            </a:pPr>
            <a:r>
              <a:rPr lang="en-US" dirty="0" smtClean="0"/>
              <a:t>What to look for in raw data inspection: </a:t>
            </a:r>
          </a:p>
          <a:p>
            <a:pPr lvl="1"/>
            <a:r>
              <a:rPr lang="en-US" sz="2400" b="1" dirty="0" smtClean="0"/>
              <a:t>Incomplete response</a:t>
            </a:r>
            <a:r>
              <a:rPr lang="en-US" sz="2400" dirty="0" smtClean="0"/>
              <a:t>:  an incomplete response is a break-off where the respondent stops answering in the middle of the questionnaire.</a:t>
            </a:r>
          </a:p>
          <a:p>
            <a:pPr lvl="1"/>
            <a:r>
              <a:rPr lang="en-US" sz="2400" b="1" dirty="0" smtClean="0"/>
              <a:t>Nonresponses to specific questions </a:t>
            </a:r>
            <a:r>
              <a:rPr lang="en-US" sz="2400" dirty="0" smtClean="0"/>
              <a:t>(item </a:t>
            </a:r>
            <a:r>
              <a:rPr lang="en-US" sz="2400" dirty="0"/>
              <a:t>o</a:t>
            </a:r>
            <a:r>
              <a:rPr lang="en-US" sz="2400" dirty="0" smtClean="0"/>
              <a:t>missions)</a:t>
            </a:r>
          </a:p>
          <a:p>
            <a:pPr lvl="1"/>
            <a:endParaRPr lang="en-US" sz="2400" dirty="0"/>
          </a:p>
        </p:txBody>
      </p:sp>
    </p:spTree>
    <p:extLst>
      <p:ext uri="{BB962C8B-B14F-4D97-AF65-F5344CB8AC3E}">
        <p14:creationId xmlns:p14="http://schemas.microsoft.com/office/powerpoint/2010/main" val="275875270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Quality Issues</a:t>
            </a:r>
            <a:endParaRPr lang="en-US" dirty="0"/>
          </a:p>
        </p:txBody>
      </p:sp>
      <p:sp>
        <p:nvSpPr>
          <p:cNvPr id="3" name="Content Placeholder 2"/>
          <p:cNvSpPr>
            <a:spLocks noGrp="1"/>
          </p:cNvSpPr>
          <p:nvPr>
            <p:ph idx="1"/>
          </p:nvPr>
        </p:nvSpPr>
        <p:spPr>
          <a:xfrm>
            <a:off x="397933" y="2148031"/>
            <a:ext cx="8229600" cy="4876800"/>
          </a:xfrm>
        </p:spPr>
        <p:txBody>
          <a:bodyPr>
            <a:noAutofit/>
          </a:bodyPr>
          <a:lstStyle/>
          <a:p>
            <a:pPr marL="0" indent="0">
              <a:buNone/>
            </a:pPr>
            <a:r>
              <a:rPr lang="en-US" dirty="0" smtClean="0"/>
              <a:t>What to look for in raw data inspection: </a:t>
            </a:r>
          </a:p>
          <a:p>
            <a:pPr lvl="1"/>
            <a:r>
              <a:rPr lang="en-US" sz="2400" b="1" dirty="0"/>
              <a:t>Yea-saying</a:t>
            </a:r>
            <a:r>
              <a:rPr lang="en-US" sz="2400" dirty="0"/>
              <a:t> </a:t>
            </a:r>
            <a:r>
              <a:rPr lang="en-US" sz="2400" dirty="0" smtClean="0"/>
              <a:t>or </a:t>
            </a:r>
            <a:r>
              <a:rPr lang="en-US" sz="2400" b="1" dirty="0" smtClean="0"/>
              <a:t>nay-saying</a:t>
            </a:r>
            <a:r>
              <a:rPr lang="en-US" sz="2400" dirty="0" smtClean="0"/>
              <a:t>:</a:t>
            </a:r>
          </a:p>
          <a:p>
            <a:pPr lvl="2"/>
            <a:r>
              <a:rPr lang="en-US" sz="2400" dirty="0" smtClean="0"/>
              <a:t>A yea-saying pattern may be evident in the form of all “yes” or “strongly agree” answers.</a:t>
            </a:r>
          </a:p>
          <a:p>
            <a:pPr lvl="2"/>
            <a:r>
              <a:rPr lang="en-US" sz="2400" dirty="0" smtClean="0"/>
              <a:t>The negative counterpart to the yea-saying is nay-saying, identifiable as persistent responses in the negative, or all “1” codes.</a:t>
            </a:r>
          </a:p>
          <a:p>
            <a:pPr lvl="1"/>
            <a:r>
              <a:rPr lang="en-US" sz="2400" b="1" dirty="0" smtClean="0"/>
              <a:t>Middle-of-the-road</a:t>
            </a:r>
            <a:r>
              <a:rPr lang="en-US" sz="2400" dirty="0" smtClean="0"/>
              <a:t> patterns: The middle-of-the-road pattern is seen as a preponderance of “no opinion” responses or “3” codes.</a:t>
            </a:r>
            <a:endParaRPr lang="en-US" sz="2400" dirty="0"/>
          </a:p>
        </p:txBody>
      </p:sp>
    </p:spTree>
    <p:extLst>
      <p:ext uri="{BB962C8B-B14F-4D97-AF65-F5344CB8AC3E}">
        <p14:creationId xmlns:p14="http://schemas.microsoft.com/office/powerpoint/2010/main" val="38970214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5369" y="1473200"/>
            <a:ext cx="8567822" cy="3962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8127830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9394" name="Rectangle 4"/>
          <p:cNvSpPr>
            <a:spLocks noChangeArrowheads="1"/>
          </p:cNvSpPr>
          <p:nvPr/>
        </p:nvSpPr>
        <p:spPr bwMode="auto">
          <a:xfrm>
            <a:off x="-3725863" y="2297113"/>
            <a:ext cx="9144001" cy="0"/>
          </a:xfrm>
          <a:prstGeom prst="rect">
            <a:avLst/>
          </a:prstGeom>
          <a:noFill/>
          <a:ln w="25400">
            <a:noFill/>
            <a:miter lim="800000"/>
            <a:headEnd/>
            <a:tailEnd/>
          </a:ln>
        </p:spPr>
        <p:txBody>
          <a:bodyPr wrap="none" anchor="ctr">
            <a:spAutoFit/>
          </a:bodyPr>
          <a:lstStyle/>
          <a:p>
            <a:endParaRPr lang="en-US">
              <a:latin typeface="Calibri" charset="0"/>
            </a:endParaRPr>
          </a:p>
        </p:txBody>
      </p:sp>
      <p:pic>
        <p:nvPicPr>
          <p:cNvPr id="59395" name="Picture 5" descr="cid:3287383400_2177562"/>
          <p:cNvPicPr>
            <a:picLocks noChangeAspect="1" noChangeArrowheads="1"/>
          </p:cNvPicPr>
          <p:nvPr/>
        </p:nvPicPr>
        <p:blipFill>
          <a:blip r:embed="rId3" r:link="rId4" cstate="print"/>
          <a:srcRect/>
          <a:stretch>
            <a:fillRect/>
          </a:stretch>
        </p:blipFill>
        <p:spPr bwMode="auto">
          <a:xfrm>
            <a:off x="342900" y="971550"/>
            <a:ext cx="8423275" cy="2747963"/>
          </a:xfrm>
          <a:prstGeom prst="rect">
            <a:avLst/>
          </a:prstGeom>
          <a:solidFill>
            <a:schemeClr val="hlink"/>
          </a:solidFill>
          <a:ln w="9525">
            <a:solidFill>
              <a:schemeClr val="bg1"/>
            </a:solidFill>
            <a:miter lim="800000"/>
            <a:headEnd/>
            <a:tailEnd/>
          </a:ln>
        </p:spPr>
      </p:pic>
      <p:sp>
        <p:nvSpPr>
          <p:cNvPr id="59396" name="Rectangle 6"/>
          <p:cNvSpPr>
            <a:spLocks noChangeArrowheads="1"/>
          </p:cNvSpPr>
          <p:nvPr/>
        </p:nvSpPr>
        <p:spPr bwMode="auto">
          <a:xfrm>
            <a:off x="708025" y="3894138"/>
            <a:ext cx="7589838" cy="1069975"/>
          </a:xfrm>
          <a:prstGeom prst="rect">
            <a:avLst/>
          </a:prstGeom>
          <a:noFill/>
          <a:ln w="25400">
            <a:noFill/>
            <a:miter lim="800000"/>
            <a:headEnd/>
            <a:tailEnd/>
          </a:ln>
        </p:spPr>
        <p:txBody>
          <a:bodyPr anchor="ctr">
            <a:spAutoFit/>
          </a:bodyPr>
          <a:lstStyle/>
          <a:p>
            <a:pPr algn="ctr"/>
            <a:r>
              <a:rPr lang="en-US" sz="1600">
                <a:solidFill>
                  <a:srgbClr val="000000"/>
                </a:solidFill>
                <a:cs typeface="Times New Roman" charset="0"/>
              </a:rPr>
              <a:t>All rights reserved. No part of this publication may be reproduced, stored in a retrieval system, or transmitted, in any form or by any means, electronic, mechanical, photocopying, recording, or otherwise, without the prior written permission of the publisher. Printed in the United States of America.</a:t>
            </a: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US" smtClean="0"/>
              <a:t>Nonsampling Error  </a:t>
            </a:r>
            <a:endParaRPr lang="en-US" dirty="0" smtClean="0"/>
          </a:p>
        </p:txBody>
      </p:sp>
      <p:sp>
        <p:nvSpPr>
          <p:cNvPr id="6147" name="Rectangle 3"/>
          <p:cNvSpPr>
            <a:spLocks noGrp="1" noChangeArrowheads="1"/>
          </p:cNvSpPr>
          <p:nvPr>
            <p:ph idx="1"/>
          </p:nvPr>
        </p:nvSpPr>
        <p:spPr/>
        <p:txBody>
          <a:bodyPr/>
          <a:lstStyle/>
          <a:p>
            <a:pPr marL="0" indent="0">
              <a:buNone/>
            </a:pPr>
            <a:r>
              <a:rPr lang="en-US" b="1" dirty="0" err="1" smtClean="0"/>
              <a:t>Nonsampling</a:t>
            </a:r>
            <a:r>
              <a:rPr lang="en-US" b="1" dirty="0" smtClean="0"/>
              <a:t> error </a:t>
            </a:r>
            <a:r>
              <a:rPr lang="en-US" dirty="0" smtClean="0"/>
              <a:t>includes:</a:t>
            </a:r>
          </a:p>
          <a:p>
            <a:r>
              <a:rPr lang="en-US" dirty="0" smtClean="0"/>
              <a:t>All types of nonresponse error</a:t>
            </a:r>
          </a:p>
          <a:p>
            <a:r>
              <a:rPr lang="en-US" dirty="0" smtClean="0"/>
              <a:t>Data gathering errors</a:t>
            </a:r>
          </a:p>
          <a:p>
            <a:r>
              <a:rPr lang="en-US" dirty="0" smtClean="0"/>
              <a:t>Data handling errors</a:t>
            </a:r>
          </a:p>
          <a:p>
            <a:r>
              <a:rPr lang="en-US" dirty="0" smtClean="0"/>
              <a:t>Data analysis errors</a:t>
            </a:r>
          </a:p>
          <a:p>
            <a:r>
              <a:rPr lang="en-US" dirty="0" smtClean="0"/>
              <a:t>Interpretation errors</a:t>
            </a:r>
          </a:p>
          <a:p>
            <a:endParaRPr lang="en-US" dirty="0" smtClean="0"/>
          </a:p>
        </p:txBody>
      </p:sp>
    </p:spTree>
    <p:extLst>
      <p:ext uri="{BB962C8B-B14F-4D97-AF65-F5344CB8AC3E}">
        <p14:creationId xmlns:p14="http://schemas.microsoft.com/office/powerpoint/2010/main" val="53448083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US" smtClean="0"/>
              <a:t>Data Collection</a:t>
            </a:r>
            <a:endParaRPr lang="en-US" dirty="0" smtClean="0"/>
          </a:p>
        </p:txBody>
      </p:sp>
      <p:sp>
        <p:nvSpPr>
          <p:cNvPr id="15363" name="Content Placeholder 2"/>
          <p:cNvSpPr>
            <a:spLocks noGrp="1"/>
          </p:cNvSpPr>
          <p:nvPr>
            <p:ph idx="1"/>
          </p:nvPr>
        </p:nvSpPr>
        <p:spPr/>
        <p:txBody>
          <a:bodyPr/>
          <a:lstStyle/>
          <a:p>
            <a:r>
              <a:rPr lang="en-US" b="1" dirty="0" smtClean="0"/>
              <a:t>Data collection </a:t>
            </a:r>
            <a:r>
              <a:rPr lang="en-US" dirty="0" smtClean="0"/>
              <a:t>is the phase of the marketing research process during which respondents provide their answers or information to inquiries posed to them by the researcher.</a:t>
            </a:r>
          </a:p>
        </p:txBody>
      </p:sp>
    </p:spTree>
    <p:extLst>
      <p:ext uri="{BB962C8B-B14F-4D97-AF65-F5344CB8AC3E}">
        <p14:creationId xmlns:p14="http://schemas.microsoft.com/office/powerpoint/2010/main" val="306885308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normAutofit fontScale="90000"/>
          </a:bodyPr>
          <a:lstStyle/>
          <a:p>
            <a:r>
              <a:rPr lang="en-US" dirty="0" smtClean="0"/>
              <a:t>Possible Errors in </a:t>
            </a:r>
            <a:br>
              <a:rPr lang="en-US" dirty="0" smtClean="0"/>
            </a:br>
            <a:r>
              <a:rPr lang="en-US" dirty="0" smtClean="0"/>
              <a:t>Field Data Collection</a:t>
            </a:r>
          </a:p>
        </p:txBody>
      </p:sp>
      <p:sp>
        <p:nvSpPr>
          <p:cNvPr id="9219" name="Rectangle 3"/>
          <p:cNvSpPr>
            <a:spLocks noGrp="1" noChangeArrowheads="1"/>
          </p:cNvSpPr>
          <p:nvPr>
            <p:ph idx="1"/>
          </p:nvPr>
        </p:nvSpPr>
        <p:spPr/>
        <p:txBody>
          <a:bodyPr/>
          <a:lstStyle/>
          <a:p>
            <a:r>
              <a:rPr lang="en-US" b="1" dirty="0" smtClean="0"/>
              <a:t>Fieldworker error</a:t>
            </a:r>
            <a:r>
              <a:rPr lang="en-US" dirty="0" smtClean="0"/>
              <a:t>: errors committed by the persons who administer the questionnaires</a:t>
            </a:r>
          </a:p>
          <a:p>
            <a:r>
              <a:rPr lang="en-US" b="1" dirty="0" smtClean="0"/>
              <a:t>Respondent error</a:t>
            </a:r>
            <a:r>
              <a:rPr lang="en-US" dirty="0" smtClean="0"/>
              <a:t>: errors committed on the part of the respondent</a:t>
            </a:r>
          </a:p>
          <a:p>
            <a:r>
              <a:rPr lang="en-US" dirty="0" smtClean="0"/>
              <a:t>Errors may be either intentional or unintentional.</a:t>
            </a:r>
          </a:p>
          <a:p>
            <a:endParaRPr lang="en-US" dirty="0" smtClean="0"/>
          </a:p>
        </p:txBody>
      </p:sp>
    </p:spTree>
    <p:extLst>
      <p:ext uri="{BB962C8B-B14F-4D97-AF65-F5344CB8AC3E}">
        <p14:creationId xmlns:p14="http://schemas.microsoft.com/office/powerpoint/2010/main" val="24222784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4531" y="1617133"/>
            <a:ext cx="8220710" cy="32072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466851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1"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4720" y="958645"/>
            <a:ext cx="8516818" cy="51988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3256251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10.xml.rels><?xml version="1.0" encoding="UTF-8" standalone="yes"?>
<Relationships xmlns="http://schemas.openxmlformats.org/package/2006/relationships"><Relationship Id="rId1" Type="http://schemas.openxmlformats.org/officeDocument/2006/relationships/customXmlProps" Target="itemProps10.xml"/></Relationships>
</file>

<file path=customXml/_rels/item11.xml.rels><?xml version="1.0" encoding="UTF-8" standalone="yes"?>
<Relationships xmlns="http://schemas.openxmlformats.org/package/2006/relationships"><Relationship Id="rId1" Type="http://schemas.openxmlformats.org/officeDocument/2006/relationships/customXmlProps" Target="itemProps11.xml"/></Relationships>
</file>

<file path=customXml/_rels/item12.xml.rels><?xml version="1.0" encoding="UTF-8" standalone="yes"?>
<Relationships xmlns="http://schemas.openxmlformats.org/package/2006/relationships"><Relationship Id="rId1" Type="http://schemas.openxmlformats.org/officeDocument/2006/relationships/customXmlProps" Target="itemProps12.xml"/></Relationships>
</file>

<file path=customXml/_rels/item13.xml.rels><?xml version="1.0" encoding="UTF-8" standalone="yes"?>
<Relationships xmlns="http://schemas.openxmlformats.org/package/2006/relationships"><Relationship Id="rId1" Type="http://schemas.openxmlformats.org/officeDocument/2006/relationships/customXmlProps" Target="itemProps13.xml"/></Relationships>
</file>

<file path=customXml/_rels/item14.xml.rels><?xml version="1.0" encoding="UTF-8" standalone="yes"?>
<Relationships xmlns="http://schemas.openxmlformats.org/package/2006/relationships"><Relationship Id="rId1" Type="http://schemas.openxmlformats.org/officeDocument/2006/relationships/customXmlProps" Target="itemProps14.xml"/></Relationships>
</file>

<file path=customXml/_rels/item15.xml.rels><?xml version="1.0" encoding="UTF-8" standalone="yes"?>
<Relationships xmlns="http://schemas.openxmlformats.org/package/2006/relationships"><Relationship Id="rId1" Type="http://schemas.openxmlformats.org/officeDocument/2006/relationships/customXmlProps" Target="itemProps15.xml"/></Relationships>
</file>

<file path=customXml/_rels/item16.xml.rels><?xml version="1.0" encoding="UTF-8" standalone="yes"?>
<Relationships xmlns="http://schemas.openxmlformats.org/package/2006/relationships"><Relationship Id="rId1" Type="http://schemas.openxmlformats.org/officeDocument/2006/relationships/customXmlProps" Target="itemProps16.xml"/></Relationships>
</file>

<file path=customXml/_rels/item17.xml.rels><?xml version="1.0" encoding="UTF-8" standalone="yes"?>
<Relationships xmlns="http://schemas.openxmlformats.org/package/2006/relationships"><Relationship Id="rId1" Type="http://schemas.openxmlformats.org/officeDocument/2006/relationships/customXmlProps" Target="itemProps17.xml"/></Relationships>
</file>

<file path=customXml/_rels/item18.xml.rels><?xml version="1.0" encoding="UTF-8" standalone="yes"?>
<Relationships xmlns="http://schemas.openxmlformats.org/package/2006/relationships"><Relationship Id="rId1" Type="http://schemas.openxmlformats.org/officeDocument/2006/relationships/customXmlProps" Target="itemProps18.xml"/></Relationships>
</file>

<file path=customXml/_rels/item19.xml.rels><?xml version="1.0" encoding="UTF-8" standalone="yes"?>
<Relationships xmlns="http://schemas.openxmlformats.org/package/2006/relationships"><Relationship Id="rId1" Type="http://schemas.openxmlformats.org/officeDocument/2006/relationships/customXmlProps" Target="itemProps19.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20.xml.rels><?xml version="1.0" encoding="UTF-8" standalone="yes"?>
<Relationships xmlns="http://schemas.openxmlformats.org/package/2006/relationships"><Relationship Id="rId1" Type="http://schemas.openxmlformats.org/officeDocument/2006/relationships/customXmlProps" Target="itemProps20.xml"/></Relationships>
</file>

<file path=customXml/_rels/item21.xml.rels><?xml version="1.0" encoding="UTF-8" standalone="yes"?>
<Relationships xmlns="http://schemas.openxmlformats.org/package/2006/relationships"><Relationship Id="rId1" Type="http://schemas.openxmlformats.org/officeDocument/2006/relationships/customXmlProps" Target="itemProps21.xml"/></Relationships>
</file>

<file path=customXml/_rels/item22.xml.rels><?xml version="1.0" encoding="UTF-8" standalone="yes"?>
<Relationships xmlns="http://schemas.openxmlformats.org/package/2006/relationships"><Relationship Id="rId1" Type="http://schemas.openxmlformats.org/officeDocument/2006/relationships/customXmlProps" Target="itemProps22.xml"/></Relationships>
</file>

<file path=customXml/_rels/item23.xml.rels><?xml version="1.0" encoding="UTF-8" standalone="yes"?>
<Relationships xmlns="http://schemas.openxmlformats.org/package/2006/relationships"><Relationship Id="rId1" Type="http://schemas.openxmlformats.org/officeDocument/2006/relationships/customXmlProps" Target="itemProps23.xml"/></Relationships>
</file>

<file path=customXml/_rels/item24.xml.rels><?xml version="1.0" encoding="UTF-8" standalone="yes"?>
<Relationships xmlns="http://schemas.openxmlformats.org/package/2006/relationships"><Relationship Id="rId1" Type="http://schemas.openxmlformats.org/officeDocument/2006/relationships/customXmlProps" Target="itemProps24.xml"/></Relationships>
</file>

<file path=customXml/_rels/item25.xml.rels><?xml version="1.0" encoding="UTF-8" standalone="yes"?>
<Relationships xmlns="http://schemas.openxmlformats.org/package/2006/relationships"><Relationship Id="rId1" Type="http://schemas.openxmlformats.org/officeDocument/2006/relationships/customXmlProps" Target="itemProps25.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_rels/item7.xml.rels><?xml version="1.0" encoding="UTF-8" standalone="yes"?>
<Relationships xmlns="http://schemas.openxmlformats.org/package/2006/relationships"><Relationship Id="rId1" Type="http://schemas.openxmlformats.org/officeDocument/2006/relationships/customXmlProps" Target="itemProps7.xml"/></Relationships>
</file>

<file path=customXml/_rels/item8.xml.rels><?xml version="1.0" encoding="UTF-8" standalone="yes"?>
<Relationships xmlns="http://schemas.openxmlformats.org/package/2006/relationships"><Relationship Id="rId1" Type="http://schemas.openxmlformats.org/officeDocument/2006/relationships/customXmlProps" Target="itemProps8.xml"/></Relationships>
</file>

<file path=customXml/_rels/item9.xml.rels><?xml version="1.0" encoding="UTF-8" standalone="yes"?>
<Relationships xmlns="http://schemas.openxmlformats.org/package/2006/relationships"><Relationship Id="rId1" Type="http://schemas.openxmlformats.org/officeDocument/2006/relationships/customXmlProps" Target="itemProps9.xml"/></Relationships>
</file>

<file path=customXml/item1.xml><?xml version="1.0" encoding="utf-8"?>
<EsriMapsInfo xmlns="ESRI.ArcGIS.Mapping.OfficeIntegration.PowerPointInfo">
  <Version>Version1</Version>
  <RequiresSignIn>False</RequiresSignIn>
</EsriMapsInfo>
</file>

<file path=customXml/item10.xml><?xml version="1.0" encoding="utf-8"?>
<EsriMapsInfo xmlns="ESRI.ArcGIS.Mapping.OfficeIntegration.PowerPointInfo">
  <Version>Version1</Version>
  <RequiresSignIn>False</RequiresSignIn>
</EsriMapsInfo>
</file>

<file path=customXml/item11.xml><?xml version="1.0" encoding="utf-8"?>
<EsriMapsInfo xmlns="ESRI.ArcGIS.Mapping.OfficeIntegration.PowerPointInfo">
  <Version>Version1</Version>
  <RequiresSignIn>False</RequiresSignIn>
</EsriMapsInfo>
</file>

<file path=customXml/item12.xml><?xml version="1.0" encoding="utf-8"?>
<EsriMapsInfo xmlns="ESRI.ArcGIS.Mapping.OfficeIntegration.PowerPointInfo">
  <Version>Version1</Version>
  <RequiresSignIn>False</RequiresSignIn>
</EsriMapsInfo>
</file>

<file path=customXml/item13.xml><?xml version="1.0" encoding="utf-8"?>
<EsriMapsInfo xmlns="ESRI.ArcGIS.Mapping.OfficeIntegration.PowerPointInfo">
  <Version>Version1</Version>
  <RequiresSignIn>False</RequiresSignIn>
</EsriMapsInfo>
</file>

<file path=customXml/item14.xml><?xml version="1.0" encoding="utf-8"?>
<EsriMapsInfo xmlns="ESRI.ArcGIS.Mapping.OfficeIntegration.PowerPointInfo">
  <Version>Version1</Version>
  <RequiresSignIn>False</RequiresSignIn>
</EsriMapsInfo>
</file>

<file path=customXml/item15.xml><?xml version="1.0" encoding="utf-8"?>
<EsriMapsInfo xmlns="ESRI.ArcGIS.Mapping.OfficeIntegration.PowerPointInfo">
  <Version>Version1</Version>
  <RequiresSignIn>False</RequiresSignIn>
</EsriMapsInfo>
</file>

<file path=customXml/item16.xml><?xml version="1.0" encoding="utf-8"?>
<EsriMapsInfo xmlns="ESRI.ArcGIS.Mapping.OfficeIntegration.PowerPointInfo">
  <Version>Version1</Version>
  <RequiresSignIn>False</RequiresSignIn>
</EsriMapsInfo>
</file>

<file path=customXml/item17.xml><?xml version="1.0" encoding="utf-8"?>
<EsriMapsInfo xmlns="ESRI.ArcGIS.Mapping.OfficeIntegration.PowerPointInfo">
  <Version>Version1</Version>
  <RequiresSignIn>False</RequiresSignIn>
</EsriMapsInfo>
</file>

<file path=customXml/item18.xml><?xml version="1.0" encoding="utf-8"?>
<EsriMapsInfo xmlns="ESRI.ArcGIS.Mapping.OfficeIntegration.PowerPointInfo">
  <Version>Version1</Version>
  <RequiresSignIn>False</RequiresSignIn>
</EsriMapsInfo>
</file>

<file path=customXml/item19.xml><?xml version="1.0" encoding="utf-8"?>
<EsriMapsInfo xmlns="ESRI.ArcGIS.Mapping.OfficeIntegration.PowerPointInfo">
  <Version>Version1</Version>
  <RequiresSignIn>False</RequiresSignIn>
</EsriMapsInfo>
</file>

<file path=customXml/item2.xml><?xml version="1.0" encoding="utf-8"?>
<EsriMapsInfo xmlns="ESRI.ArcGIS.Mapping.OfficeIntegration.PowerPointInfo">
  <Version>Version1</Version>
  <RequiresSignIn>False</RequiresSignIn>
</EsriMapsInfo>
</file>

<file path=customXml/item20.xml><?xml version="1.0" encoding="utf-8"?>
<EsriMapsInfo xmlns="ESRI.ArcGIS.Mapping.OfficeIntegration.PowerPointInfo">
  <Version>Version1</Version>
  <RequiresSignIn>False</RequiresSignIn>
</EsriMapsInfo>
</file>

<file path=customXml/item21.xml><?xml version="1.0" encoding="utf-8"?>
<EsriMapsInfo xmlns="ESRI.ArcGIS.Mapping.OfficeIntegration.PowerPointInfo">
  <Version>Version1</Version>
  <RequiresSignIn>False</RequiresSignIn>
</EsriMapsInfo>
</file>

<file path=customXml/item22.xml><?xml version="1.0" encoding="utf-8"?>
<EsriMapsInfo xmlns="ESRI.ArcGIS.Mapping.OfficeIntegration.PowerPointInfo">
  <Version>Version1</Version>
  <RequiresSignIn>False</RequiresSignIn>
</EsriMapsInfo>
</file>

<file path=customXml/item23.xml><?xml version="1.0" encoding="utf-8"?>
<EsriMapsInfo xmlns="ESRI.ArcGIS.Mapping.OfficeIntegration.PowerPointInfo">
  <Version>Version1</Version>
  <RequiresSignIn>False</RequiresSignIn>
</EsriMapsInfo>
</file>

<file path=customXml/item24.xml><?xml version="1.0" encoding="utf-8"?>
<EsriMapsInfo xmlns="ESRI.ArcGIS.Mapping.OfficeIntegration.PowerPointInfo">
  <Version>Version1</Version>
  <RequiresSignIn>False</RequiresSignIn>
</EsriMapsInfo>
</file>

<file path=customXml/item25.xml><?xml version="1.0" encoding="utf-8"?>
<EsriMapsInfo xmlns="ESRI.ArcGIS.Mapping.OfficeIntegration.PowerPointInfo">
  <Version>Version1</Version>
  <RequiresSignIn>False</RequiresSignIn>
</EsriMapsInfo>
</file>

<file path=customXml/item3.xml><?xml version="1.0" encoding="utf-8"?>
<EsriMapsInfo xmlns="ESRI.ArcGIS.Mapping.OfficeIntegration.PowerPointInfo">
  <Version>Version1</Version>
  <RequiresSignIn>False</RequiresSignIn>
</EsriMapsInfo>
</file>

<file path=customXml/item4.xml><?xml version="1.0" encoding="utf-8"?>
<EsriMapsInfo xmlns="ESRI.ArcGIS.Mapping.OfficeIntegration.PowerPointInfo">
  <Version>Version1</Version>
  <RequiresSignIn>False</RequiresSignIn>
</EsriMapsInfo>
</file>

<file path=customXml/item5.xml><?xml version="1.0" encoding="utf-8"?>
<EsriMapsInfo xmlns="ESRI.ArcGIS.Mapping.OfficeIntegration.PowerPointInfo">
  <Version>Version1</Version>
  <RequiresSignIn>False</RequiresSignIn>
</EsriMapsInfo>
</file>

<file path=customXml/item6.xml><?xml version="1.0" encoding="utf-8"?>
<EsriMapsInfo xmlns="ESRI.ArcGIS.Mapping.OfficeIntegration.PowerPointInfo">
  <Version>Version1</Version>
  <RequiresSignIn>False</RequiresSignIn>
</EsriMapsInfo>
</file>

<file path=customXml/item7.xml><?xml version="1.0" encoding="utf-8"?>
<EsriMapsInfo xmlns="ESRI.ArcGIS.Mapping.OfficeIntegration.PowerPointInfo">
  <Version>Version1</Version>
  <RequiresSignIn>False</RequiresSignIn>
</EsriMapsInfo>
</file>

<file path=customXml/item8.xml><?xml version="1.0" encoding="utf-8"?>
<EsriMapsInfo xmlns="ESRI.ArcGIS.Mapping.OfficeIntegration.PowerPointInfo">
  <Version>Version1</Version>
  <RequiresSignIn>False</RequiresSignIn>
</EsriMapsInfo>
</file>

<file path=customXml/item9.xml><?xml version="1.0" encoding="utf-8"?>
<EsriMapsInfo xmlns="ESRI.ArcGIS.Mapping.OfficeIntegration.PowerPointInfo">
  <Version>Version1</Version>
  <RequiresSignIn>False</RequiresSignIn>
</EsriMapsInfo>
</file>

<file path=customXml/itemProps1.xml><?xml version="1.0" encoding="utf-8"?>
<ds:datastoreItem xmlns:ds="http://schemas.openxmlformats.org/officeDocument/2006/customXml" ds:itemID="{54A4ECB6-5840-4949-8879-0FBC7E80A1CD}">
  <ds:schemaRefs>
    <ds:schemaRef ds:uri="ESRI.ArcGIS.Mapping.OfficeIntegration.PowerPointInfo"/>
  </ds:schemaRefs>
</ds:datastoreItem>
</file>

<file path=customXml/itemProps10.xml><?xml version="1.0" encoding="utf-8"?>
<ds:datastoreItem xmlns:ds="http://schemas.openxmlformats.org/officeDocument/2006/customXml" ds:itemID="{E24E5F0F-7F77-4CF8-9A03-C84A52AC3116}">
  <ds:schemaRefs>
    <ds:schemaRef ds:uri="ESRI.ArcGIS.Mapping.OfficeIntegration.PowerPointInfo"/>
  </ds:schemaRefs>
</ds:datastoreItem>
</file>

<file path=customXml/itemProps11.xml><?xml version="1.0" encoding="utf-8"?>
<ds:datastoreItem xmlns:ds="http://schemas.openxmlformats.org/officeDocument/2006/customXml" ds:itemID="{45B00415-4A69-4635-B937-75939E89D4FE}">
  <ds:schemaRefs>
    <ds:schemaRef ds:uri="ESRI.ArcGIS.Mapping.OfficeIntegration.PowerPointInfo"/>
  </ds:schemaRefs>
</ds:datastoreItem>
</file>

<file path=customXml/itemProps12.xml><?xml version="1.0" encoding="utf-8"?>
<ds:datastoreItem xmlns:ds="http://schemas.openxmlformats.org/officeDocument/2006/customXml" ds:itemID="{3A41493F-030E-4E82-9369-2DCFCA697672}">
  <ds:schemaRefs>
    <ds:schemaRef ds:uri="ESRI.ArcGIS.Mapping.OfficeIntegration.PowerPointInfo"/>
  </ds:schemaRefs>
</ds:datastoreItem>
</file>

<file path=customXml/itemProps13.xml><?xml version="1.0" encoding="utf-8"?>
<ds:datastoreItem xmlns:ds="http://schemas.openxmlformats.org/officeDocument/2006/customXml" ds:itemID="{CE983790-5EDE-4FBC-B990-2C615B1FE2D1}">
  <ds:schemaRefs>
    <ds:schemaRef ds:uri="ESRI.ArcGIS.Mapping.OfficeIntegration.PowerPointInfo"/>
  </ds:schemaRefs>
</ds:datastoreItem>
</file>

<file path=customXml/itemProps14.xml><?xml version="1.0" encoding="utf-8"?>
<ds:datastoreItem xmlns:ds="http://schemas.openxmlformats.org/officeDocument/2006/customXml" ds:itemID="{56ABD464-0EA9-42D8-896B-F6DF54EFBD87}">
  <ds:schemaRefs>
    <ds:schemaRef ds:uri="ESRI.ArcGIS.Mapping.OfficeIntegration.PowerPointInfo"/>
  </ds:schemaRefs>
</ds:datastoreItem>
</file>

<file path=customXml/itemProps15.xml><?xml version="1.0" encoding="utf-8"?>
<ds:datastoreItem xmlns:ds="http://schemas.openxmlformats.org/officeDocument/2006/customXml" ds:itemID="{8AD0C909-07D8-4478-B5C3-AFB12E4680E2}">
  <ds:schemaRefs>
    <ds:schemaRef ds:uri="ESRI.ArcGIS.Mapping.OfficeIntegration.PowerPointInfo"/>
  </ds:schemaRefs>
</ds:datastoreItem>
</file>

<file path=customXml/itemProps16.xml><?xml version="1.0" encoding="utf-8"?>
<ds:datastoreItem xmlns:ds="http://schemas.openxmlformats.org/officeDocument/2006/customXml" ds:itemID="{ABAD1EA6-B771-4151-8E24-BB557F211A3D}">
  <ds:schemaRefs>
    <ds:schemaRef ds:uri="ESRI.ArcGIS.Mapping.OfficeIntegration.PowerPointInfo"/>
  </ds:schemaRefs>
</ds:datastoreItem>
</file>

<file path=customXml/itemProps17.xml><?xml version="1.0" encoding="utf-8"?>
<ds:datastoreItem xmlns:ds="http://schemas.openxmlformats.org/officeDocument/2006/customXml" ds:itemID="{BAA274AE-3B9F-42E8-AF40-62A6CBEEDDA4}">
  <ds:schemaRefs>
    <ds:schemaRef ds:uri="ESRI.ArcGIS.Mapping.OfficeIntegration.PowerPointInfo"/>
  </ds:schemaRefs>
</ds:datastoreItem>
</file>

<file path=customXml/itemProps18.xml><?xml version="1.0" encoding="utf-8"?>
<ds:datastoreItem xmlns:ds="http://schemas.openxmlformats.org/officeDocument/2006/customXml" ds:itemID="{DE63A8E2-1479-4C8E-A03A-2BF8C3C49775}">
  <ds:schemaRefs>
    <ds:schemaRef ds:uri="ESRI.ArcGIS.Mapping.OfficeIntegration.PowerPointInfo"/>
  </ds:schemaRefs>
</ds:datastoreItem>
</file>

<file path=customXml/itemProps19.xml><?xml version="1.0" encoding="utf-8"?>
<ds:datastoreItem xmlns:ds="http://schemas.openxmlformats.org/officeDocument/2006/customXml" ds:itemID="{99C982DD-404E-49E2-A928-1F8CF4C1DC11}">
  <ds:schemaRefs>
    <ds:schemaRef ds:uri="ESRI.ArcGIS.Mapping.OfficeIntegration.PowerPointInfo"/>
  </ds:schemaRefs>
</ds:datastoreItem>
</file>

<file path=customXml/itemProps2.xml><?xml version="1.0" encoding="utf-8"?>
<ds:datastoreItem xmlns:ds="http://schemas.openxmlformats.org/officeDocument/2006/customXml" ds:itemID="{FE3B94D1-76BB-4AA1-A6C0-119DB7D43E34}">
  <ds:schemaRefs>
    <ds:schemaRef ds:uri="ESRI.ArcGIS.Mapping.OfficeIntegration.PowerPointInfo"/>
  </ds:schemaRefs>
</ds:datastoreItem>
</file>

<file path=customXml/itemProps20.xml><?xml version="1.0" encoding="utf-8"?>
<ds:datastoreItem xmlns:ds="http://schemas.openxmlformats.org/officeDocument/2006/customXml" ds:itemID="{8AF0694E-F303-4973-A10B-C3D97A5C647C}">
  <ds:schemaRefs>
    <ds:schemaRef ds:uri="ESRI.ArcGIS.Mapping.OfficeIntegration.PowerPointInfo"/>
  </ds:schemaRefs>
</ds:datastoreItem>
</file>

<file path=customXml/itemProps21.xml><?xml version="1.0" encoding="utf-8"?>
<ds:datastoreItem xmlns:ds="http://schemas.openxmlformats.org/officeDocument/2006/customXml" ds:itemID="{DEE22E87-3470-4A97-9454-BF62D639085F}">
  <ds:schemaRefs>
    <ds:schemaRef ds:uri="ESRI.ArcGIS.Mapping.OfficeIntegration.PowerPointInfo"/>
  </ds:schemaRefs>
</ds:datastoreItem>
</file>

<file path=customXml/itemProps22.xml><?xml version="1.0" encoding="utf-8"?>
<ds:datastoreItem xmlns:ds="http://schemas.openxmlformats.org/officeDocument/2006/customXml" ds:itemID="{4AFCBEE8-4459-4331-B06A-8093DA088849}">
  <ds:schemaRefs>
    <ds:schemaRef ds:uri="ESRI.ArcGIS.Mapping.OfficeIntegration.PowerPointInfo"/>
  </ds:schemaRefs>
</ds:datastoreItem>
</file>

<file path=customXml/itemProps23.xml><?xml version="1.0" encoding="utf-8"?>
<ds:datastoreItem xmlns:ds="http://schemas.openxmlformats.org/officeDocument/2006/customXml" ds:itemID="{090446B0-BAEC-4908-8210-DE8FDE56146C}">
  <ds:schemaRefs>
    <ds:schemaRef ds:uri="ESRI.ArcGIS.Mapping.OfficeIntegration.PowerPointInfo"/>
  </ds:schemaRefs>
</ds:datastoreItem>
</file>

<file path=customXml/itemProps24.xml><?xml version="1.0" encoding="utf-8"?>
<ds:datastoreItem xmlns:ds="http://schemas.openxmlformats.org/officeDocument/2006/customXml" ds:itemID="{2342DA03-A7E5-4B06-9471-72B50ACD1BAF}">
  <ds:schemaRefs>
    <ds:schemaRef ds:uri="ESRI.ArcGIS.Mapping.OfficeIntegration.PowerPointInfo"/>
  </ds:schemaRefs>
</ds:datastoreItem>
</file>

<file path=customXml/itemProps25.xml><?xml version="1.0" encoding="utf-8"?>
<ds:datastoreItem xmlns:ds="http://schemas.openxmlformats.org/officeDocument/2006/customXml" ds:itemID="{FC7FCD37-3844-4676-942F-7583BFC4CC2F}">
  <ds:schemaRefs>
    <ds:schemaRef ds:uri="ESRI.ArcGIS.Mapping.OfficeIntegration.PowerPointInfo"/>
  </ds:schemaRefs>
</ds:datastoreItem>
</file>

<file path=customXml/itemProps3.xml><?xml version="1.0" encoding="utf-8"?>
<ds:datastoreItem xmlns:ds="http://schemas.openxmlformats.org/officeDocument/2006/customXml" ds:itemID="{03D62DE1-D25A-4761-95DE-A2B17A6AD6F8}">
  <ds:schemaRefs>
    <ds:schemaRef ds:uri="ESRI.ArcGIS.Mapping.OfficeIntegration.PowerPointInfo"/>
  </ds:schemaRefs>
</ds:datastoreItem>
</file>

<file path=customXml/itemProps4.xml><?xml version="1.0" encoding="utf-8"?>
<ds:datastoreItem xmlns:ds="http://schemas.openxmlformats.org/officeDocument/2006/customXml" ds:itemID="{1C0DB3FE-D17A-46C5-AD00-1902F981EFA0}">
  <ds:schemaRefs>
    <ds:schemaRef ds:uri="ESRI.ArcGIS.Mapping.OfficeIntegration.PowerPointInfo"/>
  </ds:schemaRefs>
</ds:datastoreItem>
</file>

<file path=customXml/itemProps5.xml><?xml version="1.0" encoding="utf-8"?>
<ds:datastoreItem xmlns:ds="http://schemas.openxmlformats.org/officeDocument/2006/customXml" ds:itemID="{D3934A80-EA59-4A54-A244-CD5F1E2E721C}">
  <ds:schemaRefs>
    <ds:schemaRef ds:uri="ESRI.ArcGIS.Mapping.OfficeIntegration.PowerPointInfo"/>
  </ds:schemaRefs>
</ds:datastoreItem>
</file>

<file path=customXml/itemProps6.xml><?xml version="1.0" encoding="utf-8"?>
<ds:datastoreItem xmlns:ds="http://schemas.openxmlformats.org/officeDocument/2006/customXml" ds:itemID="{6CB8538F-78C8-4841-874D-A2BC54F4E20A}">
  <ds:schemaRefs>
    <ds:schemaRef ds:uri="ESRI.ArcGIS.Mapping.OfficeIntegration.PowerPointInfo"/>
  </ds:schemaRefs>
</ds:datastoreItem>
</file>

<file path=customXml/itemProps7.xml><?xml version="1.0" encoding="utf-8"?>
<ds:datastoreItem xmlns:ds="http://schemas.openxmlformats.org/officeDocument/2006/customXml" ds:itemID="{AD13ADF2-6E57-42A1-B62E-E05111864E07}">
  <ds:schemaRefs>
    <ds:schemaRef ds:uri="ESRI.ArcGIS.Mapping.OfficeIntegration.PowerPointInfo"/>
  </ds:schemaRefs>
</ds:datastoreItem>
</file>

<file path=customXml/itemProps8.xml><?xml version="1.0" encoding="utf-8"?>
<ds:datastoreItem xmlns:ds="http://schemas.openxmlformats.org/officeDocument/2006/customXml" ds:itemID="{85E23FCE-2769-40A9-B240-CFF418FF5E41}">
  <ds:schemaRefs>
    <ds:schemaRef ds:uri="ESRI.ArcGIS.Mapping.OfficeIntegration.PowerPointInfo"/>
  </ds:schemaRefs>
</ds:datastoreItem>
</file>

<file path=customXml/itemProps9.xml><?xml version="1.0" encoding="utf-8"?>
<ds:datastoreItem xmlns:ds="http://schemas.openxmlformats.org/officeDocument/2006/customXml" ds:itemID="{EAA2A349-E2E3-483F-BA7A-EF9579200036}">
  <ds:schemaRefs>
    <ds:schemaRef ds:uri="ESRI.ArcGIS.Mapping.OfficeIntegration.PowerPointInfo"/>
  </ds:schemaRefs>
</ds:datastoreItem>
</file>

<file path=docProps/app.xml><?xml version="1.0" encoding="utf-8"?>
<Properties xmlns="http://schemas.openxmlformats.org/officeDocument/2006/extended-properties" xmlns:vt="http://schemas.openxmlformats.org/officeDocument/2006/docPropsVTypes">
  <Template>Clarity</Template>
  <TotalTime>6234</TotalTime>
  <Words>1287</Words>
  <Application>Microsoft Office PowerPoint</Application>
  <PresentationFormat>On-screen Show (4:3)</PresentationFormat>
  <Paragraphs>147</Paragraphs>
  <Slides>44</Slides>
  <Notes>39</Notes>
  <HiddenSlides>0</HiddenSlides>
  <MMClips>0</MMClips>
  <ScaleCrop>false</ScaleCrop>
  <HeadingPairs>
    <vt:vector size="4" baseType="variant">
      <vt:variant>
        <vt:lpstr>Theme</vt:lpstr>
      </vt:variant>
      <vt:variant>
        <vt:i4>1</vt:i4>
      </vt:variant>
      <vt:variant>
        <vt:lpstr>Slide Titles</vt:lpstr>
      </vt:variant>
      <vt:variant>
        <vt:i4>44</vt:i4>
      </vt:variant>
    </vt:vector>
  </HeadingPairs>
  <TitlesOfParts>
    <vt:vector size="45" baseType="lpstr">
      <vt:lpstr>Clarity</vt:lpstr>
      <vt:lpstr>Chapter 11</vt:lpstr>
      <vt:lpstr>PowerPoint Presentation</vt:lpstr>
      <vt:lpstr>PowerPoint Presentation</vt:lpstr>
      <vt:lpstr>Dealing with Field Work</vt:lpstr>
      <vt:lpstr>Nonsampling Error  </vt:lpstr>
      <vt:lpstr>Data Collection</vt:lpstr>
      <vt:lpstr>Possible Errors in  Field Data Collection</vt:lpstr>
      <vt:lpstr>PowerPoint Presentation</vt:lpstr>
      <vt:lpstr>PowerPoint Presentation</vt:lpstr>
      <vt:lpstr>Intentional Fieldworker Errors</vt:lpstr>
      <vt:lpstr>Intentional Fieldworker Errors</vt:lpstr>
      <vt:lpstr>Unintentional Fieldworker Error</vt:lpstr>
      <vt:lpstr>Unintentional Fieldworker Error</vt:lpstr>
      <vt:lpstr>Intentional Respondent Error</vt:lpstr>
      <vt:lpstr>Intentional Respondent Error</vt:lpstr>
      <vt:lpstr>Unintentional Respondent Error</vt:lpstr>
      <vt:lpstr>Unintentional Respondent Error</vt:lpstr>
      <vt:lpstr>Unintentional Respondent Error</vt:lpstr>
      <vt:lpstr>PowerPoint Presentation</vt:lpstr>
      <vt:lpstr>Field Data Collection Quality Controls</vt:lpstr>
      <vt:lpstr>Field Data Collection Quality Controls</vt:lpstr>
      <vt:lpstr>Field Data Collection Quality Controls</vt:lpstr>
      <vt:lpstr>Field Data Collection Quality Controls</vt:lpstr>
      <vt:lpstr>Field Data Collection Quality Controls</vt:lpstr>
      <vt:lpstr>Control of Unintentional Respondent Error</vt:lpstr>
      <vt:lpstr>Control of Unintentional Respondent Error</vt:lpstr>
      <vt:lpstr>Data Collection Errors with  Online Surveys</vt:lpstr>
      <vt:lpstr>Nonresponse Error</vt:lpstr>
      <vt:lpstr>PowerPoint Presentation</vt:lpstr>
      <vt:lpstr>Refusals to Participate</vt:lpstr>
      <vt:lpstr>Break-Offs During the Interview</vt:lpstr>
      <vt:lpstr>Refusals to Answer Specific Questions</vt:lpstr>
      <vt:lpstr>What Is a Completed Interview?</vt:lpstr>
      <vt:lpstr>Measuring Nonresponse Error</vt:lpstr>
      <vt:lpstr>  Response Rate</vt:lpstr>
      <vt:lpstr>Nonresponse Error</vt:lpstr>
      <vt:lpstr>PowerPoint Presentation</vt:lpstr>
      <vt:lpstr>Dataset, Coding Data and the Data Code Book</vt:lpstr>
      <vt:lpstr>Dataset, Coding Data and the Data Code Book</vt:lpstr>
      <vt:lpstr>PowerPoint Presentation</vt:lpstr>
      <vt:lpstr>Data Quality Issues</vt:lpstr>
      <vt:lpstr>Data Quality Issues</vt:lpstr>
      <vt:lpstr>PowerPoint Presentation</vt:lpstr>
      <vt:lpstr>PowerPoint Presentation</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Heather</dc:creator>
  <cp:lastModifiedBy>Don</cp:lastModifiedBy>
  <cp:revision>187</cp:revision>
  <cp:lastPrinted>2012-12-24T17:26:07Z</cp:lastPrinted>
  <dcterms:created xsi:type="dcterms:W3CDTF">2012-12-10T07:00:45Z</dcterms:created>
  <dcterms:modified xsi:type="dcterms:W3CDTF">2016-04-20T15:34:44Z</dcterms:modified>
</cp:coreProperties>
</file>