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749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483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483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124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218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03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658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276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234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384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734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110DC-073E-42EF-AB8C-9D2EAD8E5C61}" type="datetimeFigureOut">
              <a:rPr lang="ar-SA" smtClean="0"/>
              <a:t>27/01/34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8BDF6-AF11-4007-82B2-9F8CB313F06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130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0" y="0"/>
            <a:ext cx="9144000" cy="6789787"/>
            <a:chOff x="0" y="0"/>
            <a:chExt cx="9144000" cy="678978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" b="5011"/>
            <a:stretch/>
          </p:blipFill>
          <p:spPr bwMode="auto">
            <a:xfrm>
              <a:off x="417" y="0"/>
              <a:ext cx="5100290" cy="3184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275" y="2690283"/>
              <a:ext cx="4657725" cy="2447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37112"/>
              <a:ext cx="4608637" cy="2352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718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Pictures\47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9360"/>
            <a:ext cx="4816530" cy="6480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81123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عرض على الشاشة (3:4)‏</PresentationFormat>
  <Paragraphs>0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نسق Office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1</cp:revision>
  <dcterms:created xsi:type="dcterms:W3CDTF">2012-12-10T15:29:00Z</dcterms:created>
  <dcterms:modified xsi:type="dcterms:W3CDTF">2012-12-10T15:38:31Z</dcterms:modified>
</cp:coreProperties>
</file>