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08" r:id="rId1"/>
  </p:sldMasterIdLst>
  <p:notesMasterIdLst>
    <p:notesMasterId r:id="rId27"/>
  </p:notesMasterIdLst>
  <p:sldIdLst>
    <p:sldId id="256" r:id="rId2"/>
    <p:sldId id="262" r:id="rId3"/>
    <p:sldId id="263" r:id="rId4"/>
    <p:sldId id="264" r:id="rId5"/>
    <p:sldId id="259" r:id="rId6"/>
    <p:sldId id="265" r:id="rId7"/>
    <p:sldId id="266" r:id="rId8"/>
    <p:sldId id="287" r:id="rId9"/>
    <p:sldId id="260" r:id="rId10"/>
    <p:sldId id="267" r:id="rId11"/>
    <p:sldId id="268" r:id="rId12"/>
    <p:sldId id="286" r:id="rId13"/>
    <p:sldId id="281" r:id="rId14"/>
    <p:sldId id="269" r:id="rId15"/>
    <p:sldId id="278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2" r:id="rId24"/>
    <p:sldId id="285" r:id="rId25"/>
    <p:sldId id="261" r:id="rId26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7331" autoAdjust="0"/>
  </p:normalViewPr>
  <p:slideViewPr>
    <p:cSldViewPr>
      <p:cViewPr>
        <p:scale>
          <a:sx n="71" d="100"/>
          <a:sy n="71" d="100"/>
        </p:scale>
        <p:origin x="-13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8D4205-B963-45D0-9DF7-AB6450BCF75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065D46-BFDB-449B-8EC0-BDA8E141782F}">
      <dgm:prSet phldrT="[Text]" custT="1"/>
      <dgm:spPr/>
      <dgm:t>
        <a:bodyPr/>
        <a:lstStyle/>
        <a:p>
          <a:r>
            <a:rPr lang="en-US" sz="2000" dirty="0" smtClean="0"/>
            <a:t>Cardio protective </a:t>
          </a:r>
        </a:p>
        <a:p>
          <a:r>
            <a:rPr lang="en-US" sz="2000" dirty="0" smtClean="0"/>
            <a:t>Effects</a:t>
          </a:r>
          <a:endParaRPr lang="en-US" sz="2000" dirty="0"/>
        </a:p>
      </dgm:t>
    </dgm:pt>
    <dgm:pt modelId="{5361DF5E-6E26-41F6-BA0F-E617797265D7}" type="parTrans" cxnId="{6F3C6FD2-1715-4946-BFA6-755FCCFA4564}">
      <dgm:prSet/>
      <dgm:spPr/>
      <dgm:t>
        <a:bodyPr/>
        <a:lstStyle/>
        <a:p>
          <a:endParaRPr lang="en-US"/>
        </a:p>
      </dgm:t>
    </dgm:pt>
    <dgm:pt modelId="{389B4A7E-EC33-4080-BB9F-6F368AA8E06B}" type="sibTrans" cxnId="{6F3C6FD2-1715-4946-BFA6-755FCCFA4564}">
      <dgm:prSet/>
      <dgm:spPr/>
      <dgm:t>
        <a:bodyPr/>
        <a:lstStyle/>
        <a:p>
          <a:endParaRPr lang="en-US"/>
        </a:p>
      </dgm:t>
    </dgm:pt>
    <dgm:pt modelId="{9D8C0EA0-5621-4C38-9E5B-D6F317E13D7C}">
      <dgm:prSet phldrT="[Text]"/>
      <dgm:spPr/>
      <dgm:t>
        <a:bodyPr/>
        <a:lstStyle/>
        <a:p>
          <a:r>
            <a:rPr lang="en-US" dirty="0" smtClean="0"/>
            <a:t>Anti-</a:t>
          </a:r>
        </a:p>
        <a:p>
          <a:r>
            <a:rPr lang="en-US" dirty="0" smtClean="0"/>
            <a:t>atherosclerotic</a:t>
          </a:r>
          <a:endParaRPr lang="en-US" dirty="0"/>
        </a:p>
      </dgm:t>
    </dgm:pt>
    <dgm:pt modelId="{9AA0C4BC-3DFB-401E-B25D-A134CBC87F8F}" type="parTrans" cxnId="{6153495C-7ED1-45B4-A83B-62B8C904356D}">
      <dgm:prSet/>
      <dgm:spPr/>
      <dgm:t>
        <a:bodyPr/>
        <a:lstStyle/>
        <a:p>
          <a:endParaRPr lang="en-US"/>
        </a:p>
      </dgm:t>
    </dgm:pt>
    <dgm:pt modelId="{858380DC-5524-424F-BB38-D42D9A61A60C}" type="sibTrans" cxnId="{6153495C-7ED1-45B4-A83B-62B8C904356D}">
      <dgm:prSet/>
      <dgm:spPr/>
      <dgm:t>
        <a:bodyPr/>
        <a:lstStyle/>
        <a:p>
          <a:endParaRPr lang="en-US"/>
        </a:p>
      </dgm:t>
    </dgm:pt>
    <dgm:pt modelId="{CF2B602B-5938-4A6D-A9C8-2E63BCDE273E}">
      <dgm:prSet phldrT="[Text]"/>
      <dgm:spPr/>
      <dgm:t>
        <a:bodyPr/>
        <a:lstStyle/>
        <a:p>
          <a:r>
            <a:rPr lang="en-US" dirty="0" smtClean="0"/>
            <a:t>Anti-</a:t>
          </a:r>
        </a:p>
        <a:p>
          <a:r>
            <a:rPr lang="en-US" dirty="0" smtClean="0"/>
            <a:t>ischemic</a:t>
          </a:r>
          <a:endParaRPr lang="en-US" dirty="0"/>
        </a:p>
      </dgm:t>
    </dgm:pt>
    <dgm:pt modelId="{047AD8E2-09CA-4B04-8F84-635FEF27DD66}" type="parTrans" cxnId="{5C5358C1-9226-4708-9C3E-70CC2A4E41BE}">
      <dgm:prSet/>
      <dgm:spPr/>
      <dgm:t>
        <a:bodyPr/>
        <a:lstStyle/>
        <a:p>
          <a:endParaRPr lang="en-US"/>
        </a:p>
      </dgm:t>
    </dgm:pt>
    <dgm:pt modelId="{27A0E8EE-AF8A-40F1-A38A-A3E4EB851CC8}" type="sibTrans" cxnId="{5C5358C1-9226-4708-9C3E-70CC2A4E41BE}">
      <dgm:prSet/>
      <dgm:spPr/>
      <dgm:t>
        <a:bodyPr/>
        <a:lstStyle/>
        <a:p>
          <a:endParaRPr lang="en-US"/>
        </a:p>
      </dgm:t>
    </dgm:pt>
    <dgm:pt modelId="{48A762EB-AD77-4A6B-8D33-9912EF7AEAC6}">
      <dgm:prSet phldrT="[Text]"/>
      <dgm:spPr/>
      <dgm:t>
        <a:bodyPr/>
        <a:lstStyle/>
        <a:p>
          <a:r>
            <a:rPr lang="en-US" dirty="0" smtClean="0"/>
            <a:t>Anti-</a:t>
          </a:r>
        </a:p>
        <a:p>
          <a:r>
            <a:rPr lang="en-US" dirty="0" smtClean="0"/>
            <a:t>arrhythmic</a:t>
          </a:r>
          <a:endParaRPr lang="en-US" dirty="0"/>
        </a:p>
      </dgm:t>
    </dgm:pt>
    <dgm:pt modelId="{1BB8E45F-6870-442C-A70B-40988260CDB4}" type="parTrans" cxnId="{E57740D1-D9CA-4BB6-BF89-B4C018497C84}">
      <dgm:prSet/>
      <dgm:spPr/>
      <dgm:t>
        <a:bodyPr/>
        <a:lstStyle/>
        <a:p>
          <a:endParaRPr lang="en-US"/>
        </a:p>
      </dgm:t>
    </dgm:pt>
    <dgm:pt modelId="{BA74F07D-D317-4341-A46B-D631844D0F89}" type="sibTrans" cxnId="{E57740D1-D9CA-4BB6-BF89-B4C018497C84}">
      <dgm:prSet/>
      <dgm:spPr/>
      <dgm:t>
        <a:bodyPr/>
        <a:lstStyle/>
        <a:p>
          <a:endParaRPr lang="en-US"/>
        </a:p>
      </dgm:t>
    </dgm:pt>
    <dgm:pt modelId="{E5338B0D-8A7C-452D-9BC5-C72B3C9C9660}">
      <dgm:prSet/>
      <dgm:spPr/>
      <dgm:t>
        <a:bodyPr/>
        <a:lstStyle/>
        <a:p>
          <a:r>
            <a:rPr lang="en-US" dirty="0" err="1" smtClean="0"/>
            <a:t>Psychologic</a:t>
          </a:r>
          <a:endParaRPr lang="en-US" dirty="0"/>
        </a:p>
      </dgm:t>
    </dgm:pt>
    <dgm:pt modelId="{69F87966-A1B7-44C3-B141-D78198BD4AA7}" type="parTrans" cxnId="{A63E1A60-DF82-4A5E-B3CC-179CA16C661F}">
      <dgm:prSet/>
      <dgm:spPr/>
      <dgm:t>
        <a:bodyPr/>
        <a:lstStyle/>
        <a:p>
          <a:endParaRPr lang="en-US"/>
        </a:p>
      </dgm:t>
    </dgm:pt>
    <dgm:pt modelId="{57DDB1A1-6F06-4649-B0D7-FF84CC5894D6}" type="sibTrans" cxnId="{A63E1A60-DF82-4A5E-B3CC-179CA16C661F}">
      <dgm:prSet/>
      <dgm:spPr/>
      <dgm:t>
        <a:bodyPr/>
        <a:lstStyle/>
        <a:p>
          <a:endParaRPr lang="en-US"/>
        </a:p>
      </dgm:t>
    </dgm:pt>
    <dgm:pt modelId="{7DFE0519-52C2-4203-AE33-45C5EE2F1701}">
      <dgm:prSet/>
      <dgm:spPr/>
      <dgm:t>
        <a:bodyPr/>
        <a:lstStyle/>
        <a:p>
          <a:r>
            <a:rPr lang="en-US" dirty="0" smtClean="0"/>
            <a:t>Anti-</a:t>
          </a:r>
        </a:p>
        <a:p>
          <a:r>
            <a:rPr lang="en-US" dirty="0" smtClean="0"/>
            <a:t>thrombotic</a:t>
          </a:r>
          <a:endParaRPr lang="en-US" dirty="0"/>
        </a:p>
      </dgm:t>
    </dgm:pt>
    <dgm:pt modelId="{6C685862-AE42-40EF-9AD9-78E454C6D6A1}" type="parTrans" cxnId="{C113A235-CB22-413F-957E-33580308DECF}">
      <dgm:prSet/>
      <dgm:spPr/>
      <dgm:t>
        <a:bodyPr/>
        <a:lstStyle/>
        <a:p>
          <a:endParaRPr lang="en-US"/>
        </a:p>
      </dgm:t>
    </dgm:pt>
    <dgm:pt modelId="{FE5F2C16-F7B5-4382-8A67-E99854BFBEAB}" type="sibTrans" cxnId="{C113A235-CB22-413F-957E-33580308DECF}">
      <dgm:prSet/>
      <dgm:spPr/>
      <dgm:t>
        <a:bodyPr/>
        <a:lstStyle/>
        <a:p>
          <a:endParaRPr lang="en-US"/>
        </a:p>
      </dgm:t>
    </dgm:pt>
    <dgm:pt modelId="{298E95A9-5644-4619-A4DD-6F17100A80AD}">
      <dgm:prSet/>
      <dgm:spPr/>
      <dgm:t>
        <a:bodyPr/>
        <a:lstStyle/>
        <a:p>
          <a:pPr algn="ctr"/>
          <a:r>
            <a:rPr lang="en-US" dirty="0" smtClean="0"/>
            <a:t>Lipids</a:t>
          </a:r>
        </a:p>
        <a:p>
          <a:pPr algn="ctr"/>
          <a:r>
            <a:rPr lang="en-US" dirty="0" smtClean="0">
              <a:latin typeface="Garamond"/>
            </a:rPr>
            <a:t>↓ adiposity</a:t>
          </a:r>
        </a:p>
        <a:p>
          <a:pPr algn="ctr"/>
          <a:r>
            <a:rPr lang="en-US" dirty="0" smtClean="0">
              <a:latin typeface="Garamond"/>
            </a:rPr>
            <a:t>↑insulin sensitivity</a:t>
          </a:r>
        </a:p>
        <a:p>
          <a:pPr algn="ctr"/>
          <a:r>
            <a:rPr lang="en-US" dirty="0" smtClean="0">
              <a:latin typeface="Garamond"/>
            </a:rPr>
            <a:t>↓ inflammation</a:t>
          </a:r>
          <a:endParaRPr lang="en-US" dirty="0" smtClean="0"/>
        </a:p>
        <a:p>
          <a:pPr algn="ctr"/>
          <a:endParaRPr lang="en-US" dirty="0"/>
        </a:p>
      </dgm:t>
    </dgm:pt>
    <dgm:pt modelId="{62BE0CA4-C2D9-458A-BC9C-3FEAE04CE6DD}" type="parTrans" cxnId="{6931E6C1-4763-48F2-8C44-F67C0DE8C6B7}">
      <dgm:prSet/>
      <dgm:spPr/>
      <dgm:t>
        <a:bodyPr/>
        <a:lstStyle/>
        <a:p>
          <a:endParaRPr lang="en-US"/>
        </a:p>
      </dgm:t>
    </dgm:pt>
    <dgm:pt modelId="{6B033046-F5E2-422F-942A-321943DC438F}" type="sibTrans" cxnId="{6931E6C1-4763-48F2-8C44-F67C0DE8C6B7}">
      <dgm:prSet/>
      <dgm:spPr/>
      <dgm:t>
        <a:bodyPr/>
        <a:lstStyle/>
        <a:p>
          <a:endParaRPr lang="en-US"/>
        </a:p>
      </dgm:t>
    </dgm:pt>
    <dgm:pt modelId="{337EB848-4151-45F0-8059-732DA5F765BB}">
      <dgm:prSet/>
      <dgm:spPr/>
      <dgm:t>
        <a:bodyPr/>
        <a:lstStyle/>
        <a:p>
          <a:r>
            <a:rPr lang="en-US" dirty="0" smtClean="0"/>
            <a:t>Depression</a:t>
          </a:r>
          <a:r>
            <a:rPr lang="en-US" dirty="0" smtClean="0">
              <a:latin typeface="Garamond"/>
            </a:rPr>
            <a:t>↓</a:t>
          </a:r>
          <a:endParaRPr lang="en-US" dirty="0" smtClean="0"/>
        </a:p>
        <a:p>
          <a:r>
            <a:rPr lang="en-US" dirty="0" smtClean="0"/>
            <a:t>Stress</a:t>
          </a:r>
          <a:r>
            <a:rPr lang="en-US" dirty="0" smtClean="0">
              <a:latin typeface="Garamond"/>
            </a:rPr>
            <a:t>↓</a:t>
          </a:r>
          <a:endParaRPr lang="en-US" dirty="0" smtClean="0"/>
        </a:p>
        <a:p>
          <a:r>
            <a:rPr lang="en-US" dirty="0" smtClean="0">
              <a:latin typeface="Garamond"/>
            </a:rPr>
            <a:t>↑Social  support</a:t>
          </a:r>
          <a:endParaRPr lang="en-US" dirty="0"/>
        </a:p>
      </dgm:t>
    </dgm:pt>
    <dgm:pt modelId="{230AFAC8-1E62-4B2B-AE68-4AE0FE6DA02A}" type="parTrans" cxnId="{74E172B8-E89F-464A-BD60-F073FD456B56}">
      <dgm:prSet/>
      <dgm:spPr/>
      <dgm:t>
        <a:bodyPr/>
        <a:lstStyle/>
        <a:p>
          <a:endParaRPr lang="en-US"/>
        </a:p>
      </dgm:t>
    </dgm:pt>
    <dgm:pt modelId="{2CF7D083-B0FE-4202-BB81-80A9828BF410}" type="sibTrans" cxnId="{74E172B8-E89F-464A-BD60-F073FD456B56}">
      <dgm:prSet/>
      <dgm:spPr/>
      <dgm:t>
        <a:bodyPr/>
        <a:lstStyle/>
        <a:p>
          <a:endParaRPr lang="en-US"/>
        </a:p>
      </dgm:t>
    </dgm:pt>
    <dgm:pt modelId="{942FBC7B-310E-4CA1-A877-11D67A7E9B06}">
      <dgm:prSet/>
      <dgm:spPr/>
      <dgm:t>
        <a:bodyPr/>
        <a:lstStyle/>
        <a:p>
          <a:r>
            <a:rPr lang="en-US" dirty="0" smtClean="0"/>
            <a:t>Platelet adhesiveness</a:t>
          </a:r>
        </a:p>
        <a:p>
          <a:r>
            <a:rPr lang="en-US" dirty="0" smtClean="0">
              <a:latin typeface="Garamond"/>
            </a:rPr>
            <a:t>↓ fibrinogen</a:t>
          </a:r>
        </a:p>
        <a:p>
          <a:r>
            <a:rPr lang="en-US" dirty="0" smtClean="0">
              <a:latin typeface="Garamond"/>
            </a:rPr>
            <a:t>↓ blood viscosity</a:t>
          </a:r>
          <a:endParaRPr lang="en-US" dirty="0" smtClean="0"/>
        </a:p>
        <a:p>
          <a:endParaRPr lang="en-US" dirty="0"/>
        </a:p>
      </dgm:t>
    </dgm:pt>
    <dgm:pt modelId="{6E7141A6-38BC-4F8D-8C96-A0659A03702A}" type="parTrans" cxnId="{D03B58F9-755E-4400-AF44-C1D186BA326B}">
      <dgm:prSet/>
      <dgm:spPr/>
      <dgm:t>
        <a:bodyPr/>
        <a:lstStyle/>
        <a:p>
          <a:endParaRPr lang="en-US"/>
        </a:p>
      </dgm:t>
    </dgm:pt>
    <dgm:pt modelId="{86B8B5CD-60F0-4813-8377-A85110977654}" type="sibTrans" cxnId="{D03B58F9-755E-4400-AF44-C1D186BA326B}">
      <dgm:prSet/>
      <dgm:spPr/>
      <dgm:t>
        <a:bodyPr/>
        <a:lstStyle/>
        <a:p>
          <a:endParaRPr lang="en-US"/>
        </a:p>
      </dgm:t>
    </dgm:pt>
    <dgm:pt modelId="{F7A7197D-DD1C-4ECB-8820-E5D9CB03593C}">
      <dgm:prSet/>
      <dgm:spPr/>
      <dgm:t>
        <a:bodyPr/>
        <a:lstStyle/>
        <a:p>
          <a:r>
            <a:rPr lang="en-US" dirty="0" smtClean="0"/>
            <a:t>Myocardial O2 demand</a:t>
          </a:r>
        </a:p>
        <a:p>
          <a:r>
            <a:rPr lang="en-US" dirty="0" smtClean="0"/>
            <a:t>Coronary flow</a:t>
          </a:r>
        </a:p>
        <a:p>
          <a:r>
            <a:rPr lang="en-US" dirty="0" smtClean="0">
              <a:latin typeface="Garamond"/>
            </a:rPr>
            <a:t>↓ endothelial</a:t>
          </a:r>
        </a:p>
        <a:p>
          <a:r>
            <a:rPr lang="en-US" dirty="0" smtClean="0">
              <a:latin typeface="Garamond"/>
            </a:rPr>
            <a:t>dysfunction</a:t>
          </a:r>
          <a:endParaRPr lang="en-US" dirty="0" smtClean="0"/>
        </a:p>
        <a:p>
          <a:endParaRPr lang="en-US" dirty="0"/>
        </a:p>
      </dgm:t>
    </dgm:pt>
    <dgm:pt modelId="{D496FBF0-7DBA-4850-B1BD-CB99A9DA9EDD}" type="parTrans" cxnId="{4E5B37EE-BE77-4978-9E7F-F1C6A810BB7D}">
      <dgm:prSet/>
      <dgm:spPr/>
      <dgm:t>
        <a:bodyPr/>
        <a:lstStyle/>
        <a:p>
          <a:endParaRPr lang="en-US"/>
        </a:p>
      </dgm:t>
    </dgm:pt>
    <dgm:pt modelId="{14B0D780-EB48-4844-8FA8-C1DFC24A5313}" type="sibTrans" cxnId="{4E5B37EE-BE77-4978-9E7F-F1C6A810BB7D}">
      <dgm:prSet/>
      <dgm:spPr/>
      <dgm:t>
        <a:bodyPr/>
        <a:lstStyle/>
        <a:p>
          <a:endParaRPr lang="en-US"/>
        </a:p>
      </dgm:t>
    </dgm:pt>
    <dgm:pt modelId="{2C6D3ABE-161E-4AB0-8211-7F61034E97DA}">
      <dgm:prSet/>
      <dgm:spPr/>
      <dgm:t>
        <a:bodyPr/>
        <a:lstStyle/>
        <a:p>
          <a:r>
            <a:rPr lang="en-US" dirty="0" smtClean="0">
              <a:latin typeface="Garamond"/>
            </a:rPr>
            <a:t>↓ adrenergic activity</a:t>
          </a:r>
        </a:p>
      </dgm:t>
    </dgm:pt>
    <dgm:pt modelId="{FAA81D56-014E-481B-BEA2-B115C31A257D}" type="parTrans" cxnId="{B3ADE86B-ED43-4497-8B94-35DF73E517FC}">
      <dgm:prSet/>
      <dgm:spPr/>
      <dgm:t>
        <a:bodyPr/>
        <a:lstStyle/>
        <a:p>
          <a:endParaRPr lang="en-US"/>
        </a:p>
      </dgm:t>
    </dgm:pt>
    <dgm:pt modelId="{F4CCED75-3D2E-403C-A938-72EFAE7A4B84}" type="sibTrans" cxnId="{B3ADE86B-ED43-4497-8B94-35DF73E517FC}">
      <dgm:prSet/>
      <dgm:spPr/>
      <dgm:t>
        <a:bodyPr/>
        <a:lstStyle/>
        <a:p>
          <a:endParaRPr lang="en-US"/>
        </a:p>
      </dgm:t>
    </dgm:pt>
    <dgm:pt modelId="{02649D1A-E875-4ACC-B55B-FE3BE655F01E}" type="pres">
      <dgm:prSet presAssocID="{308D4205-B963-45D0-9DF7-AB6450BCF75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EG"/>
        </a:p>
      </dgm:t>
    </dgm:pt>
    <dgm:pt modelId="{82108D7D-D503-4652-B36D-7DCC5EA87690}" type="pres">
      <dgm:prSet presAssocID="{C5065D46-BFDB-449B-8EC0-BDA8E141782F}" presName="hierRoot1" presStyleCnt="0">
        <dgm:presLayoutVars>
          <dgm:hierBranch val="init"/>
        </dgm:presLayoutVars>
      </dgm:prSet>
      <dgm:spPr/>
    </dgm:pt>
    <dgm:pt modelId="{E2A1B141-D48B-4051-BF23-AEDE263EB493}" type="pres">
      <dgm:prSet presAssocID="{C5065D46-BFDB-449B-8EC0-BDA8E141782F}" presName="rootComposite1" presStyleCnt="0"/>
      <dgm:spPr/>
    </dgm:pt>
    <dgm:pt modelId="{825DBED9-B1BB-4018-ACE8-DBDD875AA667}" type="pres">
      <dgm:prSet presAssocID="{C5065D46-BFDB-449B-8EC0-BDA8E141782F}" presName="rootText1" presStyleLbl="node0" presStyleIdx="0" presStyleCnt="1" custScaleX="173066" custScaleY="170168" custLinFactY="-43515" custLinFactNeighborX="5408" custLinFactNeighborY="-100000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927E1991-202F-4A5F-94BB-268FB6280844}" type="pres">
      <dgm:prSet presAssocID="{C5065D46-BFDB-449B-8EC0-BDA8E141782F}" presName="rootConnector1" presStyleLbl="node1" presStyleIdx="0" presStyleCnt="0"/>
      <dgm:spPr/>
      <dgm:t>
        <a:bodyPr/>
        <a:lstStyle/>
        <a:p>
          <a:pPr rtl="1"/>
          <a:endParaRPr lang="ar-EG"/>
        </a:p>
      </dgm:t>
    </dgm:pt>
    <dgm:pt modelId="{39D98631-7F8C-4A37-8D31-5642C1F63F8C}" type="pres">
      <dgm:prSet presAssocID="{C5065D46-BFDB-449B-8EC0-BDA8E141782F}" presName="hierChild2" presStyleCnt="0"/>
      <dgm:spPr/>
    </dgm:pt>
    <dgm:pt modelId="{361F19A6-2E9D-4F3F-93B9-5CF315D0EF5C}" type="pres">
      <dgm:prSet presAssocID="{9AA0C4BC-3DFB-401E-B25D-A134CBC87F8F}" presName="Name37" presStyleLbl="parChTrans1D2" presStyleIdx="0" presStyleCnt="5"/>
      <dgm:spPr/>
      <dgm:t>
        <a:bodyPr/>
        <a:lstStyle/>
        <a:p>
          <a:pPr rtl="1"/>
          <a:endParaRPr lang="ar-EG"/>
        </a:p>
      </dgm:t>
    </dgm:pt>
    <dgm:pt modelId="{CB0C9233-A3A2-4BCC-8838-6D111EF85A60}" type="pres">
      <dgm:prSet presAssocID="{9D8C0EA0-5621-4C38-9E5B-D6F317E13D7C}" presName="hierRoot2" presStyleCnt="0">
        <dgm:presLayoutVars>
          <dgm:hierBranch val="init"/>
        </dgm:presLayoutVars>
      </dgm:prSet>
      <dgm:spPr/>
    </dgm:pt>
    <dgm:pt modelId="{0C0635E3-D762-40F5-980A-75042DC60A97}" type="pres">
      <dgm:prSet presAssocID="{9D8C0EA0-5621-4C38-9E5B-D6F317E13D7C}" presName="rootComposite" presStyleCnt="0"/>
      <dgm:spPr/>
    </dgm:pt>
    <dgm:pt modelId="{4C2E09F0-6F53-47F5-A7DE-6FC4E04AC44A}" type="pres">
      <dgm:prSet presAssocID="{9D8C0EA0-5621-4C38-9E5B-D6F317E13D7C}" presName="rootText" presStyleLbl="node2" presStyleIdx="0" presStyleCnt="5" custLinFactNeighborX="-35" custLinFactNeighborY="-375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377471E-275B-4A8C-9EA3-BB1D12E44BEC}" type="pres">
      <dgm:prSet presAssocID="{9D8C0EA0-5621-4C38-9E5B-D6F317E13D7C}" presName="rootConnector" presStyleLbl="node2" presStyleIdx="0" presStyleCnt="5"/>
      <dgm:spPr/>
      <dgm:t>
        <a:bodyPr/>
        <a:lstStyle/>
        <a:p>
          <a:pPr rtl="1"/>
          <a:endParaRPr lang="ar-EG"/>
        </a:p>
      </dgm:t>
    </dgm:pt>
    <dgm:pt modelId="{6AE48D44-85F9-4FA8-8879-F3B547DACD4F}" type="pres">
      <dgm:prSet presAssocID="{9D8C0EA0-5621-4C38-9E5B-D6F317E13D7C}" presName="hierChild4" presStyleCnt="0"/>
      <dgm:spPr/>
    </dgm:pt>
    <dgm:pt modelId="{A38E960D-33A1-471D-81BA-7EC346DD1184}" type="pres">
      <dgm:prSet presAssocID="{62BE0CA4-C2D9-458A-BC9C-3FEAE04CE6DD}" presName="Name37" presStyleLbl="parChTrans1D3" presStyleIdx="0" presStyleCnt="5"/>
      <dgm:spPr/>
      <dgm:t>
        <a:bodyPr/>
        <a:lstStyle/>
        <a:p>
          <a:pPr rtl="1"/>
          <a:endParaRPr lang="ar-EG"/>
        </a:p>
      </dgm:t>
    </dgm:pt>
    <dgm:pt modelId="{C202E65B-BB26-47BB-916B-EFF709E82AF9}" type="pres">
      <dgm:prSet presAssocID="{298E95A9-5644-4619-A4DD-6F17100A80AD}" presName="hierRoot2" presStyleCnt="0">
        <dgm:presLayoutVars>
          <dgm:hierBranch val="init"/>
        </dgm:presLayoutVars>
      </dgm:prSet>
      <dgm:spPr/>
    </dgm:pt>
    <dgm:pt modelId="{A3CEFC68-4632-4E84-99CC-D87A8BC68B5C}" type="pres">
      <dgm:prSet presAssocID="{298E95A9-5644-4619-A4DD-6F17100A80AD}" presName="rootComposite" presStyleCnt="0"/>
      <dgm:spPr/>
    </dgm:pt>
    <dgm:pt modelId="{B7C575E5-5D98-4136-9884-C1B009796C44}" type="pres">
      <dgm:prSet presAssocID="{298E95A9-5644-4619-A4DD-6F17100A80AD}" presName="rootText" presStyleLbl="node3" presStyleIdx="0" presStyleCnt="5" custScaleY="236467" custLinFactNeighborX="-14233" custLinFactNeighborY="-1500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80276ED3-8B0F-472C-A425-72CDCE9EB65D}" type="pres">
      <dgm:prSet presAssocID="{298E95A9-5644-4619-A4DD-6F17100A80AD}" presName="rootConnector" presStyleLbl="node3" presStyleIdx="0" presStyleCnt="5"/>
      <dgm:spPr/>
      <dgm:t>
        <a:bodyPr/>
        <a:lstStyle/>
        <a:p>
          <a:pPr rtl="1"/>
          <a:endParaRPr lang="ar-EG"/>
        </a:p>
      </dgm:t>
    </dgm:pt>
    <dgm:pt modelId="{971ADA7D-F122-4779-940F-2734AACD253F}" type="pres">
      <dgm:prSet presAssocID="{298E95A9-5644-4619-A4DD-6F17100A80AD}" presName="hierChild4" presStyleCnt="0"/>
      <dgm:spPr/>
    </dgm:pt>
    <dgm:pt modelId="{7B8A1FA5-ABD8-42B9-AE64-5704795B4339}" type="pres">
      <dgm:prSet presAssocID="{298E95A9-5644-4619-A4DD-6F17100A80AD}" presName="hierChild5" presStyleCnt="0"/>
      <dgm:spPr/>
    </dgm:pt>
    <dgm:pt modelId="{B5DC8EAD-69B3-477A-9A8A-34B8B09DD871}" type="pres">
      <dgm:prSet presAssocID="{9D8C0EA0-5621-4C38-9E5B-D6F317E13D7C}" presName="hierChild5" presStyleCnt="0"/>
      <dgm:spPr/>
    </dgm:pt>
    <dgm:pt modelId="{C0EE9D87-223E-474D-8FA8-95E429A3D0EE}" type="pres">
      <dgm:prSet presAssocID="{69F87966-A1B7-44C3-B141-D78198BD4AA7}" presName="Name37" presStyleLbl="parChTrans1D2" presStyleIdx="1" presStyleCnt="5"/>
      <dgm:spPr/>
      <dgm:t>
        <a:bodyPr/>
        <a:lstStyle/>
        <a:p>
          <a:pPr rtl="1"/>
          <a:endParaRPr lang="ar-EG"/>
        </a:p>
      </dgm:t>
    </dgm:pt>
    <dgm:pt modelId="{E02BDAA6-5E6E-4762-8687-A2D9F4948AE0}" type="pres">
      <dgm:prSet presAssocID="{E5338B0D-8A7C-452D-9BC5-C72B3C9C9660}" presName="hierRoot2" presStyleCnt="0">
        <dgm:presLayoutVars>
          <dgm:hierBranch val="init"/>
        </dgm:presLayoutVars>
      </dgm:prSet>
      <dgm:spPr/>
    </dgm:pt>
    <dgm:pt modelId="{34ACC8FB-2EB4-4E5B-AE82-255BB880933A}" type="pres">
      <dgm:prSet presAssocID="{E5338B0D-8A7C-452D-9BC5-C72B3C9C9660}" presName="rootComposite" presStyleCnt="0"/>
      <dgm:spPr/>
    </dgm:pt>
    <dgm:pt modelId="{E2A09654-6886-4CB8-8800-C57CB0140ADD}" type="pres">
      <dgm:prSet presAssocID="{E5338B0D-8A7C-452D-9BC5-C72B3C9C9660}" presName="rootText" presStyleLbl="node2" presStyleIdx="1" presStyleCnt="5" custLinFactNeighborX="-2067" custLinFactNeighborY="-32566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428857FD-5D4F-4F32-A07E-730797A12176}" type="pres">
      <dgm:prSet presAssocID="{E5338B0D-8A7C-452D-9BC5-C72B3C9C9660}" presName="rootConnector" presStyleLbl="node2" presStyleIdx="1" presStyleCnt="5"/>
      <dgm:spPr/>
      <dgm:t>
        <a:bodyPr/>
        <a:lstStyle/>
        <a:p>
          <a:pPr rtl="1"/>
          <a:endParaRPr lang="ar-EG"/>
        </a:p>
      </dgm:t>
    </dgm:pt>
    <dgm:pt modelId="{658BA780-B23B-4FE6-8F04-8EBB0535FFEB}" type="pres">
      <dgm:prSet presAssocID="{E5338B0D-8A7C-452D-9BC5-C72B3C9C9660}" presName="hierChild4" presStyleCnt="0"/>
      <dgm:spPr/>
    </dgm:pt>
    <dgm:pt modelId="{7EAB0180-A5BF-425B-9601-7558839FBC5C}" type="pres">
      <dgm:prSet presAssocID="{230AFAC8-1E62-4B2B-AE68-4AE0FE6DA02A}" presName="Name37" presStyleLbl="parChTrans1D3" presStyleIdx="1" presStyleCnt="5"/>
      <dgm:spPr/>
      <dgm:t>
        <a:bodyPr/>
        <a:lstStyle/>
        <a:p>
          <a:pPr rtl="1"/>
          <a:endParaRPr lang="ar-EG"/>
        </a:p>
      </dgm:t>
    </dgm:pt>
    <dgm:pt modelId="{47FB5F15-CA71-4595-9E38-019BD7619355}" type="pres">
      <dgm:prSet presAssocID="{337EB848-4151-45F0-8059-732DA5F765BB}" presName="hierRoot2" presStyleCnt="0">
        <dgm:presLayoutVars>
          <dgm:hierBranch val="init"/>
        </dgm:presLayoutVars>
      </dgm:prSet>
      <dgm:spPr/>
    </dgm:pt>
    <dgm:pt modelId="{95623B43-3E81-48FF-8F4C-9D0F112DD6C7}" type="pres">
      <dgm:prSet presAssocID="{337EB848-4151-45F0-8059-732DA5F765BB}" presName="rootComposite" presStyleCnt="0"/>
      <dgm:spPr/>
    </dgm:pt>
    <dgm:pt modelId="{58A01E4C-9F48-4C4F-A760-837BBD979E22}" type="pres">
      <dgm:prSet presAssocID="{337EB848-4151-45F0-8059-732DA5F765BB}" presName="rootText" presStyleLbl="node3" presStyleIdx="1" presStyleCnt="5" custLinFactNeighborX="-10842" custLinFactNeighborY="-15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E62F25-8D6F-460E-AA83-2808F9FDCDF9}" type="pres">
      <dgm:prSet presAssocID="{337EB848-4151-45F0-8059-732DA5F765BB}" presName="rootConnector" presStyleLbl="node3" presStyleIdx="1" presStyleCnt="5"/>
      <dgm:spPr/>
      <dgm:t>
        <a:bodyPr/>
        <a:lstStyle/>
        <a:p>
          <a:pPr rtl="1"/>
          <a:endParaRPr lang="ar-EG"/>
        </a:p>
      </dgm:t>
    </dgm:pt>
    <dgm:pt modelId="{19901527-34CB-47A6-B26F-ECA5A8F8A807}" type="pres">
      <dgm:prSet presAssocID="{337EB848-4151-45F0-8059-732DA5F765BB}" presName="hierChild4" presStyleCnt="0"/>
      <dgm:spPr/>
    </dgm:pt>
    <dgm:pt modelId="{1B1DD081-43D7-482A-A581-B2C1CF04E57E}" type="pres">
      <dgm:prSet presAssocID="{337EB848-4151-45F0-8059-732DA5F765BB}" presName="hierChild5" presStyleCnt="0"/>
      <dgm:spPr/>
    </dgm:pt>
    <dgm:pt modelId="{7FB62AAE-D2EE-40CE-B331-7CEFDF295DBF}" type="pres">
      <dgm:prSet presAssocID="{E5338B0D-8A7C-452D-9BC5-C72B3C9C9660}" presName="hierChild5" presStyleCnt="0"/>
      <dgm:spPr/>
    </dgm:pt>
    <dgm:pt modelId="{A92636CD-D1BE-4115-B1A4-2647FE26144E}" type="pres">
      <dgm:prSet presAssocID="{6C685862-AE42-40EF-9AD9-78E454C6D6A1}" presName="Name37" presStyleLbl="parChTrans1D2" presStyleIdx="2" presStyleCnt="5"/>
      <dgm:spPr/>
      <dgm:t>
        <a:bodyPr/>
        <a:lstStyle/>
        <a:p>
          <a:pPr rtl="1"/>
          <a:endParaRPr lang="ar-EG"/>
        </a:p>
      </dgm:t>
    </dgm:pt>
    <dgm:pt modelId="{557C4D48-3775-41AC-B92A-D7A1E8D5BDAA}" type="pres">
      <dgm:prSet presAssocID="{7DFE0519-52C2-4203-AE33-45C5EE2F1701}" presName="hierRoot2" presStyleCnt="0">
        <dgm:presLayoutVars>
          <dgm:hierBranch val="init"/>
        </dgm:presLayoutVars>
      </dgm:prSet>
      <dgm:spPr/>
    </dgm:pt>
    <dgm:pt modelId="{A74D25D0-006A-47B3-90DA-32D2ABD8DA19}" type="pres">
      <dgm:prSet presAssocID="{7DFE0519-52C2-4203-AE33-45C5EE2F1701}" presName="rootComposite" presStyleCnt="0"/>
      <dgm:spPr/>
    </dgm:pt>
    <dgm:pt modelId="{11C677A8-91D6-4D7A-9D78-87EDF6B0E6D6}" type="pres">
      <dgm:prSet presAssocID="{7DFE0519-52C2-4203-AE33-45C5EE2F1701}" presName="rootText" presStyleLbl="node2" presStyleIdx="2" presStyleCnt="5" custLinFactNeighborX="1325" custLinFactNeighborY="-32566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A2F740E7-35B3-4D54-90D6-E48B53BE6460}" type="pres">
      <dgm:prSet presAssocID="{7DFE0519-52C2-4203-AE33-45C5EE2F1701}" presName="rootConnector" presStyleLbl="node2" presStyleIdx="2" presStyleCnt="5"/>
      <dgm:spPr/>
      <dgm:t>
        <a:bodyPr/>
        <a:lstStyle/>
        <a:p>
          <a:pPr rtl="1"/>
          <a:endParaRPr lang="ar-EG"/>
        </a:p>
      </dgm:t>
    </dgm:pt>
    <dgm:pt modelId="{54798352-76CF-4F08-B93B-ABE749A44EB6}" type="pres">
      <dgm:prSet presAssocID="{7DFE0519-52C2-4203-AE33-45C5EE2F1701}" presName="hierChild4" presStyleCnt="0"/>
      <dgm:spPr/>
    </dgm:pt>
    <dgm:pt modelId="{47B6451C-604F-4C0B-801E-AE49360054BB}" type="pres">
      <dgm:prSet presAssocID="{6E7141A6-38BC-4F8D-8C96-A0659A03702A}" presName="Name37" presStyleLbl="parChTrans1D3" presStyleIdx="2" presStyleCnt="5"/>
      <dgm:spPr/>
      <dgm:t>
        <a:bodyPr/>
        <a:lstStyle/>
        <a:p>
          <a:pPr rtl="1"/>
          <a:endParaRPr lang="ar-EG"/>
        </a:p>
      </dgm:t>
    </dgm:pt>
    <dgm:pt modelId="{16FBED86-DF71-416C-888D-BB887B172081}" type="pres">
      <dgm:prSet presAssocID="{942FBC7B-310E-4CA1-A877-11D67A7E9B06}" presName="hierRoot2" presStyleCnt="0">
        <dgm:presLayoutVars>
          <dgm:hierBranch val="init"/>
        </dgm:presLayoutVars>
      </dgm:prSet>
      <dgm:spPr/>
    </dgm:pt>
    <dgm:pt modelId="{678E6CAA-E849-49D5-8FA0-7B321AD8888A}" type="pres">
      <dgm:prSet presAssocID="{942FBC7B-310E-4CA1-A877-11D67A7E9B06}" presName="rootComposite" presStyleCnt="0"/>
      <dgm:spPr/>
    </dgm:pt>
    <dgm:pt modelId="{F5457C97-2833-4B99-9384-A7FBC5DC9387}" type="pres">
      <dgm:prSet presAssocID="{942FBC7B-310E-4CA1-A877-11D67A7E9B06}" presName="rootText" presStyleLbl="node3" presStyleIdx="2" presStyleCnt="5" custScaleY="221501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37AC953D-DC8B-4C84-B6CC-4742D31CB789}" type="pres">
      <dgm:prSet presAssocID="{942FBC7B-310E-4CA1-A877-11D67A7E9B06}" presName="rootConnector" presStyleLbl="node3" presStyleIdx="2" presStyleCnt="5"/>
      <dgm:spPr/>
      <dgm:t>
        <a:bodyPr/>
        <a:lstStyle/>
        <a:p>
          <a:pPr rtl="1"/>
          <a:endParaRPr lang="ar-EG"/>
        </a:p>
      </dgm:t>
    </dgm:pt>
    <dgm:pt modelId="{A02F0957-D037-4C75-B81B-1839853FB518}" type="pres">
      <dgm:prSet presAssocID="{942FBC7B-310E-4CA1-A877-11D67A7E9B06}" presName="hierChild4" presStyleCnt="0"/>
      <dgm:spPr/>
    </dgm:pt>
    <dgm:pt modelId="{8AA32E7C-935E-47C3-8966-D8D824406D6E}" type="pres">
      <dgm:prSet presAssocID="{942FBC7B-310E-4CA1-A877-11D67A7E9B06}" presName="hierChild5" presStyleCnt="0"/>
      <dgm:spPr/>
    </dgm:pt>
    <dgm:pt modelId="{A746B87C-2097-4DA4-947C-3A14F5C2FA63}" type="pres">
      <dgm:prSet presAssocID="{7DFE0519-52C2-4203-AE33-45C5EE2F1701}" presName="hierChild5" presStyleCnt="0"/>
      <dgm:spPr/>
    </dgm:pt>
    <dgm:pt modelId="{85846900-C3E3-4218-A3D4-F178DBC573C1}" type="pres">
      <dgm:prSet presAssocID="{047AD8E2-09CA-4B04-8F84-635FEF27DD66}" presName="Name37" presStyleLbl="parChTrans1D2" presStyleIdx="3" presStyleCnt="5"/>
      <dgm:spPr/>
      <dgm:t>
        <a:bodyPr/>
        <a:lstStyle/>
        <a:p>
          <a:pPr rtl="1"/>
          <a:endParaRPr lang="ar-EG"/>
        </a:p>
      </dgm:t>
    </dgm:pt>
    <dgm:pt modelId="{77E1DDB4-C214-407D-A0A9-E28899812A56}" type="pres">
      <dgm:prSet presAssocID="{CF2B602B-5938-4A6D-A9C8-2E63BCDE273E}" presName="hierRoot2" presStyleCnt="0">
        <dgm:presLayoutVars>
          <dgm:hierBranch val="init"/>
        </dgm:presLayoutVars>
      </dgm:prSet>
      <dgm:spPr/>
    </dgm:pt>
    <dgm:pt modelId="{A4B62201-971F-4B69-B85D-89F944A6ACD9}" type="pres">
      <dgm:prSet presAssocID="{CF2B602B-5938-4A6D-A9C8-2E63BCDE273E}" presName="rootComposite" presStyleCnt="0"/>
      <dgm:spPr/>
    </dgm:pt>
    <dgm:pt modelId="{EB41E45A-F813-4542-857E-1382D19D36CB}" type="pres">
      <dgm:prSet presAssocID="{CF2B602B-5938-4A6D-A9C8-2E63BCDE273E}" presName="rootText" presStyleLbl="node2" presStyleIdx="3" presStyleCnt="5" custLinFactNeighborX="-692" custLinFactNeighborY="-32566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A92EDB27-13FF-4574-9425-63E2E1387685}" type="pres">
      <dgm:prSet presAssocID="{CF2B602B-5938-4A6D-A9C8-2E63BCDE273E}" presName="rootConnector" presStyleLbl="node2" presStyleIdx="3" presStyleCnt="5"/>
      <dgm:spPr/>
      <dgm:t>
        <a:bodyPr/>
        <a:lstStyle/>
        <a:p>
          <a:pPr rtl="1"/>
          <a:endParaRPr lang="ar-EG"/>
        </a:p>
      </dgm:t>
    </dgm:pt>
    <dgm:pt modelId="{4ECA48EE-4D30-45DC-B0E5-707F854C2D17}" type="pres">
      <dgm:prSet presAssocID="{CF2B602B-5938-4A6D-A9C8-2E63BCDE273E}" presName="hierChild4" presStyleCnt="0"/>
      <dgm:spPr/>
    </dgm:pt>
    <dgm:pt modelId="{EDBF0834-CC45-4D4B-9FEB-585D14B93B88}" type="pres">
      <dgm:prSet presAssocID="{D496FBF0-7DBA-4850-B1BD-CB99A9DA9EDD}" presName="Name37" presStyleLbl="parChTrans1D3" presStyleIdx="3" presStyleCnt="5"/>
      <dgm:spPr/>
      <dgm:t>
        <a:bodyPr/>
        <a:lstStyle/>
        <a:p>
          <a:pPr rtl="1"/>
          <a:endParaRPr lang="ar-EG"/>
        </a:p>
      </dgm:t>
    </dgm:pt>
    <dgm:pt modelId="{6D716713-2DFA-439C-A8C2-32F437F59637}" type="pres">
      <dgm:prSet presAssocID="{F7A7197D-DD1C-4ECB-8820-E5D9CB03593C}" presName="hierRoot2" presStyleCnt="0">
        <dgm:presLayoutVars>
          <dgm:hierBranch val="init"/>
        </dgm:presLayoutVars>
      </dgm:prSet>
      <dgm:spPr/>
    </dgm:pt>
    <dgm:pt modelId="{C2C9AA09-D19D-4BF6-9DE1-370F25AEA1B7}" type="pres">
      <dgm:prSet presAssocID="{F7A7197D-DD1C-4ECB-8820-E5D9CB03593C}" presName="rootComposite" presStyleCnt="0"/>
      <dgm:spPr/>
    </dgm:pt>
    <dgm:pt modelId="{A4B6D51E-CF26-4A07-994B-3D6133C5ADB9}" type="pres">
      <dgm:prSet presAssocID="{F7A7197D-DD1C-4ECB-8820-E5D9CB03593C}" presName="rootText" presStyleLbl="node3" presStyleIdx="3" presStyleCnt="5" custScaleY="178234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80DC1BF7-88CE-4DF7-848D-763DE89E13CC}" type="pres">
      <dgm:prSet presAssocID="{F7A7197D-DD1C-4ECB-8820-E5D9CB03593C}" presName="rootConnector" presStyleLbl="node3" presStyleIdx="3" presStyleCnt="5"/>
      <dgm:spPr/>
      <dgm:t>
        <a:bodyPr/>
        <a:lstStyle/>
        <a:p>
          <a:pPr rtl="1"/>
          <a:endParaRPr lang="ar-EG"/>
        </a:p>
      </dgm:t>
    </dgm:pt>
    <dgm:pt modelId="{3132DF94-542C-4DDE-80D7-42123DC6C9E2}" type="pres">
      <dgm:prSet presAssocID="{F7A7197D-DD1C-4ECB-8820-E5D9CB03593C}" presName="hierChild4" presStyleCnt="0"/>
      <dgm:spPr/>
    </dgm:pt>
    <dgm:pt modelId="{0F1BAB52-CE53-4BDB-AFA2-8A93CE63AFEF}" type="pres">
      <dgm:prSet presAssocID="{F7A7197D-DD1C-4ECB-8820-E5D9CB03593C}" presName="hierChild5" presStyleCnt="0"/>
      <dgm:spPr/>
    </dgm:pt>
    <dgm:pt modelId="{B1953998-56A0-464F-ACCA-7D0BEEDA77F1}" type="pres">
      <dgm:prSet presAssocID="{CF2B602B-5938-4A6D-A9C8-2E63BCDE273E}" presName="hierChild5" presStyleCnt="0"/>
      <dgm:spPr/>
    </dgm:pt>
    <dgm:pt modelId="{4A8ACCD1-E6C2-4939-A225-4AFF07034437}" type="pres">
      <dgm:prSet presAssocID="{1BB8E45F-6870-442C-A70B-40988260CDB4}" presName="Name37" presStyleLbl="parChTrans1D2" presStyleIdx="4" presStyleCnt="5"/>
      <dgm:spPr/>
      <dgm:t>
        <a:bodyPr/>
        <a:lstStyle/>
        <a:p>
          <a:pPr rtl="1"/>
          <a:endParaRPr lang="ar-EG"/>
        </a:p>
      </dgm:t>
    </dgm:pt>
    <dgm:pt modelId="{5B562938-8013-4C3D-AC0A-B5322679CD8D}" type="pres">
      <dgm:prSet presAssocID="{48A762EB-AD77-4A6B-8D33-9912EF7AEAC6}" presName="hierRoot2" presStyleCnt="0">
        <dgm:presLayoutVars>
          <dgm:hierBranch val="init"/>
        </dgm:presLayoutVars>
      </dgm:prSet>
      <dgm:spPr/>
    </dgm:pt>
    <dgm:pt modelId="{1913D1B3-C407-47F5-B6CB-54E60F7C7EB6}" type="pres">
      <dgm:prSet presAssocID="{48A762EB-AD77-4A6B-8D33-9912EF7AEAC6}" presName="rootComposite" presStyleCnt="0"/>
      <dgm:spPr/>
    </dgm:pt>
    <dgm:pt modelId="{54B7BECE-89DB-456A-BF11-9928A6563D69}" type="pres">
      <dgm:prSet presAssocID="{48A762EB-AD77-4A6B-8D33-9912EF7AEAC6}" presName="rootText" presStyleLbl="node2" presStyleIdx="4" presStyleCnt="5" custLinFactNeighborX="-2708" custLinFactNeighborY="-32566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B3576F4C-402C-48CA-B692-E9444EAE139E}" type="pres">
      <dgm:prSet presAssocID="{48A762EB-AD77-4A6B-8D33-9912EF7AEAC6}" presName="rootConnector" presStyleLbl="node2" presStyleIdx="4" presStyleCnt="5"/>
      <dgm:spPr/>
      <dgm:t>
        <a:bodyPr/>
        <a:lstStyle/>
        <a:p>
          <a:pPr rtl="1"/>
          <a:endParaRPr lang="ar-EG"/>
        </a:p>
      </dgm:t>
    </dgm:pt>
    <dgm:pt modelId="{12801848-907E-4000-8623-1E1C5D6A9D44}" type="pres">
      <dgm:prSet presAssocID="{48A762EB-AD77-4A6B-8D33-9912EF7AEAC6}" presName="hierChild4" presStyleCnt="0"/>
      <dgm:spPr/>
    </dgm:pt>
    <dgm:pt modelId="{642CC189-3104-4A74-8D98-10455B0C3C42}" type="pres">
      <dgm:prSet presAssocID="{FAA81D56-014E-481B-BEA2-B115C31A257D}" presName="Name37" presStyleLbl="parChTrans1D3" presStyleIdx="4" presStyleCnt="5"/>
      <dgm:spPr/>
      <dgm:t>
        <a:bodyPr/>
        <a:lstStyle/>
        <a:p>
          <a:pPr rtl="1"/>
          <a:endParaRPr lang="ar-EG"/>
        </a:p>
      </dgm:t>
    </dgm:pt>
    <dgm:pt modelId="{306794AF-2D7E-485B-A4B7-4E8A1D717B8B}" type="pres">
      <dgm:prSet presAssocID="{2C6D3ABE-161E-4AB0-8211-7F61034E97DA}" presName="hierRoot2" presStyleCnt="0">
        <dgm:presLayoutVars>
          <dgm:hierBranch val="init"/>
        </dgm:presLayoutVars>
      </dgm:prSet>
      <dgm:spPr/>
    </dgm:pt>
    <dgm:pt modelId="{05032E84-62F8-4307-AEE2-B7D3E2E241B6}" type="pres">
      <dgm:prSet presAssocID="{2C6D3ABE-161E-4AB0-8211-7F61034E97DA}" presName="rootComposite" presStyleCnt="0"/>
      <dgm:spPr/>
    </dgm:pt>
    <dgm:pt modelId="{D481CE36-139C-4C35-BC25-1D64B6804707}" type="pres">
      <dgm:prSet presAssocID="{2C6D3ABE-161E-4AB0-8211-7F61034E97DA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pPr rtl="1"/>
          <a:endParaRPr lang="ar-EG"/>
        </a:p>
      </dgm:t>
    </dgm:pt>
    <dgm:pt modelId="{025A452E-9827-487C-B95A-36492E16E34D}" type="pres">
      <dgm:prSet presAssocID="{2C6D3ABE-161E-4AB0-8211-7F61034E97DA}" presName="rootConnector" presStyleLbl="node3" presStyleIdx="4" presStyleCnt="5"/>
      <dgm:spPr/>
      <dgm:t>
        <a:bodyPr/>
        <a:lstStyle/>
        <a:p>
          <a:pPr rtl="1"/>
          <a:endParaRPr lang="ar-EG"/>
        </a:p>
      </dgm:t>
    </dgm:pt>
    <dgm:pt modelId="{508AE71F-BE70-451D-BEA2-20401C1F227E}" type="pres">
      <dgm:prSet presAssocID="{2C6D3ABE-161E-4AB0-8211-7F61034E97DA}" presName="hierChild4" presStyleCnt="0"/>
      <dgm:spPr/>
    </dgm:pt>
    <dgm:pt modelId="{9DE6AB14-E9BC-4341-95FD-3F93242BF836}" type="pres">
      <dgm:prSet presAssocID="{2C6D3ABE-161E-4AB0-8211-7F61034E97DA}" presName="hierChild5" presStyleCnt="0"/>
      <dgm:spPr/>
    </dgm:pt>
    <dgm:pt modelId="{46D11C83-399F-4BDC-9E72-FB7BE4EE9E1F}" type="pres">
      <dgm:prSet presAssocID="{48A762EB-AD77-4A6B-8D33-9912EF7AEAC6}" presName="hierChild5" presStyleCnt="0"/>
      <dgm:spPr/>
    </dgm:pt>
    <dgm:pt modelId="{38F6C4E1-32AB-42B7-BF06-6958C4394A9D}" type="pres">
      <dgm:prSet presAssocID="{C5065D46-BFDB-449B-8EC0-BDA8E141782F}" presName="hierChild3" presStyleCnt="0"/>
      <dgm:spPr/>
    </dgm:pt>
  </dgm:ptLst>
  <dgm:cxnLst>
    <dgm:cxn modelId="{66904070-1900-4318-BD3B-CFAD84D49C5C}" type="presOf" srcId="{230AFAC8-1E62-4B2B-AE68-4AE0FE6DA02A}" destId="{7EAB0180-A5BF-425B-9601-7558839FBC5C}" srcOrd="0" destOrd="0" presId="urn:microsoft.com/office/officeart/2005/8/layout/orgChart1"/>
    <dgm:cxn modelId="{9FE5082F-2A4A-471D-A6A4-575648E2052D}" type="presOf" srcId="{E5338B0D-8A7C-452D-9BC5-C72B3C9C9660}" destId="{E2A09654-6886-4CB8-8800-C57CB0140ADD}" srcOrd="0" destOrd="0" presId="urn:microsoft.com/office/officeart/2005/8/layout/orgChart1"/>
    <dgm:cxn modelId="{C113A235-CB22-413F-957E-33580308DECF}" srcId="{C5065D46-BFDB-449B-8EC0-BDA8E141782F}" destId="{7DFE0519-52C2-4203-AE33-45C5EE2F1701}" srcOrd="2" destOrd="0" parTransId="{6C685862-AE42-40EF-9AD9-78E454C6D6A1}" sibTransId="{FE5F2C16-F7B5-4382-8A67-E99854BFBEAB}"/>
    <dgm:cxn modelId="{D03B58F9-755E-4400-AF44-C1D186BA326B}" srcId="{7DFE0519-52C2-4203-AE33-45C5EE2F1701}" destId="{942FBC7B-310E-4CA1-A877-11D67A7E9B06}" srcOrd="0" destOrd="0" parTransId="{6E7141A6-38BC-4F8D-8C96-A0659A03702A}" sibTransId="{86B8B5CD-60F0-4813-8377-A85110977654}"/>
    <dgm:cxn modelId="{66245BAF-5F08-4B49-B155-770EC04B4C49}" type="presOf" srcId="{9D8C0EA0-5621-4C38-9E5B-D6F317E13D7C}" destId="{4C2E09F0-6F53-47F5-A7DE-6FC4E04AC44A}" srcOrd="0" destOrd="0" presId="urn:microsoft.com/office/officeart/2005/8/layout/orgChart1"/>
    <dgm:cxn modelId="{1D0CA4E9-EC52-48F2-A201-77E1A371D89E}" type="presOf" srcId="{C5065D46-BFDB-449B-8EC0-BDA8E141782F}" destId="{927E1991-202F-4A5F-94BB-268FB6280844}" srcOrd="1" destOrd="0" presId="urn:microsoft.com/office/officeart/2005/8/layout/orgChart1"/>
    <dgm:cxn modelId="{A5FA639D-EAF2-4163-82F5-CB743CA1283A}" type="presOf" srcId="{CF2B602B-5938-4A6D-A9C8-2E63BCDE273E}" destId="{A92EDB27-13FF-4574-9425-63E2E1387685}" srcOrd="1" destOrd="0" presId="urn:microsoft.com/office/officeart/2005/8/layout/orgChart1"/>
    <dgm:cxn modelId="{8F5DEFCD-5CF1-4CAB-897B-A18D58837A2D}" type="presOf" srcId="{7DFE0519-52C2-4203-AE33-45C5EE2F1701}" destId="{A2F740E7-35B3-4D54-90D6-E48B53BE6460}" srcOrd="1" destOrd="0" presId="urn:microsoft.com/office/officeart/2005/8/layout/orgChart1"/>
    <dgm:cxn modelId="{ECAC5244-DDE5-4A4E-B7EF-FFACB1112B92}" type="presOf" srcId="{2C6D3ABE-161E-4AB0-8211-7F61034E97DA}" destId="{D481CE36-139C-4C35-BC25-1D64B6804707}" srcOrd="0" destOrd="0" presId="urn:microsoft.com/office/officeart/2005/8/layout/orgChart1"/>
    <dgm:cxn modelId="{7C41B4B6-6F0E-44AD-9DCE-EE50C0C2E59B}" type="presOf" srcId="{942FBC7B-310E-4CA1-A877-11D67A7E9B06}" destId="{F5457C97-2833-4B99-9384-A7FBC5DC9387}" srcOrd="0" destOrd="0" presId="urn:microsoft.com/office/officeart/2005/8/layout/orgChart1"/>
    <dgm:cxn modelId="{9F688304-2748-48F2-8DEE-98B50A4B80AD}" type="presOf" srcId="{047AD8E2-09CA-4B04-8F84-635FEF27DD66}" destId="{85846900-C3E3-4218-A3D4-F178DBC573C1}" srcOrd="0" destOrd="0" presId="urn:microsoft.com/office/officeart/2005/8/layout/orgChart1"/>
    <dgm:cxn modelId="{A63E1A60-DF82-4A5E-B3CC-179CA16C661F}" srcId="{C5065D46-BFDB-449B-8EC0-BDA8E141782F}" destId="{E5338B0D-8A7C-452D-9BC5-C72B3C9C9660}" srcOrd="1" destOrd="0" parTransId="{69F87966-A1B7-44C3-B141-D78198BD4AA7}" sibTransId="{57DDB1A1-6F06-4649-B0D7-FF84CC5894D6}"/>
    <dgm:cxn modelId="{D2C8E7B9-458E-42A0-8B84-A60201DF2DCA}" type="presOf" srcId="{9AA0C4BC-3DFB-401E-B25D-A134CBC87F8F}" destId="{361F19A6-2E9D-4F3F-93B9-5CF315D0EF5C}" srcOrd="0" destOrd="0" presId="urn:microsoft.com/office/officeart/2005/8/layout/orgChart1"/>
    <dgm:cxn modelId="{2AF1D549-6D7D-4069-92EA-BE712857E32D}" type="presOf" srcId="{1BB8E45F-6870-442C-A70B-40988260CDB4}" destId="{4A8ACCD1-E6C2-4939-A225-4AFF07034437}" srcOrd="0" destOrd="0" presId="urn:microsoft.com/office/officeart/2005/8/layout/orgChart1"/>
    <dgm:cxn modelId="{BC5237DB-1007-48E9-B283-434F526E2520}" type="presOf" srcId="{2C6D3ABE-161E-4AB0-8211-7F61034E97DA}" destId="{025A452E-9827-487C-B95A-36492E16E34D}" srcOrd="1" destOrd="0" presId="urn:microsoft.com/office/officeart/2005/8/layout/orgChart1"/>
    <dgm:cxn modelId="{5C5358C1-9226-4708-9C3E-70CC2A4E41BE}" srcId="{C5065D46-BFDB-449B-8EC0-BDA8E141782F}" destId="{CF2B602B-5938-4A6D-A9C8-2E63BCDE273E}" srcOrd="3" destOrd="0" parTransId="{047AD8E2-09CA-4B04-8F84-635FEF27DD66}" sibTransId="{27A0E8EE-AF8A-40F1-A38A-A3E4EB851CC8}"/>
    <dgm:cxn modelId="{6381AEE0-6E5A-4AC8-B06F-F7281D993395}" type="presOf" srcId="{337EB848-4151-45F0-8059-732DA5F765BB}" destId="{58A01E4C-9F48-4C4F-A760-837BBD979E22}" srcOrd="0" destOrd="0" presId="urn:microsoft.com/office/officeart/2005/8/layout/orgChart1"/>
    <dgm:cxn modelId="{659290AC-1BCB-40EC-A59F-D943EF938768}" type="presOf" srcId="{308D4205-B963-45D0-9DF7-AB6450BCF754}" destId="{02649D1A-E875-4ACC-B55B-FE3BE655F01E}" srcOrd="0" destOrd="0" presId="urn:microsoft.com/office/officeart/2005/8/layout/orgChart1"/>
    <dgm:cxn modelId="{4E5B37EE-BE77-4978-9E7F-F1C6A810BB7D}" srcId="{CF2B602B-5938-4A6D-A9C8-2E63BCDE273E}" destId="{F7A7197D-DD1C-4ECB-8820-E5D9CB03593C}" srcOrd="0" destOrd="0" parTransId="{D496FBF0-7DBA-4850-B1BD-CB99A9DA9EDD}" sibTransId="{14B0D780-EB48-4844-8FA8-C1DFC24A5313}"/>
    <dgm:cxn modelId="{6931E6C1-4763-48F2-8C44-F67C0DE8C6B7}" srcId="{9D8C0EA0-5621-4C38-9E5B-D6F317E13D7C}" destId="{298E95A9-5644-4619-A4DD-6F17100A80AD}" srcOrd="0" destOrd="0" parTransId="{62BE0CA4-C2D9-458A-BC9C-3FEAE04CE6DD}" sibTransId="{6B033046-F5E2-422F-942A-321943DC438F}"/>
    <dgm:cxn modelId="{8D26B875-4094-4AE9-82F5-A0DA96103645}" type="presOf" srcId="{6E7141A6-38BC-4F8D-8C96-A0659A03702A}" destId="{47B6451C-604F-4C0B-801E-AE49360054BB}" srcOrd="0" destOrd="0" presId="urn:microsoft.com/office/officeart/2005/8/layout/orgChart1"/>
    <dgm:cxn modelId="{97DB66E0-C4A8-40CE-86CA-E3DCEFD78E8F}" type="presOf" srcId="{CF2B602B-5938-4A6D-A9C8-2E63BCDE273E}" destId="{EB41E45A-F813-4542-857E-1382D19D36CB}" srcOrd="0" destOrd="0" presId="urn:microsoft.com/office/officeart/2005/8/layout/orgChart1"/>
    <dgm:cxn modelId="{284252F8-CAC8-4BB2-B688-131F84DA5DD3}" type="presOf" srcId="{48A762EB-AD77-4A6B-8D33-9912EF7AEAC6}" destId="{B3576F4C-402C-48CA-B692-E9444EAE139E}" srcOrd="1" destOrd="0" presId="urn:microsoft.com/office/officeart/2005/8/layout/orgChart1"/>
    <dgm:cxn modelId="{861708B0-D145-4298-87AC-51CD6AEFAE96}" type="presOf" srcId="{337EB848-4151-45F0-8059-732DA5F765BB}" destId="{F1E62F25-8D6F-460E-AA83-2808F9FDCDF9}" srcOrd="1" destOrd="0" presId="urn:microsoft.com/office/officeart/2005/8/layout/orgChart1"/>
    <dgm:cxn modelId="{6F3C6FD2-1715-4946-BFA6-755FCCFA4564}" srcId="{308D4205-B963-45D0-9DF7-AB6450BCF754}" destId="{C5065D46-BFDB-449B-8EC0-BDA8E141782F}" srcOrd="0" destOrd="0" parTransId="{5361DF5E-6E26-41F6-BA0F-E617797265D7}" sibTransId="{389B4A7E-EC33-4080-BB9F-6F368AA8E06B}"/>
    <dgm:cxn modelId="{449E0655-7661-426C-9578-2C3A37C25C53}" type="presOf" srcId="{69F87966-A1B7-44C3-B141-D78198BD4AA7}" destId="{C0EE9D87-223E-474D-8FA8-95E429A3D0EE}" srcOrd="0" destOrd="0" presId="urn:microsoft.com/office/officeart/2005/8/layout/orgChart1"/>
    <dgm:cxn modelId="{6403C365-F49E-4640-97FE-131164BDBE86}" type="presOf" srcId="{9D8C0EA0-5621-4C38-9E5B-D6F317E13D7C}" destId="{9377471E-275B-4A8C-9EA3-BB1D12E44BEC}" srcOrd="1" destOrd="0" presId="urn:microsoft.com/office/officeart/2005/8/layout/orgChart1"/>
    <dgm:cxn modelId="{B2C27CE8-585D-41E6-8D92-73EE12150AA5}" type="presOf" srcId="{298E95A9-5644-4619-A4DD-6F17100A80AD}" destId="{80276ED3-8B0F-472C-A425-72CDCE9EB65D}" srcOrd="1" destOrd="0" presId="urn:microsoft.com/office/officeart/2005/8/layout/orgChart1"/>
    <dgm:cxn modelId="{E57740D1-D9CA-4BB6-BF89-B4C018497C84}" srcId="{C5065D46-BFDB-449B-8EC0-BDA8E141782F}" destId="{48A762EB-AD77-4A6B-8D33-9912EF7AEAC6}" srcOrd="4" destOrd="0" parTransId="{1BB8E45F-6870-442C-A70B-40988260CDB4}" sibTransId="{BA74F07D-D317-4341-A46B-D631844D0F89}"/>
    <dgm:cxn modelId="{F601748C-C83A-49D4-A482-D50B37EE1936}" type="presOf" srcId="{7DFE0519-52C2-4203-AE33-45C5EE2F1701}" destId="{11C677A8-91D6-4D7A-9D78-87EDF6B0E6D6}" srcOrd="0" destOrd="0" presId="urn:microsoft.com/office/officeart/2005/8/layout/orgChart1"/>
    <dgm:cxn modelId="{E474AEEB-49EF-48B7-9C21-4A7E63BFDB89}" type="presOf" srcId="{D496FBF0-7DBA-4850-B1BD-CB99A9DA9EDD}" destId="{EDBF0834-CC45-4D4B-9FEB-585D14B93B88}" srcOrd="0" destOrd="0" presId="urn:microsoft.com/office/officeart/2005/8/layout/orgChart1"/>
    <dgm:cxn modelId="{77E37F3D-010E-41BB-9A7B-3ACD6A4A5765}" type="presOf" srcId="{C5065D46-BFDB-449B-8EC0-BDA8E141782F}" destId="{825DBED9-B1BB-4018-ACE8-DBDD875AA667}" srcOrd="0" destOrd="0" presId="urn:microsoft.com/office/officeart/2005/8/layout/orgChart1"/>
    <dgm:cxn modelId="{47495053-BD84-4483-9B8B-3C138A18D4DF}" type="presOf" srcId="{E5338B0D-8A7C-452D-9BC5-C72B3C9C9660}" destId="{428857FD-5D4F-4F32-A07E-730797A12176}" srcOrd="1" destOrd="0" presId="urn:microsoft.com/office/officeart/2005/8/layout/orgChart1"/>
    <dgm:cxn modelId="{9C2858A4-D5D3-4BAB-89A4-47179E60C370}" type="presOf" srcId="{48A762EB-AD77-4A6B-8D33-9912EF7AEAC6}" destId="{54B7BECE-89DB-456A-BF11-9928A6563D69}" srcOrd="0" destOrd="0" presId="urn:microsoft.com/office/officeart/2005/8/layout/orgChart1"/>
    <dgm:cxn modelId="{6153495C-7ED1-45B4-A83B-62B8C904356D}" srcId="{C5065D46-BFDB-449B-8EC0-BDA8E141782F}" destId="{9D8C0EA0-5621-4C38-9E5B-D6F317E13D7C}" srcOrd="0" destOrd="0" parTransId="{9AA0C4BC-3DFB-401E-B25D-A134CBC87F8F}" sibTransId="{858380DC-5524-424F-BB38-D42D9A61A60C}"/>
    <dgm:cxn modelId="{16EDBBA5-1C97-4435-A532-2B815AB02BFA}" type="presOf" srcId="{942FBC7B-310E-4CA1-A877-11D67A7E9B06}" destId="{37AC953D-DC8B-4C84-B6CC-4742D31CB789}" srcOrd="1" destOrd="0" presId="urn:microsoft.com/office/officeart/2005/8/layout/orgChart1"/>
    <dgm:cxn modelId="{A653A35C-CDC7-4A1D-9C28-55EC8CE73C01}" type="presOf" srcId="{6C685862-AE42-40EF-9AD9-78E454C6D6A1}" destId="{A92636CD-D1BE-4115-B1A4-2647FE26144E}" srcOrd="0" destOrd="0" presId="urn:microsoft.com/office/officeart/2005/8/layout/orgChart1"/>
    <dgm:cxn modelId="{74E172B8-E89F-464A-BD60-F073FD456B56}" srcId="{E5338B0D-8A7C-452D-9BC5-C72B3C9C9660}" destId="{337EB848-4151-45F0-8059-732DA5F765BB}" srcOrd="0" destOrd="0" parTransId="{230AFAC8-1E62-4B2B-AE68-4AE0FE6DA02A}" sibTransId="{2CF7D083-B0FE-4202-BB81-80A9828BF410}"/>
    <dgm:cxn modelId="{D84AAA9E-5C90-4632-9B44-7F14F6014028}" type="presOf" srcId="{298E95A9-5644-4619-A4DD-6F17100A80AD}" destId="{B7C575E5-5D98-4136-9884-C1B009796C44}" srcOrd="0" destOrd="0" presId="urn:microsoft.com/office/officeart/2005/8/layout/orgChart1"/>
    <dgm:cxn modelId="{9465A849-9FFA-4AE2-924A-23A13C8AB0D3}" type="presOf" srcId="{FAA81D56-014E-481B-BEA2-B115C31A257D}" destId="{642CC189-3104-4A74-8D98-10455B0C3C42}" srcOrd="0" destOrd="0" presId="urn:microsoft.com/office/officeart/2005/8/layout/orgChart1"/>
    <dgm:cxn modelId="{C4A9D8A8-EEF7-4D1F-A25F-322AB6689948}" type="presOf" srcId="{F7A7197D-DD1C-4ECB-8820-E5D9CB03593C}" destId="{A4B6D51E-CF26-4A07-994B-3D6133C5ADB9}" srcOrd="0" destOrd="0" presId="urn:microsoft.com/office/officeart/2005/8/layout/orgChart1"/>
    <dgm:cxn modelId="{B3ADE86B-ED43-4497-8B94-35DF73E517FC}" srcId="{48A762EB-AD77-4A6B-8D33-9912EF7AEAC6}" destId="{2C6D3ABE-161E-4AB0-8211-7F61034E97DA}" srcOrd="0" destOrd="0" parTransId="{FAA81D56-014E-481B-BEA2-B115C31A257D}" sibTransId="{F4CCED75-3D2E-403C-A938-72EFAE7A4B84}"/>
    <dgm:cxn modelId="{DC5DF485-1DB3-41D9-AA51-7DE92204065F}" type="presOf" srcId="{62BE0CA4-C2D9-458A-BC9C-3FEAE04CE6DD}" destId="{A38E960D-33A1-471D-81BA-7EC346DD1184}" srcOrd="0" destOrd="0" presId="urn:microsoft.com/office/officeart/2005/8/layout/orgChart1"/>
    <dgm:cxn modelId="{0DBAA485-9D35-4613-90D2-1D66CE412458}" type="presOf" srcId="{F7A7197D-DD1C-4ECB-8820-E5D9CB03593C}" destId="{80DC1BF7-88CE-4DF7-848D-763DE89E13CC}" srcOrd="1" destOrd="0" presId="urn:microsoft.com/office/officeart/2005/8/layout/orgChart1"/>
    <dgm:cxn modelId="{BA08F947-5EE5-4561-B71F-C195235024BD}" type="presParOf" srcId="{02649D1A-E875-4ACC-B55B-FE3BE655F01E}" destId="{82108D7D-D503-4652-B36D-7DCC5EA87690}" srcOrd="0" destOrd="0" presId="urn:microsoft.com/office/officeart/2005/8/layout/orgChart1"/>
    <dgm:cxn modelId="{BBE9C5FF-20B0-4E05-9661-A5A89C64E5C3}" type="presParOf" srcId="{82108D7D-D503-4652-B36D-7DCC5EA87690}" destId="{E2A1B141-D48B-4051-BF23-AEDE263EB493}" srcOrd="0" destOrd="0" presId="urn:microsoft.com/office/officeart/2005/8/layout/orgChart1"/>
    <dgm:cxn modelId="{A45D72C9-85D1-40AE-BCC3-4AD9A39698C6}" type="presParOf" srcId="{E2A1B141-D48B-4051-BF23-AEDE263EB493}" destId="{825DBED9-B1BB-4018-ACE8-DBDD875AA667}" srcOrd="0" destOrd="0" presId="urn:microsoft.com/office/officeart/2005/8/layout/orgChart1"/>
    <dgm:cxn modelId="{AF238B8F-493A-4F7F-B9FC-A9FADCAF30C7}" type="presParOf" srcId="{E2A1B141-D48B-4051-BF23-AEDE263EB493}" destId="{927E1991-202F-4A5F-94BB-268FB6280844}" srcOrd="1" destOrd="0" presId="urn:microsoft.com/office/officeart/2005/8/layout/orgChart1"/>
    <dgm:cxn modelId="{03B20FB6-A876-4A74-9CCA-3B4AA4BF0ED5}" type="presParOf" srcId="{82108D7D-D503-4652-B36D-7DCC5EA87690}" destId="{39D98631-7F8C-4A37-8D31-5642C1F63F8C}" srcOrd="1" destOrd="0" presId="urn:microsoft.com/office/officeart/2005/8/layout/orgChart1"/>
    <dgm:cxn modelId="{DB8DF5DB-5C11-4440-912E-75DA5CB0C004}" type="presParOf" srcId="{39D98631-7F8C-4A37-8D31-5642C1F63F8C}" destId="{361F19A6-2E9D-4F3F-93B9-5CF315D0EF5C}" srcOrd="0" destOrd="0" presId="urn:microsoft.com/office/officeart/2005/8/layout/orgChart1"/>
    <dgm:cxn modelId="{88C6313F-5F41-4941-A700-5464C0D08785}" type="presParOf" srcId="{39D98631-7F8C-4A37-8D31-5642C1F63F8C}" destId="{CB0C9233-A3A2-4BCC-8838-6D111EF85A60}" srcOrd="1" destOrd="0" presId="urn:microsoft.com/office/officeart/2005/8/layout/orgChart1"/>
    <dgm:cxn modelId="{B5DAD121-E041-45D4-AA9D-52C04A7E6846}" type="presParOf" srcId="{CB0C9233-A3A2-4BCC-8838-6D111EF85A60}" destId="{0C0635E3-D762-40F5-980A-75042DC60A97}" srcOrd="0" destOrd="0" presId="urn:microsoft.com/office/officeart/2005/8/layout/orgChart1"/>
    <dgm:cxn modelId="{B43047F5-8C8E-499C-B78F-3B9FB1ED54D5}" type="presParOf" srcId="{0C0635E3-D762-40F5-980A-75042DC60A97}" destId="{4C2E09F0-6F53-47F5-A7DE-6FC4E04AC44A}" srcOrd="0" destOrd="0" presId="urn:microsoft.com/office/officeart/2005/8/layout/orgChart1"/>
    <dgm:cxn modelId="{DDC57E5A-33B0-47CB-9870-99AB6F6C0E31}" type="presParOf" srcId="{0C0635E3-D762-40F5-980A-75042DC60A97}" destId="{9377471E-275B-4A8C-9EA3-BB1D12E44BEC}" srcOrd="1" destOrd="0" presId="urn:microsoft.com/office/officeart/2005/8/layout/orgChart1"/>
    <dgm:cxn modelId="{1F2AC276-2483-4287-AE1A-8AE42F2AA17D}" type="presParOf" srcId="{CB0C9233-A3A2-4BCC-8838-6D111EF85A60}" destId="{6AE48D44-85F9-4FA8-8879-F3B547DACD4F}" srcOrd="1" destOrd="0" presId="urn:microsoft.com/office/officeart/2005/8/layout/orgChart1"/>
    <dgm:cxn modelId="{D328C181-056F-4B4F-A18D-C0CC6A46B618}" type="presParOf" srcId="{6AE48D44-85F9-4FA8-8879-F3B547DACD4F}" destId="{A38E960D-33A1-471D-81BA-7EC346DD1184}" srcOrd="0" destOrd="0" presId="urn:microsoft.com/office/officeart/2005/8/layout/orgChart1"/>
    <dgm:cxn modelId="{720E6882-E07D-4208-B461-1253EAEB4A4F}" type="presParOf" srcId="{6AE48D44-85F9-4FA8-8879-F3B547DACD4F}" destId="{C202E65B-BB26-47BB-916B-EFF709E82AF9}" srcOrd="1" destOrd="0" presId="urn:microsoft.com/office/officeart/2005/8/layout/orgChart1"/>
    <dgm:cxn modelId="{7A25C163-B13A-4924-A291-CAEA903FA463}" type="presParOf" srcId="{C202E65B-BB26-47BB-916B-EFF709E82AF9}" destId="{A3CEFC68-4632-4E84-99CC-D87A8BC68B5C}" srcOrd="0" destOrd="0" presId="urn:microsoft.com/office/officeart/2005/8/layout/orgChart1"/>
    <dgm:cxn modelId="{112285FA-2F01-4AA7-8009-76B7F6D8747F}" type="presParOf" srcId="{A3CEFC68-4632-4E84-99CC-D87A8BC68B5C}" destId="{B7C575E5-5D98-4136-9884-C1B009796C44}" srcOrd="0" destOrd="0" presId="urn:microsoft.com/office/officeart/2005/8/layout/orgChart1"/>
    <dgm:cxn modelId="{203C3BE5-E706-47D1-8C26-9711F006EB30}" type="presParOf" srcId="{A3CEFC68-4632-4E84-99CC-D87A8BC68B5C}" destId="{80276ED3-8B0F-472C-A425-72CDCE9EB65D}" srcOrd="1" destOrd="0" presId="urn:microsoft.com/office/officeart/2005/8/layout/orgChart1"/>
    <dgm:cxn modelId="{DCB2A55E-FFD5-4B61-8B91-3AD33A2ED6FB}" type="presParOf" srcId="{C202E65B-BB26-47BB-916B-EFF709E82AF9}" destId="{971ADA7D-F122-4779-940F-2734AACD253F}" srcOrd="1" destOrd="0" presId="urn:microsoft.com/office/officeart/2005/8/layout/orgChart1"/>
    <dgm:cxn modelId="{11120A73-33DB-4D7B-9E53-333DBC817C89}" type="presParOf" srcId="{C202E65B-BB26-47BB-916B-EFF709E82AF9}" destId="{7B8A1FA5-ABD8-42B9-AE64-5704795B4339}" srcOrd="2" destOrd="0" presId="urn:microsoft.com/office/officeart/2005/8/layout/orgChart1"/>
    <dgm:cxn modelId="{C06EC363-B11C-4570-B6BC-2A863F28FC76}" type="presParOf" srcId="{CB0C9233-A3A2-4BCC-8838-6D111EF85A60}" destId="{B5DC8EAD-69B3-477A-9A8A-34B8B09DD871}" srcOrd="2" destOrd="0" presId="urn:microsoft.com/office/officeart/2005/8/layout/orgChart1"/>
    <dgm:cxn modelId="{2C9C8F1E-2A51-45AD-8806-49415177DB94}" type="presParOf" srcId="{39D98631-7F8C-4A37-8D31-5642C1F63F8C}" destId="{C0EE9D87-223E-474D-8FA8-95E429A3D0EE}" srcOrd="2" destOrd="0" presId="urn:microsoft.com/office/officeart/2005/8/layout/orgChart1"/>
    <dgm:cxn modelId="{5F66F78E-6528-46D4-B3C3-F060C74D2FFE}" type="presParOf" srcId="{39D98631-7F8C-4A37-8D31-5642C1F63F8C}" destId="{E02BDAA6-5E6E-4762-8687-A2D9F4948AE0}" srcOrd="3" destOrd="0" presId="urn:microsoft.com/office/officeart/2005/8/layout/orgChart1"/>
    <dgm:cxn modelId="{877CFEB3-3328-45AE-894D-263A95CB85C8}" type="presParOf" srcId="{E02BDAA6-5E6E-4762-8687-A2D9F4948AE0}" destId="{34ACC8FB-2EB4-4E5B-AE82-255BB880933A}" srcOrd="0" destOrd="0" presId="urn:microsoft.com/office/officeart/2005/8/layout/orgChart1"/>
    <dgm:cxn modelId="{6E386DF6-603A-46B2-BB6C-EECB610969D8}" type="presParOf" srcId="{34ACC8FB-2EB4-4E5B-AE82-255BB880933A}" destId="{E2A09654-6886-4CB8-8800-C57CB0140ADD}" srcOrd="0" destOrd="0" presId="urn:microsoft.com/office/officeart/2005/8/layout/orgChart1"/>
    <dgm:cxn modelId="{3A543617-39F6-4581-96C4-BC01A2C7868B}" type="presParOf" srcId="{34ACC8FB-2EB4-4E5B-AE82-255BB880933A}" destId="{428857FD-5D4F-4F32-A07E-730797A12176}" srcOrd="1" destOrd="0" presId="urn:microsoft.com/office/officeart/2005/8/layout/orgChart1"/>
    <dgm:cxn modelId="{DADBCFC9-5653-4C49-946D-4983102966BB}" type="presParOf" srcId="{E02BDAA6-5E6E-4762-8687-A2D9F4948AE0}" destId="{658BA780-B23B-4FE6-8F04-8EBB0535FFEB}" srcOrd="1" destOrd="0" presId="urn:microsoft.com/office/officeart/2005/8/layout/orgChart1"/>
    <dgm:cxn modelId="{72C243F7-CC38-4386-B725-4AC4584672F7}" type="presParOf" srcId="{658BA780-B23B-4FE6-8F04-8EBB0535FFEB}" destId="{7EAB0180-A5BF-425B-9601-7558839FBC5C}" srcOrd="0" destOrd="0" presId="urn:microsoft.com/office/officeart/2005/8/layout/orgChart1"/>
    <dgm:cxn modelId="{91CBEB07-3D0A-4B00-94D0-DB4F49CE1041}" type="presParOf" srcId="{658BA780-B23B-4FE6-8F04-8EBB0535FFEB}" destId="{47FB5F15-CA71-4595-9E38-019BD7619355}" srcOrd="1" destOrd="0" presId="urn:microsoft.com/office/officeart/2005/8/layout/orgChart1"/>
    <dgm:cxn modelId="{83F1C568-A938-4172-B7BD-3994FD3E1005}" type="presParOf" srcId="{47FB5F15-CA71-4595-9E38-019BD7619355}" destId="{95623B43-3E81-48FF-8F4C-9D0F112DD6C7}" srcOrd="0" destOrd="0" presId="urn:microsoft.com/office/officeart/2005/8/layout/orgChart1"/>
    <dgm:cxn modelId="{610C22BB-4451-4E16-8B6E-D54BCD9294F3}" type="presParOf" srcId="{95623B43-3E81-48FF-8F4C-9D0F112DD6C7}" destId="{58A01E4C-9F48-4C4F-A760-837BBD979E22}" srcOrd="0" destOrd="0" presId="urn:microsoft.com/office/officeart/2005/8/layout/orgChart1"/>
    <dgm:cxn modelId="{2DF5F3D8-5E9B-4D6B-9429-55FBD553E048}" type="presParOf" srcId="{95623B43-3E81-48FF-8F4C-9D0F112DD6C7}" destId="{F1E62F25-8D6F-460E-AA83-2808F9FDCDF9}" srcOrd="1" destOrd="0" presId="urn:microsoft.com/office/officeart/2005/8/layout/orgChart1"/>
    <dgm:cxn modelId="{7569FEAB-DEF1-440A-B263-5AF2A0A352B1}" type="presParOf" srcId="{47FB5F15-CA71-4595-9E38-019BD7619355}" destId="{19901527-34CB-47A6-B26F-ECA5A8F8A807}" srcOrd="1" destOrd="0" presId="urn:microsoft.com/office/officeart/2005/8/layout/orgChart1"/>
    <dgm:cxn modelId="{A5993641-7068-4EEA-A830-7B735D491774}" type="presParOf" srcId="{47FB5F15-CA71-4595-9E38-019BD7619355}" destId="{1B1DD081-43D7-482A-A581-B2C1CF04E57E}" srcOrd="2" destOrd="0" presId="urn:microsoft.com/office/officeart/2005/8/layout/orgChart1"/>
    <dgm:cxn modelId="{9BC46882-B6C0-4FD1-B52F-F4D0D8B7ADE2}" type="presParOf" srcId="{E02BDAA6-5E6E-4762-8687-A2D9F4948AE0}" destId="{7FB62AAE-D2EE-40CE-B331-7CEFDF295DBF}" srcOrd="2" destOrd="0" presId="urn:microsoft.com/office/officeart/2005/8/layout/orgChart1"/>
    <dgm:cxn modelId="{614D9180-5797-4872-AF3D-28E3D8DB914E}" type="presParOf" srcId="{39D98631-7F8C-4A37-8D31-5642C1F63F8C}" destId="{A92636CD-D1BE-4115-B1A4-2647FE26144E}" srcOrd="4" destOrd="0" presId="urn:microsoft.com/office/officeart/2005/8/layout/orgChart1"/>
    <dgm:cxn modelId="{AB4B9D76-B637-4C38-960F-C1348DEECEB0}" type="presParOf" srcId="{39D98631-7F8C-4A37-8D31-5642C1F63F8C}" destId="{557C4D48-3775-41AC-B92A-D7A1E8D5BDAA}" srcOrd="5" destOrd="0" presId="urn:microsoft.com/office/officeart/2005/8/layout/orgChart1"/>
    <dgm:cxn modelId="{26824174-18A7-4F12-B5E0-9E75AB04F8AA}" type="presParOf" srcId="{557C4D48-3775-41AC-B92A-D7A1E8D5BDAA}" destId="{A74D25D0-006A-47B3-90DA-32D2ABD8DA19}" srcOrd="0" destOrd="0" presId="urn:microsoft.com/office/officeart/2005/8/layout/orgChart1"/>
    <dgm:cxn modelId="{370A060C-F451-4158-98D6-E78B8E42861F}" type="presParOf" srcId="{A74D25D0-006A-47B3-90DA-32D2ABD8DA19}" destId="{11C677A8-91D6-4D7A-9D78-87EDF6B0E6D6}" srcOrd="0" destOrd="0" presId="urn:microsoft.com/office/officeart/2005/8/layout/orgChart1"/>
    <dgm:cxn modelId="{E37B70DC-3CF9-4DB8-834A-56CF5BAFF629}" type="presParOf" srcId="{A74D25D0-006A-47B3-90DA-32D2ABD8DA19}" destId="{A2F740E7-35B3-4D54-90D6-E48B53BE6460}" srcOrd="1" destOrd="0" presId="urn:microsoft.com/office/officeart/2005/8/layout/orgChart1"/>
    <dgm:cxn modelId="{F28E089E-8C36-4054-87DC-964AF1C2DCC5}" type="presParOf" srcId="{557C4D48-3775-41AC-B92A-D7A1E8D5BDAA}" destId="{54798352-76CF-4F08-B93B-ABE749A44EB6}" srcOrd="1" destOrd="0" presId="urn:microsoft.com/office/officeart/2005/8/layout/orgChart1"/>
    <dgm:cxn modelId="{A88A3D74-9850-4564-95CF-FE5D8C01FAAF}" type="presParOf" srcId="{54798352-76CF-4F08-B93B-ABE749A44EB6}" destId="{47B6451C-604F-4C0B-801E-AE49360054BB}" srcOrd="0" destOrd="0" presId="urn:microsoft.com/office/officeart/2005/8/layout/orgChart1"/>
    <dgm:cxn modelId="{F0CB0965-054A-43BF-A7F0-A91432A49785}" type="presParOf" srcId="{54798352-76CF-4F08-B93B-ABE749A44EB6}" destId="{16FBED86-DF71-416C-888D-BB887B172081}" srcOrd="1" destOrd="0" presId="urn:microsoft.com/office/officeart/2005/8/layout/orgChart1"/>
    <dgm:cxn modelId="{28409C78-B1EA-40F0-90EA-4CF19506A1E4}" type="presParOf" srcId="{16FBED86-DF71-416C-888D-BB887B172081}" destId="{678E6CAA-E849-49D5-8FA0-7B321AD8888A}" srcOrd="0" destOrd="0" presId="urn:microsoft.com/office/officeart/2005/8/layout/orgChart1"/>
    <dgm:cxn modelId="{2E30279F-ECAA-4DC1-8BD6-E360D87AE1BA}" type="presParOf" srcId="{678E6CAA-E849-49D5-8FA0-7B321AD8888A}" destId="{F5457C97-2833-4B99-9384-A7FBC5DC9387}" srcOrd="0" destOrd="0" presId="urn:microsoft.com/office/officeart/2005/8/layout/orgChart1"/>
    <dgm:cxn modelId="{0FA3F5B2-3436-4980-8D90-DD1FC864A02C}" type="presParOf" srcId="{678E6CAA-E849-49D5-8FA0-7B321AD8888A}" destId="{37AC953D-DC8B-4C84-B6CC-4742D31CB789}" srcOrd="1" destOrd="0" presId="urn:microsoft.com/office/officeart/2005/8/layout/orgChart1"/>
    <dgm:cxn modelId="{D0CDD56C-E713-4C52-9EC5-703140571A99}" type="presParOf" srcId="{16FBED86-DF71-416C-888D-BB887B172081}" destId="{A02F0957-D037-4C75-B81B-1839853FB518}" srcOrd="1" destOrd="0" presId="urn:microsoft.com/office/officeart/2005/8/layout/orgChart1"/>
    <dgm:cxn modelId="{4732435D-587D-4C61-BFD3-9FCB1EB316B8}" type="presParOf" srcId="{16FBED86-DF71-416C-888D-BB887B172081}" destId="{8AA32E7C-935E-47C3-8966-D8D824406D6E}" srcOrd="2" destOrd="0" presId="urn:microsoft.com/office/officeart/2005/8/layout/orgChart1"/>
    <dgm:cxn modelId="{A0EAC0EE-ADBE-4AC5-B685-B6B7E09B0671}" type="presParOf" srcId="{557C4D48-3775-41AC-B92A-D7A1E8D5BDAA}" destId="{A746B87C-2097-4DA4-947C-3A14F5C2FA63}" srcOrd="2" destOrd="0" presId="urn:microsoft.com/office/officeart/2005/8/layout/orgChart1"/>
    <dgm:cxn modelId="{819D5124-4BE1-44C2-9CB9-81AE1EA2AF53}" type="presParOf" srcId="{39D98631-7F8C-4A37-8D31-5642C1F63F8C}" destId="{85846900-C3E3-4218-A3D4-F178DBC573C1}" srcOrd="6" destOrd="0" presId="urn:microsoft.com/office/officeart/2005/8/layout/orgChart1"/>
    <dgm:cxn modelId="{CCB65A68-A286-45A7-A6A4-37AFFF7E0D42}" type="presParOf" srcId="{39D98631-7F8C-4A37-8D31-5642C1F63F8C}" destId="{77E1DDB4-C214-407D-A0A9-E28899812A56}" srcOrd="7" destOrd="0" presId="urn:microsoft.com/office/officeart/2005/8/layout/orgChart1"/>
    <dgm:cxn modelId="{8E7F5348-4730-496C-8D39-69FBE24F66D5}" type="presParOf" srcId="{77E1DDB4-C214-407D-A0A9-E28899812A56}" destId="{A4B62201-971F-4B69-B85D-89F944A6ACD9}" srcOrd="0" destOrd="0" presId="urn:microsoft.com/office/officeart/2005/8/layout/orgChart1"/>
    <dgm:cxn modelId="{96BC1940-CA18-4122-B236-60224FEE6A18}" type="presParOf" srcId="{A4B62201-971F-4B69-B85D-89F944A6ACD9}" destId="{EB41E45A-F813-4542-857E-1382D19D36CB}" srcOrd="0" destOrd="0" presId="urn:microsoft.com/office/officeart/2005/8/layout/orgChart1"/>
    <dgm:cxn modelId="{2469F9C5-988B-427F-B529-F52210058FAE}" type="presParOf" srcId="{A4B62201-971F-4B69-B85D-89F944A6ACD9}" destId="{A92EDB27-13FF-4574-9425-63E2E1387685}" srcOrd="1" destOrd="0" presId="urn:microsoft.com/office/officeart/2005/8/layout/orgChart1"/>
    <dgm:cxn modelId="{027841E5-EFE3-400D-B294-A84B334C1F5D}" type="presParOf" srcId="{77E1DDB4-C214-407D-A0A9-E28899812A56}" destId="{4ECA48EE-4D30-45DC-B0E5-707F854C2D17}" srcOrd="1" destOrd="0" presId="urn:microsoft.com/office/officeart/2005/8/layout/orgChart1"/>
    <dgm:cxn modelId="{415C9189-6081-494E-9085-F27322DF7303}" type="presParOf" srcId="{4ECA48EE-4D30-45DC-B0E5-707F854C2D17}" destId="{EDBF0834-CC45-4D4B-9FEB-585D14B93B88}" srcOrd="0" destOrd="0" presId="urn:microsoft.com/office/officeart/2005/8/layout/orgChart1"/>
    <dgm:cxn modelId="{BC645255-0D67-40D3-86F1-66E797849F6C}" type="presParOf" srcId="{4ECA48EE-4D30-45DC-B0E5-707F854C2D17}" destId="{6D716713-2DFA-439C-A8C2-32F437F59637}" srcOrd="1" destOrd="0" presId="urn:microsoft.com/office/officeart/2005/8/layout/orgChart1"/>
    <dgm:cxn modelId="{B721F140-C02C-460C-B1D6-DAE7C2C613FC}" type="presParOf" srcId="{6D716713-2DFA-439C-A8C2-32F437F59637}" destId="{C2C9AA09-D19D-4BF6-9DE1-370F25AEA1B7}" srcOrd="0" destOrd="0" presId="urn:microsoft.com/office/officeart/2005/8/layout/orgChart1"/>
    <dgm:cxn modelId="{FED9A895-36FD-4B66-9857-0219B407FA81}" type="presParOf" srcId="{C2C9AA09-D19D-4BF6-9DE1-370F25AEA1B7}" destId="{A4B6D51E-CF26-4A07-994B-3D6133C5ADB9}" srcOrd="0" destOrd="0" presId="urn:microsoft.com/office/officeart/2005/8/layout/orgChart1"/>
    <dgm:cxn modelId="{3231BA76-D0C3-43F7-BACA-052FCC4B6C3A}" type="presParOf" srcId="{C2C9AA09-D19D-4BF6-9DE1-370F25AEA1B7}" destId="{80DC1BF7-88CE-4DF7-848D-763DE89E13CC}" srcOrd="1" destOrd="0" presId="urn:microsoft.com/office/officeart/2005/8/layout/orgChart1"/>
    <dgm:cxn modelId="{328A461E-51AD-483A-95C1-E1C3E661AB83}" type="presParOf" srcId="{6D716713-2DFA-439C-A8C2-32F437F59637}" destId="{3132DF94-542C-4DDE-80D7-42123DC6C9E2}" srcOrd="1" destOrd="0" presId="urn:microsoft.com/office/officeart/2005/8/layout/orgChart1"/>
    <dgm:cxn modelId="{D63B0B23-66FE-467B-9D4E-DDDCD9EDF9B0}" type="presParOf" srcId="{6D716713-2DFA-439C-A8C2-32F437F59637}" destId="{0F1BAB52-CE53-4BDB-AFA2-8A93CE63AFEF}" srcOrd="2" destOrd="0" presId="urn:microsoft.com/office/officeart/2005/8/layout/orgChart1"/>
    <dgm:cxn modelId="{006BB2CE-D529-4091-8DE9-18C0A390D212}" type="presParOf" srcId="{77E1DDB4-C214-407D-A0A9-E28899812A56}" destId="{B1953998-56A0-464F-ACCA-7D0BEEDA77F1}" srcOrd="2" destOrd="0" presId="urn:microsoft.com/office/officeart/2005/8/layout/orgChart1"/>
    <dgm:cxn modelId="{A927847F-D925-4E52-8407-5716845871E9}" type="presParOf" srcId="{39D98631-7F8C-4A37-8D31-5642C1F63F8C}" destId="{4A8ACCD1-E6C2-4939-A225-4AFF07034437}" srcOrd="8" destOrd="0" presId="urn:microsoft.com/office/officeart/2005/8/layout/orgChart1"/>
    <dgm:cxn modelId="{ADE5DD5A-D174-4210-9154-68CD779D69EE}" type="presParOf" srcId="{39D98631-7F8C-4A37-8D31-5642C1F63F8C}" destId="{5B562938-8013-4C3D-AC0A-B5322679CD8D}" srcOrd="9" destOrd="0" presId="urn:microsoft.com/office/officeart/2005/8/layout/orgChart1"/>
    <dgm:cxn modelId="{6B3B709C-EDBB-4538-9EBA-9DB4DF32ACC9}" type="presParOf" srcId="{5B562938-8013-4C3D-AC0A-B5322679CD8D}" destId="{1913D1B3-C407-47F5-B6CB-54E60F7C7EB6}" srcOrd="0" destOrd="0" presId="urn:microsoft.com/office/officeart/2005/8/layout/orgChart1"/>
    <dgm:cxn modelId="{166F1DA1-62ED-44F0-89FE-5C485973E65A}" type="presParOf" srcId="{1913D1B3-C407-47F5-B6CB-54E60F7C7EB6}" destId="{54B7BECE-89DB-456A-BF11-9928A6563D69}" srcOrd="0" destOrd="0" presId="urn:microsoft.com/office/officeart/2005/8/layout/orgChart1"/>
    <dgm:cxn modelId="{DF8BBFFF-CD1B-43A4-96FE-B0E1129C4DF7}" type="presParOf" srcId="{1913D1B3-C407-47F5-B6CB-54E60F7C7EB6}" destId="{B3576F4C-402C-48CA-B692-E9444EAE139E}" srcOrd="1" destOrd="0" presId="urn:microsoft.com/office/officeart/2005/8/layout/orgChart1"/>
    <dgm:cxn modelId="{F82B7B7B-A0E9-48EB-9483-85F2055B9548}" type="presParOf" srcId="{5B562938-8013-4C3D-AC0A-B5322679CD8D}" destId="{12801848-907E-4000-8623-1E1C5D6A9D44}" srcOrd="1" destOrd="0" presId="urn:microsoft.com/office/officeart/2005/8/layout/orgChart1"/>
    <dgm:cxn modelId="{88A82EC4-FC5D-443A-B9DF-FE4A27B3724C}" type="presParOf" srcId="{12801848-907E-4000-8623-1E1C5D6A9D44}" destId="{642CC189-3104-4A74-8D98-10455B0C3C42}" srcOrd="0" destOrd="0" presId="urn:microsoft.com/office/officeart/2005/8/layout/orgChart1"/>
    <dgm:cxn modelId="{A3C00B81-85EB-463A-8044-52595CBEA2E7}" type="presParOf" srcId="{12801848-907E-4000-8623-1E1C5D6A9D44}" destId="{306794AF-2D7E-485B-A4B7-4E8A1D717B8B}" srcOrd="1" destOrd="0" presId="urn:microsoft.com/office/officeart/2005/8/layout/orgChart1"/>
    <dgm:cxn modelId="{813049B8-8675-4A8C-A8D5-0879979DCC87}" type="presParOf" srcId="{306794AF-2D7E-485B-A4B7-4E8A1D717B8B}" destId="{05032E84-62F8-4307-AEE2-B7D3E2E241B6}" srcOrd="0" destOrd="0" presId="urn:microsoft.com/office/officeart/2005/8/layout/orgChart1"/>
    <dgm:cxn modelId="{D8841290-994E-4F91-BDB9-5EEA2727AA8F}" type="presParOf" srcId="{05032E84-62F8-4307-AEE2-B7D3E2E241B6}" destId="{D481CE36-139C-4C35-BC25-1D64B6804707}" srcOrd="0" destOrd="0" presId="urn:microsoft.com/office/officeart/2005/8/layout/orgChart1"/>
    <dgm:cxn modelId="{5CD59A31-BBC1-4206-8196-5F80B067F96E}" type="presParOf" srcId="{05032E84-62F8-4307-AEE2-B7D3E2E241B6}" destId="{025A452E-9827-487C-B95A-36492E16E34D}" srcOrd="1" destOrd="0" presId="urn:microsoft.com/office/officeart/2005/8/layout/orgChart1"/>
    <dgm:cxn modelId="{423850B5-81CC-44A0-B78D-D55340176D82}" type="presParOf" srcId="{306794AF-2D7E-485B-A4B7-4E8A1D717B8B}" destId="{508AE71F-BE70-451D-BEA2-20401C1F227E}" srcOrd="1" destOrd="0" presId="urn:microsoft.com/office/officeart/2005/8/layout/orgChart1"/>
    <dgm:cxn modelId="{54B6AEE6-1919-4FC1-8CDB-9C12E0385EDD}" type="presParOf" srcId="{306794AF-2D7E-485B-A4B7-4E8A1D717B8B}" destId="{9DE6AB14-E9BC-4341-95FD-3F93242BF836}" srcOrd="2" destOrd="0" presId="urn:microsoft.com/office/officeart/2005/8/layout/orgChart1"/>
    <dgm:cxn modelId="{24500694-C1F5-4614-9DB2-2891124E3458}" type="presParOf" srcId="{5B562938-8013-4C3D-AC0A-B5322679CD8D}" destId="{46D11C83-399F-4BDC-9E72-FB7BE4EE9E1F}" srcOrd="2" destOrd="0" presId="urn:microsoft.com/office/officeart/2005/8/layout/orgChart1"/>
    <dgm:cxn modelId="{3727563D-D4F8-4F11-97BC-49035AE57486}" type="presParOf" srcId="{82108D7D-D503-4652-B36D-7DCC5EA87690}" destId="{38F6C4E1-32AB-42B7-BF06-6958C4394A9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960024-AFB4-4E4F-9AD0-49DD234B0C7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99933365-58A0-4CCB-A695-7B4B112F8D17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rgbClr val="FF0000"/>
              </a:solidFill>
              <a:effectLst/>
            </a:rPr>
            <a:t>Class A:</a:t>
          </a:r>
          <a:r>
            <a:rPr lang="en-US" dirty="0" smtClean="0">
              <a:effectLst/>
            </a:rPr>
            <a:t>  </a:t>
          </a:r>
          <a:r>
            <a:rPr lang="en-US" b="1" dirty="0" smtClean="0">
              <a:effectLst/>
            </a:rPr>
            <a:t>apparently healthy and no clinical evidence of increased cardiovascular risk of exercise</a:t>
          </a:r>
          <a:r>
            <a:rPr lang="en-US" dirty="0" smtClean="0">
              <a:effectLst/>
            </a:rPr>
            <a:t>. </a:t>
          </a:r>
          <a:endParaRPr lang="ar-EG" dirty="0"/>
        </a:p>
      </dgm:t>
    </dgm:pt>
    <dgm:pt modelId="{17609F01-1C01-4B03-AC4E-DE11242163C5}" type="parTrans" cxnId="{B496DA46-B9ED-4599-A44F-225E903D2F17}">
      <dgm:prSet/>
      <dgm:spPr/>
      <dgm:t>
        <a:bodyPr/>
        <a:lstStyle/>
        <a:p>
          <a:pPr rtl="1"/>
          <a:endParaRPr lang="ar-EG"/>
        </a:p>
      </dgm:t>
    </dgm:pt>
    <dgm:pt modelId="{E4A0C3B7-D377-4B7A-9399-BDFCA9EBF964}" type="sibTrans" cxnId="{B496DA46-B9ED-4599-A44F-225E903D2F17}">
      <dgm:prSet/>
      <dgm:spPr/>
      <dgm:t>
        <a:bodyPr/>
        <a:lstStyle/>
        <a:p>
          <a:pPr rtl="1"/>
          <a:endParaRPr lang="ar-EG"/>
        </a:p>
      </dgm:t>
    </dgm:pt>
    <dgm:pt modelId="{9757AB91-64A2-4288-B48E-6A7B67788CD4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rgbClr val="FF0000"/>
              </a:solidFill>
              <a:effectLst/>
            </a:rPr>
            <a:t>Class B:  </a:t>
          </a:r>
          <a:r>
            <a:rPr lang="en-US" b="1" dirty="0" smtClean="0">
              <a:effectLst/>
            </a:rPr>
            <a:t>established CHD that is clinically stable. Overall low risk of cardiovascular complications of vigorous exercise</a:t>
          </a:r>
          <a:endParaRPr lang="ar-EG" b="1" dirty="0"/>
        </a:p>
      </dgm:t>
    </dgm:pt>
    <dgm:pt modelId="{28BE3CE7-E2C9-4ADC-93E8-C76E64E4F4FC}" type="parTrans" cxnId="{095CDE5A-AA7C-465F-8329-90FBC2ABAD04}">
      <dgm:prSet/>
      <dgm:spPr/>
      <dgm:t>
        <a:bodyPr/>
        <a:lstStyle/>
        <a:p>
          <a:pPr rtl="1"/>
          <a:endParaRPr lang="ar-EG"/>
        </a:p>
      </dgm:t>
    </dgm:pt>
    <dgm:pt modelId="{4137D746-352D-4302-85E3-57FA2B35346C}" type="sibTrans" cxnId="{095CDE5A-AA7C-465F-8329-90FBC2ABAD04}">
      <dgm:prSet/>
      <dgm:spPr/>
      <dgm:t>
        <a:bodyPr/>
        <a:lstStyle/>
        <a:p>
          <a:pPr rtl="1"/>
          <a:endParaRPr lang="ar-EG"/>
        </a:p>
      </dgm:t>
    </dgm:pt>
    <dgm:pt modelId="{8A99E856-E8DA-40B6-8BB1-014A5E77447F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rgbClr val="FF0000"/>
              </a:solidFill>
              <a:effectLst/>
            </a:rPr>
            <a:t>Class C:  </a:t>
          </a:r>
          <a:r>
            <a:rPr lang="en-US" b="1" dirty="0" smtClean="0">
              <a:effectLst/>
            </a:rPr>
            <a:t>moderate or high risk of cardiac complications (multiple myocardial infarctions or cardiac arrest, NYHA class III or IV, Exercise capacity of &lt; 6 METs, or significant ischemia on the exercise test</a:t>
          </a:r>
          <a:endParaRPr lang="ar-EG" b="1" dirty="0"/>
        </a:p>
      </dgm:t>
    </dgm:pt>
    <dgm:pt modelId="{1619246E-6107-4988-82A3-8C5201C87AC3}" type="parTrans" cxnId="{82EF4A45-75CE-4E03-B1A3-97B1A732E1C8}">
      <dgm:prSet/>
      <dgm:spPr/>
      <dgm:t>
        <a:bodyPr/>
        <a:lstStyle/>
        <a:p>
          <a:pPr rtl="1"/>
          <a:endParaRPr lang="ar-EG"/>
        </a:p>
      </dgm:t>
    </dgm:pt>
    <dgm:pt modelId="{BBD1C91A-9EC3-412A-9B06-15CB805E7379}" type="sibTrans" cxnId="{82EF4A45-75CE-4E03-B1A3-97B1A732E1C8}">
      <dgm:prSet/>
      <dgm:spPr/>
      <dgm:t>
        <a:bodyPr/>
        <a:lstStyle/>
        <a:p>
          <a:pPr rtl="1"/>
          <a:endParaRPr lang="ar-EG"/>
        </a:p>
      </dgm:t>
    </dgm:pt>
    <dgm:pt modelId="{4EBCA7C9-7C5F-439E-B890-DC2D28697CC7}">
      <dgm:prSet/>
      <dgm:spPr/>
      <dgm:t>
        <a:bodyPr/>
        <a:lstStyle/>
        <a:p>
          <a:pPr rtl="1"/>
          <a:r>
            <a:rPr lang="en-US" b="1" dirty="0" smtClean="0">
              <a:solidFill>
                <a:srgbClr val="FF0000"/>
              </a:solidFill>
              <a:effectLst/>
            </a:rPr>
            <a:t>Class D:</a:t>
          </a:r>
          <a:r>
            <a:rPr lang="en-US" dirty="0" smtClean="0">
              <a:effectLst/>
            </a:rPr>
            <a:t>  </a:t>
          </a:r>
          <a:r>
            <a:rPr lang="en-US" b="1" dirty="0" smtClean="0">
              <a:effectLst/>
            </a:rPr>
            <a:t>unstable disease for whom exercise is contraindicated</a:t>
          </a:r>
          <a:r>
            <a:rPr lang="en-US" dirty="0" smtClean="0">
              <a:effectLst/>
            </a:rPr>
            <a:t>. </a:t>
          </a:r>
          <a:endParaRPr lang="ar-EG" dirty="0"/>
        </a:p>
      </dgm:t>
    </dgm:pt>
    <dgm:pt modelId="{0DB4F5F8-C29A-4FE7-AF4E-179148C0C979}" type="parTrans" cxnId="{0FDDB15D-02AA-474C-B37D-DA92E066BC8F}">
      <dgm:prSet/>
      <dgm:spPr/>
      <dgm:t>
        <a:bodyPr/>
        <a:lstStyle/>
        <a:p>
          <a:pPr rtl="1"/>
          <a:endParaRPr lang="ar-EG"/>
        </a:p>
      </dgm:t>
    </dgm:pt>
    <dgm:pt modelId="{5FAA2CE6-9A60-4ACA-8018-AA5B006DC4C2}" type="sibTrans" cxnId="{0FDDB15D-02AA-474C-B37D-DA92E066BC8F}">
      <dgm:prSet/>
      <dgm:spPr/>
      <dgm:t>
        <a:bodyPr/>
        <a:lstStyle/>
        <a:p>
          <a:pPr rtl="1"/>
          <a:endParaRPr lang="ar-EG"/>
        </a:p>
      </dgm:t>
    </dgm:pt>
    <dgm:pt modelId="{A8021EC9-12EE-4C07-883C-05559AD19040}" type="pres">
      <dgm:prSet presAssocID="{1F960024-AFB4-4E4F-9AD0-49DD234B0C76}" presName="arrowDiagram" presStyleCnt="0">
        <dgm:presLayoutVars>
          <dgm:chMax val="5"/>
          <dgm:dir/>
          <dgm:resizeHandles val="exact"/>
        </dgm:presLayoutVars>
      </dgm:prSet>
      <dgm:spPr/>
    </dgm:pt>
    <dgm:pt modelId="{9D5A4FD6-29EF-4B32-B0C1-88DC622309F4}" type="pres">
      <dgm:prSet presAssocID="{1F960024-AFB4-4E4F-9AD0-49DD234B0C76}" presName="arrow" presStyleLbl="bgShp" presStyleIdx="0" presStyleCnt="1"/>
      <dgm:spPr/>
    </dgm:pt>
    <dgm:pt modelId="{91CA6DF4-BFCA-4131-B387-A66777A91848}" type="pres">
      <dgm:prSet presAssocID="{1F960024-AFB4-4E4F-9AD0-49DD234B0C76}" presName="arrowDiagram4" presStyleCnt="0"/>
      <dgm:spPr/>
    </dgm:pt>
    <dgm:pt modelId="{1F446A6D-6503-408C-A58F-47E1BA954033}" type="pres">
      <dgm:prSet presAssocID="{99933365-58A0-4CCB-A695-7B4B112F8D17}" presName="bullet4a" presStyleLbl="node1" presStyleIdx="0" presStyleCnt="4"/>
      <dgm:spPr/>
    </dgm:pt>
    <dgm:pt modelId="{114CFBE7-48FA-4236-A479-F0C1325BFD8C}" type="pres">
      <dgm:prSet presAssocID="{99933365-58A0-4CCB-A695-7B4B112F8D17}" presName="textBox4a" presStyleLbl="revTx" presStyleIdx="0" presStyleCnt="4" custScaleX="240760" custScaleY="63454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02941EA6-5125-4282-9A97-9CF025081F07}" type="pres">
      <dgm:prSet presAssocID="{9757AB91-64A2-4288-B48E-6A7B67788CD4}" presName="bullet4b" presStyleLbl="node1" presStyleIdx="1" presStyleCnt="4"/>
      <dgm:spPr/>
    </dgm:pt>
    <dgm:pt modelId="{531C4C04-61CD-4809-8DB7-3560E149F444}" type="pres">
      <dgm:prSet presAssocID="{9757AB91-64A2-4288-B48E-6A7B67788CD4}" presName="textBox4b" presStyleLbl="revTx" presStyleIdx="1" presStyleCnt="4" custScaleX="244572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765E5D95-1CB1-4FEC-BFAA-3770FD53288E}" type="pres">
      <dgm:prSet presAssocID="{8A99E856-E8DA-40B6-8BB1-014A5E77447F}" presName="bullet4c" presStyleLbl="node1" presStyleIdx="2" presStyleCnt="4"/>
      <dgm:spPr/>
    </dgm:pt>
    <dgm:pt modelId="{41766882-C07F-4A61-98AF-20FEEFE2AD36}" type="pres">
      <dgm:prSet presAssocID="{8A99E856-E8DA-40B6-8BB1-014A5E77447F}" presName="textBox4c" presStyleLbl="revTx" presStyleIdx="2" presStyleCnt="4" custScaleX="410940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DBD1E243-F20F-4631-8E05-08F98CE8269D}" type="pres">
      <dgm:prSet presAssocID="{4EBCA7C9-7C5F-439E-B890-DC2D28697CC7}" presName="bullet4d" presStyleLbl="node1" presStyleIdx="3" presStyleCnt="4"/>
      <dgm:spPr/>
    </dgm:pt>
    <dgm:pt modelId="{9C0CABB2-61A5-4302-9200-3C24542C8722}" type="pres">
      <dgm:prSet presAssocID="{4EBCA7C9-7C5F-439E-B890-DC2D28697CC7}" presName="textBox4d" presStyleLbl="revTx" presStyleIdx="3" presStyleCnt="4" custScaleX="277282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</dgm:ptLst>
  <dgm:cxnLst>
    <dgm:cxn modelId="{B496DA46-B9ED-4599-A44F-225E903D2F17}" srcId="{1F960024-AFB4-4E4F-9AD0-49DD234B0C76}" destId="{99933365-58A0-4CCB-A695-7B4B112F8D17}" srcOrd="0" destOrd="0" parTransId="{17609F01-1C01-4B03-AC4E-DE11242163C5}" sibTransId="{E4A0C3B7-D377-4B7A-9399-BDFCA9EBF964}"/>
    <dgm:cxn modelId="{B061FC16-1A3D-4312-ABF4-416F06D8C234}" type="presOf" srcId="{4EBCA7C9-7C5F-439E-B890-DC2D28697CC7}" destId="{9C0CABB2-61A5-4302-9200-3C24542C8722}" srcOrd="0" destOrd="0" presId="urn:microsoft.com/office/officeart/2005/8/layout/arrow2"/>
    <dgm:cxn modelId="{D58C131D-1AE4-4C4D-AE96-1898FDCAEBF0}" type="presOf" srcId="{1F960024-AFB4-4E4F-9AD0-49DD234B0C76}" destId="{A8021EC9-12EE-4C07-883C-05559AD19040}" srcOrd="0" destOrd="0" presId="urn:microsoft.com/office/officeart/2005/8/layout/arrow2"/>
    <dgm:cxn modelId="{82EF4A45-75CE-4E03-B1A3-97B1A732E1C8}" srcId="{1F960024-AFB4-4E4F-9AD0-49DD234B0C76}" destId="{8A99E856-E8DA-40B6-8BB1-014A5E77447F}" srcOrd="2" destOrd="0" parTransId="{1619246E-6107-4988-82A3-8C5201C87AC3}" sibTransId="{BBD1C91A-9EC3-412A-9B06-15CB805E7379}"/>
    <dgm:cxn modelId="{095CDE5A-AA7C-465F-8329-90FBC2ABAD04}" srcId="{1F960024-AFB4-4E4F-9AD0-49DD234B0C76}" destId="{9757AB91-64A2-4288-B48E-6A7B67788CD4}" srcOrd="1" destOrd="0" parTransId="{28BE3CE7-E2C9-4ADC-93E8-C76E64E4F4FC}" sibTransId="{4137D746-352D-4302-85E3-57FA2B35346C}"/>
    <dgm:cxn modelId="{234F158E-309C-4D41-8659-9EB2B2F0ABE8}" type="presOf" srcId="{9757AB91-64A2-4288-B48E-6A7B67788CD4}" destId="{531C4C04-61CD-4809-8DB7-3560E149F444}" srcOrd="0" destOrd="0" presId="urn:microsoft.com/office/officeart/2005/8/layout/arrow2"/>
    <dgm:cxn modelId="{0FDDB15D-02AA-474C-B37D-DA92E066BC8F}" srcId="{1F960024-AFB4-4E4F-9AD0-49DD234B0C76}" destId="{4EBCA7C9-7C5F-439E-B890-DC2D28697CC7}" srcOrd="3" destOrd="0" parTransId="{0DB4F5F8-C29A-4FE7-AF4E-179148C0C979}" sibTransId="{5FAA2CE6-9A60-4ACA-8018-AA5B006DC4C2}"/>
    <dgm:cxn modelId="{EBCE05E6-16A9-42D9-9A36-562A8DED42E8}" type="presOf" srcId="{99933365-58A0-4CCB-A695-7B4B112F8D17}" destId="{114CFBE7-48FA-4236-A479-F0C1325BFD8C}" srcOrd="0" destOrd="0" presId="urn:microsoft.com/office/officeart/2005/8/layout/arrow2"/>
    <dgm:cxn modelId="{D2B794DE-3457-4EF8-A57F-1CB1F02BC77D}" type="presOf" srcId="{8A99E856-E8DA-40B6-8BB1-014A5E77447F}" destId="{41766882-C07F-4A61-98AF-20FEEFE2AD36}" srcOrd="0" destOrd="0" presId="urn:microsoft.com/office/officeart/2005/8/layout/arrow2"/>
    <dgm:cxn modelId="{AA6199C7-7A32-4086-A1E3-A0A52E383B5F}" type="presParOf" srcId="{A8021EC9-12EE-4C07-883C-05559AD19040}" destId="{9D5A4FD6-29EF-4B32-B0C1-88DC622309F4}" srcOrd="0" destOrd="0" presId="urn:microsoft.com/office/officeart/2005/8/layout/arrow2"/>
    <dgm:cxn modelId="{C1FC1B1A-3155-429A-BD2A-7DF4C5D4F157}" type="presParOf" srcId="{A8021EC9-12EE-4C07-883C-05559AD19040}" destId="{91CA6DF4-BFCA-4131-B387-A66777A91848}" srcOrd="1" destOrd="0" presId="urn:microsoft.com/office/officeart/2005/8/layout/arrow2"/>
    <dgm:cxn modelId="{0B159A38-9C43-4A86-8945-57C4B860DB91}" type="presParOf" srcId="{91CA6DF4-BFCA-4131-B387-A66777A91848}" destId="{1F446A6D-6503-408C-A58F-47E1BA954033}" srcOrd="0" destOrd="0" presId="urn:microsoft.com/office/officeart/2005/8/layout/arrow2"/>
    <dgm:cxn modelId="{D0511A01-4CD5-4AFD-BAAA-64FD351CD54E}" type="presParOf" srcId="{91CA6DF4-BFCA-4131-B387-A66777A91848}" destId="{114CFBE7-48FA-4236-A479-F0C1325BFD8C}" srcOrd="1" destOrd="0" presId="urn:microsoft.com/office/officeart/2005/8/layout/arrow2"/>
    <dgm:cxn modelId="{1A52FA42-97C0-4868-B56B-52DE5868393F}" type="presParOf" srcId="{91CA6DF4-BFCA-4131-B387-A66777A91848}" destId="{02941EA6-5125-4282-9A97-9CF025081F07}" srcOrd="2" destOrd="0" presId="urn:microsoft.com/office/officeart/2005/8/layout/arrow2"/>
    <dgm:cxn modelId="{D8A1635D-540B-4E9E-944A-28199E16E4AE}" type="presParOf" srcId="{91CA6DF4-BFCA-4131-B387-A66777A91848}" destId="{531C4C04-61CD-4809-8DB7-3560E149F444}" srcOrd="3" destOrd="0" presId="urn:microsoft.com/office/officeart/2005/8/layout/arrow2"/>
    <dgm:cxn modelId="{92E32DFA-2194-47F8-8242-1E2DF5A2A046}" type="presParOf" srcId="{91CA6DF4-BFCA-4131-B387-A66777A91848}" destId="{765E5D95-1CB1-4FEC-BFAA-3770FD53288E}" srcOrd="4" destOrd="0" presId="urn:microsoft.com/office/officeart/2005/8/layout/arrow2"/>
    <dgm:cxn modelId="{BB4C7C13-282F-462C-9BBF-9268820C22FB}" type="presParOf" srcId="{91CA6DF4-BFCA-4131-B387-A66777A91848}" destId="{41766882-C07F-4A61-98AF-20FEEFE2AD36}" srcOrd="5" destOrd="0" presId="urn:microsoft.com/office/officeart/2005/8/layout/arrow2"/>
    <dgm:cxn modelId="{5CDCFDF2-AC33-4648-B945-5F569959653B}" type="presParOf" srcId="{91CA6DF4-BFCA-4131-B387-A66777A91848}" destId="{DBD1E243-F20F-4631-8E05-08F98CE8269D}" srcOrd="6" destOrd="0" presId="urn:microsoft.com/office/officeart/2005/8/layout/arrow2"/>
    <dgm:cxn modelId="{1C93B7B1-B881-4A83-9701-C0D3550A2F25}" type="presParOf" srcId="{91CA6DF4-BFCA-4131-B387-A66777A91848}" destId="{9C0CABB2-61A5-4302-9200-3C24542C8722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3C1CE3-270E-4BAC-A47E-14B4A81DF923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EG"/>
        </a:p>
      </dgm:t>
    </dgm:pt>
    <dgm:pt modelId="{5CCCA287-D033-4A60-97FF-ECD87E86B89C}">
      <dgm:prSet phldrT="[Text]"/>
      <dgm:spPr/>
      <dgm:t>
        <a:bodyPr/>
        <a:lstStyle/>
        <a:p>
          <a:pPr rtl="1"/>
          <a:r>
            <a:rPr lang="en-US" dirty="0" smtClean="0">
              <a:solidFill>
                <a:srgbClr val="FF0000"/>
              </a:solidFill>
            </a:rPr>
            <a:t>LOW RISK</a:t>
          </a:r>
          <a:endParaRPr lang="ar-EG" dirty="0">
            <a:solidFill>
              <a:srgbClr val="FF0000"/>
            </a:solidFill>
          </a:endParaRPr>
        </a:p>
      </dgm:t>
    </dgm:pt>
    <dgm:pt modelId="{7794E1FC-2F39-4716-8F10-E9588BB75E06}" type="parTrans" cxnId="{11EF239E-0921-4B58-A2F3-4AC88F7113A3}">
      <dgm:prSet/>
      <dgm:spPr/>
      <dgm:t>
        <a:bodyPr/>
        <a:lstStyle/>
        <a:p>
          <a:pPr rtl="1"/>
          <a:endParaRPr lang="ar-EG"/>
        </a:p>
      </dgm:t>
    </dgm:pt>
    <dgm:pt modelId="{517AB3BD-EC8B-47BD-B770-94F6ECF2BB8F}" type="sibTrans" cxnId="{11EF239E-0921-4B58-A2F3-4AC88F7113A3}">
      <dgm:prSet/>
      <dgm:spPr/>
      <dgm:t>
        <a:bodyPr/>
        <a:lstStyle/>
        <a:p>
          <a:pPr rtl="1"/>
          <a:endParaRPr lang="ar-EG"/>
        </a:p>
      </dgm:t>
    </dgm:pt>
    <dgm:pt modelId="{9F6CF2B8-C21F-414F-A92F-1EC5183267D3}">
      <dgm:prSet phldrT="[Text]"/>
      <dgm:spPr/>
      <dgm:t>
        <a:bodyPr/>
        <a:lstStyle/>
        <a:p>
          <a:pPr algn="ctr" rtl="0"/>
          <a:r>
            <a:rPr lang="en-US" dirty="0" smtClean="0"/>
            <a:t>if ALL low risk factors are present(indicated for  CR)</a:t>
          </a:r>
          <a:endParaRPr lang="ar-EG" dirty="0"/>
        </a:p>
      </dgm:t>
    </dgm:pt>
    <dgm:pt modelId="{327C86E2-F254-4361-9B76-2EED0FD0DC6F}" type="parTrans" cxnId="{2C00DC7B-718B-45FA-8A27-22B32E1C8141}">
      <dgm:prSet/>
      <dgm:spPr/>
      <dgm:t>
        <a:bodyPr/>
        <a:lstStyle/>
        <a:p>
          <a:pPr rtl="1"/>
          <a:endParaRPr lang="ar-EG"/>
        </a:p>
      </dgm:t>
    </dgm:pt>
    <dgm:pt modelId="{778C0141-2A0C-4284-8EE6-C1D8DD8A3016}" type="sibTrans" cxnId="{2C00DC7B-718B-45FA-8A27-22B32E1C8141}">
      <dgm:prSet/>
      <dgm:spPr/>
      <dgm:t>
        <a:bodyPr/>
        <a:lstStyle/>
        <a:p>
          <a:pPr rtl="1"/>
          <a:endParaRPr lang="ar-EG"/>
        </a:p>
      </dgm:t>
    </dgm:pt>
    <dgm:pt modelId="{5D29697E-3C5A-43D0-BA4E-F20513A306F6}">
      <dgm:prSet phldrT="[Text]"/>
      <dgm:spPr/>
      <dgm:t>
        <a:bodyPr/>
        <a:lstStyle/>
        <a:p>
          <a:pPr rtl="1"/>
          <a:r>
            <a:rPr lang="en-US" dirty="0" smtClean="0">
              <a:solidFill>
                <a:srgbClr val="FF0000"/>
              </a:solidFill>
            </a:rPr>
            <a:t>MODERATE RISK</a:t>
          </a:r>
          <a:endParaRPr lang="ar-EG" dirty="0">
            <a:solidFill>
              <a:srgbClr val="FF0000"/>
            </a:solidFill>
          </a:endParaRPr>
        </a:p>
      </dgm:t>
    </dgm:pt>
    <dgm:pt modelId="{4F902CF8-F242-4477-8BA6-5BB4D4F96E13}" type="parTrans" cxnId="{D34E63D1-8A2F-41AD-90F4-09811D082194}">
      <dgm:prSet/>
      <dgm:spPr/>
      <dgm:t>
        <a:bodyPr/>
        <a:lstStyle/>
        <a:p>
          <a:pPr rtl="1"/>
          <a:endParaRPr lang="ar-EG"/>
        </a:p>
      </dgm:t>
    </dgm:pt>
    <dgm:pt modelId="{393D8574-C4C4-425E-A7DF-1ECB3DC2A060}" type="sibTrans" cxnId="{D34E63D1-8A2F-41AD-90F4-09811D082194}">
      <dgm:prSet/>
      <dgm:spPr/>
      <dgm:t>
        <a:bodyPr/>
        <a:lstStyle/>
        <a:p>
          <a:pPr rtl="1"/>
          <a:endParaRPr lang="ar-EG"/>
        </a:p>
      </dgm:t>
    </dgm:pt>
    <dgm:pt modelId="{CD842AEE-9DAA-4308-A110-B7B49C1B5277}">
      <dgm:prSet phldrT="[Text]"/>
      <dgm:spPr/>
      <dgm:t>
        <a:bodyPr/>
        <a:lstStyle/>
        <a:p>
          <a:pPr algn="ctr" rtl="0"/>
          <a:r>
            <a:rPr lang="en-US" dirty="0" smtClean="0"/>
            <a:t>if they meet neither High Risk nor Low Risk standards</a:t>
          </a:r>
          <a:endParaRPr lang="ar-EG" dirty="0"/>
        </a:p>
      </dgm:t>
    </dgm:pt>
    <dgm:pt modelId="{8D2D164A-4FB3-4773-BA54-A8D22583AAEF}" type="parTrans" cxnId="{08A01D4B-051C-4B28-A520-196EAD7BF79F}">
      <dgm:prSet/>
      <dgm:spPr/>
      <dgm:t>
        <a:bodyPr/>
        <a:lstStyle/>
        <a:p>
          <a:pPr rtl="1"/>
          <a:endParaRPr lang="ar-EG"/>
        </a:p>
      </dgm:t>
    </dgm:pt>
    <dgm:pt modelId="{88B2C2B3-3758-4C9A-A94E-E78B5563A29F}" type="sibTrans" cxnId="{08A01D4B-051C-4B28-A520-196EAD7BF79F}">
      <dgm:prSet/>
      <dgm:spPr/>
      <dgm:t>
        <a:bodyPr/>
        <a:lstStyle/>
        <a:p>
          <a:pPr rtl="1"/>
          <a:endParaRPr lang="ar-EG"/>
        </a:p>
      </dgm:t>
    </dgm:pt>
    <dgm:pt modelId="{10C36BAF-377E-4930-B114-3099602489D5}">
      <dgm:prSet phldrT="[Text]"/>
      <dgm:spPr/>
      <dgm:t>
        <a:bodyPr/>
        <a:lstStyle/>
        <a:p>
          <a:pPr rtl="1"/>
          <a:r>
            <a:rPr lang="en-US" dirty="0" smtClean="0">
              <a:solidFill>
                <a:srgbClr val="FF0000"/>
              </a:solidFill>
            </a:rPr>
            <a:t>HIGH RISK</a:t>
          </a:r>
          <a:endParaRPr lang="ar-EG" dirty="0">
            <a:solidFill>
              <a:srgbClr val="FF0000"/>
            </a:solidFill>
          </a:endParaRPr>
        </a:p>
      </dgm:t>
    </dgm:pt>
    <dgm:pt modelId="{621B49F8-3DA8-40B7-86F8-9F3FA8E6E466}" type="parTrans" cxnId="{B0BB28DD-BE4A-4036-91DF-197D06EE2FC4}">
      <dgm:prSet/>
      <dgm:spPr/>
      <dgm:t>
        <a:bodyPr/>
        <a:lstStyle/>
        <a:p>
          <a:pPr rtl="1"/>
          <a:endParaRPr lang="ar-EG"/>
        </a:p>
      </dgm:t>
    </dgm:pt>
    <dgm:pt modelId="{CEE80993-AC9B-438E-8E08-4B7AD248EA6F}" type="sibTrans" cxnId="{B0BB28DD-BE4A-4036-91DF-197D06EE2FC4}">
      <dgm:prSet/>
      <dgm:spPr/>
      <dgm:t>
        <a:bodyPr/>
        <a:lstStyle/>
        <a:p>
          <a:pPr rtl="1"/>
          <a:endParaRPr lang="ar-EG"/>
        </a:p>
      </dgm:t>
    </dgm:pt>
    <dgm:pt modelId="{5F9F1201-9D1B-4116-8CA6-0DC93B3EAA92}">
      <dgm:prSet phldrT="[Text]"/>
      <dgm:spPr/>
      <dgm:t>
        <a:bodyPr/>
        <a:lstStyle/>
        <a:p>
          <a:pPr algn="ctr" rtl="0"/>
          <a:r>
            <a:rPr lang="en-US" dirty="0" smtClean="0"/>
            <a:t>if ANY ONE OR MORE of the high risk factors are present</a:t>
          </a:r>
          <a:endParaRPr lang="ar-EG" dirty="0"/>
        </a:p>
      </dgm:t>
    </dgm:pt>
    <dgm:pt modelId="{AD3A9E97-5C0D-4F93-B6D4-677CC1ECA610}" type="parTrans" cxnId="{C05BB621-C063-4741-98E8-CFA796DB5763}">
      <dgm:prSet/>
      <dgm:spPr/>
      <dgm:t>
        <a:bodyPr/>
        <a:lstStyle/>
        <a:p>
          <a:pPr rtl="1"/>
          <a:endParaRPr lang="ar-EG"/>
        </a:p>
      </dgm:t>
    </dgm:pt>
    <dgm:pt modelId="{6A7E6CBD-4BE9-4835-8D6C-11FB8F7389A3}" type="sibTrans" cxnId="{C05BB621-C063-4741-98E8-CFA796DB5763}">
      <dgm:prSet/>
      <dgm:spPr/>
      <dgm:t>
        <a:bodyPr/>
        <a:lstStyle/>
        <a:p>
          <a:pPr rtl="1"/>
          <a:endParaRPr lang="ar-EG"/>
        </a:p>
      </dgm:t>
    </dgm:pt>
    <dgm:pt modelId="{A30C1777-D8D6-49A2-955E-FDCEBC2010DC}" type="pres">
      <dgm:prSet presAssocID="{D43C1CE3-270E-4BAC-A47E-14B4A81DF92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EG"/>
        </a:p>
      </dgm:t>
    </dgm:pt>
    <dgm:pt modelId="{6A5E5E41-8C27-4921-9D09-D67D67A4F3D8}" type="pres">
      <dgm:prSet presAssocID="{5CCCA287-D033-4A60-97FF-ECD87E86B89C}" presName="circle1" presStyleLbl="node1" presStyleIdx="0" presStyleCnt="3"/>
      <dgm:spPr/>
    </dgm:pt>
    <dgm:pt modelId="{F4A78F51-ADC6-4B76-AE4E-D4A3B49B579D}" type="pres">
      <dgm:prSet presAssocID="{5CCCA287-D033-4A60-97FF-ECD87E86B89C}" presName="space" presStyleCnt="0"/>
      <dgm:spPr/>
    </dgm:pt>
    <dgm:pt modelId="{9641143D-7F77-4A41-B085-2655CA94DE56}" type="pres">
      <dgm:prSet presAssocID="{5CCCA287-D033-4A60-97FF-ECD87E86B89C}" presName="rect1" presStyleLbl="alignAcc1" presStyleIdx="0" presStyleCnt="3"/>
      <dgm:spPr/>
      <dgm:t>
        <a:bodyPr/>
        <a:lstStyle/>
        <a:p>
          <a:pPr rtl="1"/>
          <a:endParaRPr lang="ar-EG"/>
        </a:p>
      </dgm:t>
    </dgm:pt>
    <dgm:pt modelId="{20B1ED72-FCCF-47C1-9A1C-F331D71AD497}" type="pres">
      <dgm:prSet presAssocID="{5D29697E-3C5A-43D0-BA4E-F20513A306F6}" presName="vertSpace2" presStyleLbl="node1" presStyleIdx="0" presStyleCnt="3"/>
      <dgm:spPr/>
    </dgm:pt>
    <dgm:pt modelId="{B3BD205D-75F4-470B-9B87-5F6E27685985}" type="pres">
      <dgm:prSet presAssocID="{5D29697E-3C5A-43D0-BA4E-F20513A306F6}" presName="circle2" presStyleLbl="node1" presStyleIdx="1" presStyleCnt="3"/>
      <dgm:spPr/>
    </dgm:pt>
    <dgm:pt modelId="{CD330D37-D1A4-4CDF-8318-34FC30A21625}" type="pres">
      <dgm:prSet presAssocID="{5D29697E-3C5A-43D0-BA4E-F20513A306F6}" presName="rect2" presStyleLbl="alignAcc1" presStyleIdx="1" presStyleCnt="3"/>
      <dgm:spPr/>
      <dgm:t>
        <a:bodyPr/>
        <a:lstStyle/>
        <a:p>
          <a:pPr rtl="1"/>
          <a:endParaRPr lang="ar-EG"/>
        </a:p>
      </dgm:t>
    </dgm:pt>
    <dgm:pt modelId="{23459033-5B9E-4461-955D-836C47D3BEB7}" type="pres">
      <dgm:prSet presAssocID="{10C36BAF-377E-4930-B114-3099602489D5}" presName="vertSpace3" presStyleLbl="node1" presStyleIdx="1" presStyleCnt="3"/>
      <dgm:spPr/>
    </dgm:pt>
    <dgm:pt modelId="{500ABEFF-44EF-4678-90AD-9EF101DDCCD3}" type="pres">
      <dgm:prSet presAssocID="{10C36BAF-377E-4930-B114-3099602489D5}" presName="circle3" presStyleLbl="node1" presStyleIdx="2" presStyleCnt="3"/>
      <dgm:spPr/>
    </dgm:pt>
    <dgm:pt modelId="{2D705346-F6A4-4AF8-A8A5-AF3CB42D10E4}" type="pres">
      <dgm:prSet presAssocID="{10C36BAF-377E-4930-B114-3099602489D5}" presName="rect3" presStyleLbl="alignAcc1" presStyleIdx="2" presStyleCnt="3"/>
      <dgm:spPr/>
      <dgm:t>
        <a:bodyPr/>
        <a:lstStyle/>
        <a:p>
          <a:pPr rtl="1"/>
          <a:endParaRPr lang="ar-EG"/>
        </a:p>
      </dgm:t>
    </dgm:pt>
    <dgm:pt modelId="{408F5626-31E2-4CA7-AED2-547FE218FF16}" type="pres">
      <dgm:prSet presAssocID="{5CCCA287-D033-4A60-97FF-ECD87E86B89C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7B331513-6B47-4947-A4B3-F174EB823CB8}" type="pres">
      <dgm:prSet presAssocID="{5CCCA287-D033-4A60-97FF-ECD87E86B89C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0E152CBE-9688-49CC-86D7-EA7258A6DECD}" type="pres">
      <dgm:prSet presAssocID="{5D29697E-3C5A-43D0-BA4E-F20513A306F6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42B2CD62-3BAA-4B7E-8013-B6AB6EFDE03B}" type="pres">
      <dgm:prSet presAssocID="{5D29697E-3C5A-43D0-BA4E-F20513A306F6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DA21ED18-351A-4786-9B30-15EB82CD2431}" type="pres">
      <dgm:prSet presAssocID="{10C36BAF-377E-4930-B114-3099602489D5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C90A032D-2D8D-461A-AAD4-666680925D72}" type="pres">
      <dgm:prSet presAssocID="{10C36BAF-377E-4930-B114-3099602489D5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</dgm:ptLst>
  <dgm:cxnLst>
    <dgm:cxn modelId="{C05BB621-C063-4741-98E8-CFA796DB5763}" srcId="{10C36BAF-377E-4930-B114-3099602489D5}" destId="{5F9F1201-9D1B-4116-8CA6-0DC93B3EAA92}" srcOrd="0" destOrd="0" parTransId="{AD3A9E97-5C0D-4F93-B6D4-677CC1ECA610}" sibTransId="{6A7E6CBD-4BE9-4835-8D6C-11FB8F7389A3}"/>
    <dgm:cxn modelId="{11EF239E-0921-4B58-A2F3-4AC88F7113A3}" srcId="{D43C1CE3-270E-4BAC-A47E-14B4A81DF923}" destId="{5CCCA287-D033-4A60-97FF-ECD87E86B89C}" srcOrd="0" destOrd="0" parTransId="{7794E1FC-2F39-4716-8F10-E9588BB75E06}" sibTransId="{517AB3BD-EC8B-47BD-B770-94F6ECF2BB8F}"/>
    <dgm:cxn modelId="{28AC296A-80D7-40CC-B673-98C85CAB2C04}" type="presOf" srcId="{5CCCA287-D033-4A60-97FF-ECD87E86B89C}" destId="{408F5626-31E2-4CA7-AED2-547FE218FF16}" srcOrd="1" destOrd="0" presId="urn:microsoft.com/office/officeart/2005/8/layout/target3"/>
    <dgm:cxn modelId="{F6A68C80-E744-48DC-B32B-DA1566B02244}" type="presOf" srcId="{CD842AEE-9DAA-4308-A110-B7B49C1B5277}" destId="{42B2CD62-3BAA-4B7E-8013-B6AB6EFDE03B}" srcOrd="0" destOrd="0" presId="urn:microsoft.com/office/officeart/2005/8/layout/target3"/>
    <dgm:cxn modelId="{C74D756A-1C8E-4903-B1D5-6209E8FBD1E6}" type="presOf" srcId="{5CCCA287-D033-4A60-97FF-ECD87E86B89C}" destId="{9641143D-7F77-4A41-B085-2655CA94DE56}" srcOrd="0" destOrd="0" presId="urn:microsoft.com/office/officeart/2005/8/layout/target3"/>
    <dgm:cxn modelId="{D34E63D1-8A2F-41AD-90F4-09811D082194}" srcId="{D43C1CE3-270E-4BAC-A47E-14B4A81DF923}" destId="{5D29697E-3C5A-43D0-BA4E-F20513A306F6}" srcOrd="1" destOrd="0" parTransId="{4F902CF8-F242-4477-8BA6-5BB4D4F96E13}" sibTransId="{393D8574-C4C4-425E-A7DF-1ECB3DC2A060}"/>
    <dgm:cxn modelId="{44B54A1D-53EB-4957-B6F0-025E132A969E}" type="presOf" srcId="{9F6CF2B8-C21F-414F-A92F-1EC5183267D3}" destId="{7B331513-6B47-4947-A4B3-F174EB823CB8}" srcOrd="0" destOrd="0" presId="urn:microsoft.com/office/officeart/2005/8/layout/target3"/>
    <dgm:cxn modelId="{8B14EFEF-3171-4CCC-BE54-467B3C89F0C2}" type="presOf" srcId="{5F9F1201-9D1B-4116-8CA6-0DC93B3EAA92}" destId="{C90A032D-2D8D-461A-AAD4-666680925D72}" srcOrd="0" destOrd="0" presId="urn:microsoft.com/office/officeart/2005/8/layout/target3"/>
    <dgm:cxn modelId="{2C00DC7B-718B-45FA-8A27-22B32E1C8141}" srcId="{5CCCA287-D033-4A60-97FF-ECD87E86B89C}" destId="{9F6CF2B8-C21F-414F-A92F-1EC5183267D3}" srcOrd="0" destOrd="0" parTransId="{327C86E2-F254-4361-9B76-2EED0FD0DC6F}" sibTransId="{778C0141-2A0C-4284-8EE6-C1D8DD8A3016}"/>
    <dgm:cxn modelId="{D2368099-ECDD-42EA-9873-AEF17C04A8B6}" type="presOf" srcId="{5D29697E-3C5A-43D0-BA4E-F20513A306F6}" destId="{0E152CBE-9688-49CC-86D7-EA7258A6DECD}" srcOrd="1" destOrd="0" presId="urn:microsoft.com/office/officeart/2005/8/layout/target3"/>
    <dgm:cxn modelId="{4DB3DA3D-4B80-4FB5-85B7-079EB67F0221}" type="presOf" srcId="{10C36BAF-377E-4930-B114-3099602489D5}" destId="{2D705346-F6A4-4AF8-A8A5-AF3CB42D10E4}" srcOrd="0" destOrd="0" presId="urn:microsoft.com/office/officeart/2005/8/layout/target3"/>
    <dgm:cxn modelId="{21A33BE6-F82A-4F4A-9717-58EBC5B5CC95}" type="presOf" srcId="{10C36BAF-377E-4930-B114-3099602489D5}" destId="{DA21ED18-351A-4786-9B30-15EB82CD2431}" srcOrd="1" destOrd="0" presId="urn:microsoft.com/office/officeart/2005/8/layout/target3"/>
    <dgm:cxn modelId="{23387D77-D5B9-40E9-939D-7CD3F8A1843A}" type="presOf" srcId="{D43C1CE3-270E-4BAC-A47E-14B4A81DF923}" destId="{A30C1777-D8D6-49A2-955E-FDCEBC2010DC}" srcOrd="0" destOrd="0" presId="urn:microsoft.com/office/officeart/2005/8/layout/target3"/>
    <dgm:cxn modelId="{08A01D4B-051C-4B28-A520-196EAD7BF79F}" srcId="{5D29697E-3C5A-43D0-BA4E-F20513A306F6}" destId="{CD842AEE-9DAA-4308-A110-B7B49C1B5277}" srcOrd="0" destOrd="0" parTransId="{8D2D164A-4FB3-4773-BA54-A8D22583AAEF}" sibTransId="{88B2C2B3-3758-4C9A-A94E-E78B5563A29F}"/>
    <dgm:cxn modelId="{B0BB28DD-BE4A-4036-91DF-197D06EE2FC4}" srcId="{D43C1CE3-270E-4BAC-A47E-14B4A81DF923}" destId="{10C36BAF-377E-4930-B114-3099602489D5}" srcOrd="2" destOrd="0" parTransId="{621B49F8-3DA8-40B7-86F8-9F3FA8E6E466}" sibTransId="{CEE80993-AC9B-438E-8E08-4B7AD248EA6F}"/>
    <dgm:cxn modelId="{DCB98526-6B29-4A2D-A8C5-398283CA26E5}" type="presOf" srcId="{5D29697E-3C5A-43D0-BA4E-F20513A306F6}" destId="{CD330D37-D1A4-4CDF-8318-34FC30A21625}" srcOrd="0" destOrd="0" presId="urn:microsoft.com/office/officeart/2005/8/layout/target3"/>
    <dgm:cxn modelId="{8D6B5CAC-3DED-47BB-8AB7-7FE5B6954AF7}" type="presParOf" srcId="{A30C1777-D8D6-49A2-955E-FDCEBC2010DC}" destId="{6A5E5E41-8C27-4921-9D09-D67D67A4F3D8}" srcOrd="0" destOrd="0" presId="urn:microsoft.com/office/officeart/2005/8/layout/target3"/>
    <dgm:cxn modelId="{E72EB8CF-01CB-436C-B2B0-B6FD1C26F51E}" type="presParOf" srcId="{A30C1777-D8D6-49A2-955E-FDCEBC2010DC}" destId="{F4A78F51-ADC6-4B76-AE4E-D4A3B49B579D}" srcOrd="1" destOrd="0" presId="urn:microsoft.com/office/officeart/2005/8/layout/target3"/>
    <dgm:cxn modelId="{5BDC4486-04D9-40B3-B238-9BCD46EE7434}" type="presParOf" srcId="{A30C1777-D8D6-49A2-955E-FDCEBC2010DC}" destId="{9641143D-7F77-4A41-B085-2655CA94DE56}" srcOrd="2" destOrd="0" presId="urn:microsoft.com/office/officeart/2005/8/layout/target3"/>
    <dgm:cxn modelId="{5D67E0CA-CCEF-4B13-A162-82E2AD2C737C}" type="presParOf" srcId="{A30C1777-D8D6-49A2-955E-FDCEBC2010DC}" destId="{20B1ED72-FCCF-47C1-9A1C-F331D71AD497}" srcOrd="3" destOrd="0" presId="urn:microsoft.com/office/officeart/2005/8/layout/target3"/>
    <dgm:cxn modelId="{FA87B81D-E241-4C43-AC03-EA81F5BA3811}" type="presParOf" srcId="{A30C1777-D8D6-49A2-955E-FDCEBC2010DC}" destId="{B3BD205D-75F4-470B-9B87-5F6E27685985}" srcOrd="4" destOrd="0" presId="urn:microsoft.com/office/officeart/2005/8/layout/target3"/>
    <dgm:cxn modelId="{322B373C-2162-4DCA-AB00-04557EF5DD80}" type="presParOf" srcId="{A30C1777-D8D6-49A2-955E-FDCEBC2010DC}" destId="{CD330D37-D1A4-4CDF-8318-34FC30A21625}" srcOrd="5" destOrd="0" presId="urn:microsoft.com/office/officeart/2005/8/layout/target3"/>
    <dgm:cxn modelId="{75D027AD-A039-4D20-A398-89A344D4FF86}" type="presParOf" srcId="{A30C1777-D8D6-49A2-955E-FDCEBC2010DC}" destId="{23459033-5B9E-4461-955D-836C47D3BEB7}" srcOrd="6" destOrd="0" presId="urn:microsoft.com/office/officeart/2005/8/layout/target3"/>
    <dgm:cxn modelId="{E0DF231F-ABE6-4CBD-B112-0DF30FEC4B4C}" type="presParOf" srcId="{A30C1777-D8D6-49A2-955E-FDCEBC2010DC}" destId="{500ABEFF-44EF-4678-90AD-9EF101DDCCD3}" srcOrd="7" destOrd="0" presId="urn:microsoft.com/office/officeart/2005/8/layout/target3"/>
    <dgm:cxn modelId="{CBFB935A-09D2-4112-B3A6-A880A4F8D30E}" type="presParOf" srcId="{A30C1777-D8D6-49A2-955E-FDCEBC2010DC}" destId="{2D705346-F6A4-4AF8-A8A5-AF3CB42D10E4}" srcOrd="8" destOrd="0" presId="urn:microsoft.com/office/officeart/2005/8/layout/target3"/>
    <dgm:cxn modelId="{9B4BA83A-C665-4F65-B78F-D00917A3F2B8}" type="presParOf" srcId="{A30C1777-D8D6-49A2-955E-FDCEBC2010DC}" destId="{408F5626-31E2-4CA7-AED2-547FE218FF16}" srcOrd="9" destOrd="0" presId="urn:microsoft.com/office/officeart/2005/8/layout/target3"/>
    <dgm:cxn modelId="{8C5C9F4A-3C75-40F0-A94B-343418D4EC4E}" type="presParOf" srcId="{A30C1777-D8D6-49A2-955E-FDCEBC2010DC}" destId="{7B331513-6B47-4947-A4B3-F174EB823CB8}" srcOrd="10" destOrd="0" presId="urn:microsoft.com/office/officeart/2005/8/layout/target3"/>
    <dgm:cxn modelId="{99E8B293-34EE-4630-9EF0-4A1D1CF0EFE8}" type="presParOf" srcId="{A30C1777-D8D6-49A2-955E-FDCEBC2010DC}" destId="{0E152CBE-9688-49CC-86D7-EA7258A6DECD}" srcOrd="11" destOrd="0" presId="urn:microsoft.com/office/officeart/2005/8/layout/target3"/>
    <dgm:cxn modelId="{48D90CA2-5C75-48AB-8E4C-DA854F250FF7}" type="presParOf" srcId="{A30C1777-D8D6-49A2-955E-FDCEBC2010DC}" destId="{42B2CD62-3BAA-4B7E-8013-B6AB6EFDE03B}" srcOrd="12" destOrd="0" presId="urn:microsoft.com/office/officeart/2005/8/layout/target3"/>
    <dgm:cxn modelId="{5B4F01EA-8F1A-4DFF-8021-735FB19AE225}" type="presParOf" srcId="{A30C1777-D8D6-49A2-955E-FDCEBC2010DC}" destId="{DA21ED18-351A-4786-9B30-15EB82CD2431}" srcOrd="13" destOrd="0" presId="urn:microsoft.com/office/officeart/2005/8/layout/target3"/>
    <dgm:cxn modelId="{4E752900-BD3B-4B88-8AC5-7A256C1D5D6B}" type="presParOf" srcId="{A30C1777-D8D6-49A2-955E-FDCEBC2010DC}" destId="{C90A032D-2D8D-461A-AAD4-666680925D72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971C03-FA2F-4D7B-B852-6235581DB686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EG"/>
        </a:p>
      </dgm:t>
    </dgm:pt>
    <dgm:pt modelId="{A779C06A-0F14-4DEF-8AB8-684B158C0043}">
      <dgm:prSet phldrT="[Text]"/>
      <dgm:spPr/>
      <dgm:t>
        <a:bodyPr/>
        <a:lstStyle/>
        <a:p>
          <a:pPr rtl="0"/>
          <a:r>
            <a:rPr lang="en-US" b="1" dirty="0" smtClean="0">
              <a:solidFill>
                <a:srgbClr val="FF0000"/>
              </a:solidFill>
            </a:rPr>
            <a:t>Phase III- </a:t>
          </a:r>
          <a:r>
            <a:rPr lang="en-US" b="1" dirty="0" smtClean="0"/>
            <a:t>maintenance </a:t>
          </a:r>
          <a:r>
            <a:rPr lang="ar-EG" b="1" dirty="0" smtClean="0"/>
            <a:t> </a:t>
          </a:r>
          <a:r>
            <a:rPr lang="en-US" b="1" dirty="0" smtClean="0"/>
            <a:t>program – long term-</a:t>
          </a:r>
          <a:r>
            <a:rPr lang="en-US" dirty="0" smtClean="0"/>
            <a:t>in which </a:t>
          </a:r>
          <a:r>
            <a:rPr lang="en-US" dirty="0" smtClean="0">
              <a:solidFill>
                <a:srgbClr val="0070C0"/>
              </a:solidFill>
            </a:rPr>
            <a:t>physical fitness and additional risk-factor reduction </a:t>
          </a:r>
          <a:r>
            <a:rPr lang="en-US" dirty="0" smtClean="0"/>
            <a:t>are emphasized</a:t>
          </a:r>
          <a:r>
            <a:rPr lang="en-US" b="1" dirty="0" smtClean="0"/>
            <a:t> </a:t>
          </a:r>
          <a:r>
            <a:rPr lang="ar-EG" b="1" dirty="0" smtClean="0"/>
            <a:t> </a:t>
          </a:r>
          <a:r>
            <a:rPr lang="en-US" b="1" dirty="0" smtClean="0"/>
            <a:t>-</a:t>
          </a:r>
          <a:endParaRPr lang="ar-EG" b="1" dirty="0"/>
        </a:p>
      </dgm:t>
    </dgm:pt>
    <dgm:pt modelId="{10E536A5-0423-4964-98BA-E8B79E9678FF}" type="parTrans" cxnId="{9768BE31-8BB1-4C5F-8128-CDF32BBE8D8A}">
      <dgm:prSet/>
      <dgm:spPr/>
      <dgm:t>
        <a:bodyPr/>
        <a:lstStyle/>
        <a:p>
          <a:pPr rtl="1"/>
          <a:endParaRPr lang="ar-EG"/>
        </a:p>
      </dgm:t>
    </dgm:pt>
    <dgm:pt modelId="{8E4CEDE2-D0BA-411B-81C5-5CC954214384}" type="sibTrans" cxnId="{9768BE31-8BB1-4C5F-8128-CDF32BBE8D8A}">
      <dgm:prSet/>
      <dgm:spPr/>
      <dgm:t>
        <a:bodyPr/>
        <a:lstStyle/>
        <a:p>
          <a:pPr rtl="1"/>
          <a:endParaRPr lang="ar-EG"/>
        </a:p>
      </dgm:t>
    </dgm:pt>
    <dgm:pt modelId="{0DABA24C-14FD-4B20-9325-30670512357C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rgbClr val="FF0000"/>
              </a:solidFill>
            </a:rPr>
            <a:t>Phase II- </a:t>
          </a:r>
          <a:r>
            <a:rPr lang="en-US" b="1" dirty="0" smtClean="0"/>
            <a:t>(</a:t>
          </a:r>
          <a:r>
            <a:rPr lang="en-US" b="1" dirty="0" smtClean="0">
              <a:solidFill>
                <a:srgbClr val="0070C0"/>
              </a:solidFill>
            </a:rPr>
            <a:t>supervised ambulatory outpatient program spanning </a:t>
          </a:r>
          <a:r>
            <a:rPr lang="en-US" b="1" dirty="0" smtClean="0">
              <a:solidFill>
                <a:srgbClr val="0070C0"/>
              </a:solidFill>
            </a:rPr>
            <a:t>6-12 weeks or more</a:t>
          </a:r>
          <a:r>
            <a:rPr lang="en-US" b="1" dirty="0" smtClean="0"/>
            <a:t>) </a:t>
          </a:r>
          <a:r>
            <a:rPr lang="en-US" b="1" dirty="0" smtClean="0"/>
            <a:t>exercise, risk factor reduction,</a:t>
          </a:r>
        </a:p>
        <a:p>
          <a:pPr rtl="1"/>
          <a:r>
            <a:rPr lang="en-US" b="1" dirty="0" smtClean="0"/>
            <a:t> reduce morbidity/mortality, improve function and quality of life and build confidence</a:t>
          </a:r>
          <a:endParaRPr lang="ar-EG" b="1" dirty="0"/>
        </a:p>
      </dgm:t>
    </dgm:pt>
    <dgm:pt modelId="{5A41D04E-054D-4F96-851A-D74FFB42CE10}" type="parTrans" cxnId="{4427B338-088D-40A0-B495-FF0964668AF0}">
      <dgm:prSet/>
      <dgm:spPr/>
      <dgm:t>
        <a:bodyPr/>
        <a:lstStyle/>
        <a:p>
          <a:pPr rtl="1"/>
          <a:endParaRPr lang="ar-EG"/>
        </a:p>
      </dgm:t>
    </dgm:pt>
    <dgm:pt modelId="{0738B2A9-B54A-4DDD-B3B3-4BB69CB43826}" type="sibTrans" cxnId="{4427B338-088D-40A0-B495-FF0964668AF0}">
      <dgm:prSet/>
      <dgm:spPr/>
      <dgm:t>
        <a:bodyPr/>
        <a:lstStyle/>
        <a:p>
          <a:pPr rtl="1"/>
          <a:endParaRPr lang="ar-EG"/>
        </a:p>
      </dgm:t>
    </dgm:pt>
    <dgm:pt modelId="{8C7DD993-3C7D-43C9-BCCE-AD6BFE65E1D1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rgbClr val="FF0000"/>
              </a:solidFill>
            </a:rPr>
            <a:t>Phase 1</a:t>
          </a:r>
          <a:r>
            <a:rPr lang="en-US" b="1" dirty="0" smtClean="0"/>
            <a:t>: Inpatient Rehab - A program that delivers </a:t>
          </a:r>
          <a:r>
            <a:rPr lang="en-US" b="1" dirty="0" smtClean="0">
              <a:solidFill>
                <a:srgbClr val="FF0000"/>
              </a:solidFill>
            </a:rPr>
            <a:t>preventive and rehabilitative services </a:t>
          </a:r>
          <a:r>
            <a:rPr lang="en-US" b="1" dirty="0" smtClean="0">
              <a:solidFill>
                <a:srgbClr val="0070C0"/>
              </a:solidFill>
            </a:rPr>
            <a:t>to hospitalized patients </a:t>
          </a:r>
          <a:r>
            <a:rPr lang="en-US" b="1" dirty="0" smtClean="0"/>
            <a:t>following an index CVD event</a:t>
          </a:r>
          <a:endParaRPr lang="ar-EG" b="1" dirty="0"/>
        </a:p>
      </dgm:t>
    </dgm:pt>
    <dgm:pt modelId="{50A6965B-1326-4C58-B314-6C3794298C79}" type="parTrans" cxnId="{5D8D4578-C2B2-4F5B-BFCA-C22027AE9F07}">
      <dgm:prSet/>
      <dgm:spPr/>
      <dgm:t>
        <a:bodyPr/>
        <a:lstStyle/>
        <a:p>
          <a:pPr rtl="1"/>
          <a:endParaRPr lang="ar-EG"/>
        </a:p>
      </dgm:t>
    </dgm:pt>
    <dgm:pt modelId="{A38631B7-4894-441E-89D1-1C5076B82753}" type="sibTrans" cxnId="{5D8D4578-C2B2-4F5B-BFCA-C22027AE9F07}">
      <dgm:prSet/>
      <dgm:spPr/>
      <dgm:t>
        <a:bodyPr/>
        <a:lstStyle/>
        <a:p>
          <a:pPr rtl="1"/>
          <a:endParaRPr lang="ar-EG"/>
        </a:p>
      </dgm:t>
    </dgm:pt>
    <dgm:pt modelId="{9AF08A9B-B83B-435B-B832-29FD7FE1B6FA}" type="pres">
      <dgm:prSet presAssocID="{10971C03-FA2F-4D7B-B852-6235581DB686}" presName="compositeShape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EG"/>
        </a:p>
      </dgm:t>
    </dgm:pt>
    <dgm:pt modelId="{598B6E01-E970-4EEF-9388-F31392366A21}" type="pres">
      <dgm:prSet presAssocID="{10971C03-FA2F-4D7B-B852-6235581DB686}" presName="pyramid" presStyleLbl="node1" presStyleIdx="0" presStyleCnt="1"/>
      <dgm:spPr/>
    </dgm:pt>
    <dgm:pt modelId="{C4BB3926-F442-48F7-B66D-7DC164DE6C33}" type="pres">
      <dgm:prSet presAssocID="{10971C03-FA2F-4D7B-B852-6235581DB686}" presName="theList" presStyleCnt="0"/>
      <dgm:spPr/>
    </dgm:pt>
    <dgm:pt modelId="{BABBDF4D-7618-42FC-979C-B4A5781D9E15}" type="pres">
      <dgm:prSet presAssocID="{A779C06A-0F14-4DEF-8AB8-684B158C0043}" presName="aNode" presStyleLbl="fgAcc1" presStyleIdx="0" presStyleCnt="3" custScaleX="113968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0491F2A9-D36A-4112-BEE6-92CF0FA9CBEC}" type="pres">
      <dgm:prSet presAssocID="{A779C06A-0F14-4DEF-8AB8-684B158C0043}" presName="aSpace" presStyleCnt="0"/>
      <dgm:spPr/>
    </dgm:pt>
    <dgm:pt modelId="{13294E39-C0ED-4102-8C79-EA3867A2A972}" type="pres">
      <dgm:prSet presAssocID="{0DABA24C-14FD-4B20-9325-30670512357C}" presName="aNode" presStyleLbl="fgAcc1" presStyleIdx="1" presStyleCnt="3" custScaleX="117409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BCB3EFD5-BAD0-4381-A547-920467B82CD2}" type="pres">
      <dgm:prSet presAssocID="{0DABA24C-14FD-4B20-9325-30670512357C}" presName="aSpace" presStyleCnt="0"/>
      <dgm:spPr/>
    </dgm:pt>
    <dgm:pt modelId="{61799083-78C5-42A5-8A02-2681F9F755E6}" type="pres">
      <dgm:prSet presAssocID="{8C7DD993-3C7D-43C9-BCCE-AD6BFE65E1D1}" presName="aNode" presStyleLbl="fgAcc1" presStyleIdx="2" presStyleCnt="3" custScaleX="113968">
        <dgm:presLayoutVars>
          <dgm:bulletEnabled val="1"/>
        </dgm:presLayoutVars>
      </dgm:prSet>
      <dgm:spPr/>
      <dgm:t>
        <a:bodyPr/>
        <a:lstStyle/>
        <a:p>
          <a:pPr rtl="1"/>
          <a:endParaRPr lang="ar-EG"/>
        </a:p>
      </dgm:t>
    </dgm:pt>
    <dgm:pt modelId="{2D549E66-BB32-4A3D-8499-7F1D6963668A}" type="pres">
      <dgm:prSet presAssocID="{8C7DD993-3C7D-43C9-BCCE-AD6BFE65E1D1}" presName="aSpace" presStyleCnt="0"/>
      <dgm:spPr/>
    </dgm:pt>
  </dgm:ptLst>
  <dgm:cxnLst>
    <dgm:cxn modelId="{939B4D30-E6EE-4D20-B7FC-5EC8804F1192}" type="presOf" srcId="{10971C03-FA2F-4D7B-B852-6235581DB686}" destId="{9AF08A9B-B83B-435B-B832-29FD7FE1B6FA}" srcOrd="0" destOrd="0" presId="urn:microsoft.com/office/officeart/2005/8/layout/pyramid2"/>
    <dgm:cxn modelId="{4427B338-088D-40A0-B495-FF0964668AF0}" srcId="{10971C03-FA2F-4D7B-B852-6235581DB686}" destId="{0DABA24C-14FD-4B20-9325-30670512357C}" srcOrd="1" destOrd="0" parTransId="{5A41D04E-054D-4F96-851A-D74FFB42CE10}" sibTransId="{0738B2A9-B54A-4DDD-B3B3-4BB69CB43826}"/>
    <dgm:cxn modelId="{3C4A0683-BF21-4E1A-8FC7-1C74E4DD22E5}" type="presOf" srcId="{0DABA24C-14FD-4B20-9325-30670512357C}" destId="{13294E39-C0ED-4102-8C79-EA3867A2A972}" srcOrd="0" destOrd="0" presId="urn:microsoft.com/office/officeart/2005/8/layout/pyramid2"/>
    <dgm:cxn modelId="{5701D7C8-69CD-4DE8-8570-1E63F11E326E}" type="presOf" srcId="{8C7DD993-3C7D-43C9-BCCE-AD6BFE65E1D1}" destId="{61799083-78C5-42A5-8A02-2681F9F755E6}" srcOrd="0" destOrd="0" presId="urn:microsoft.com/office/officeart/2005/8/layout/pyramid2"/>
    <dgm:cxn modelId="{9768BE31-8BB1-4C5F-8128-CDF32BBE8D8A}" srcId="{10971C03-FA2F-4D7B-B852-6235581DB686}" destId="{A779C06A-0F14-4DEF-8AB8-684B158C0043}" srcOrd="0" destOrd="0" parTransId="{10E536A5-0423-4964-98BA-E8B79E9678FF}" sibTransId="{8E4CEDE2-D0BA-411B-81C5-5CC954214384}"/>
    <dgm:cxn modelId="{5D8D4578-C2B2-4F5B-BFCA-C22027AE9F07}" srcId="{10971C03-FA2F-4D7B-B852-6235581DB686}" destId="{8C7DD993-3C7D-43C9-BCCE-AD6BFE65E1D1}" srcOrd="2" destOrd="0" parTransId="{50A6965B-1326-4C58-B314-6C3794298C79}" sibTransId="{A38631B7-4894-441E-89D1-1C5076B82753}"/>
    <dgm:cxn modelId="{B4DA1F40-9FEB-4363-AE7A-127071B42B70}" type="presOf" srcId="{A779C06A-0F14-4DEF-8AB8-684B158C0043}" destId="{BABBDF4D-7618-42FC-979C-B4A5781D9E15}" srcOrd="0" destOrd="0" presId="urn:microsoft.com/office/officeart/2005/8/layout/pyramid2"/>
    <dgm:cxn modelId="{0F7C81C7-3095-45D9-AC3F-B6F543C8A215}" type="presParOf" srcId="{9AF08A9B-B83B-435B-B832-29FD7FE1B6FA}" destId="{598B6E01-E970-4EEF-9388-F31392366A21}" srcOrd="0" destOrd="0" presId="urn:microsoft.com/office/officeart/2005/8/layout/pyramid2"/>
    <dgm:cxn modelId="{F57C0B24-97A9-42D4-8970-854E1EF93A19}" type="presParOf" srcId="{9AF08A9B-B83B-435B-B832-29FD7FE1B6FA}" destId="{C4BB3926-F442-48F7-B66D-7DC164DE6C33}" srcOrd="1" destOrd="0" presId="urn:microsoft.com/office/officeart/2005/8/layout/pyramid2"/>
    <dgm:cxn modelId="{4EE2BA65-A8A1-45AB-A934-7A7AF96E2DF2}" type="presParOf" srcId="{C4BB3926-F442-48F7-B66D-7DC164DE6C33}" destId="{BABBDF4D-7618-42FC-979C-B4A5781D9E15}" srcOrd="0" destOrd="0" presId="urn:microsoft.com/office/officeart/2005/8/layout/pyramid2"/>
    <dgm:cxn modelId="{3C3A0C6F-BBD4-47A7-9C85-47A082FAE7F2}" type="presParOf" srcId="{C4BB3926-F442-48F7-B66D-7DC164DE6C33}" destId="{0491F2A9-D36A-4112-BEE6-92CF0FA9CBEC}" srcOrd="1" destOrd="0" presId="urn:microsoft.com/office/officeart/2005/8/layout/pyramid2"/>
    <dgm:cxn modelId="{B2523EB1-2AAA-4E7E-A429-D92F6481DDFB}" type="presParOf" srcId="{C4BB3926-F442-48F7-B66D-7DC164DE6C33}" destId="{13294E39-C0ED-4102-8C79-EA3867A2A972}" srcOrd="2" destOrd="0" presId="urn:microsoft.com/office/officeart/2005/8/layout/pyramid2"/>
    <dgm:cxn modelId="{99844D76-FD1C-4F09-A7AF-464D827BF7F8}" type="presParOf" srcId="{C4BB3926-F442-48F7-B66D-7DC164DE6C33}" destId="{BCB3EFD5-BAD0-4381-A547-920467B82CD2}" srcOrd="3" destOrd="0" presId="urn:microsoft.com/office/officeart/2005/8/layout/pyramid2"/>
    <dgm:cxn modelId="{9E1F4C10-D716-49F9-BD3D-59AB51DAC21D}" type="presParOf" srcId="{C4BB3926-F442-48F7-B66D-7DC164DE6C33}" destId="{61799083-78C5-42A5-8A02-2681F9F755E6}" srcOrd="4" destOrd="0" presId="urn:microsoft.com/office/officeart/2005/8/layout/pyramid2"/>
    <dgm:cxn modelId="{25C75A9E-6489-468F-8C95-D315310EAEF7}" type="presParOf" srcId="{C4BB3926-F442-48F7-B66D-7DC164DE6C33}" destId="{2D549E66-BB32-4A3D-8499-7F1D6963668A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2CC189-3104-4A74-8D98-10455B0C3C42}">
      <dsp:nvSpPr>
        <dsp:cNvPr id="0" name=""/>
        <dsp:cNvSpPr/>
      </dsp:nvSpPr>
      <dsp:spPr>
        <a:xfrm>
          <a:off x="7130438" y="2301345"/>
          <a:ext cx="256989" cy="9038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3888"/>
              </a:lnTo>
              <a:lnTo>
                <a:pt x="256989" y="9038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8ACCD1-E6C2-4939-A225-4AFF07034437}">
      <dsp:nvSpPr>
        <dsp:cNvPr id="0" name=""/>
        <dsp:cNvSpPr/>
      </dsp:nvSpPr>
      <dsp:spPr>
        <a:xfrm>
          <a:off x="4316676" y="1234790"/>
          <a:ext cx="3394265" cy="3409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542"/>
              </a:lnTo>
              <a:lnTo>
                <a:pt x="3394265" y="188542"/>
              </a:lnTo>
              <a:lnTo>
                <a:pt x="3394265" y="3409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BF0834-CC45-4D4B-9FEB-585D14B93B88}">
      <dsp:nvSpPr>
        <dsp:cNvPr id="0" name=""/>
        <dsp:cNvSpPr/>
      </dsp:nvSpPr>
      <dsp:spPr>
        <a:xfrm>
          <a:off x="5403670" y="2301345"/>
          <a:ext cx="227731" cy="11877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7733"/>
              </a:lnTo>
              <a:lnTo>
                <a:pt x="227731" y="118773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846900-C3E3-4218-A3D4-F178DBC573C1}">
      <dsp:nvSpPr>
        <dsp:cNvPr id="0" name=""/>
        <dsp:cNvSpPr/>
      </dsp:nvSpPr>
      <dsp:spPr>
        <a:xfrm>
          <a:off x="4316676" y="1234790"/>
          <a:ext cx="1667498" cy="3409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542"/>
              </a:lnTo>
              <a:lnTo>
                <a:pt x="1667498" y="188542"/>
              </a:lnTo>
              <a:lnTo>
                <a:pt x="1667498" y="3409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B6451C-604F-4C0B-801E-AE49360054BB}">
      <dsp:nvSpPr>
        <dsp:cNvPr id="0" name=""/>
        <dsp:cNvSpPr/>
      </dsp:nvSpPr>
      <dsp:spPr>
        <a:xfrm>
          <a:off x="3676917" y="2301345"/>
          <a:ext cx="198459" cy="13447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4712"/>
              </a:lnTo>
              <a:lnTo>
                <a:pt x="198459" y="13447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2636CD-D1BE-4115-B1A4-2647FE26144E}">
      <dsp:nvSpPr>
        <dsp:cNvPr id="0" name=""/>
        <dsp:cNvSpPr/>
      </dsp:nvSpPr>
      <dsp:spPr>
        <a:xfrm>
          <a:off x="4211701" y="1234790"/>
          <a:ext cx="91440" cy="340924"/>
        </a:xfrm>
        <a:custGeom>
          <a:avLst/>
          <a:gdLst/>
          <a:ahLst/>
          <a:cxnLst/>
          <a:rect l="0" t="0" r="0" b="0"/>
          <a:pathLst>
            <a:path>
              <a:moveTo>
                <a:pt x="104974" y="0"/>
              </a:moveTo>
              <a:lnTo>
                <a:pt x="104974" y="188542"/>
              </a:lnTo>
              <a:lnTo>
                <a:pt x="45720" y="188542"/>
              </a:lnTo>
              <a:lnTo>
                <a:pt x="45720" y="3409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AB0180-A5BF-425B-9601-7558839FBC5C}">
      <dsp:nvSpPr>
        <dsp:cNvPr id="0" name=""/>
        <dsp:cNvSpPr/>
      </dsp:nvSpPr>
      <dsp:spPr>
        <a:xfrm>
          <a:off x="1825945" y="2301345"/>
          <a:ext cx="91440" cy="8930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93003"/>
              </a:lnTo>
              <a:lnTo>
                <a:pt x="136060" y="89300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EE9D87-223E-474D-8FA8-95E429A3D0EE}">
      <dsp:nvSpPr>
        <dsp:cNvPr id="0" name=""/>
        <dsp:cNvSpPr/>
      </dsp:nvSpPr>
      <dsp:spPr>
        <a:xfrm>
          <a:off x="2452170" y="1234790"/>
          <a:ext cx="1864506" cy="340924"/>
        </a:xfrm>
        <a:custGeom>
          <a:avLst/>
          <a:gdLst/>
          <a:ahLst/>
          <a:cxnLst/>
          <a:rect l="0" t="0" r="0" b="0"/>
          <a:pathLst>
            <a:path>
              <a:moveTo>
                <a:pt x="1864506" y="0"/>
              </a:moveTo>
              <a:lnTo>
                <a:pt x="1864506" y="188542"/>
              </a:lnTo>
              <a:lnTo>
                <a:pt x="0" y="188542"/>
              </a:lnTo>
              <a:lnTo>
                <a:pt x="0" y="3409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8E960D-33A1-471D-81BA-7EC346DD1184}">
      <dsp:nvSpPr>
        <dsp:cNvPr id="0" name=""/>
        <dsp:cNvSpPr/>
      </dsp:nvSpPr>
      <dsp:spPr>
        <a:xfrm>
          <a:off x="99410" y="2265448"/>
          <a:ext cx="91440" cy="14240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24023"/>
              </a:lnTo>
              <a:lnTo>
                <a:pt x="57359" y="14240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1F19A6-2E9D-4F3F-93B9-5CF315D0EF5C}">
      <dsp:nvSpPr>
        <dsp:cNvPr id="0" name=""/>
        <dsp:cNvSpPr/>
      </dsp:nvSpPr>
      <dsp:spPr>
        <a:xfrm>
          <a:off x="725634" y="1234790"/>
          <a:ext cx="3591041" cy="305027"/>
        </a:xfrm>
        <a:custGeom>
          <a:avLst/>
          <a:gdLst/>
          <a:ahLst/>
          <a:cxnLst/>
          <a:rect l="0" t="0" r="0" b="0"/>
          <a:pathLst>
            <a:path>
              <a:moveTo>
                <a:pt x="3591041" y="0"/>
              </a:moveTo>
              <a:lnTo>
                <a:pt x="3591041" y="152645"/>
              </a:lnTo>
              <a:lnTo>
                <a:pt x="0" y="152645"/>
              </a:lnTo>
              <a:lnTo>
                <a:pt x="0" y="3050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5DBED9-B1BB-4018-ACE8-DBDD875AA667}">
      <dsp:nvSpPr>
        <dsp:cNvPr id="0" name=""/>
        <dsp:cNvSpPr/>
      </dsp:nvSpPr>
      <dsp:spPr>
        <a:xfrm>
          <a:off x="3060857" y="0"/>
          <a:ext cx="2511638" cy="12347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Cardio protective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Effects</a:t>
          </a:r>
          <a:endParaRPr lang="en-US" sz="2000" kern="1200" dirty="0"/>
        </a:p>
      </dsp:txBody>
      <dsp:txXfrm>
        <a:off x="3060857" y="0"/>
        <a:ext cx="2511638" cy="1234790"/>
      </dsp:txXfrm>
    </dsp:sp>
    <dsp:sp modelId="{4C2E09F0-6F53-47F5-A7DE-6FC4E04AC44A}">
      <dsp:nvSpPr>
        <dsp:cNvPr id="0" name=""/>
        <dsp:cNvSpPr/>
      </dsp:nvSpPr>
      <dsp:spPr>
        <a:xfrm>
          <a:off x="4" y="1539818"/>
          <a:ext cx="1451260" cy="7256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Anti-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atherosclerotic</a:t>
          </a:r>
          <a:endParaRPr lang="en-US" sz="1200" kern="1200" dirty="0"/>
        </a:p>
      </dsp:txBody>
      <dsp:txXfrm>
        <a:off x="4" y="1539818"/>
        <a:ext cx="1451260" cy="725630"/>
      </dsp:txXfrm>
    </dsp:sp>
    <dsp:sp modelId="{B7C575E5-5D98-4136-9884-C1B009796C44}">
      <dsp:nvSpPr>
        <dsp:cNvPr id="0" name=""/>
        <dsp:cNvSpPr/>
      </dsp:nvSpPr>
      <dsp:spPr>
        <a:xfrm>
          <a:off x="156769" y="2831534"/>
          <a:ext cx="1451260" cy="17158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Lipids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Garamond"/>
            </a:rPr>
            <a:t>↓ adiposity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Garamond"/>
            </a:rPr>
            <a:t>↑insulin sensitivity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Garamond"/>
            </a:rPr>
            <a:t>↓ inflammation</a:t>
          </a:r>
          <a:endParaRPr lang="en-US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156769" y="2831534"/>
        <a:ext cx="1451260" cy="1715875"/>
      </dsp:txXfrm>
    </dsp:sp>
    <dsp:sp modelId="{E2A09654-6886-4CB8-8800-C57CB0140ADD}">
      <dsp:nvSpPr>
        <dsp:cNvPr id="0" name=""/>
        <dsp:cNvSpPr/>
      </dsp:nvSpPr>
      <dsp:spPr>
        <a:xfrm>
          <a:off x="1726539" y="1575714"/>
          <a:ext cx="1451260" cy="7256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Psychologic</a:t>
          </a:r>
          <a:endParaRPr lang="en-US" sz="1200" kern="1200" dirty="0"/>
        </a:p>
      </dsp:txBody>
      <dsp:txXfrm>
        <a:off x="1726539" y="1575714"/>
        <a:ext cx="1451260" cy="725630"/>
      </dsp:txXfrm>
    </dsp:sp>
    <dsp:sp modelId="{58A01E4C-9F48-4C4F-A760-837BBD979E22}">
      <dsp:nvSpPr>
        <dsp:cNvPr id="0" name=""/>
        <dsp:cNvSpPr/>
      </dsp:nvSpPr>
      <dsp:spPr>
        <a:xfrm>
          <a:off x="1962006" y="2831534"/>
          <a:ext cx="1451260" cy="7256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Depression</a:t>
          </a:r>
          <a:r>
            <a:rPr lang="en-US" sz="1200" kern="1200" dirty="0" smtClean="0">
              <a:latin typeface="Garamond"/>
            </a:rPr>
            <a:t>↓</a:t>
          </a:r>
          <a:endParaRPr lang="en-US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Stress</a:t>
          </a:r>
          <a:r>
            <a:rPr lang="en-US" sz="1200" kern="1200" dirty="0" smtClean="0">
              <a:latin typeface="Garamond"/>
            </a:rPr>
            <a:t>↓</a:t>
          </a:r>
          <a:endParaRPr lang="en-US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Garamond"/>
            </a:rPr>
            <a:t>↑Social  support</a:t>
          </a:r>
          <a:endParaRPr lang="en-US" sz="1200" kern="1200" dirty="0"/>
        </a:p>
      </dsp:txBody>
      <dsp:txXfrm>
        <a:off x="1962006" y="2831534"/>
        <a:ext cx="1451260" cy="725630"/>
      </dsp:txXfrm>
    </dsp:sp>
    <dsp:sp modelId="{11C677A8-91D6-4D7A-9D78-87EDF6B0E6D6}">
      <dsp:nvSpPr>
        <dsp:cNvPr id="0" name=""/>
        <dsp:cNvSpPr/>
      </dsp:nvSpPr>
      <dsp:spPr>
        <a:xfrm>
          <a:off x="3531791" y="1575714"/>
          <a:ext cx="1451260" cy="7256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Anti-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thrombotic</a:t>
          </a:r>
          <a:endParaRPr lang="en-US" sz="1200" kern="1200" dirty="0"/>
        </a:p>
      </dsp:txBody>
      <dsp:txXfrm>
        <a:off x="3531791" y="1575714"/>
        <a:ext cx="1451260" cy="725630"/>
      </dsp:txXfrm>
    </dsp:sp>
    <dsp:sp modelId="{F5457C97-2833-4B99-9384-A7FBC5DC9387}">
      <dsp:nvSpPr>
        <dsp:cNvPr id="0" name=""/>
        <dsp:cNvSpPr/>
      </dsp:nvSpPr>
      <dsp:spPr>
        <a:xfrm>
          <a:off x="3875377" y="2842418"/>
          <a:ext cx="1451260" cy="16072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Platelet adhesiveness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Garamond"/>
            </a:rPr>
            <a:t>↓ fibrinogen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Garamond"/>
            </a:rPr>
            <a:t>↓ blood viscosity</a:t>
          </a:r>
          <a:endParaRPr lang="en-US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3875377" y="2842418"/>
        <a:ext cx="1451260" cy="1607277"/>
      </dsp:txXfrm>
    </dsp:sp>
    <dsp:sp modelId="{EB41E45A-F813-4542-857E-1382D19D36CB}">
      <dsp:nvSpPr>
        <dsp:cNvPr id="0" name=""/>
        <dsp:cNvSpPr/>
      </dsp:nvSpPr>
      <dsp:spPr>
        <a:xfrm>
          <a:off x="5258544" y="1575714"/>
          <a:ext cx="1451260" cy="7256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Anti-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ischemic</a:t>
          </a:r>
          <a:endParaRPr lang="en-US" sz="1200" kern="1200" dirty="0"/>
        </a:p>
      </dsp:txBody>
      <dsp:txXfrm>
        <a:off x="5258544" y="1575714"/>
        <a:ext cx="1451260" cy="725630"/>
      </dsp:txXfrm>
    </dsp:sp>
    <dsp:sp modelId="{A4B6D51E-CF26-4A07-994B-3D6133C5ADB9}">
      <dsp:nvSpPr>
        <dsp:cNvPr id="0" name=""/>
        <dsp:cNvSpPr/>
      </dsp:nvSpPr>
      <dsp:spPr>
        <a:xfrm>
          <a:off x="5631402" y="2842418"/>
          <a:ext cx="1451260" cy="12933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Myocardial O2 demand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Coronary flow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Garamond"/>
            </a:rPr>
            <a:t>↓ endothelial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Garamond"/>
            </a:rPr>
            <a:t>dysfunction</a:t>
          </a:r>
          <a:endParaRPr lang="en-US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>
        <a:off x="5631402" y="2842418"/>
        <a:ext cx="1451260" cy="1293319"/>
      </dsp:txXfrm>
    </dsp:sp>
    <dsp:sp modelId="{54B7BECE-89DB-456A-BF11-9928A6563D69}">
      <dsp:nvSpPr>
        <dsp:cNvPr id="0" name=""/>
        <dsp:cNvSpPr/>
      </dsp:nvSpPr>
      <dsp:spPr>
        <a:xfrm>
          <a:off x="6985312" y="1575714"/>
          <a:ext cx="1451260" cy="7256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Anti-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arrhythmic</a:t>
          </a:r>
          <a:endParaRPr lang="en-US" sz="1200" kern="1200" dirty="0"/>
        </a:p>
      </dsp:txBody>
      <dsp:txXfrm>
        <a:off x="6985312" y="1575714"/>
        <a:ext cx="1451260" cy="725630"/>
      </dsp:txXfrm>
    </dsp:sp>
    <dsp:sp modelId="{D481CE36-139C-4C35-BC25-1D64B6804707}">
      <dsp:nvSpPr>
        <dsp:cNvPr id="0" name=""/>
        <dsp:cNvSpPr/>
      </dsp:nvSpPr>
      <dsp:spPr>
        <a:xfrm>
          <a:off x="7387427" y="2842418"/>
          <a:ext cx="1451260" cy="7256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Garamond"/>
            </a:rPr>
            <a:t>↓ adrenergic activity</a:t>
          </a:r>
        </a:p>
      </dsp:txBody>
      <dsp:txXfrm>
        <a:off x="7387427" y="2842418"/>
        <a:ext cx="1451260" cy="7256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5A4FD6-29EF-4B32-B0C1-88DC622309F4}">
      <dsp:nvSpPr>
        <dsp:cNvPr id="0" name=""/>
        <dsp:cNvSpPr/>
      </dsp:nvSpPr>
      <dsp:spPr>
        <a:xfrm>
          <a:off x="-476478" y="250050"/>
          <a:ext cx="8229600" cy="51435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446A6D-6503-408C-A58F-47E1BA954033}">
      <dsp:nvSpPr>
        <dsp:cNvPr id="0" name=""/>
        <dsp:cNvSpPr/>
      </dsp:nvSpPr>
      <dsp:spPr>
        <a:xfrm>
          <a:off x="334136" y="4074757"/>
          <a:ext cx="189280" cy="1892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4CFBE7-48FA-4236-A479-F0C1325BFD8C}">
      <dsp:nvSpPr>
        <dsp:cNvPr id="0" name=""/>
        <dsp:cNvSpPr/>
      </dsp:nvSpPr>
      <dsp:spPr>
        <a:xfrm>
          <a:off x="-561653" y="4393087"/>
          <a:ext cx="3388123" cy="7767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296" tIns="0" rIns="0" bIns="0" numCol="1" spcCol="1270" anchor="t" anchorCtr="0">
          <a:noAutofit/>
        </a:bodyPr>
        <a:lstStyle/>
        <a:p>
          <a:pPr lvl="0" algn="l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FF0000"/>
              </a:solidFill>
              <a:effectLst/>
            </a:rPr>
            <a:t>Class A:</a:t>
          </a:r>
          <a:r>
            <a:rPr lang="en-US" sz="1600" kern="1200" dirty="0" smtClean="0">
              <a:effectLst/>
            </a:rPr>
            <a:t>  </a:t>
          </a:r>
          <a:r>
            <a:rPr lang="en-US" sz="1600" b="1" kern="1200" dirty="0" smtClean="0">
              <a:effectLst/>
            </a:rPr>
            <a:t>apparently healthy and no clinical evidence of increased cardiovascular risk of exercise</a:t>
          </a:r>
          <a:r>
            <a:rPr lang="en-US" sz="1600" kern="1200" dirty="0" smtClean="0">
              <a:effectLst/>
            </a:rPr>
            <a:t>. </a:t>
          </a:r>
          <a:endParaRPr lang="ar-EG" sz="1600" kern="1200" dirty="0"/>
        </a:p>
      </dsp:txBody>
      <dsp:txXfrm>
        <a:off x="-561653" y="4393087"/>
        <a:ext cx="3388123" cy="776774"/>
      </dsp:txXfrm>
    </dsp:sp>
    <dsp:sp modelId="{02941EA6-5125-4282-9A97-9CF025081F07}">
      <dsp:nvSpPr>
        <dsp:cNvPr id="0" name=""/>
        <dsp:cNvSpPr/>
      </dsp:nvSpPr>
      <dsp:spPr>
        <a:xfrm>
          <a:off x="1671446" y="2878379"/>
          <a:ext cx="329184" cy="3291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1C4C04-61CD-4809-8DB7-3560E149F444}">
      <dsp:nvSpPr>
        <dsp:cNvPr id="0" name=""/>
        <dsp:cNvSpPr/>
      </dsp:nvSpPr>
      <dsp:spPr>
        <a:xfrm>
          <a:off x="586780" y="3042971"/>
          <a:ext cx="4226732" cy="2350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428" tIns="0" rIns="0" bIns="0" numCol="1" spcCol="1270" anchor="t" anchorCtr="0">
          <a:noAutofit/>
        </a:bodyPr>
        <a:lstStyle/>
        <a:p>
          <a:pPr lvl="0" algn="l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FF0000"/>
              </a:solidFill>
              <a:effectLst/>
            </a:rPr>
            <a:t>Class B:  </a:t>
          </a:r>
          <a:r>
            <a:rPr lang="en-US" sz="1600" b="1" kern="1200" dirty="0" smtClean="0">
              <a:effectLst/>
            </a:rPr>
            <a:t>established CHD that is clinically stable. Overall low risk of cardiovascular complications of vigorous exercise</a:t>
          </a:r>
          <a:endParaRPr lang="ar-EG" sz="1600" b="1" kern="1200" dirty="0"/>
        </a:p>
      </dsp:txBody>
      <dsp:txXfrm>
        <a:off x="586780" y="3042971"/>
        <a:ext cx="4226732" cy="2350579"/>
      </dsp:txXfrm>
    </dsp:sp>
    <dsp:sp modelId="{765E5D95-1CB1-4FEC-BFAA-3770FD53288E}">
      <dsp:nvSpPr>
        <dsp:cNvPr id="0" name=""/>
        <dsp:cNvSpPr/>
      </dsp:nvSpPr>
      <dsp:spPr>
        <a:xfrm>
          <a:off x="3379088" y="1996783"/>
          <a:ext cx="436168" cy="4361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766882-C07F-4A61-98AF-20FEEFE2AD36}">
      <dsp:nvSpPr>
        <dsp:cNvPr id="0" name=""/>
        <dsp:cNvSpPr/>
      </dsp:nvSpPr>
      <dsp:spPr>
        <a:xfrm>
          <a:off x="910315" y="2214868"/>
          <a:ext cx="7101930" cy="3178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117" tIns="0" rIns="0" bIns="0" numCol="1" spcCol="1270" anchor="t" anchorCtr="0">
          <a:noAutofit/>
        </a:bodyPr>
        <a:lstStyle/>
        <a:p>
          <a:pPr lvl="0" algn="l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rgbClr val="FF0000"/>
              </a:solidFill>
              <a:effectLst/>
            </a:rPr>
            <a:t>Class C:  </a:t>
          </a:r>
          <a:r>
            <a:rPr lang="en-US" sz="1500" b="1" kern="1200" dirty="0" smtClean="0">
              <a:effectLst/>
            </a:rPr>
            <a:t>moderate or high risk of cardiac complications (multiple myocardial infarctions or cardiac arrest, NYHA class III or IV, Exercise capacity of &lt; 6 METs, or significant ischemia on the exercise test</a:t>
          </a:r>
          <a:endParaRPr lang="ar-EG" sz="1500" b="1" kern="1200" dirty="0"/>
        </a:p>
      </dsp:txBody>
      <dsp:txXfrm>
        <a:off x="910315" y="2214868"/>
        <a:ext cx="7101930" cy="3178683"/>
      </dsp:txXfrm>
    </dsp:sp>
    <dsp:sp modelId="{DBD1E243-F20F-4631-8E05-08F98CE8269D}">
      <dsp:nvSpPr>
        <dsp:cNvPr id="0" name=""/>
        <dsp:cNvSpPr/>
      </dsp:nvSpPr>
      <dsp:spPr>
        <a:xfrm>
          <a:off x="5238978" y="1413510"/>
          <a:ext cx="584301" cy="5843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0CABB2-61A5-4302-9200-3C24542C8722}">
      <dsp:nvSpPr>
        <dsp:cNvPr id="0" name=""/>
        <dsp:cNvSpPr/>
      </dsp:nvSpPr>
      <dsp:spPr>
        <a:xfrm>
          <a:off x="3999221" y="1705661"/>
          <a:ext cx="4792031" cy="36878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9609" tIns="0" rIns="0" bIns="0" numCol="1" spcCol="1270" anchor="t" anchorCtr="0">
          <a:noAutofit/>
        </a:bodyPr>
        <a:lstStyle/>
        <a:p>
          <a:pPr lvl="0" algn="l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solidFill>
                <a:srgbClr val="FF0000"/>
              </a:solidFill>
              <a:effectLst/>
            </a:rPr>
            <a:t>Class D:</a:t>
          </a:r>
          <a:r>
            <a:rPr lang="en-US" sz="1500" kern="1200" dirty="0" smtClean="0">
              <a:effectLst/>
            </a:rPr>
            <a:t>  </a:t>
          </a:r>
          <a:r>
            <a:rPr lang="en-US" sz="1500" b="1" kern="1200" dirty="0" smtClean="0">
              <a:effectLst/>
            </a:rPr>
            <a:t>unstable disease for whom exercise is contraindicated</a:t>
          </a:r>
          <a:r>
            <a:rPr lang="en-US" sz="1500" kern="1200" dirty="0" smtClean="0">
              <a:effectLst/>
            </a:rPr>
            <a:t>. </a:t>
          </a:r>
          <a:endParaRPr lang="ar-EG" sz="1500" kern="1200" dirty="0"/>
        </a:p>
      </dsp:txBody>
      <dsp:txXfrm>
        <a:off x="3999221" y="1705661"/>
        <a:ext cx="4792031" cy="36878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E5E41-8C27-4921-9D09-D67D67A4F3D8}">
      <dsp:nvSpPr>
        <dsp:cNvPr id="0" name=""/>
        <dsp:cNvSpPr/>
      </dsp:nvSpPr>
      <dsp:spPr>
        <a:xfrm>
          <a:off x="0" y="203199"/>
          <a:ext cx="3657600" cy="36576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1143D-7F77-4A41-B085-2655CA94DE56}">
      <dsp:nvSpPr>
        <dsp:cNvPr id="0" name=""/>
        <dsp:cNvSpPr/>
      </dsp:nvSpPr>
      <dsp:spPr>
        <a:xfrm>
          <a:off x="1828800" y="203199"/>
          <a:ext cx="4267200" cy="365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rgbClr val="FF0000"/>
              </a:solidFill>
            </a:rPr>
            <a:t>LOW RISK</a:t>
          </a:r>
          <a:endParaRPr lang="ar-EG" sz="3000" kern="1200" dirty="0">
            <a:solidFill>
              <a:srgbClr val="FF0000"/>
            </a:solidFill>
          </a:endParaRPr>
        </a:p>
      </dsp:txBody>
      <dsp:txXfrm>
        <a:off x="1828800" y="203199"/>
        <a:ext cx="2133600" cy="1097282"/>
      </dsp:txXfrm>
    </dsp:sp>
    <dsp:sp modelId="{B3BD205D-75F4-470B-9B87-5F6E27685985}">
      <dsp:nvSpPr>
        <dsp:cNvPr id="0" name=""/>
        <dsp:cNvSpPr/>
      </dsp:nvSpPr>
      <dsp:spPr>
        <a:xfrm>
          <a:off x="640081" y="1300482"/>
          <a:ext cx="2377437" cy="237743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330D37-D1A4-4CDF-8318-34FC30A21625}">
      <dsp:nvSpPr>
        <dsp:cNvPr id="0" name=""/>
        <dsp:cNvSpPr/>
      </dsp:nvSpPr>
      <dsp:spPr>
        <a:xfrm>
          <a:off x="1828800" y="1300482"/>
          <a:ext cx="4267200" cy="23774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rgbClr val="FF0000"/>
              </a:solidFill>
            </a:rPr>
            <a:t>MODERATE RISK</a:t>
          </a:r>
          <a:endParaRPr lang="ar-EG" sz="3000" kern="1200" dirty="0">
            <a:solidFill>
              <a:srgbClr val="FF0000"/>
            </a:solidFill>
          </a:endParaRPr>
        </a:p>
      </dsp:txBody>
      <dsp:txXfrm>
        <a:off x="1828800" y="1300482"/>
        <a:ext cx="2133600" cy="1097278"/>
      </dsp:txXfrm>
    </dsp:sp>
    <dsp:sp modelId="{500ABEFF-44EF-4678-90AD-9EF101DDCCD3}">
      <dsp:nvSpPr>
        <dsp:cNvPr id="0" name=""/>
        <dsp:cNvSpPr/>
      </dsp:nvSpPr>
      <dsp:spPr>
        <a:xfrm>
          <a:off x="1280160" y="2397761"/>
          <a:ext cx="1097278" cy="109727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705346-F6A4-4AF8-A8A5-AF3CB42D10E4}">
      <dsp:nvSpPr>
        <dsp:cNvPr id="0" name=""/>
        <dsp:cNvSpPr/>
      </dsp:nvSpPr>
      <dsp:spPr>
        <a:xfrm>
          <a:off x="1828800" y="2397761"/>
          <a:ext cx="4267200" cy="10972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solidFill>
                <a:srgbClr val="FF0000"/>
              </a:solidFill>
            </a:rPr>
            <a:t>HIGH RISK</a:t>
          </a:r>
          <a:endParaRPr lang="ar-EG" sz="3000" kern="1200" dirty="0">
            <a:solidFill>
              <a:srgbClr val="FF0000"/>
            </a:solidFill>
          </a:endParaRPr>
        </a:p>
      </dsp:txBody>
      <dsp:txXfrm>
        <a:off x="1828800" y="2397761"/>
        <a:ext cx="2133600" cy="1097278"/>
      </dsp:txXfrm>
    </dsp:sp>
    <dsp:sp modelId="{7B331513-6B47-4947-A4B3-F174EB823CB8}">
      <dsp:nvSpPr>
        <dsp:cNvPr id="0" name=""/>
        <dsp:cNvSpPr/>
      </dsp:nvSpPr>
      <dsp:spPr>
        <a:xfrm>
          <a:off x="3962400" y="203199"/>
          <a:ext cx="2133600" cy="109728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ctr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if ALL low risk factors are present(indicated for  CR)</a:t>
          </a:r>
          <a:endParaRPr lang="ar-EG" sz="1700" kern="1200" dirty="0"/>
        </a:p>
      </dsp:txBody>
      <dsp:txXfrm>
        <a:off x="3962400" y="203199"/>
        <a:ext cx="2133600" cy="1097282"/>
      </dsp:txXfrm>
    </dsp:sp>
    <dsp:sp modelId="{42B2CD62-3BAA-4B7E-8013-B6AB6EFDE03B}">
      <dsp:nvSpPr>
        <dsp:cNvPr id="0" name=""/>
        <dsp:cNvSpPr/>
      </dsp:nvSpPr>
      <dsp:spPr>
        <a:xfrm>
          <a:off x="3962400" y="1300482"/>
          <a:ext cx="2133600" cy="109727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ctr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if they meet neither High Risk nor Low Risk standards</a:t>
          </a:r>
          <a:endParaRPr lang="ar-EG" sz="1700" kern="1200" dirty="0"/>
        </a:p>
      </dsp:txBody>
      <dsp:txXfrm>
        <a:off x="3962400" y="1300482"/>
        <a:ext cx="2133600" cy="1097278"/>
      </dsp:txXfrm>
    </dsp:sp>
    <dsp:sp modelId="{C90A032D-2D8D-461A-AAD4-666680925D72}">
      <dsp:nvSpPr>
        <dsp:cNvPr id="0" name=""/>
        <dsp:cNvSpPr/>
      </dsp:nvSpPr>
      <dsp:spPr>
        <a:xfrm>
          <a:off x="3962400" y="2397761"/>
          <a:ext cx="2133600" cy="109727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ctr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if ANY ONE OR MORE of the high risk factors are present</a:t>
          </a:r>
          <a:endParaRPr lang="ar-EG" sz="1700" kern="1200" dirty="0"/>
        </a:p>
      </dsp:txBody>
      <dsp:txXfrm>
        <a:off x="3962400" y="2397761"/>
        <a:ext cx="2133600" cy="10972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8B6E01-E970-4EEF-9388-F31392366A21}">
      <dsp:nvSpPr>
        <dsp:cNvPr id="0" name=""/>
        <dsp:cNvSpPr/>
      </dsp:nvSpPr>
      <dsp:spPr>
        <a:xfrm>
          <a:off x="839366" y="0"/>
          <a:ext cx="5429288" cy="5429288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BBDF4D-7618-42FC-979C-B4A5781D9E15}">
      <dsp:nvSpPr>
        <dsp:cNvPr id="0" name=""/>
        <dsp:cNvSpPr/>
      </dsp:nvSpPr>
      <dsp:spPr>
        <a:xfrm>
          <a:off x="3307542" y="545844"/>
          <a:ext cx="4021973" cy="128521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0000"/>
              </a:solidFill>
            </a:rPr>
            <a:t>Phase III- </a:t>
          </a:r>
          <a:r>
            <a:rPr lang="en-US" sz="1400" b="1" kern="1200" dirty="0" smtClean="0"/>
            <a:t>maintenance </a:t>
          </a:r>
          <a:r>
            <a:rPr lang="ar-EG" sz="1400" b="1" kern="1200" dirty="0" smtClean="0"/>
            <a:t> </a:t>
          </a:r>
          <a:r>
            <a:rPr lang="en-US" sz="1400" b="1" kern="1200" dirty="0" smtClean="0"/>
            <a:t>program – long term-</a:t>
          </a:r>
          <a:r>
            <a:rPr lang="en-US" sz="1400" kern="1200" dirty="0" smtClean="0"/>
            <a:t>in which </a:t>
          </a:r>
          <a:r>
            <a:rPr lang="en-US" sz="1400" kern="1200" dirty="0" smtClean="0">
              <a:solidFill>
                <a:srgbClr val="0070C0"/>
              </a:solidFill>
            </a:rPr>
            <a:t>physical fitness and additional risk-factor reduction </a:t>
          </a:r>
          <a:r>
            <a:rPr lang="en-US" sz="1400" kern="1200" dirty="0" smtClean="0"/>
            <a:t>are emphasized</a:t>
          </a:r>
          <a:r>
            <a:rPr lang="en-US" sz="1400" b="1" kern="1200" dirty="0" smtClean="0"/>
            <a:t> </a:t>
          </a:r>
          <a:r>
            <a:rPr lang="ar-EG" sz="1400" b="1" kern="1200" dirty="0" smtClean="0"/>
            <a:t> </a:t>
          </a:r>
          <a:r>
            <a:rPr lang="en-US" sz="1400" b="1" kern="1200" dirty="0" smtClean="0"/>
            <a:t>-</a:t>
          </a:r>
          <a:endParaRPr lang="ar-EG" sz="1400" b="1" kern="1200" dirty="0"/>
        </a:p>
      </dsp:txBody>
      <dsp:txXfrm>
        <a:off x="3370281" y="608583"/>
        <a:ext cx="3896495" cy="1159736"/>
      </dsp:txXfrm>
    </dsp:sp>
    <dsp:sp modelId="{13294E39-C0ED-4102-8C79-EA3867A2A972}">
      <dsp:nvSpPr>
        <dsp:cNvPr id="0" name=""/>
        <dsp:cNvSpPr/>
      </dsp:nvSpPr>
      <dsp:spPr>
        <a:xfrm>
          <a:off x="3246825" y="1991710"/>
          <a:ext cx="4143407" cy="128521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0000"/>
              </a:solidFill>
            </a:rPr>
            <a:t>Phase II- </a:t>
          </a:r>
          <a:r>
            <a:rPr lang="en-US" sz="1400" b="1" kern="1200" dirty="0" smtClean="0"/>
            <a:t>(</a:t>
          </a:r>
          <a:r>
            <a:rPr lang="en-US" sz="1400" b="1" kern="1200" dirty="0" smtClean="0">
              <a:solidFill>
                <a:srgbClr val="0070C0"/>
              </a:solidFill>
            </a:rPr>
            <a:t>supervised ambulatory outpatient program spanning </a:t>
          </a:r>
          <a:r>
            <a:rPr lang="en-US" sz="1400" b="1" kern="1200" dirty="0" smtClean="0">
              <a:solidFill>
                <a:srgbClr val="0070C0"/>
              </a:solidFill>
            </a:rPr>
            <a:t>6-12 weeks or more</a:t>
          </a:r>
          <a:r>
            <a:rPr lang="en-US" sz="1400" b="1" kern="1200" dirty="0" smtClean="0"/>
            <a:t>) </a:t>
          </a:r>
          <a:r>
            <a:rPr lang="en-US" sz="1400" b="1" kern="1200" dirty="0" smtClean="0"/>
            <a:t>exercise, risk factor reduction,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 reduce morbidity/mortality, improve function and quality of life and build confidence</a:t>
          </a:r>
          <a:endParaRPr lang="ar-EG" sz="1400" b="1" kern="1200" dirty="0"/>
        </a:p>
      </dsp:txBody>
      <dsp:txXfrm>
        <a:off x="3309564" y="2054449"/>
        <a:ext cx="4017929" cy="1159736"/>
      </dsp:txXfrm>
    </dsp:sp>
    <dsp:sp modelId="{61799083-78C5-42A5-8A02-2681F9F755E6}">
      <dsp:nvSpPr>
        <dsp:cNvPr id="0" name=""/>
        <dsp:cNvSpPr/>
      </dsp:nvSpPr>
      <dsp:spPr>
        <a:xfrm>
          <a:off x="3307542" y="3437577"/>
          <a:ext cx="4021973" cy="128521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0000"/>
              </a:solidFill>
            </a:rPr>
            <a:t>Phase 1</a:t>
          </a:r>
          <a:r>
            <a:rPr lang="en-US" sz="1400" b="1" kern="1200" dirty="0" smtClean="0"/>
            <a:t>: Inpatient Rehab - A program that delivers </a:t>
          </a:r>
          <a:r>
            <a:rPr lang="en-US" sz="1400" b="1" kern="1200" dirty="0" smtClean="0">
              <a:solidFill>
                <a:srgbClr val="FF0000"/>
              </a:solidFill>
            </a:rPr>
            <a:t>preventive and rehabilitative services </a:t>
          </a:r>
          <a:r>
            <a:rPr lang="en-US" sz="1400" b="1" kern="1200" dirty="0" smtClean="0">
              <a:solidFill>
                <a:srgbClr val="0070C0"/>
              </a:solidFill>
            </a:rPr>
            <a:t>to hospitalized patients </a:t>
          </a:r>
          <a:r>
            <a:rPr lang="en-US" sz="1400" b="1" kern="1200" dirty="0" smtClean="0"/>
            <a:t>following an index CVD event</a:t>
          </a:r>
          <a:endParaRPr lang="ar-EG" sz="1400" b="1" kern="1200" dirty="0"/>
        </a:p>
      </dsp:txBody>
      <dsp:txXfrm>
        <a:off x="3370281" y="3500316"/>
        <a:ext cx="3896495" cy="11597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27D501F-E67F-4976-90A7-D44B2501E7A0}" type="datetimeFigureOut">
              <a:rPr lang="ar-EG" smtClean="0"/>
              <a:pPr/>
              <a:t>05/05/1437</a:t>
            </a:fld>
            <a:endParaRPr lang="ar-E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87F8695-1A9E-4AFE-8C80-6CA57B1B285D}" type="slidenum">
              <a:rPr lang="ar-EG" smtClean="0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588851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fa-IR" smtClean="0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E361F3B-BB28-43A2-B76B-945AE617C8AF}" type="slidenum">
              <a:rPr lang="ar-SA" smtClean="0"/>
              <a:pPr/>
              <a:t>10</a:t>
            </a:fld>
            <a:endParaRPr lang="fa-I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F58C-46E4-4310-B53B-9D1B8B083FFD}" type="datetimeFigureOut">
              <a:rPr lang="ar-EG" smtClean="0"/>
              <a:pPr/>
              <a:t>05/05/1437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17C1-C9D4-4FB6-863D-C3364BDFD28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F58C-46E4-4310-B53B-9D1B8B083FFD}" type="datetimeFigureOut">
              <a:rPr lang="ar-EG" smtClean="0"/>
              <a:pPr/>
              <a:t>05/05/1437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17C1-C9D4-4FB6-863D-C3364BDFD28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F58C-46E4-4310-B53B-9D1B8B083FFD}" type="datetimeFigureOut">
              <a:rPr lang="ar-EG" smtClean="0"/>
              <a:pPr/>
              <a:t>05/05/1437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17C1-C9D4-4FB6-863D-C3364BDFD28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F58C-46E4-4310-B53B-9D1B8B083FFD}" type="datetimeFigureOut">
              <a:rPr lang="ar-EG" smtClean="0"/>
              <a:pPr/>
              <a:t>05/05/1437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17C1-C9D4-4FB6-863D-C3364BDFD28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F58C-46E4-4310-B53B-9D1B8B083FFD}" type="datetimeFigureOut">
              <a:rPr lang="ar-EG" smtClean="0"/>
              <a:pPr/>
              <a:t>05/05/1437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17C1-C9D4-4FB6-863D-C3364BDFD28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F58C-46E4-4310-B53B-9D1B8B083FFD}" type="datetimeFigureOut">
              <a:rPr lang="ar-EG" smtClean="0"/>
              <a:pPr/>
              <a:t>05/05/1437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17C1-C9D4-4FB6-863D-C3364BDFD28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F58C-46E4-4310-B53B-9D1B8B083FFD}" type="datetimeFigureOut">
              <a:rPr lang="ar-EG" smtClean="0"/>
              <a:pPr/>
              <a:t>05/05/1437</a:t>
            </a:fld>
            <a:endParaRPr lang="ar-E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17C1-C9D4-4FB6-863D-C3364BDFD28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F58C-46E4-4310-B53B-9D1B8B083FFD}" type="datetimeFigureOut">
              <a:rPr lang="ar-EG" smtClean="0"/>
              <a:pPr/>
              <a:t>05/05/1437</a:t>
            </a:fld>
            <a:endParaRPr lang="ar-E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17C1-C9D4-4FB6-863D-C3364BDFD28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F58C-46E4-4310-B53B-9D1B8B083FFD}" type="datetimeFigureOut">
              <a:rPr lang="ar-EG" smtClean="0"/>
              <a:pPr/>
              <a:t>05/05/1437</a:t>
            </a:fld>
            <a:endParaRPr lang="ar-E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17C1-C9D4-4FB6-863D-C3364BDFD28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F58C-46E4-4310-B53B-9D1B8B083FFD}" type="datetimeFigureOut">
              <a:rPr lang="ar-EG" smtClean="0"/>
              <a:pPr/>
              <a:t>05/05/1437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17C1-C9D4-4FB6-863D-C3364BDFD28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CF58C-46E4-4310-B53B-9D1B8B083FFD}" type="datetimeFigureOut">
              <a:rPr lang="ar-EG" smtClean="0"/>
              <a:pPr/>
              <a:t>05/05/1437</a:t>
            </a:fld>
            <a:endParaRPr lang="ar-E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17C1-C9D4-4FB6-863D-C3364BDFD281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CF58C-46E4-4310-B53B-9D1B8B083FFD}" type="datetimeFigureOut">
              <a:rPr lang="ar-EG" smtClean="0"/>
              <a:pPr/>
              <a:t>05/05/1437</a:t>
            </a:fld>
            <a:endParaRPr lang="ar-E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217C1-C9D4-4FB6-863D-C3364BDFD281}" type="slidenum">
              <a:rPr lang="ar-EG" smtClean="0"/>
              <a:pPr/>
              <a:t>‹#›</a:t>
            </a:fld>
            <a:endParaRPr lang="ar-E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5.jpeg"/><Relationship Id="rId7" Type="http://schemas.openxmlformats.org/officeDocument/2006/relationships/hyperlink" Target="http://images.google.com/imgres?imgurl=http://www.additionalneeds.net/Anger_Management/images/lethargy.jpg&amp;imgrefurl=http://www.additionalneeds.net/Anger_Management/reactions.htm&amp;usg=__09WcVw24BHh4fk4JMfz3c8aTq-w=&amp;h=153&amp;w=172&amp;sz=9&amp;hl=en&amp;start=3&amp;um=1&amp;itbs=1&amp;tbnid=Pv08mpxWFe-K3M:&amp;tbnh=89&amp;tbnw=100&amp;prev=/images?q=lethargic&amp;ndsp=20&amp;hl=en&amp;sa=N&amp;um=1" TargetMode="External"/><Relationship Id="rId2" Type="http://schemas.openxmlformats.org/officeDocument/2006/relationships/hyperlink" Target="http://images.google.com/imgres?imgurl=http://www.nsbri.org/NewsPublicOut/Photos/BedRestStudy.jpg&amp;imgrefurl=http://www.nsbri.org/NewsPublicOut/Release.epl?r=99&amp;usg=__Xj1CbvoGHlNbBFdJsl8yr48f62Y=&amp;h=2011&amp;w=2027&amp;sz=1847&amp;hl=en&amp;start=14&amp;um=1&amp;itbs=1&amp;tbnid=NgwvIkHq4Ea5gM:&amp;tbnh=149&amp;tbnw=150&amp;prev=/images?q=cardiac+bed+rest&amp;hl=en&amp;sa=G&amp;um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9.jpeg"/><Relationship Id="rId4" Type="http://schemas.openxmlformats.org/officeDocument/2006/relationships/hyperlink" Target="http://images.google.com/imgres?imgurl=http://drzeze.files.wordpress.com/2009/06/dvt.jpg&amp;imgrefurl=http://drzeze.wordpress.com/2009/06/11/jom-excercise/&amp;usg=__LwqdOBf5huFrc6BBF7JmcD2L37k=&amp;h=246&amp;w=350&amp;sz=8&amp;hl=en&amp;start=4&amp;um=1&amp;itbs=1&amp;tbnid=ARgIwy5qh7yhDM:&amp;tbnh=84&amp;tbnw=120&amp;prev=/images?q=dvt&amp;hl=en&amp;sa=G&amp;um=1" TargetMode="External"/><Relationship Id="rId9" Type="http://schemas.openxmlformats.org/officeDocument/2006/relationships/hyperlink" Target="http://images.google.com/imgres?imgurl=http://bryanking.net/wp-content/uploads/2009/03/pneumonia2.jpg&amp;imgrefurl=http://bryanking.net/pneumonia/&amp;usg=__IY1jC4OJofFbKG8p5KD7_3FNPe0=&amp;h=394&amp;w=350&amp;sz=47&amp;hl=en&amp;start=23&amp;um=1&amp;itbs=1&amp;tbnid=iEwEuCpwN3yQ-M:&amp;tbnh=124&amp;tbnw=110&amp;prev=/images?q=pneumonia&amp;ndsp=20&amp;hl=en&amp;sa=N&amp;start=20&amp;um=1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643073"/>
          </a:xfrm>
        </p:spPr>
        <p:txBody>
          <a:bodyPr/>
          <a:lstStyle/>
          <a:p>
            <a:r>
              <a:rPr lang="en-US" dirty="0" smtClean="0"/>
              <a:t>Cardiac rehabilitation II</a:t>
            </a:r>
            <a:endParaRPr lang="ar-E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500702"/>
            <a:ext cx="6400800" cy="785818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>
                <a:latin typeface="Algerian" pitchFamily="82" charset="0"/>
              </a:rPr>
              <a:t>Dr/ Rehab F. </a:t>
            </a:r>
            <a:r>
              <a:rPr lang="en-US" sz="2400" dirty="0" err="1" smtClean="0">
                <a:latin typeface="Algerian" pitchFamily="82" charset="0"/>
              </a:rPr>
              <a:t>Gwada</a:t>
            </a:r>
            <a:endParaRPr lang="ar-EG" sz="2400" dirty="0">
              <a:latin typeface="Algerian" pitchFamily="82" charset="0"/>
            </a:endParaRPr>
          </a:p>
        </p:txBody>
      </p:sp>
      <p:pic>
        <p:nvPicPr>
          <p:cNvPr id="18434" name="Picture 2" descr="http://www2.houltonregional.org/wp-content/uploads/cardiac-reha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143116"/>
            <a:ext cx="4762501" cy="3286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8000" b="1" i="1" smtClean="0">
                <a:solidFill>
                  <a:srgbClr val="FF0000"/>
                </a:solidFill>
                <a:latin typeface="Times New Roman" pitchFamily="18" charset="0"/>
              </a:rPr>
              <a:t>Phase I Cardiac Rehabilitation</a:t>
            </a:r>
            <a:endParaRPr lang="en-US" sz="8000" b="1" i="1" smtClean="0">
              <a:solidFill>
                <a:srgbClr val="FF0000"/>
              </a:solidFill>
            </a:endParaRPr>
          </a:p>
        </p:txBody>
      </p:sp>
      <p:pic>
        <p:nvPicPr>
          <p:cNvPr id="4" name="Picture 110" descr="http://hospitalbeddirectory.com/images/mp-005/006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114800"/>
            <a:ext cx="4114800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8" descr="1048885-1094269-126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114800"/>
            <a:ext cx="4038600" cy="2638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Objectives of Phase I </a:t>
            </a:r>
            <a:br>
              <a:rPr lang="en-US" b="1" dirty="0" smtClean="0"/>
            </a:br>
            <a:r>
              <a:rPr lang="en-US" b="1" dirty="0" smtClean="0"/>
              <a:t>Cardiac Rehabilitation</a:t>
            </a:r>
            <a:r>
              <a:rPr lang="en-US" dirty="0" smtClean="0"/>
              <a:t/>
            </a:r>
            <a:br>
              <a:rPr lang="en-US" dirty="0" smtClean="0"/>
            </a:b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i="1" dirty="0" smtClean="0">
                <a:solidFill>
                  <a:srgbClr val="FF0000"/>
                </a:solidFill>
              </a:rPr>
              <a:t>1) To initiate early physical therapy activities to :</a:t>
            </a:r>
            <a:endParaRPr lang="en-US" dirty="0" smtClean="0">
              <a:solidFill>
                <a:srgbClr val="FF0000"/>
              </a:solidFill>
            </a:endParaRPr>
          </a:p>
          <a:p>
            <a:pPr algn="l" rtl="0"/>
            <a:r>
              <a:rPr lang="en-US" dirty="0" smtClean="0"/>
              <a:t>a) 	Return to the activities of ADL.</a:t>
            </a:r>
          </a:p>
          <a:p>
            <a:pPr algn="l" rtl="0"/>
            <a:r>
              <a:rPr lang="en-US" dirty="0" smtClean="0"/>
              <a:t>b) 	To offset the prolonged bed rest effects.</a:t>
            </a:r>
          </a:p>
          <a:p>
            <a:pPr algn="l" rtl="0"/>
            <a:r>
              <a:rPr lang="en-US" dirty="0" smtClean="0"/>
              <a:t>c) 	To decrease anxiety and depression.</a:t>
            </a:r>
          </a:p>
          <a:p>
            <a:pPr algn="l" rtl="0"/>
            <a:r>
              <a:rPr lang="en-US" dirty="0" smtClean="0"/>
              <a:t>d) 	To determine the effects of prescribed medications during activities.</a:t>
            </a:r>
          </a:p>
          <a:p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The </a:t>
            </a:r>
            <a:r>
              <a:rPr lang="en-US" b="1" dirty="0" err="1" smtClean="0">
                <a:solidFill>
                  <a:srgbClr val="FF0000"/>
                </a:solidFill>
              </a:rPr>
              <a:t>deconditioning</a:t>
            </a:r>
            <a:r>
              <a:rPr lang="en-US" b="1" dirty="0" smtClean="0">
                <a:solidFill>
                  <a:srgbClr val="FF0000"/>
                </a:solidFill>
              </a:rPr>
              <a:t> effects of prolonged bed rest</a:t>
            </a:r>
            <a:r>
              <a:rPr lang="en-US" dirty="0" smtClean="0"/>
              <a:t/>
            </a:r>
            <a:br>
              <a:rPr lang="en-US" dirty="0" smtClean="0"/>
            </a:b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497"/>
            <a:ext cx="8229600" cy="3214710"/>
          </a:xfrm>
        </p:spPr>
        <p:txBody>
          <a:bodyPr>
            <a:normAutofit fontScale="85000" lnSpcReduction="20000"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pulmonary complications</a:t>
            </a:r>
            <a:r>
              <a:rPr lang="en-US" dirty="0" smtClean="0"/>
              <a:t>: Decrease in Lung Volumes and capacities &amp; </a:t>
            </a:r>
            <a:r>
              <a:rPr lang="en-US" dirty="0" err="1" smtClean="0"/>
              <a:t>atelectasis</a:t>
            </a:r>
            <a:endParaRPr lang="en-US" dirty="0" smtClean="0"/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</a:rPr>
              <a:t>Circulatory complications</a:t>
            </a:r>
            <a:r>
              <a:rPr lang="en-US" dirty="0" smtClean="0"/>
              <a:t>: DVT,  Decreased in the circulating blood volume, Orthostatic hypotension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</a:rPr>
              <a:t>Musculoskeletal complications</a:t>
            </a:r>
            <a:r>
              <a:rPr lang="en-US" dirty="0" smtClean="0"/>
              <a:t>: Decrease in the contractile strength of body musculature, joint dysfunction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Decrease in the </a:t>
            </a:r>
            <a:r>
              <a:rPr lang="en-US" dirty="0" smtClean="0">
                <a:solidFill>
                  <a:srgbClr val="0070C0"/>
                </a:solidFill>
              </a:rPr>
              <a:t>physical work capacity</a:t>
            </a:r>
            <a:r>
              <a:rPr lang="en-US" dirty="0" smtClean="0"/>
              <a:t>.</a:t>
            </a:r>
          </a:p>
          <a:p>
            <a:endParaRPr lang="ar-EG" dirty="0"/>
          </a:p>
        </p:txBody>
      </p:sp>
      <p:pic>
        <p:nvPicPr>
          <p:cNvPr id="4" name="Picture 8" descr="1048885-1094269-12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642918"/>
            <a:ext cx="2714644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05000"/>
            <a:ext cx="66294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en-US" sz="3600" dirty="0" smtClean="0"/>
              <a:t>offset the prolonged bed rest effects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124200"/>
            <a:ext cx="4419600" cy="3505200"/>
          </a:xfrm>
        </p:spPr>
        <p:txBody>
          <a:bodyPr/>
          <a:lstStyle/>
          <a:p>
            <a:pPr algn="l" rtl="0">
              <a:lnSpc>
                <a:spcPct val="80000"/>
              </a:lnSpc>
              <a:buClr>
                <a:srgbClr val="CC0000"/>
              </a:buClr>
              <a:buFont typeface="Monotype Sorts" pitchFamily="2" charset="2"/>
              <a:buChar char="¤"/>
            </a:pP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Mobilize the patient soon</a:t>
            </a:r>
          </a:p>
          <a:p>
            <a:pPr lvl="1" algn="l" rtl="0">
              <a:lnSpc>
                <a:spcPct val="80000"/>
              </a:lnSpc>
              <a:buClr>
                <a:srgbClr val="CC0000"/>
              </a:buClr>
              <a:buFont typeface="Monotype Sorts" pitchFamily="2" charset="2"/>
              <a:buChar char="¤"/>
            </a:pPr>
            <a:r>
              <a:rPr lang="en-US" b="1" dirty="0" smtClean="0">
                <a:latin typeface="Times New Roman" pitchFamily="18" charset="0"/>
              </a:rPr>
              <a:t>Prevent muscle atrophy</a:t>
            </a:r>
          </a:p>
          <a:p>
            <a:pPr lvl="1" algn="l" rtl="0">
              <a:lnSpc>
                <a:spcPct val="80000"/>
              </a:lnSpc>
              <a:buClr>
                <a:srgbClr val="CC0000"/>
              </a:buClr>
              <a:buFont typeface="Monotype Sorts" pitchFamily="2" charset="2"/>
              <a:buChar char="¤"/>
            </a:pPr>
            <a:r>
              <a:rPr lang="en-US" b="1" dirty="0" smtClean="0">
                <a:latin typeface="Times New Roman" pitchFamily="18" charset="0"/>
              </a:rPr>
              <a:t>Prevent blood clot formation</a:t>
            </a:r>
          </a:p>
          <a:p>
            <a:pPr lvl="1" algn="l" rtl="0">
              <a:lnSpc>
                <a:spcPct val="80000"/>
              </a:lnSpc>
              <a:buClr>
                <a:srgbClr val="CC0000"/>
              </a:buClr>
              <a:buFont typeface="Monotype Sorts" pitchFamily="2" charset="2"/>
              <a:buChar char="¤"/>
            </a:pPr>
            <a:r>
              <a:rPr lang="en-US" b="1" dirty="0" smtClean="0">
                <a:latin typeface="Times New Roman" pitchFamily="18" charset="0"/>
              </a:rPr>
              <a:t>Prevent pneumonia</a:t>
            </a:r>
          </a:p>
          <a:p>
            <a:pPr lvl="1" algn="l" rtl="0">
              <a:lnSpc>
                <a:spcPct val="80000"/>
              </a:lnSpc>
              <a:buClr>
                <a:srgbClr val="CC0000"/>
              </a:buClr>
              <a:buFont typeface="Monotype Sorts" pitchFamily="2" charset="2"/>
              <a:buChar char="¤"/>
            </a:pPr>
            <a:r>
              <a:rPr lang="en-US" b="1" dirty="0" smtClean="0">
                <a:latin typeface="Times New Roman" pitchFamily="18" charset="0"/>
              </a:rPr>
              <a:t>Prevent lethargy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0" y="914400"/>
            <a:ext cx="6019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kumimoji="1"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ctr"/>
            <a:endParaRPr kumimoji="1"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ctr"/>
            <a:endParaRPr kumimoji="1"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ctr"/>
            <a:endParaRPr kumimoji="1"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ctr"/>
            <a:endParaRPr kumimoji="1"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ctr"/>
            <a:endParaRPr kumimoji="1"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ctr"/>
            <a:r>
              <a:rPr kumimoji="1"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Objectives of Phase I </a:t>
            </a:r>
            <a:br>
              <a:rPr kumimoji="1"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kumimoji="1"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Cardiac Rehabilitation</a:t>
            </a:r>
          </a:p>
          <a:p>
            <a:pPr algn="ctr"/>
            <a:endParaRPr kumimoji="1"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ctr"/>
            <a:endParaRPr kumimoji="1"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ctr"/>
            <a:endParaRPr kumimoji="1"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ctr"/>
            <a:endParaRPr kumimoji="1"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ctr"/>
            <a:endParaRPr kumimoji="1"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ctr"/>
            <a:endParaRPr kumimoji="1" lang="en-US" sz="44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pic>
        <p:nvPicPr>
          <p:cNvPr id="34825" name="Picture 9" descr="BedRestStudy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1757363"/>
            <a:ext cx="2190750" cy="2176462"/>
          </a:xfrm>
          <a:prstGeom prst="rect">
            <a:avLst/>
          </a:prstGeom>
          <a:noFill/>
        </p:spPr>
      </p:pic>
      <p:pic>
        <p:nvPicPr>
          <p:cNvPr id="34829" name="Picture 13" descr="dvt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4191000"/>
            <a:ext cx="1905000" cy="1333500"/>
          </a:xfrm>
          <a:prstGeom prst="rect">
            <a:avLst/>
          </a:prstGeom>
          <a:noFill/>
        </p:spPr>
      </p:pic>
      <p:pic>
        <p:nvPicPr>
          <p:cNvPr id="34831" name="Picture 15" descr="9680_7665_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07075" y="5651500"/>
            <a:ext cx="1508125" cy="1206500"/>
          </a:xfrm>
          <a:prstGeom prst="rect">
            <a:avLst/>
          </a:prstGeom>
          <a:noFill/>
        </p:spPr>
      </p:pic>
      <p:pic>
        <p:nvPicPr>
          <p:cNvPr id="34833" name="Picture 17" descr="lethargy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24400" y="5791200"/>
            <a:ext cx="838200" cy="746125"/>
          </a:xfrm>
          <a:prstGeom prst="rect">
            <a:avLst/>
          </a:prstGeom>
          <a:noFill/>
        </p:spPr>
      </p:pic>
      <p:pic>
        <p:nvPicPr>
          <p:cNvPr id="34835" name="Picture 19" descr="pneumonia2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48200" y="3886200"/>
            <a:ext cx="1047750" cy="1181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Objectives of Phase I </a:t>
            </a:r>
            <a:br>
              <a:rPr kumimoji="1"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kumimoji="1"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Cardiac Rehabilitation</a:t>
            </a:r>
            <a:endParaRPr kumimoji="1"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2.  Patient &amp; Family Education</a:t>
            </a:r>
            <a:r>
              <a:rPr lang="en-US" dirty="0" smtClean="0"/>
              <a:t> </a:t>
            </a:r>
          </a:p>
          <a:p>
            <a:pPr algn="l" rtl="0"/>
            <a:r>
              <a:rPr lang="en-US" dirty="0" smtClean="0"/>
              <a:t>To outline the course of cardiac rehabilitation and plan for resumption of life at home.</a:t>
            </a:r>
          </a:p>
          <a:p>
            <a:pPr algn="l" rtl="0"/>
            <a:r>
              <a:rPr lang="en-US" dirty="0" smtClean="0"/>
              <a:t> To modify risk factors of atherosclerosis as dietary changes, stop smoking</a:t>
            </a:r>
          </a:p>
          <a:p>
            <a:pPr marL="342900" lvl="1" indent="-342900" algn="l" rtl="0">
              <a:buFont typeface="Arial" pitchFamily="34" charset="0"/>
              <a:buChar char="•"/>
            </a:pPr>
            <a:r>
              <a:rPr lang="en-US" sz="3200" dirty="0" smtClean="0"/>
              <a:t>For Behavior modification as stress management at home &amp;work, </a:t>
            </a:r>
            <a:r>
              <a:rPr lang="en-US" sz="2800" b="1" dirty="0" smtClean="0">
                <a:latin typeface="Times New Roman" pitchFamily="18" charset="0"/>
              </a:rPr>
              <a:t>creation of hobbies - time out, conflict resolution skills</a:t>
            </a:r>
            <a:endParaRPr lang="en-US" sz="2000" dirty="0" smtClean="0"/>
          </a:p>
          <a:p>
            <a:pPr algn="l" rtl="0"/>
            <a:endParaRPr lang="en-US" dirty="0" smtClean="0"/>
          </a:p>
          <a:p>
            <a:pPr algn="l" rtl="0"/>
            <a:endParaRPr lang="en-US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l" rtl="0"/>
            <a:endParaRPr lang="ar-E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40" name="Picture 4" descr="perc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956" y="1385929"/>
            <a:ext cx="6500858" cy="5067304"/>
          </a:xfrm>
          <a:prstGeom prst="rect">
            <a:avLst/>
          </a:prstGeom>
          <a:noFill/>
        </p:spPr>
      </p:pic>
      <p:sp>
        <p:nvSpPr>
          <p:cNvPr id="167941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-76200"/>
            <a:ext cx="7772400" cy="1143000"/>
          </a:xfrm>
          <a:noFill/>
          <a:ln/>
        </p:spPr>
        <p:txBody>
          <a:bodyPr/>
          <a:lstStyle/>
          <a:p>
            <a:r>
              <a:rPr lang="en-US" sz="5400" b="1" i="1" smtClean="0">
                <a:solidFill>
                  <a:srgbClr val="CC0000"/>
                </a:solidFill>
                <a:effectLst/>
              </a:rPr>
              <a:t>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Objectives of Phase I </a:t>
            </a:r>
            <a:br>
              <a:rPr kumimoji="1"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r>
              <a:rPr kumimoji="1"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Cardiac Rehabilitation</a:t>
            </a:r>
            <a:br>
              <a:rPr kumimoji="1"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</a:b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3- Provide A Safe Discharge To Home</a:t>
            </a:r>
          </a:p>
          <a:p>
            <a:pPr algn="l" rtl="0">
              <a:buClr>
                <a:srgbClr val="CC0000"/>
              </a:buClr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Provide enough physical stamina to go home and perform ADL’s</a:t>
            </a:r>
          </a:p>
          <a:p>
            <a:pPr algn="l" rtl="0">
              <a:buClr>
                <a:srgbClr val="CC0000"/>
              </a:buClr>
              <a:buFont typeface="Wingdings" pitchFamily="2" charset="2"/>
              <a:buChar char="ü"/>
            </a:pP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Reduce fear</a:t>
            </a:r>
            <a:endParaRPr lang="ar-EG" dirty="0"/>
          </a:p>
        </p:txBody>
      </p:sp>
      <p:pic>
        <p:nvPicPr>
          <p:cNvPr id="4" name="Picture 8" descr="disch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714752"/>
            <a:ext cx="3119446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Criteria for termination of inpatient exercise programs</a:t>
            </a:r>
            <a:r>
              <a:rPr lang="en-US" b="1" i="1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b="1" dirty="0" smtClean="0"/>
              <a:t>Excessive fatigue.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b="1" dirty="0" smtClean="0"/>
              <a:t>Failure of the monitoring equipment.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b="1" dirty="0" smtClean="0"/>
              <a:t>Peripheral circulatory insufficiency as </a:t>
            </a:r>
            <a:r>
              <a:rPr lang="en-US" b="1" dirty="0" smtClean="0"/>
              <a:t>:-</a:t>
            </a:r>
          </a:p>
          <a:p>
            <a:pPr marL="0" indent="0" algn="l" rtl="0">
              <a:buNone/>
            </a:pPr>
            <a:r>
              <a:rPr lang="en-US" b="1" dirty="0" smtClean="0"/>
              <a:t>pallor</a:t>
            </a:r>
            <a:r>
              <a:rPr lang="en-US" b="1" dirty="0" smtClean="0"/>
              <a:t>, cyanosis, significant exertional dyspnea, ataxia, confusion, nausea and headedness.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b="1" dirty="0" smtClean="0"/>
              <a:t>Inappropriate bradycardia (drop of the heart rate more than 10 b/m with increase or no change in the exercise intensity).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b="1" dirty="0" smtClean="0"/>
              <a:t>Hypertensive response to exercise.</a:t>
            </a:r>
          </a:p>
          <a:p>
            <a:pPr lvl="1" algn="l" rtl="0">
              <a:buFont typeface="Wingdings" panose="05000000000000000000" pitchFamily="2" charset="2"/>
              <a:buChar char="q"/>
            </a:pPr>
            <a:r>
              <a:rPr lang="en-US" b="1" dirty="0" smtClean="0"/>
              <a:t>  S.B.P raises about 50 mmHg from resting, more than that </a:t>
            </a:r>
            <a:r>
              <a:rPr lang="en-US" b="1" dirty="0" smtClean="0">
                <a:sym typeface="Symbol"/>
              </a:rPr>
              <a:t></a:t>
            </a:r>
            <a:r>
              <a:rPr lang="en-US" b="1" dirty="0" smtClean="0"/>
              <a:t> is hypertensive response. </a:t>
            </a:r>
          </a:p>
          <a:p>
            <a:pPr lvl="1" algn="l" rtl="0">
              <a:buFont typeface="Wingdings" panose="05000000000000000000" pitchFamily="2" charset="2"/>
              <a:buChar char="q"/>
            </a:pPr>
            <a:r>
              <a:rPr lang="en-US" b="1" dirty="0" smtClean="0"/>
              <a:t> The D.B.P raises very little about 15 mmHg from resting, more than that up to 20 mmHg is considered critical.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b="1" dirty="0" smtClean="0"/>
              <a:t>Exercises induced hypotension (drop of S.B.P more than 20 mmHg).</a:t>
            </a:r>
          </a:p>
          <a:p>
            <a:pPr>
              <a:buFont typeface="Wingdings" pitchFamily="2" charset="2"/>
              <a:buChar char="ü"/>
            </a:pPr>
            <a:endParaRPr lang="ar-EG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Cont.</a:t>
            </a:r>
            <a:endParaRPr lang="ar-E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Exercise induced angina.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Exercise induced left bundle branch block.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Exercise - induced 2</a:t>
            </a:r>
            <a:r>
              <a:rPr lang="en-US" baseline="30000" dirty="0" smtClean="0"/>
              <a:t>nd</a:t>
            </a:r>
            <a:r>
              <a:rPr lang="en-US" dirty="0" smtClean="0"/>
              <a:t> or 3</a:t>
            </a:r>
            <a:r>
              <a:rPr lang="en-US" baseline="30000" dirty="0" smtClean="0"/>
              <a:t>rd</a:t>
            </a:r>
            <a:r>
              <a:rPr lang="en-US" dirty="0" smtClean="0"/>
              <a:t> degree of A-V block.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S-T segment displacement about 3 mm or </a:t>
            </a:r>
            <a:r>
              <a:rPr lang="en-US" dirty="0" err="1" smtClean="0"/>
              <a:t>downsloping</a:t>
            </a:r>
            <a:r>
              <a:rPr lang="en-US" dirty="0" smtClean="0"/>
              <a:t> from rest.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Ventricular tachycardia:</a:t>
            </a:r>
          </a:p>
          <a:p>
            <a:pPr lvl="1" algn="l" rtl="0">
              <a:buFont typeface="Wingdings" pitchFamily="2" charset="2"/>
              <a:buChar char="ü"/>
            </a:pPr>
            <a:r>
              <a:rPr lang="en-US" dirty="0" smtClean="0"/>
              <a:t>Three or more consecutive premature ventricular contractions.</a:t>
            </a:r>
          </a:p>
          <a:p>
            <a:pPr lvl="1" algn="l" rtl="0">
              <a:buFont typeface="Wingdings" pitchFamily="2" charset="2"/>
              <a:buChar char="ü"/>
            </a:pPr>
            <a:r>
              <a:rPr lang="en-US" dirty="0" smtClean="0"/>
              <a:t>Multifocal premature ventricular contractions.</a:t>
            </a:r>
          </a:p>
          <a:p>
            <a:pPr lvl="1" algn="l" rtl="0">
              <a:buNone/>
            </a:pPr>
            <a:r>
              <a:rPr lang="en-US" dirty="0" smtClean="0">
                <a:solidFill>
                  <a:srgbClr val="0070C0"/>
                </a:solidFill>
              </a:rPr>
              <a:t>http://www.youtube.com/watch?v=s7cJyoaM-Yg</a:t>
            </a:r>
          </a:p>
          <a:p>
            <a:pPr algn="l" rtl="0">
              <a:buNone/>
            </a:pP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Principles of Training</a:t>
            </a:r>
            <a:endParaRPr lang="ar-E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The exercises in phase I should be </a:t>
            </a:r>
            <a:r>
              <a:rPr lang="en-US" dirty="0" smtClean="0">
                <a:solidFill>
                  <a:srgbClr val="0070C0"/>
                </a:solidFill>
              </a:rPr>
              <a:t>Low intensity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70C0"/>
                </a:solidFill>
              </a:rPr>
              <a:t>gradually </a:t>
            </a:r>
            <a:r>
              <a:rPr lang="en-US" dirty="0" smtClean="0"/>
              <a:t>increasing the metabolic cost, </a:t>
            </a:r>
            <a:r>
              <a:rPr lang="en-US" dirty="0" smtClean="0">
                <a:solidFill>
                  <a:srgbClr val="0070C0"/>
                </a:solidFill>
              </a:rPr>
              <a:t>safe</a:t>
            </a:r>
            <a:r>
              <a:rPr lang="en-US" dirty="0" smtClean="0"/>
              <a:t> and of </a:t>
            </a:r>
            <a:r>
              <a:rPr lang="en-US" dirty="0" smtClean="0">
                <a:solidFill>
                  <a:srgbClr val="0070C0"/>
                </a:solidFill>
              </a:rPr>
              <a:t>dynamic</a:t>
            </a:r>
            <a:r>
              <a:rPr lang="en-US" dirty="0" smtClean="0"/>
              <a:t> nature.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Activities  are described in METs or metabolic equivalents. </a:t>
            </a:r>
          </a:p>
          <a:p>
            <a:pPr lvl="1" algn="l" rtl="0">
              <a:buFont typeface="Wingdings" pitchFamily="2" charset="2"/>
              <a:buChar char="ü"/>
            </a:pPr>
            <a:r>
              <a:rPr lang="en-US" dirty="0" smtClean="0">
                <a:solidFill>
                  <a:srgbClr val="FF0000"/>
                </a:solidFill>
              </a:rPr>
              <a:t>METs</a:t>
            </a:r>
            <a:r>
              <a:rPr lang="en-US" dirty="0" smtClean="0">
                <a:solidFill>
                  <a:srgbClr val="0070C0"/>
                </a:solidFill>
              </a:rPr>
              <a:t> : measures energy requirement for basal homeostasis, when the subject is in the resting position (a wake or sitting position) METs = 3.5:4 ml of O</a:t>
            </a:r>
            <a:r>
              <a:rPr lang="en-US" baseline="-25000" dirty="0" smtClean="0">
                <a:solidFill>
                  <a:srgbClr val="0070C0"/>
                </a:solidFill>
              </a:rPr>
              <a:t>2</a:t>
            </a:r>
            <a:r>
              <a:rPr lang="en-US" dirty="0" smtClean="0">
                <a:solidFill>
                  <a:srgbClr val="0070C0"/>
                </a:solidFill>
              </a:rPr>
              <a:t>/Kg/minute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Most inpatient programs begin with activities 2-3 METs and progress to 5 - METs before discharge</a:t>
            </a:r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Contraindication to exercise program 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>
            <a:normAutofit fontScale="85000" lnSpcReduction="10000"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Unstable angina.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Hypertension,  ( B.P ≥  200/100 at rest) 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Moderate to severe aortic </a:t>
            </a:r>
            <a:r>
              <a:rPr lang="en-US" dirty="0" err="1" smtClean="0"/>
              <a:t>stenosis</a:t>
            </a:r>
            <a:r>
              <a:rPr lang="en-US" dirty="0" smtClean="0"/>
              <a:t>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Orthostatic blood pressure drop of  </a:t>
            </a:r>
            <a:r>
              <a:rPr lang="en-US" u="sng" dirty="0" smtClean="0"/>
              <a:t>&gt;</a:t>
            </a:r>
            <a:r>
              <a:rPr lang="en-US" dirty="0" smtClean="0"/>
              <a:t> 20 mmHg.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Uncontrolled ventricular or </a:t>
            </a:r>
            <a:r>
              <a:rPr lang="en-US" dirty="0" err="1" smtClean="0"/>
              <a:t>atrial</a:t>
            </a:r>
            <a:r>
              <a:rPr lang="en-US" dirty="0" smtClean="0"/>
              <a:t> arrhythmia.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Uncontrolled sinus tachycardia (&gt; 120 b/min.)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err="1" smtClean="0"/>
              <a:t>Decompensated</a:t>
            </a:r>
            <a:r>
              <a:rPr lang="en-US" dirty="0" smtClean="0"/>
              <a:t> heart failure .</a:t>
            </a:r>
          </a:p>
          <a:p>
            <a:pPr>
              <a:buFont typeface="Wingdings" pitchFamily="2" charset="2"/>
              <a:buChar char="ü"/>
            </a:pPr>
            <a:endParaRPr lang="ar-E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525963"/>
          </a:xfrm>
        </p:spPr>
        <p:txBody>
          <a:bodyPr>
            <a:normAutofit fontScale="85000" lnSpcReduction="10000"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S-T segment displacement more than 3 mm.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degree of A - V block.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Acute systemic illness.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Acute </a:t>
            </a:r>
            <a:r>
              <a:rPr lang="en-US" dirty="0" err="1" smtClean="0"/>
              <a:t>pericarditis</a:t>
            </a:r>
            <a:r>
              <a:rPr lang="en-US" dirty="0" smtClean="0"/>
              <a:t>, </a:t>
            </a:r>
            <a:r>
              <a:rPr lang="en-US" dirty="0" err="1" smtClean="0"/>
              <a:t>myocarditis</a:t>
            </a:r>
            <a:r>
              <a:rPr lang="en-US" dirty="0" smtClean="0"/>
              <a:t> or </a:t>
            </a:r>
            <a:r>
              <a:rPr lang="en-US" dirty="0" err="1" smtClean="0"/>
              <a:t>endocarditis</a:t>
            </a:r>
            <a:r>
              <a:rPr lang="en-US" dirty="0" smtClean="0"/>
              <a:t>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err="1" smtClean="0"/>
              <a:t>Thrombophlebitis</a:t>
            </a:r>
            <a:r>
              <a:rPr lang="en-US" dirty="0" smtClean="0"/>
              <a:t>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Recent embolism.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Other disorder that may be aggravated by exercise (Severe orthopedic problems.</a:t>
            </a:r>
          </a:p>
          <a:p>
            <a:pPr algn="l" rtl="0">
              <a:buFont typeface="Wingdings" pitchFamily="2" charset="2"/>
              <a:buChar char="ü"/>
            </a:pPr>
            <a:endParaRPr lang="en-US" dirty="0" smtClean="0"/>
          </a:p>
          <a:p>
            <a:pPr algn="l" rtl="0">
              <a:buFont typeface="Wingdings" pitchFamily="2" charset="2"/>
              <a:buChar char="ü"/>
            </a:pPr>
            <a:endParaRPr lang="en-US" dirty="0" smtClean="0"/>
          </a:p>
          <a:p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Specific exercise progressions within program</a:t>
            </a:r>
            <a:endParaRPr lang="ar-E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Passive to active Resistive ex.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Distal to intermediate to proximal joint exercises.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From extremities to trunk.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From supine to sitting then standing.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Progressive increase in the ambulation distance then stair climbing (down) and then progression to stair up.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Initially, the patient does the ex for </a:t>
            </a:r>
            <a:r>
              <a:rPr lang="en-US" dirty="0" smtClean="0">
                <a:solidFill>
                  <a:srgbClr val="FF0000"/>
                </a:solidFill>
              </a:rPr>
              <a:t>short duration and high frequency</a:t>
            </a:r>
            <a:r>
              <a:rPr lang="en-US" dirty="0" smtClean="0"/>
              <a:t> (several times) per day until the patient's condition improves and vice versa will occur.</a:t>
            </a:r>
          </a:p>
          <a:p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0000"/>
                </a:solidFill>
              </a:rPr>
              <a:t>For the post surgical patients</a:t>
            </a:r>
            <a:endParaRPr lang="ar-EG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l" rtl="0">
              <a:buFont typeface="Wingdings" pitchFamily="2" charset="2"/>
              <a:buChar char="ü"/>
            </a:pPr>
            <a:r>
              <a:rPr lang="en-US" dirty="0" smtClean="0"/>
              <a:t>Graduated mobilization is initiated early in acute units.</a:t>
            </a:r>
          </a:p>
          <a:p>
            <a:pPr lvl="0" algn="l" rtl="0">
              <a:buFont typeface="Wingdings" pitchFamily="2" charset="2"/>
              <a:buChar char="ü"/>
            </a:pPr>
            <a:r>
              <a:rPr lang="en-US" dirty="0" smtClean="0"/>
              <a:t>Activities in the first 24-48 are usually included breathing ex., ARM of arm\leg, and limited self care activities.</a:t>
            </a:r>
            <a:endParaRPr lang="en-US" dirty="0" smtClean="0"/>
          </a:p>
          <a:p>
            <a:pPr lvl="0" algn="l" rtl="0">
              <a:buFont typeface="Wingdings" pitchFamily="2" charset="2"/>
              <a:buChar char="ü"/>
            </a:pPr>
            <a:r>
              <a:rPr lang="en-US" dirty="0" smtClean="0"/>
              <a:t> Activity </a:t>
            </a:r>
            <a:r>
              <a:rPr lang="en-US" dirty="0" smtClean="0"/>
              <a:t>progression is faster and the patient works at slightly higher intensity.</a:t>
            </a:r>
          </a:p>
          <a:p>
            <a:pPr lvl="0" algn="l" rtl="0">
              <a:buFont typeface="Wingdings" pitchFamily="2" charset="2"/>
              <a:buChar char="ü"/>
            </a:pPr>
            <a:r>
              <a:rPr lang="en-US" dirty="0" smtClean="0"/>
              <a:t>Emphasis is placed on the upper extremity R.O.M to counteract shoulder and chest pain </a:t>
            </a:r>
          </a:p>
          <a:p>
            <a:endParaRPr lang="ar-EG" dirty="0"/>
          </a:p>
        </p:txBody>
      </p:sp>
      <p:pic>
        <p:nvPicPr>
          <p:cNvPr id="4" name="Picture 4" descr="C:\Documents and Settings\TEMP\Desktop\305143-319683-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300192" y="0"/>
            <a:ext cx="2382838" cy="1570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Monitoring exercise responses: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i="1" dirty="0" smtClean="0">
                <a:solidFill>
                  <a:srgbClr val="FF0000"/>
                </a:solidFill>
              </a:rPr>
              <a:t>In phase I</a:t>
            </a:r>
            <a:r>
              <a:rPr lang="en-US" i="1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HR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BP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ECG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b="1" dirty="0" smtClean="0"/>
              <a:t>Rating of Perceived exertion (R.P.E);(</a:t>
            </a:r>
            <a:r>
              <a:rPr lang="en-US" b="1" u="sng" dirty="0" smtClean="0"/>
              <a:t>Handout I</a:t>
            </a:r>
            <a:endParaRPr lang="en-US" dirty="0" smtClean="0"/>
          </a:p>
          <a:p>
            <a:pPr algn="l" rtl="0">
              <a:buFont typeface="Wingdings" pitchFamily="2" charset="2"/>
              <a:buChar char="ü"/>
            </a:pPr>
            <a:r>
              <a:rPr lang="en-US" b="1" dirty="0" smtClean="0"/>
              <a:t>)</a:t>
            </a:r>
            <a:endParaRPr lang="en-US" dirty="0" smtClean="0"/>
          </a:p>
          <a:p>
            <a:pPr algn="l" rtl="0"/>
            <a:endParaRPr lang="ar-E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b="1" dirty="0" smtClean="0"/>
              <a:t>Signs and symptoms of </a:t>
            </a:r>
            <a:r>
              <a:rPr lang="en-US" b="1" dirty="0" err="1" smtClean="0"/>
              <a:t>exertional</a:t>
            </a:r>
            <a:r>
              <a:rPr lang="en-US" b="1" dirty="0" smtClean="0"/>
              <a:t> intolerance: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1) Excessive fatigue.</a:t>
            </a:r>
          </a:p>
          <a:p>
            <a:pPr algn="l" rtl="0">
              <a:buNone/>
            </a:pPr>
            <a:r>
              <a:rPr lang="en-US" dirty="0" smtClean="0"/>
              <a:t>2) Persistent </a:t>
            </a:r>
            <a:r>
              <a:rPr lang="en-US" dirty="0" err="1" smtClean="0"/>
              <a:t>dyspnea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/>
              <a:t>3) Severe leg </a:t>
            </a:r>
            <a:r>
              <a:rPr lang="en-US" dirty="0" err="1" smtClean="0"/>
              <a:t>claudication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/>
              <a:t>4) Ataxia.</a:t>
            </a:r>
          </a:p>
          <a:p>
            <a:pPr algn="l" rtl="0">
              <a:buNone/>
            </a:pPr>
            <a:r>
              <a:rPr lang="en-US" dirty="0" smtClean="0"/>
              <a:t>5) </a:t>
            </a:r>
            <a:r>
              <a:rPr lang="en-US" dirty="0" err="1" smtClean="0"/>
              <a:t>Anginal</a:t>
            </a:r>
            <a:r>
              <a:rPr lang="en-US" dirty="0" smtClean="0"/>
              <a:t> pain.</a:t>
            </a:r>
          </a:p>
          <a:p>
            <a:pPr algn="l" rtl="0">
              <a:buNone/>
            </a:pPr>
            <a:r>
              <a:rPr lang="en-US" dirty="0" smtClean="0"/>
              <a:t>6) Dizziness or confusion.</a:t>
            </a:r>
          </a:p>
          <a:p>
            <a:pPr algn="l" rtl="0">
              <a:buNone/>
            </a:pPr>
            <a:r>
              <a:rPr lang="en-US" dirty="0" smtClean="0"/>
              <a:t>7) Pallor or cold sweating.</a:t>
            </a:r>
          </a:p>
          <a:p>
            <a:endParaRPr lang="ar-EG" dirty="0"/>
          </a:p>
        </p:txBody>
      </p:sp>
      <p:pic>
        <p:nvPicPr>
          <p:cNvPr id="5" name="Picture 9" descr="Picture%20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14818"/>
            <a:ext cx="2857500" cy="2152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Exercise prescription</a:t>
            </a: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>
                <a:solidFill>
                  <a:srgbClr val="FF0000"/>
                </a:solidFill>
              </a:rPr>
              <a:t>Frequency</a:t>
            </a:r>
            <a:r>
              <a:rPr lang="en-US" sz="2400" dirty="0" smtClean="0"/>
              <a:t> =2-3times/day</a:t>
            </a:r>
          </a:p>
          <a:p>
            <a:pPr algn="l" rtl="0"/>
            <a:r>
              <a:rPr lang="en-US" sz="2400" dirty="0" smtClean="0">
                <a:solidFill>
                  <a:srgbClr val="FF0000"/>
                </a:solidFill>
              </a:rPr>
              <a:t>Intensity </a:t>
            </a:r>
            <a:r>
              <a:rPr lang="en-US" sz="2400" dirty="0" smtClean="0"/>
              <a:t>:</a:t>
            </a:r>
          </a:p>
          <a:p>
            <a:pPr algn="l" rtl="0"/>
            <a:r>
              <a:rPr lang="en-US" sz="2400" dirty="0" smtClean="0"/>
              <a:t>resting HR+20 </a:t>
            </a:r>
            <a:r>
              <a:rPr lang="en-US" sz="2400" dirty="0" err="1" smtClean="0"/>
              <a:t>bpm</a:t>
            </a:r>
            <a:r>
              <a:rPr lang="en-US" sz="2400" dirty="0" smtClean="0"/>
              <a:t> post MI</a:t>
            </a:r>
          </a:p>
          <a:p>
            <a:pPr algn="l" rtl="0"/>
            <a:r>
              <a:rPr lang="en-US" sz="2400" dirty="0" smtClean="0"/>
              <a:t>resting HR+30 </a:t>
            </a:r>
            <a:r>
              <a:rPr lang="en-US" sz="2400" dirty="0" err="1" smtClean="0"/>
              <a:t>bpm</a:t>
            </a:r>
            <a:r>
              <a:rPr lang="en-US" sz="2400" dirty="0" smtClean="0"/>
              <a:t> post CAPG</a:t>
            </a:r>
          </a:p>
          <a:p>
            <a:pPr algn="l" rtl="0"/>
            <a:r>
              <a:rPr lang="en-US" sz="2400" dirty="0" smtClean="0"/>
              <a:t>RPE&lt;11  or to individual tolerance</a:t>
            </a:r>
          </a:p>
          <a:p>
            <a:pPr algn="l" rtl="0"/>
            <a:r>
              <a:rPr lang="en-US" sz="2400" dirty="0" smtClean="0">
                <a:solidFill>
                  <a:srgbClr val="FF0000"/>
                </a:solidFill>
              </a:rPr>
              <a:t>Timing</a:t>
            </a:r>
            <a:r>
              <a:rPr lang="en-US" sz="2400" dirty="0" smtClean="0"/>
              <a:t>: 5-20 </a:t>
            </a:r>
            <a:r>
              <a:rPr lang="en-US" sz="2400" dirty="0" err="1" smtClean="0"/>
              <a:t>mins</a:t>
            </a:r>
            <a:endParaRPr lang="en-US" sz="2400" dirty="0" smtClean="0"/>
          </a:p>
          <a:p>
            <a:pPr algn="l" rtl="0"/>
            <a:endParaRPr lang="ar-EG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Type of ex</a:t>
            </a:r>
            <a:r>
              <a:rPr lang="en-US" dirty="0" smtClean="0"/>
              <a:t>.:</a:t>
            </a:r>
          </a:p>
          <a:p>
            <a:pPr algn="l" rtl="0"/>
            <a:r>
              <a:rPr lang="en-US" dirty="0" smtClean="0"/>
              <a:t>Sitting/standing functional activity ; ROM ex; walking ; circulatory ex. Breathing ex. ……..act</a:t>
            </a:r>
            <a:endParaRPr lang="ar-EG" dirty="0"/>
          </a:p>
        </p:txBody>
      </p:sp>
      <p:pic>
        <p:nvPicPr>
          <p:cNvPr id="5" name="Picture 11" descr="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445000"/>
            <a:ext cx="2073267" cy="2413000"/>
          </a:xfrm>
          <a:prstGeom prst="rect">
            <a:avLst/>
          </a:prstGeom>
          <a:noFill/>
        </p:spPr>
      </p:pic>
      <p:pic>
        <p:nvPicPr>
          <p:cNvPr id="6" name="Picture 4" descr="7525-0550x04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4357694"/>
            <a:ext cx="2681288" cy="2500306"/>
          </a:xfrm>
          <a:prstGeom prst="rect">
            <a:avLst/>
          </a:prstGeom>
          <a:noFill/>
        </p:spPr>
      </p:pic>
      <p:pic>
        <p:nvPicPr>
          <p:cNvPr id="7" name="Picture 6" descr="http://www.heartfailurematters.org/English_Lang/WhatCanYourDoctorDo/PublishingImages/physical_therapis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8312" y="0"/>
            <a:ext cx="2325688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Phase 1.5: post discharge phase</a:t>
            </a:r>
            <a:br>
              <a:rPr lang="en-US" b="1" dirty="0" smtClean="0"/>
            </a:br>
            <a:endParaRPr lang="ar-E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solidFill>
                  <a:srgbClr val="FF0000"/>
                </a:solidFill>
              </a:rPr>
              <a:t>This phase begins after the patient returns home from the hospital</a:t>
            </a:r>
            <a:r>
              <a:rPr lang="en-US" dirty="0" smtClean="0"/>
              <a:t>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Better </a:t>
            </a:r>
            <a:r>
              <a:rPr lang="en-US" dirty="0" smtClean="0">
                <a:solidFill>
                  <a:srgbClr val="0070C0"/>
                </a:solidFill>
              </a:rPr>
              <a:t>understanding of how to keep the heart healthy and strong </a:t>
            </a:r>
            <a:r>
              <a:rPr lang="en-US" dirty="0" smtClean="0"/>
              <a:t>is emphasized. Team members work with patients and family members.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Team members check the patient's medical status and continuing recovery; they should offer reassurance as </a:t>
            </a:r>
            <a:r>
              <a:rPr lang="en-US" dirty="0" smtClean="0">
                <a:solidFill>
                  <a:srgbClr val="0070C0"/>
                </a:solidFill>
              </a:rPr>
              <a:t>the patient regains health and strength.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This phase of recovery includes </a:t>
            </a:r>
            <a:r>
              <a:rPr lang="en-US" dirty="0" smtClean="0">
                <a:solidFill>
                  <a:srgbClr val="0070C0"/>
                </a:solidFill>
              </a:rPr>
              <a:t>low-level exercise and physical activity, as well as instruction </a:t>
            </a:r>
            <a:r>
              <a:rPr lang="en-US" dirty="0" smtClean="0"/>
              <a:t>regarding changes for the resumption of </a:t>
            </a:r>
            <a:r>
              <a:rPr lang="en-US" dirty="0" smtClean="0">
                <a:solidFill>
                  <a:srgbClr val="0070C0"/>
                </a:solidFill>
              </a:rPr>
              <a:t>an active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0070C0"/>
                </a:solidFill>
              </a:rPr>
              <a:t>satisfying lifestyle</a:t>
            </a:r>
            <a:r>
              <a:rPr lang="en-US" dirty="0" smtClean="0"/>
              <a:t>.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>
                <a:solidFill>
                  <a:srgbClr val="0070C0"/>
                </a:solidFill>
              </a:rPr>
              <a:t>Risk reduction </a:t>
            </a:r>
            <a:r>
              <a:rPr lang="en-US" dirty="0" smtClean="0"/>
              <a:t>strategies are emphasized again.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After </a:t>
            </a:r>
            <a:r>
              <a:rPr lang="en-US" dirty="0" smtClean="0">
                <a:solidFill>
                  <a:srgbClr val="0070C0"/>
                </a:solidFill>
              </a:rPr>
              <a:t>2-6 weeks </a:t>
            </a:r>
            <a:r>
              <a:rPr lang="en-US" dirty="0" smtClean="0"/>
              <a:t>of recovery at </a:t>
            </a:r>
            <a:r>
              <a:rPr lang="en-US" dirty="0" smtClean="0"/>
              <a:t>home depend on </a:t>
            </a:r>
            <a:r>
              <a:rPr lang="en-US" dirty="0" smtClean="0">
                <a:solidFill>
                  <a:srgbClr val="FF0000"/>
                </a:solidFill>
              </a:rPr>
              <a:t>local protocols and patient’s fitness </a:t>
            </a:r>
            <a:r>
              <a:rPr lang="en-US" dirty="0" smtClean="0"/>
              <a:t>, </a:t>
            </a:r>
            <a:r>
              <a:rPr lang="en-US" dirty="0" smtClean="0"/>
              <a:t>the patient is ready to start phase 2 of his/her cardiac rehabilitation.</a:t>
            </a:r>
          </a:p>
          <a:p>
            <a:endParaRPr lang="ar-E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Any Q?</a:t>
            </a:r>
            <a:endParaRPr lang="ar-EG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ar-EG" dirty="0"/>
          </a:p>
        </p:txBody>
      </p:sp>
      <p:pic>
        <p:nvPicPr>
          <p:cNvPr id="1026" name="Picture 2" descr="Cardio Exerci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8072494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Effects of Exercise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455757"/>
          <a:ext cx="8839200" cy="483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4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Risk Stratification</a:t>
            </a:r>
          </a:p>
        </p:txBody>
      </p:sp>
      <p:sp>
        <p:nvSpPr>
          <p:cNvPr id="44954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just" rtl="0" eaLnBrk="1" hangingPunct="1">
              <a:defRPr/>
            </a:pPr>
            <a:r>
              <a:rPr lang="en-US" sz="2400" dirty="0" smtClean="0"/>
              <a:t>American Association of Cardiovascular &amp;pulmonary Rehabilitation (AACVPR</a:t>
            </a:r>
            <a:r>
              <a:rPr lang="en-US" dirty="0" smtClean="0"/>
              <a:t>) </a:t>
            </a:r>
            <a:r>
              <a:rPr lang="en-US" sz="2000" dirty="0" smtClean="0"/>
              <a:t>(Card </a:t>
            </a:r>
            <a:r>
              <a:rPr lang="en-US" sz="2000" dirty="0" err="1" smtClean="0"/>
              <a:t>Clin</a:t>
            </a:r>
            <a:r>
              <a:rPr lang="en-US" sz="2000" dirty="0" smtClean="0"/>
              <a:t> 2001; 19: 415-431)</a:t>
            </a:r>
          </a:p>
          <a:p>
            <a:pPr lvl="1" algn="l" rtl="0" eaLnBrk="1" hangingPunct="1">
              <a:defRPr/>
            </a:pPr>
            <a:r>
              <a:rPr lang="en-US" dirty="0" smtClean="0"/>
              <a:t>Lowest Risk</a:t>
            </a:r>
          </a:p>
          <a:p>
            <a:pPr lvl="1" algn="l" rtl="0" eaLnBrk="1" hangingPunct="1">
              <a:defRPr/>
            </a:pPr>
            <a:r>
              <a:rPr lang="en-US" dirty="0" smtClean="0"/>
              <a:t>Moderate Risk</a:t>
            </a:r>
          </a:p>
          <a:p>
            <a:pPr lvl="1" algn="l" rtl="0" eaLnBrk="1" hangingPunct="1">
              <a:defRPr/>
            </a:pPr>
            <a:r>
              <a:rPr lang="en-US" dirty="0" smtClean="0"/>
              <a:t>High Risk</a:t>
            </a:r>
          </a:p>
        </p:txBody>
      </p:sp>
      <p:sp>
        <p:nvSpPr>
          <p:cNvPr id="4495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30480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sz="2400" dirty="0" smtClean="0"/>
              <a:t>American Heart Association </a:t>
            </a:r>
            <a:r>
              <a:rPr lang="en-US" sz="1800" dirty="0" smtClean="0"/>
              <a:t>(Circulation 2001; 104:1694-1740)</a:t>
            </a:r>
          </a:p>
          <a:p>
            <a:pPr lvl="1" algn="l" rtl="0" eaLnBrk="1" hangingPunct="1">
              <a:defRPr/>
            </a:pPr>
            <a:r>
              <a:rPr lang="en-US" dirty="0" smtClean="0"/>
              <a:t>Class A</a:t>
            </a:r>
          </a:p>
          <a:p>
            <a:pPr lvl="1" algn="l" rtl="0" eaLnBrk="1" hangingPunct="1">
              <a:defRPr/>
            </a:pPr>
            <a:r>
              <a:rPr lang="en-US" dirty="0" smtClean="0"/>
              <a:t>Class B</a:t>
            </a:r>
          </a:p>
          <a:p>
            <a:pPr lvl="1" algn="l" rtl="0" eaLnBrk="1" hangingPunct="1">
              <a:defRPr/>
            </a:pPr>
            <a:r>
              <a:rPr lang="en-US" dirty="0" smtClean="0"/>
              <a:t>Class C</a:t>
            </a:r>
          </a:p>
          <a:p>
            <a:pPr lvl="1" algn="l" rtl="0" eaLnBrk="1" hangingPunct="1">
              <a:defRPr/>
            </a:pPr>
            <a:r>
              <a:rPr lang="en-US" dirty="0" smtClean="0"/>
              <a:t>Class 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Risk Stratification for Exercise</a:t>
            </a:r>
            <a:br>
              <a:rPr lang="en-US" dirty="0" smtClean="0">
                <a:effectLst/>
              </a:rPr>
            </a:br>
            <a:r>
              <a:rPr lang="en-US" dirty="0" smtClean="0"/>
              <a:t>according to AHA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ar-EG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571472" y="857232"/>
          <a:ext cx="822960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D5A4FD6-29EF-4B32-B0C1-88DC622309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9D5A4FD6-29EF-4B32-B0C1-88DC622309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446A6D-6503-408C-A58F-47E1BA9540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1F446A6D-6503-408C-A58F-47E1BA9540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14CFBE7-48FA-4236-A479-F0C1325BFD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114CFBE7-48FA-4236-A479-F0C1325BFD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941EA6-5125-4282-9A97-9CF025081F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graphicEl>
                                              <a:dgm id="{02941EA6-5125-4282-9A97-9CF025081F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31C4C04-61CD-4809-8DB7-3560E149F4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531C4C04-61CD-4809-8DB7-3560E149F4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65E5D95-1CB1-4FEC-BFAA-3770FD5328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graphicEl>
                                              <a:dgm id="{765E5D95-1CB1-4FEC-BFAA-3770FD53288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766882-C07F-4A61-98AF-20FEEFE2AD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graphicEl>
                                              <a:dgm id="{41766882-C07F-4A61-98AF-20FEEFE2AD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BD1E243-F20F-4631-8E05-08F98CE826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>
                                            <p:graphicEl>
                                              <a:dgm id="{DBD1E243-F20F-4631-8E05-08F98CE826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C0CABB2-61A5-4302-9200-3C24542C87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">
                                            <p:graphicEl>
                                              <a:dgm id="{9C0CABB2-61A5-4302-9200-3C24542C87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142852"/>
            <a:ext cx="86439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dirty="0" smtClean="0"/>
              <a:t>Risk Stratification for Exercise</a:t>
            </a:r>
            <a:br>
              <a:rPr lang="en-US" dirty="0" smtClean="0"/>
            </a:br>
            <a:r>
              <a:rPr lang="en-US" dirty="0" smtClean="0"/>
              <a:t>according to (AACVPR)</a:t>
            </a:r>
            <a:endParaRPr lang="ar-EG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204798"/>
              </p:ext>
            </p:extLst>
          </p:nvPr>
        </p:nvGraphicFramePr>
        <p:xfrm>
          <a:off x="11048" y="30438"/>
          <a:ext cx="9144000" cy="745518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11055"/>
                <a:gridCol w="2272169"/>
                <a:gridCol w="2628176"/>
                <a:gridCol w="2032600"/>
              </a:tblGrid>
              <a:tr h="417054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high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Moderate 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low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Risk factors</a:t>
                      </a:r>
                      <a:endParaRPr lang="ar-EG" dirty="0"/>
                    </a:p>
                  </a:txBody>
                  <a:tcPr/>
                </a:tc>
              </a:tr>
              <a:tr h="616533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40%</a:t>
                      </a:r>
                      <a:r>
                        <a:rPr lang="ar-EG" dirty="0" smtClean="0"/>
                        <a:t>&gt;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40-50%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50%</a:t>
                      </a:r>
                      <a:r>
                        <a:rPr lang="ar-EG" dirty="0" smtClean="0"/>
                        <a:t>&lt;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Left ventricular ejection fraction</a:t>
                      </a:r>
                      <a:endParaRPr lang="ar-EG" dirty="0"/>
                    </a:p>
                  </a:txBody>
                  <a:tcPr/>
                </a:tc>
              </a:tr>
              <a:tr h="880762">
                <a:tc>
                  <a:txBody>
                    <a:bodyPr/>
                    <a:lstStyle/>
                    <a:p>
                      <a:pPr rtl="1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rest or with exercise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No(at rest or during  exercise)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Complex ventricular 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dysrhythmias</a:t>
                      </a:r>
                      <a:endParaRPr lang="ar-EG" dirty="0"/>
                    </a:p>
                  </a:txBody>
                  <a:tcPr/>
                </a:tc>
              </a:tr>
              <a:tr h="1409219">
                <a:tc>
                  <a:txBody>
                    <a:bodyPr/>
                    <a:lstStyle/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Yes</a:t>
                      </a:r>
                    </a:p>
                    <a:p>
                      <a:pPr marL="0" marR="0" indent="0" algn="l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/>
                        <a:t>at low level of ex.&lt;</a:t>
                      </a:r>
                      <a:r>
                        <a:rPr lang="en-US" sz="1800" dirty="0" smtClean="0"/>
                        <a:t>5METs</a:t>
                      </a:r>
                      <a:endParaRPr lang="ar-EG" sz="1800" dirty="0" smtClean="0"/>
                    </a:p>
                    <a:p>
                      <a:pPr algn="l" rtl="1"/>
                      <a:r>
                        <a:rPr lang="en-US" sz="1800" baseline="0" dirty="0" smtClean="0"/>
                        <a:t>Or in recovery</a:t>
                      </a:r>
                      <a:endParaRPr lang="ar-EG" sz="1800" dirty="0" smtClean="0"/>
                    </a:p>
                    <a:p>
                      <a:pPr algn="ctr" rtl="1"/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Yes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at moderate level of ex. </a:t>
                      </a:r>
                      <a:r>
                        <a:rPr lang="en-US" sz="1600" dirty="0" smtClean="0"/>
                        <a:t>5-6.9 METs</a:t>
                      </a:r>
                      <a:endParaRPr lang="ar-EG" sz="1600" dirty="0" smtClean="0"/>
                    </a:p>
                    <a:p>
                      <a:pPr algn="l" rtl="0"/>
                      <a:r>
                        <a:rPr lang="en-US" sz="1600" baseline="0" dirty="0" smtClean="0"/>
                        <a:t>Or in recovery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no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dirty="0" smtClean="0"/>
                        <a:t>Ex.</a:t>
                      </a:r>
                      <a:r>
                        <a:rPr lang="en-US" baseline="0" dirty="0" smtClean="0"/>
                        <a:t> Induced cardiac </a:t>
                      </a:r>
                      <a:r>
                        <a:rPr lang="en-US" baseline="0" dirty="0" smtClean="0"/>
                        <a:t>ischemia</a:t>
                      </a:r>
                    </a:p>
                    <a:p>
                      <a:pPr algn="l" rtl="0"/>
                      <a:endParaRPr lang="en-US" baseline="0" dirty="0" smtClean="0"/>
                    </a:p>
                  </a:txBody>
                  <a:tcPr/>
                </a:tc>
              </a:tr>
              <a:tr h="880762">
                <a:tc>
                  <a:txBody>
                    <a:bodyPr/>
                    <a:lstStyle/>
                    <a:p>
                      <a:pPr rtl="1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flat or decreasing SBP or HR with increase load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hemodynamics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with exercise</a:t>
                      </a:r>
                      <a:endParaRPr lang="ar-EG" dirty="0"/>
                    </a:p>
                  </a:txBody>
                  <a:tcPr/>
                </a:tc>
              </a:tr>
              <a:tr h="616533">
                <a:tc>
                  <a:txBody>
                    <a:bodyPr/>
                    <a:lstStyle/>
                    <a:p>
                      <a:pPr rtl="1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less than 5.0 METs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5-6.9 METs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least 7.0 METs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Maximal functional capacity</a:t>
                      </a:r>
                      <a:endParaRPr lang="ar-EG" dirty="0"/>
                    </a:p>
                  </a:txBody>
                  <a:tcPr/>
                </a:tc>
              </a:tr>
              <a:tr h="2466132">
                <a:tc>
                  <a:txBody>
                    <a:bodyPr/>
                    <a:lstStyle/>
                    <a:p>
                      <a:pPr algn="l" rtl="0"/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 or cardiac surgery</a:t>
                      </a:r>
                    </a:p>
                    <a:p>
                      <a:pPr algn="l" rtl="0"/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complicated by </a:t>
                      </a:r>
                      <a:r>
                        <a:rPr lang="en-U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cardiogenic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shock, CHF, and/or signs/symptoms of post-procedure ischemia </a:t>
                      </a:r>
                    </a:p>
                    <a:p>
                      <a:pPr algn="l" rtl="0"/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NYHA class 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III_IV</a:t>
                      </a:r>
                      <a:endParaRPr lang="ar-EG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 NYHA class</a:t>
                      </a:r>
                      <a:r>
                        <a:rPr lang="en-US" baseline="0" dirty="0" smtClean="0"/>
                        <a:t> II</a:t>
                      </a:r>
                      <a:endParaRPr lang="ar-E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-Uncomplicated 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MI, CABG, angioplasty, </a:t>
                      </a:r>
                    </a:p>
                    <a:p>
                      <a:pPr algn="l" rtl="0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Absence of CHF 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 signs/</a:t>
                      </a:r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symptomsindicating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post-event ischemia</a:t>
                      </a:r>
                    </a:p>
                    <a:p>
                      <a:pPr algn="l" rtl="0"/>
                      <a:r>
                        <a:rPr lang="en-US" dirty="0" smtClean="0"/>
                        <a:t>NYHA class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dirty="0" smtClean="0"/>
                        <a:t>Clinical </a:t>
                      </a:r>
                      <a:r>
                        <a:rPr lang="en-US" dirty="0" smtClean="0"/>
                        <a:t>data</a:t>
                      </a:r>
                      <a:endParaRPr lang="ar-EG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New York Heart Association Functional Classification</a:t>
            </a:r>
            <a:r>
              <a:rPr lang="en-US" dirty="0" smtClean="0"/>
              <a:t/>
            </a:r>
            <a:br>
              <a:rPr lang="en-US" dirty="0" smtClean="0"/>
            </a:br>
            <a:endParaRPr lang="ar-E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1" y="1448827"/>
          <a:ext cx="8643997" cy="5311116"/>
        </p:xfrm>
        <a:graphic>
          <a:graphicData uri="http://schemas.openxmlformats.org/drawingml/2006/table">
            <a:tbl>
              <a:tblPr/>
              <a:tblGrid>
                <a:gridCol w="1463879"/>
                <a:gridCol w="7180118"/>
              </a:tblGrid>
              <a:tr h="27852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NYHA Class</a:t>
                      </a:r>
                    </a:p>
                  </a:txBody>
                  <a:tcPr marL="69630" marR="69630" marT="34815" marB="3481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Symptoms</a:t>
                      </a:r>
                    </a:p>
                  </a:txBody>
                  <a:tcPr marL="69630" marR="69630" marT="34815" marB="3481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11408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I</a:t>
                      </a:r>
                    </a:p>
                  </a:txBody>
                  <a:tcPr marL="69630" marR="69630" marT="34815" marB="3481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Cardiac disease, but no symptoms and no limitation in ordinary physical activity, e.g. no shortness of breath when walking, climbing stairs etc.</a:t>
                      </a:r>
                    </a:p>
                  </a:txBody>
                  <a:tcPr marL="69630" marR="69630" marT="34815" marB="3481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90519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II</a:t>
                      </a:r>
                    </a:p>
                  </a:txBody>
                  <a:tcPr marL="69630" marR="69630" marT="34815" marB="3481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Mild symptoms (mild shortness of breath and/or angina) and slight limitation during ordinary activity.</a:t>
                      </a:r>
                    </a:p>
                  </a:txBody>
                  <a:tcPr marL="69630" marR="69630" marT="34815" marB="3481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132297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III</a:t>
                      </a:r>
                    </a:p>
                  </a:txBody>
                  <a:tcPr marL="69630" marR="69630" marT="34815" marB="3481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Marked limitation in activity due to symptoms, even during less-than-ordinary activity, e.g. walking short distances (20–100 m).</a:t>
                      </a:r>
                      <a:br>
                        <a:rPr lang="en-US" sz="2400" dirty="0"/>
                      </a:br>
                      <a:r>
                        <a:rPr lang="en-US" sz="2400" dirty="0"/>
                        <a:t>Comfortable only at rest.</a:t>
                      </a:r>
                    </a:p>
                  </a:txBody>
                  <a:tcPr marL="69630" marR="69630" marT="34815" marB="3481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905193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IV</a:t>
                      </a:r>
                    </a:p>
                  </a:txBody>
                  <a:tcPr marL="69630" marR="69630" marT="34815" marB="3481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/>
                        <a:t>Severe limitations. Experiences symptoms even while </a:t>
                      </a:r>
                      <a:r>
                        <a:rPr lang="en-US" sz="2400" i="1" dirty="0"/>
                        <a:t>at rest</a:t>
                      </a:r>
                      <a:r>
                        <a:rPr lang="en-US" sz="2400" dirty="0"/>
                        <a:t>. Mostly bedbound patients.</a:t>
                      </a:r>
                    </a:p>
                  </a:txBody>
                  <a:tcPr marL="69630" marR="69630" marT="34815" marB="34815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Cardiac Rehab Phases</a:t>
            </a:r>
            <a:endParaRPr lang="ar-E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0515983"/>
              </p:ext>
            </p:extLst>
          </p:nvPr>
        </p:nvGraphicFramePr>
        <p:xfrm>
          <a:off x="457200" y="1142984"/>
          <a:ext cx="822960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1165</TotalTime>
  <Words>1433</Words>
  <Application>Microsoft Office PowerPoint</Application>
  <PresentationFormat>On-screen Show (4:3)</PresentationFormat>
  <Paragraphs>225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Cardiac rehabilitation II</vt:lpstr>
      <vt:lpstr>Contraindication to exercise program </vt:lpstr>
      <vt:lpstr>Effects of Exercise</vt:lpstr>
      <vt:lpstr>Risk Stratification</vt:lpstr>
      <vt:lpstr>Risk Stratification for Exercise according to AHA </vt:lpstr>
      <vt:lpstr>PowerPoint Presentation</vt:lpstr>
      <vt:lpstr>PowerPoint Presentation</vt:lpstr>
      <vt:lpstr>New York Heart Association Functional Classification </vt:lpstr>
      <vt:lpstr>Cardiac Rehab Phases</vt:lpstr>
      <vt:lpstr>Phase I Cardiac Rehabilitation</vt:lpstr>
      <vt:lpstr>Objectives of Phase I  Cardiac Rehabilitation </vt:lpstr>
      <vt:lpstr>The deconditioning effects of prolonged bed rest </vt:lpstr>
      <vt:lpstr> offset the prolonged bed rest effects</vt:lpstr>
      <vt:lpstr>Objectives of Phase I  Cardiac Rehabilitation</vt:lpstr>
      <vt:lpstr>Education</vt:lpstr>
      <vt:lpstr>Objectives of Phase I  Cardiac Rehabilitation </vt:lpstr>
      <vt:lpstr>Criteria for termination of inpatient exercise programs: </vt:lpstr>
      <vt:lpstr>Cont.</vt:lpstr>
      <vt:lpstr>Principles of Training</vt:lpstr>
      <vt:lpstr>Specific exercise progressions within program</vt:lpstr>
      <vt:lpstr>For the post surgical patients</vt:lpstr>
      <vt:lpstr>Monitoring exercise responses: In phase I: </vt:lpstr>
      <vt:lpstr>Exercise prescription</vt:lpstr>
      <vt:lpstr>Phase 1.5: post discharge phase </vt:lpstr>
      <vt:lpstr>Any Q?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Cardiac rehabilitation II</dc:title>
  <dc:creator>DELL</dc:creator>
  <cp:lastModifiedBy>Rehab Gwada</cp:lastModifiedBy>
  <cp:revision>108</cp:revision>
  <dcterms:created xsi:type="dcterms:W3CDTF">2014-09-20T21:29:12Z</dcterms:created>
  <dcterms:modified xsi:type="dcterms:W3CDTF">2016-02-13T16:27:57Z</dcterms:modified>
</cp:coreProperties>
</file>