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58" r:id="rId4"/>
    <p:sldId id="261" r:id="rId5"/>
    <p:sldId id="264" r:id="rId6"/>
    <p:sldId id="271" r:id="rId7"/>
    <p:sldId id="262" r:id="rId8"/>
    <p:sldId id="263" r:id="rId9"/>
    <p:sldId id="257" r:id="rId10"/>
    <p:sldId id="274" r:id="rId11"/>
    <p:sldId id="266" r:id="rId12"/>
    <p:sldId id="267" r:id="rId13"/>
    <p:sldId id="268" r:id="rId14"/>
    <p:sldId id="265" r:id="rId15"/>
    <p:sldId id="269" r:id="rId16"/>
    <p:sldId id="270" r:id="rId17"/>
    <p:sldId id="273" r:id="rId18"/>
    <p:sldId id="272" r:id="rId19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69FE0A-523F-46A1-9EFC-3F631AAC3E6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EG"/>
        </a:p>
      </dgm:t>
    </dgm:pt>
    <dgm:pt modelId="{2102CA40-DDB2-4888-A474-9AF2698230B0}">
      <dgm:prSet phldrT="[Text]" custT="1"/>
      <dgm:spPr/>
      <dgm:t>
        <a:bodyPr/>
        <a:lstStyle/>
        <a:p>
          <a:pPr rtl="1"/>
          <a:r>
            <a:rPr lang="en-US" sz="2400" b="1" dirty="0" smtClean="0">
              <a:effectLst/>
            </a:rPr>
            <a:t>exercise session phases</a:t>
          </a:r>
          <a:endParaRPr lang="ar-EG" sz="2400" b="1" dirty="0"/>
        </a:p>
      </dgm:t>
    </dgm:pt>
    <dgm:pt modelId="{D1ED6901-4BAC-48C2-915F-DBA4FD4563EF}" type="parTrans" cxnId="{76CB18FE-91D8-4347-8913-2F905FA28803}">
      <dgm:prSet/>
      <dgm:spPr/>
      <dgm:t>
        <a:bodyPr/>
        <a:lstStyle/>
        <a:p>
          <a:pPr rtl="1"/>
          <a:endParaRPr lang="ar-EG"/>
        </a:p>
      </dgm:t>
    </dgm:pt>
    <dgm:pt modelId="{4AED6D52-D047-409D-9DA7-6C2021E47FC0}" type="sibTrans" cxnId="{76CB18FE-91D8-4347-8913-2F905FA28803}">
      <dgm:prSet/>
      <dgm:spPr/>
      <dgm:t>
        <a:bodyPr/>
        <a:lstStyle/>
        <a:p>
          <a:pPr rtl="1"/>
          <a:endParaRPr lang="ar-EG"/>
        </a:p>
      </dgm:t>
    </dgm:pt>
    <dgm:pt modelId="{27CC0E27-DF91-4213-BF38-6B670A4BC06F}">
      <dgm:prSet phldrT="[Text]" custT="1"/>
      <dgm:spPr/>
      <dgm:t>
        <a:bodyPr/>
        <a:lstStyle/>
        <a:p>
          <a:pPr rtl="1"/>
          <a:r>
            <a:rPr lang="en-US" sz="1600" b="1" dirty="0" smtClean="0">
              <a:effectLst/>
            </a:rPr>
            <a:t>(20-40min)Conditioning or training phase</a:t>
          </a:r>
          <a:endParaRPr lang="ar-EG" sz="1600" b="1" dirty="0"/>
        </a:p>
      </dgm:t>
    </dgm:pt>
    <dgm:pt modelId="{8E730927-EC01-42DE-B902-3888423D1091}" type="parTrans" cxnId="{DC02C9BE-AB61-4D20-93F8-C6653AE697BD}">
      <dgm:prSet/>
      <dgm:spPr/>
      <dgm:t>
        <a:bodyPr/>
        <a:lstStyle/>
        <a:p>
          <a:pPr rtl="1"/>
          <a:endParaRPr lang="ar-EG"/>
        </a:p>
      </dgm:t>
    </dgm:pt>
    <dgm:pt modelId="{818F74DD-39D3-49E9-83CD-E09B51DAF47B}" type="sibTrans" cxnId="{DC02C9BE-AB61-4D20-93F8-C6653AE697BD}">
      <dgm:prSet/>
      <dgm:spPr/>
      <dgm:t>
        <a:bodyPr/>
        <a:lstStyle/>
        <a:p>
          <a:pPr rtl="1"/>
          <a:endParaRPr lang="ar-EG"/>
        </a:p>
      </dgm:t>
    </dgm:pt>
    <dgm:pt modelId="{1FC49622-48CA-4334-98FD-9885A030017C}">
      <dgm:prSet phldrT="[Text]" custT="1"/>
      <dgm:spPr/>
      <dgm:t>
        <a:bodyPr/>
        <a:lstStyle/>
        <a:p>
          <a:pPr rtl="1"/>
          <a:r>
            <a:rPr lang="en-US" sz="1600" b="1" dirty="0" smtClean="0"/>
            <a:t>Aerobic</a:t>
          </a:r>
          <a:endParaRPr lang="ar-EG" sz="1600" b="1" dirty="0"/>
        </a:p>
      </dgm:t>
    </dgm:pt>
    <dgm:pt modelId="{D9649498-CC0A-4771-B2A3-5622395E616D}" type="parTrans" cxnId="{457BBF76-619D-4776-837B-311D41366224}">
      <dgm:prSet/>
      <dgm:spPr/>
      <dgm:t>
        <a:bodyPr/>
        <a:lstStyle/>
        <a:p>
          <a:pPr rtl="1"/>
          <a:endParaRPr lang="ar-EG"/>
        </a:p>
      </dgm:t>
    </dgm:pt>
    <dgm:pt modelId="{F5DCC636-E455-446E-8FF8-34C5784707EF}" type="sibTrans" cxnId="{457BBF76-619D-4776-837B-311D41366224}">
      <dgm:prSet/>
      <dgm:spPr/>
      <dgm:t>
        <a:bodyPr/>
        <a:lstStyle/>
        <a:p>
          <a:pPr rtl="1"/>
          <a:endParaRPr lang="ar-EG"/>
        </a:p>
      </dgm:t>
    </dgm:pt>
    <dgm:pt modelId="{E0E51A5D-A26F-4630-A5E6-FD32A70368D2}">
      <dgm:prSet phldrT="[Text]" custT="1"/>
      <dgm:spPr/>
      <dgm:t>
        <a:bodyPr/>
        <a:lstStyle/>
        <a:p>
          <a:pPr rtl="1"/>
          <a:r>
            <a:rPr lang="en-US" sz="1600" b="1" dirty="0" smtClean="0"/>
            <a:t>Light isometric</a:t>
          </a:r>
          <a:endParaRPr lang="ar-EG" sz="1600" b="1" dirty="0"/>
        </a:p>
      </dgm:t>
    </dgm:pt>
    <dgm:pt modelId="{E1D08754-11E5-4645-9B43-B592F381D570}" type="parTrans" cxnId="{C2F70063-FF98-4280-A45B-D08501945B7D}">
      <dgm:prSet/>
      <dgm:spPr/>
      <dgm:t>
        <a:bodyPr/>
        <a:lstStyle/>
        <a:p>
          <a:pPr rtl="1"/>
          <a:endParaRPr lang="ar-EG"/>
        </a:p>
      </dgm:t>
    </dgm:pt>
    <dgm:pt modelId="{1190C278-A634-4B3E-BFA7-62BEE585C80D}" type="sibTrans" cxnId="{C2F70063-FF98-4280-A45B-D08501945B7D}">
      <dgm:prSet/>
      <dgm:spPr/>
      <dgm:t>
        <a:bodyPr/>
        <a:lstStyle/>
        <a:p>
          <a:pPr rtl="1"/>
          <a:endParaRPr lang="ar-EG"/>
        </a:p>
      </dgm:t>
    </dgm:pt>
    <dgm:pt modelId="{212858AD-045A-4E2D-B2A7-BF344DBFDB7D}">
      <dgm:prSet phldrT="[Text]" custT="1"/>
      <dgm:spPr/>
      <dgm:t>
        <a:bodyPr/>
        <a:lstStyle/>
        <a:p>
          <a:pPr rtl="1"/>
          <a:r>
            <a:rPr lang="en-US" sz="1600" b="1" dirty="0" smtClean="0"/>
            <a:t>cool down(10 min)</a:t>
          </a:r>
          <a:endParaRPr lang="ar-EG" sz="1600" b="1" dirty="0"/>
        </a:p>
      </dgm:t>
    </dgm:pt>
    <dgm:pt modelId="{E601213C-76B6-4B51-8EFC-3B929AEF5B04}" type="parTrans" cxnId="{1FEBE1F1-1E94-4DEA-9BA3-C0829AD6AC0F}">
      <dgm:prSet/>
      <dgm:spPr/>
      <dgm:t>
        <a:bodyPr/>
        <a:lstStyle/>
        <a:p>
          <a:pPr rtl="1"/>
          <a:endParaRPr lang="ar-EG"/>
        </a:p>
      </dgm:t>
    </dgm:pt>
    <dgm:pt modelId="{1358874D-14F5-48A2-AEE5-BC673BC210F1}" type="sibTrans" cxnId="{1FEBE1F1-1E94-4DEA-9BA3-C0829AD6AC0F}">
      <dgm:prSet/>
      <dgm:spPr/>
      <dgm:t>
        <a:bodyPr/>
        <a:lstStyle/>
        <a:p>
          <a:pPr rtl="1"/>
          <a:endParaRPr lang="ar-EG"/>
        </a:p>
      </dgm:t>
    </dgm:pt>
    <dgm:pt modelId="{03C8ABD5-92E4-4A76-9641-804C039FBDFC}">
      <dgm:prSet custT="1"/>
      <dgm:spPr/>
      <dgm:t>
        <a:bodyPr/>
        <a:lstStyle/>
        <a:p>
          <a:pPr rtl="1"/>
          <a:r>
            <a:rPr lang="en-US" sz="1600" b="1" dirty="0" smtClean="0"/>
            <a:t>Stretching</a:t>
          </a:r>
          <a:endParaRPr lang="ar-EG" sz="1600" b="1" dirty="0"/>
        </a:p>
      </dgm:t>
    </dgm:pt>
    <dgm:pt modelId="{B651AAC4-C933-4E97-965E-1593E5895ADB}" type="parTrans" cxnId="{5CDBD3AF-0F1B-4B72-82B5-94767F5D1BCD}">
      <dgm:prSet/>
      <dgm:spPr/>
      <dgm:t>
        <a:bodyPr/>
        <a:lstStyle/>
        <a:p>
          <a:pPr rtl="1"/>
          <a:endParaRPr lang="ar-EG"/>
        </a:p>
      </dgm:t>
    </dgm:pt>
    <dgm:pt modelId="{226BEBF7-3781-46A5-B950-99CFF6F76DF1}" type="sibTrans" cxnId="{5CDBD3AF-0F1B-4B72-82B5-94767F5D1BCD}">
      <dgm:prSet/>
      <dgm:spPr/>
      <dgm:t>
        <a:bodyPr/>
        <a:lstStyle/>
        <a:p>
          <a:pPr rtl="1"/>
          <a:endParaRPr lang="ar-EG"/>
        </a:p>
      </dgm:t>
    </dgm:pt>
    <dgm:pt modelId="{326F722C-9279-4FE2-AA73-D4A9DEA3BDB6}">
      <dgm:prSet custT="1"/>
      <dgm:spPr/>
      <dgm:t>
        <a:bodyPr/>
        <a:lstStyle/>
        <a:p>
          <a:pPr rtl="1"/>
          <a:r>
            <a:rPr lang="en-US" sz="1600" b="1" dirty="0" smtClean="0"/>
            <a:t>warm up(10 min)</a:t>
          </a:r>
          <a:endParaRPr lang="ar-EG" sz="1600" b="1" dirty="0"/>
        </a:p>
      </dgm:t>
    </dgm:pt>
    <dgm:pt modelId="{DF339945-42AB-4AE5-9EF9-B174198C6E9E}" type="parTrans" cxnId="{1E078BFF-F19F-4688-9B4B-79725A5C2A48}">
      <dgm:prSet/>
      <dgm:spPr/>
      <dgm:t>
        <a:bodyPr/>
        <a:lstStyle/>
        <a:p>
          <a:pPr rtl="1"/>
          <a:endParaRPr lang="ar-EG"/>
        </a:p>
      </dgm:t>
    </dgm:pt>
    <dgm:pt modelId="{35BCAB47-C460-4150-83FE-78168C8A5CA4}" type="sibTrans" cxnId="{1E078BFF-F19F-4688-9B4B-79725A5C2A48}">
      <dgm:prSet/>
      <dgm:spPr/>
      <dgm:t>
        <a:bodyPr/>
        <a:lstStyle/>
        <a:p>
          <a:pPr rtl="1"/>
          <a:endParaRPr lang="ar-EG"/>
        </a:p>
      </dgm:t>
    </dgm:pt>
    <dgm:pt modelId="{82A581EF-8679-4013-8A3A-EA692135B6D9}">
      <dgm:prSet custT="1"/>
      <dgm:spPr/>
      <dgm:t>
        <a:bodyPr/>
        <a:lstStyle/>
        <a:p>
          <a:pPr rtl="1"/>
          <a:r>
            <a:rPr lang="en-US" sz="1600" b="1" dirty="0" smtClean="0"/>
            <a:t>Callisthenic</a:t>
          </a:r>
          <a:endParaRPr lang="ar-EG" sz="1600" b="1" dirty="0"/>
        </a:p>
      </dgm:t>
    </dgm:pt>
    <dgm:pt modelId="{6C3CFA10-9D52-4388-869E-6DF0630B21AF}" type="parTrans" cxnId="{6E17A895-9ACF-40E1-973B-FA5F8AD27A4F}">
      <dgm:prSet/>
      <dgm:spPr/>
      <dgm:t>
        <a:bodyPr/>
        <a:lstStyle/>
        <a:p>
          <a:pPr rtl="1"/>
          <a:endParaRPr lang="ar-EG"/>
        </a:p>
      </dgm:t>
    </dgm:pt>
    <dgm:pt modelId="{500A36E5-F07C-4A77-87AE-77899AFD4FFA}" type="sibTrans" cxnId="{6E17A895-9ACF-40E1-973B-FA5F8AD27A4F}">
      <dgm:prSet/>
      <dgm:spPr/>
      <dgm:t>
        <a:bodyPr/>
        <a:lstStyle/>
        <a:p>
          <a:pPr rtl="1"/>
          <a:endParaRPr lang="ar-EG"/>
        </a:p>
      </dgm:t>
    </dgm:pt>
    <dgm:pt modelId="{AD8E468E-C4E7-4376-B252-79FF9226DBF4}">
      <dgm:prSet custT="1"/>
      <dgm:spPr/>
      <dgm:t>
        <a:bodyPr/>
        <a:lstStyle/>
        <a:p>
          <a:pPr rtl="1"/>
          <a:r>
            <a:rPr lang="en-US" sz="1600" b="1" dirty="0" smtClean="0"/>
            <a:t>Stretching</a:t>
          </a:r>
          <a:endParaRPr lang="ar-EG" sz="1600" b="1" dirty="0"/>
        </a:p>
      </dgm:t>
    </dgm:pt>
    <dgm:pt modelId="{AFEC1410-F756-4C66-8EB0-65B635F6C926}" type="parTrans" cxnId="{15391955-B149-4F31-8B61-B84D37D0648E}">
      <dgm:prSet/>
      <dgm:spPr/>
      <dgm:t>
        <a:bodyPr/>
        <a:lstStyle/>
        <a:p>
          <a:pPr rtl="1"/>
          <a:endParaRPr lang="ar-EG"/>
        </a:p>
      </dgm:t>
    </dgm:pt>
    <dgm:pt modelId="{A3E29AFE-C088-4683-83AC-A5B218D26189}" type="sibTrans" cxnId="{15391955-B149-4F31-8B61-B84D37D0648E}">
      <dgm:prSet/>
      <dgm:spPr/>
      <dgm:t>
        <a:bodyPr/>
        <a:lstStyle/>
        <a:p>
          <a:pPr rtl="1"/>
          <a:endParaRPr lang="ar-EG"/>
        </a:p>
      </dgm:t>
    </dgm:pt>
    <dgm:pt modelId="{AC6C2FFD-38FB-401F-B783-20325D32091A}">
      <dgm:prSet custT="1"/>
      <dgm:spPr/>
      <dgm:t>
        <a:bodyPr/>
        <a:lstStyle/>
        <a:p>
          <a:pPr rtl="1"/>
          <a:r>
            <a:rPr lang="en-US" sz="1600" b="1" dirty="0" smtClean="0"/>
            <a:t>Callisthenic</a:t>
          </a:r>
          <a:endParaRPr lang="ar-EG" sz="1600" b="1" dirty="0"/>
        </a:p>
      </dgm:t>
    </dgm:pt>
    <dgm:pt modelId="{8F6771A7-6979-4431-860A-76337B1359F3}" type="parTrans" cxnId="{90EC5288-FBE0-4131-85D3-DF545CEA0C87}">
      <dgm:prSet/>
      <dgm:spPr/>
      <dgm:t>
        <a:bodyPr/>
        <a:lstStyle/>
        <a:p>
          <a:pPr rtl="1"/>
          <a:endParaRPr lang="ar-EG"/>
        </a:p>
      </dgm:t>
    </dgm:pt>
    <dgm:pt modelId="{AD923CFF-05EA-401E-B4B4-808A61AB6D41}" type="sibTrans" cxnId="{90EC5288-FBE0-4131-85D3-DF545CEA0C87}">
      <dgm:prSet/>
      <dgm:spPr/>
      <dgm:t>
        <a:bodyPr/>
        <a:lstStyle/>
        <a:p>
          <a:pPr rtl="1"/>
          <a:endParaRPr lang="ar-EG"/>
        </a:p>
      </dgm:t>
    </dgm:pt>
    <dgm:pt modelId="{A57982D6-DF2C-49F1-BEA2-8CF3DC782FAC}" type="pres">
      <dgm:prSet presAssocID="{2769FE0A-523F-46A1-9EFC-3F631AAC3E6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EG"/>
        </a:p>
      </dgm:t>
    </dgm:pt>
    <dgm:pt modelId="{089A86D3-D03D-48F1-825C-363B996551B6}" type="pres">
      <dgm:prSet presAssocID="{2102CA40-DDB2-4888-A474-9AF2698230B0}" presName="hierRoot1" presStyleCnt="0"/>
      <dgm:spPr/>
    </dgm:pt>
    <dgm:pt modelId="{4FFF83BE-DE11-4FBC-A358-4D7D46C9F168}" type="pres">
      <dgm:prSet presAssocID="{2102CA40-DDB2-4888-A474-9AF2698230B0}" presName="composite" presStyleCnt="0"/>
      <dgm:spPr/>
    </dgm:pt>
    <dgm:pt modelId="{3940E2F1-96E6-425D-94F2-1495B0F27FBC}" type="pres">
      <dgm:prSet presAssocID="{2102CA40-DDB2-4888-A474-9AF2698230B0}" presName="background" presStyleLbl="node0" presStyleIdx="0" presStyleCnt="1"/>
      <dgm:spPr/>
    </dgm:pt>
    <dgm:pt modelId="{3B5905C5-4F98-41CD-BB36-A01149F5E7F5}" type="pres">
      <dgm:prSet presAssocID="{2102CA40-DDB2-4888-A474-9AF2698230B0}" presName="text" presStyleLbl="fgAcc0" presStyleIdx="0" presStyleCnt="1" custScaleX="289891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D1622EB1-404C-47B7-B4D9-A8FFB4BC0505}" type="pres">
      <dgm:prSet presAssocID="{2102CA40-DDB2-4888-A474-9AF2698230B0}" presName="hierChild2" presStyleCnt="0"/>
      <dgm:spPr/>
    </dgm:pt>
    <dgm:pt modelId="{39D0618E-8344-4042-BD4B-B0D0982B83D5}" type="pres">
      <dgm:prSet presAssocID="{DF339945-42AB-4AE5-9EF9-B174198C6E9E}" presName="Name10" presStyleLbl="parChTrans1D2" presStyleIdx="0" presStyleCnt="3"/>
      <dgm:spPr/>
      <dgm:t>
        <a:bodyPr/>
        <a:lstStyle/>
        <a:p>
          <a:pPr rtl="1"/>
          <a:endParaRPr lang="ar-EG"/>
        </a:p>
      </dgm:t>
    </dgm:pt>
    <dgm:pt modelId="{6E1F89DD-718B-4D4E-86BE-E23C73E46030}" type="pres">
      <dgm:prSet presAssocID="{326F722C-9279-4FE2-AA73-D4A9DEA3BDB6}" presName="hierRoot2" presStyleCnt="0"/>
      <dgm:spPr/>
    </dgm:pt>
    <dgm:pt modelId="{1957ED2C-80F4-4BC8-B7E3-2D778534FCCB}" type="pres">
      <dgm:prSet presAssocID="{326F722C-9279-4FE2-AA73-D4A9DEA3BDB6}" presName="composite2" presStyleCnt="0"/>
      <dgm:spPr/>
    </dgm:pt>
    <dgm:pt modelId="{80688E83-76F4-4AAD-BAA0-63C858DA0193}" type="pres">
      <dgm:prSet presAssocID="{326F722C-9279-4FE2-AA73-D4A9DEA3BDB6}" presName="background2" presStyleLbl="node2" presStyleIdx="0" presStyleCnt="3"/>
      <dgm:spPr/>
    </dgm:pt>
    <dgm:pt modelId="{EAD22662-0A51-4453-85A1-8808A8050A02}" type="pres">
      <dgm:prSet presAssocID="{326F722C-9279-4FE2-AA73-D4A9DEA3BDB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2BA02299-65D4-4E7A-AB30-B362B05B6F9C}" type="pres">
      <dgm:prSet presAssocID="{326F722C-9279-4FE2-AA73-D4A9DEA3BDB6}" presName="hierChild3" presStyleCnt="0"/>
      <dgm:spPr/>
    </dgm:pt>
    <dgm:pt modelId="{4E697CED-682B-4C89-B001-CD824CCAF974}" type="pres">
      <dgm:prSet presAssocID="{8F6771A7-6979-4431-860A-76337B1359F3}" presName="Name17" presStyleLbl="parChTrans1D3" presStyleIdx="0" presStyleCnt="6"/>
      <dgm:spPr/>
      <dgm:t>
        <a:bodyPr/>
        <a:lstStyle/>
        <a:p>
          <a:pPr rtl="1"/>
          <a:endParaRPr lang="ar-EG"/>
        </a:p>
      </dgm:t>
    </dgm:pt>
    <dgm:pt modelId="{2FBE4F87-2FA4-4BC4-8D4F-DE954FEB8C03}" type="pres">
      <dgm:prSet presAssocID="{AC6C2FFD-38FB-401F-B783-20325D32091A}" presName="hierRoot3" presStyleCnt="0"/>
      <dgm:spPr/>
    </dgm:pt>
    <dgm:pt modelId="{DE29FCC3-F265-4968-9CAA-00A4DF2F64B7}" type="pres">
      <dgm:prSet presAssocID="{AC6C2FFD-38FB-401F-B783-20325D32091A}" presName="composite3" presStyleCnt="0"/>
      <dgm:spPr/>
    </dgm:pt>
    <dgm:pt modelId="{10A0F484-1A8F-4376-8823-FA05683EBB84}" type="pres">
      <dgm:prSet presAssocID="{AC6C2FFD-38FB-401F-B783-20325D32091A}" presName="background3" presStyleLbl="node3" presStyleIdx="0" presStyleCnt="6"/>
      <dgm:spPr/>
    </dgm:pt>
    <dgm:pt modelId="{0A9E3D6A-267A-44D9-BC15-C8BA78C9AF7D}" type="pres">
      <dgm:prSet presAssocID="{AC6C2FFD-38FB-401F-B783-20325D32091A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A9A21605-0382-4048-93A1-80A13B238128}" type="pres">
      <dgm:prSet presAssocID="{AC6C2FFD-38FB-401F-B783-20325D32091A}" presName="hierChild4" presStyleCnt="0"/>
      <dgm:spPr/>
    </dgm:pt>
    <dgm:pt modelId="{44744CEE-1688-4046-A136-BEC0F1B53530}" type="pres">
      <dgm:prSet presAssocID="{AFEC1410-F756-4C66-8EB0-65B635F6C926}" presName="Name17" presStyleLbl="parChTrans1D3" presStyleIdx="1" presStyleCnt="6"/>
      <dgm:spPr/>
      <dgm:t>
        <a:bodyPr/>
        <a:lstStyle/>
        <a:p>
          <a:pPr rtl="1"/>
          <a:endParaRPr lang="ar-EG"/>
        </a:p>
      </dgm:t>
    </dgm:pt>
    <dgm:pt modelId="{99340ED0-2FEB-4DD5-8C4C-D0C8651E7E91}" type="pres">
      <dgm:prSet presAssocID="{AD8E468E-C4E7-4376-B252-79FF9226DBF4}" presName="hierRoot3" presStyleCnt="0"/>
      <dgm:spPr/>
    </dgm:pt>
    <dgm:pt modelId="{22FEB3AC-6795-4F13-B3D3-48CC8DFF9A0F}" type="pres">
      <dgm:prSet presAssocID="{AD8E468E-C4E7-4376-B252-79FF9226DBF4}" presName="composite3" presStyleCnt="0"/>
      <dgm:spPr/>
    </dgm:pt>
    <dgm:pt modelId="{40D0CAE7-7F81-4930-B0BF-1BE8EBDCBCA5}" type="pres">
      <dgm:prSet presAssocID="{AD8E468E-C4E7-4376-B252-79FF9226DBF4}" presName="background3" presStyleLbl="node3" presStyleIdx="1" presStyleCnt="6"/>
      <dgm:spPr/>
    </dgm:pt>
    <dgm:pt modelId="{79D564D6-3273-4AD5-94BC-AE8B0905DA96}" type="pres">
      <dgm:prSet presAssocID="{AD8E468E-C4E7-4376-B252-79FF9226DBF4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855C7993-2F3A-4E4A-943F-F4C92471DC25}" type="pres">
      <dgm:prSet presAssocID="{AD8E468E-C4E7-4376-B252-79FF9226DBF4}" presName="hierChild4" presStyleCnt="0"/>
      <dgm:spPr/>
    </dgm:pt>
    <dgm:pt modelId="{2278D6F3-CF17-4F10-BB30-A4E9305EA3D3}" type="pres">
      <dgm:prSet presAssocID="{8E730927-EC01-42DE-B902-3888423D1091}" presName="Name10" presStyleLbl="parChTrans1D2" presStyleIdx="1" presStyleCnt="3"/>
      <dgm:spPr/>
      <dgm:t>
        <a:bodyPr/>
        <a:lstStyle/>
        <a:p>
          <a:pPr rtl="1"/>
          <a:endParaRPr lang="ar-EG"/>
        </a:p>
      </dgm:t>
    </dgm:pt>
    <dgm:pt modelId="{115E3CC4-C22E-4F12-9237-3D036D1D438F}" type="pres">
      <dgm:prSet presAssocID="{27CC0E27-DF91-4213-BF38-6B670A4BC06F}" presName="hierRoot2" presStyleCnt="0"/>
      <dgm:spPr/>
    </dgm:pt>
    <dgm:pt modelId="{A2CAC2C2-DC4D-408E-8A04-CF9F9858884F}" type="pres">
      <dgm:prSet presAssocID="{27CC0E27-DF91-4213-BF38-6B670A4BC06F}" presName="composite2" presStyleCnt="0"/>
      <dgm:spPr/>
    </dgm:pt>
    <dgm:pt modelId="{FFD9EDDD-B960-4F78-8E06-6656713FF5F3}" type="pres">
      <dgm:prSet presAssocID="{27CC0E27-DF91-4213-BF38-6B670A4BC06F}" presName="background2" presStyleLbl="node2" presStyleIdx="1" presStyleCnt="3"/>
      <dgm:spPr/>
    </dgm:pt>
    <dgm:pt modelId="{EA677268-D5FA-4C72-B593-AFF81EFC35B1}" type="pres">
      <dgm:prSet presAssocID="{27CC0E27-DF91-4213-BF38-6B670A4BC06F}" presName="text2" presStyleLbl="fgAcc2" presStyleIdx="1" presStyleCnt="3" custScaleX="311990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A5C30335-2DFC-45ED-BF47-A8D6417BCE27}" type="pres">
      <dgm:prSet presAssocID="{27CC0E27-DF91-4213-BF38-6B670A4BC06F}" presName="hierChild3" presStyleCnt="0"/>
      <dgm:spPr/>
    </dgm:pt>
    <dgm:pt modelId="{5C8741CC-3F99-455F-81AC-B759881A8A33}" type="pres">
      <dgm:prSet presAssocID="{D9649498-CC0A-4771-B2A3-5622395E616D}" presName="Name17" presStyleLbl="parChTrans1D3" presStyleIdx="2" presStyleCnt="6"/>
      <dgm:spPr/>
      <dgm:t>
        <a:bodyPr/>
        <a:lstStyle/>
        <a:p>
          <a:pPr rtl="1"/>
          <a:endParaRPr lang="ar-EG"/>
        </a:p>
      </dgm:t>
    </dgm:pt>
    <dgm:pt modelId="{083161DE-14E0-4BEB-B2E6-BB28DD04762B}" type="pres">
      <dgm:prSet presAssocID="{1FC49622-48CA-4334-98FD-9885A030017C}" presName="hierRoot3" presStyleCnt="0"/>
      <dgm:spPr/>
    </dgm:pt>
    <dgm:pt modelId="{5DB15378-B85D-42BB-AA52-6F8835CD5567}" type="pres">
      <dgm:prSet presAssocID="{1FC49622-48CA-4334-98FD-9885A030017C}" presName="composite3" presStyleCnt="0"/>
      <dgm:spPr/>
    </dgm:pt>
    <dgm:pt modelId="{38F82F34-F8A5-41F8-A986-7C96FAD61C10}" type="pres">
      <dgm:prSet presAssocID="{1FC49622-48CA-4334-98FD-9885A030017C}" presName="background3" presStyleLbl="node3" presStyleIdx="2" presStyleCnt="6"/>
      <dgm:spPr/>
    </dgm:pt>
    <dgm:pt modelId="{0AFE00CD-7364-4DA5-8CC2-8949B2050791}" type="pres">
      <dgm:prSet presAssocID="{1FC49622-48CA-4334-98FD-9885A030017C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39EAED58-DE47-48CB-BE85-5FB624EF064B}" type="pres">
      <dgm:prSet presAssocID="{1FC49622-48CA-4334-98FD-9885A030017C}" presName="hierChild4" presStyleCnt="0"/>
      <dgm:spPr/>
    </dgm:pt>
    <dgm:pt modelId="{A989B287-3BAC-4FE7-99A2-B6B91345DA49}" type="pres">
      <dgm:prSet presAssocID="{E1D08754-11E5-4645-9B43-B592F381D570}" presName="Name17" presStyleLbl="parChTrans1D3" presStyleIdx="3" presStyleCnt="6"/>
      <dgm:spPr/>
      <dgm:t>
        <a:bodyPr/>
        <a:lstStyle/>
        <a:p>
          <a:pPr rtl="1"/>
          <a:endParaRPr lang="ar-EG"/>
        </a:p>
      </dgm:t>
    </dgm:pt>
    <dgm:pt modelId="{CB28F7DC-F8FA-419F-BC6A-E3ECF427D150}" type="pres">
      <dgm:prSet presAssocID="{E0E51A5D-A26F-4630-A5E6-FD32A70368D2}" presName="hierRoot3" presStyleCnt="0"/>
      <dgm:spPr/>
    </dgm:pt>
    <dgm:pt modelId="{F2BAC6DD-AFBF-4F84-9CDE-9B385D111A35}" type="pres">
      <dgm:prSet presAssocID="{E0E51A5D-A26F-4630-A5E6-FD32A70368D2}" presName="composite3" presStyleCnt="0"/>
      <dgm:spPr/>
    </dgm:pt>
    <dgm:pt modelId="{A72E38BC-4813-430E-A13E-0F49AA3941A3}" type="pres">
      <dgm:prSet presAssocID="{E0E51A5D-A26F-4630-A5E6-FD32A70368D2}" presName="background3" presStyleLbl="node3" presStyleIdx="3" presStyleCnt="6"/>
      <dgm:spPr/>
    </dgm:pt>
    <dgm:pt modelId="{522FEFEE-1B02-4641-8F0A-B9CF9F604A14}" type="pres">
      <dgm:prSet presAssocID="{E0E51A5D-A26F-4630-A5E6-FD32A70368D2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9132095F-2FA4-443A-8179-44A0D5901CA7}" type="pres">
      <dgm:prSet presAssocID="{E0E51A5D-A26F-4630-A5E6-FD32A70368D2}" presName="hierChild4" presStyleCnt="0"/>
      <dgm:spPr/>
    </dgm:pt>
    <dgm:pt modelId="{A1426B6D-9D53-472F-999A-6CF3681BD915}" type="pres">
      <dgm:prSet presAssocID="{E601213C-76B6-4B51-8EFC-3B929AEF5B04}" presName="Name10" presStyleLbl="parChTrans1D2" presStyleIdx="2" presStyleCnt="3"/>
      <dgm:spPr/>
      <dgm:t>
        <a:bodyPr/>
        <a:lstStyle/>
        <a:p>
          <a:pPr rtl="1"/>
          <a:endParaRPr lang="ar-EG"/>
        </a:p>
      </dgm:t>
    </dgm:pt>
    <dgm:pt modelId="{E19035AC-9930-4087-A767-4EFC0599BD89}" type="pres">
      <dgm:prSet presAssocID="{212858AD-045A-4E2D-B2A7-BF344DBFDB7D}" presName="hierRoot2" presStyleCnt="0"/>
      <dgm:spPr/>
    </dgm:pt>
    <dgm:pt modelId="{ED096960-0C44-4079-8FA3-1D23185B5DE0}" type="pres">
      <dgm:prSet presAssocID="{212858AD-045A-4E2D-B2A7-BF344DBFDB7D}" presName="composite2" presStyleCnt="0"/>
      <dgm:spPr/>
    </dgm:pt>
    <dgm:pt modelId="{3D3FF2A2-FD36-4B55-8C85-21C9E1F55A35}" type="pres">
      <dgm:prSet presAssocID="{212858AD-045A-4E2D-B2A7-BF344DBFDB7D}" presName="background2" presStyleLbl="node2" presStyleIdx="2" presStyleCnt="3"/>
      <dgm:spPr/>
    </dgm:pt>
    <dgm:pt modelId="{13E20AAE-1231-4796-BC39-580DABBC05DE}" type="pres">
      <dgm:prSet presAssocID="{212858AD-045A-4E2D-B2A7-BF344DBFDB7D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6317ED01-BCC4-4415-98B0-6352F40FC0EA}" type="pres">
      <dgm:prSet presAssocID="{212858AD-045A-4E2D-B2A7-BF344DBFDB7D}" presName="hierChild3" presStyleCnt="0"/>
      <dgm:spPr/>
    </dgm:pt>
    <dgm:pt modelId="{CB18783E-5209-4497-AAA7-79533B9D8803}" type="pres">
      <dgm:prSet presAssocID="{6C3CFA10-9D52-4388-869E-6DF0630B21AF}" presName="Name17" presStyleLbl="parChTrans1D3" presStyleIdx="4" presStyleCnt="6"/>
      <dgm:spPr/>
      <dgm:t>
        <a:bodyPr/>
        <a:lstStyle/>
        <a:p>
          <a:pPr rtl="1"/>
          <a:endParaRPr lang="ar-EG"/>
        </a:p>
      </dgm:t>
    </dgm:pt>
    <dgm:pt modelId="{17C10B8C-63D8-4F85-B70A-2C080FBAF255}" type="pres">
      <dgm:prSet presAssocID="{82A581EF-8679-4013-8A3A-EA692135B6D9}" presName="hierRoot3" presStyleCnt="0"/>
      <dgm:spPr/>
    </dgm:pt>
    <dgm:pt modelId="{1E83DAFA-C66E-4C58-9338-1357C92DEB99}" type="pres">
      <dgm:prSet presAssocID="{82A581EF-8679-4013-8A3A-EA692135B6D9}" presName="composite3" presStyleCnt="0"/>
      <dgm:spPr/>
    </dgm:pt>
    <dgm:pt modelId="{402A2079-2229-45CE-A1FC-AA092C0BEF76}" type="pres">
      <dgm:prSet presAssocID="{82A581EF-8679-4013-8A3A-EA692135B6D9}" presName="background3" presStyleLbl="node3" presStyleIdx="4" presStyleCnt="6"/>
      <dgm:spPr/>
    </dgm:pt>
    <dgm:pt modelId="{0A476101-EC95-4797-88F7-FFBDB4040986}" type="pres">
      <dgm:prSet presAssocID="{82A581EF-8679-4013-8A3A-EA692135B6D9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D81A909E-B907-4AF6-BAEF-84FA2E5A349B}" type="pres">
      <dgm:prSet presAssocID="{82A581EF-8679-4013-8A3A-EA692135B6D9}" presName="hierChild4" presStyleCnt="0"/>
      <dgm:spPr/>
    </dgm:pt>
    <dgm:pt modelId="{0990448C-2441-487D-BF59-846C12D651EF}" type="pres">
      <dgm:prSet presAssocID="{B651AAC4-C933-4E97-965E-1593E5895ADB}" presName="Name17" presStyleLbl="parChTrans1D3" presStyleIdx="5" presStyleCnt="6"/>
      <dgm:spPr/>
      <dgm:t>
        <a:bodyPr/>
        <a:lstStyle/>
        <a:p>
          <a:pPr rtl="1"/>
          <a:endParaRPr lang="ar-EG"/>
        </a:p>
      </dgm:t>
    </dgm:pt>
    <dgm:pt modelId="{C466CC31-44F2-4C3A-8B9F-E4F7A8B429C6}" type="pres">
      <dgm:prSet presAssocID="{03C8ABD5-92E4-4A76-9641-804C039FBDFC}" presName="hierRoot3" presStyleCnt="0"/>
      <dgm:spPr/>
    </dgm:pt>
    <dgm:pt modelId="{D5616D29-D10C-4B99-B576-578F43567F69}" type="pres">
      <dgm:prSet presAssocID="{03C8ABD5-92E4-4A76-9641-804C039FBDFC}" presName="composite3" presStyleCnt="0"/>
      <dgm:spPr/>
    </dgm:pt>
    <dgm:pt modelId="{2832CAE1-A316-4A15-993F-7500D5229310}" type="pres">
      <dgm:prSet presAssocID="{03C8ABD5-92E4-4A76-9641-804C039FBDFC}" presName="background3" presStyleLbl="node3" presStyleIdx="5" presStyleCnt="6"/>
      <dgm:spPr/>
    </dgm:pt>
    <dgm:pt modelId="{78E2BB80-C17E-4A2E-9D13-6E93C8090CC8}" type="pres">
      <dgm:prSet presAssocID="{03C8ABD5-92E4-4A76-9641-804C039FBDFC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1278E7CB-2710-46B0-BDE4-FC3C853A6FE1}" type="pres">
      <dgm:prSet presAssocID="{03C8ABD5-92E4-4A76-9641-804C039FBDFC}" presName="hierChild4" presStyleCnt="0"/>
      <dgm:spPr/>
    </dgm:pt>
  </dgm:ptLst>
  <dgm:cxnLst>
    <dgm:cxn modelId="{BF06F3EB-8F32-4743-A898-72043BB1C1BD}" type="presOf" srcId="{212858AD-045A-4E2D-B2A7-BF344DBFDB7D}" destId="{13E20AAE-1231-4796-BC39-580DABBC05DE}" srcOrd="0" destOrd="0" presId="urn:microsoft.com/office/officeart/2005/8/layout/hierarchy1"/>
    <dgm:cxn modelId="{D562636B-C0D5-4AB7-9218-25E0519305AF}" type="presOf" srcId="{AC6C2FFD-38FB-401F-B783-20325D32091A}" destId="{0A9E3D6A-267A-44D9-BC15-C8BA78C9AF7D}" srcOrd="0" destOrd="0" presId="urn:microsoft.com/office/officeart/2005/8/layout/hierarchy1"/>
    <dgm:cxn modelId="{DC02C9BE-AB61-4D20-93F8-C6653AE697BD}" srcId="{2102CA40-DDB2-4888-A474-9AF2698230B0}" destId="{27CC0E27-DF91-4213-BF38-6B670A4BC06F}" srcOrd="1" destOrd="0" parTransId="{8E730927-EC01-42DE-B902-3888423D1091}" sibTransId="{818F74DD-39D3-49E9-83CD-E09B51DAF47B}"/>
    <dgm:cxn modelId="{E63964A9-81B1-4A35-A249-B43070BE51B1}" type="presOf" srcId="{DF339945-42AB-4AE5-9EF9-B174198C6E9E}" destId="{39D0618E-8344-4042-BD4B-B0D0982B83D5}" srcOrd="0" destOrd="0" presId="urn:microsoft.com/office/officeart/2005/8/layout/hierarchy1"/>
    <dgm:cxn modelId="{5CE76887-C04A-4A84-BA4F-5160F14F27BF}" type="presOf" srcId="{03C8ABD5-92E4-4A76-9641-804C039FBDFC}" destId="{78E2BB80-C17E-4A2E-9D13-6E93C8090CC8}" srcOrd="0" destOrd="0" presId="urn:microsoft.com/office/officeart/2005/8/layout/hierarchy1"/>
    <dgm:cxn modelId="{457BBF76-619D-4776-837B-311D41366224}" srcId="{27CC0E27-DF91-4213-BF38-6B670A4BC06F}" destId="{1FC49622-48CA-4334-98FD-9885A030017C}" srcOrd="0" destOrd="0" parTransId="{D9649498-CC0A-4771-B2A3-5622395E616D}" sibTransId="{F5DCC636-E455-446E-8FF8-34C5784707EF}"/>
    <dgm:cxn modelId="{CDCEAD65-09FA-45E1-88F1-638FB965B5B0}" type="presOf" srcId="{D9649498-CC0A-4771-B2A3-5622395E616D}" destId="{5C8741CC-3F99-455F-81AC-B759881A8A33}" srcOrd="0" destOrd="0" presId="urn:microsoft.com/office/officeart/2005/8/layout/hierarchy1"/>
    <dgm:cxn modelId="{970BC3FB-A0C6-42EF-B7D0-15020BC29E14}" type="presOf" srcId="{2102CA40-DDB2-4888-A474-9AF2698230B0}" destId="{3B5905C5-4F98-41CD-BB36-A01149F5E7F5}" srcOrd="0" destOrd="0" presId="urn:microsoft.com/office/officeart/2005/8/layout/hierarchy1"/>
    <dgm:cxn modelId="{3374F91A-D442-4DDF-86D8-EB52142471D8}" type="presOf" srcId="{8E730927-EC01-42DE-B902-3888423D1091}" destId="{2278D6F3-CF17-4F10-BB30-A4E9305EA3D3}" srcOrd="0" destOrd="0" presId="urn:microsoft.com/office/officeart/2005/8/layout/hierarchy1"/>
    <dgm:cxn modelId="{90EC5288-FBE0-4131-85D3-DF545CEA0C87}" srcId="{326F722C-9279-4FE2-AA73-D4A9DEA3BDB6}" destId="{AC6C2FFD-38FB-401F-B783-20325D32091A}" srcOrd="0" destOrd="0" parTransId="{8F6771A7-6979-4431-860A-76337B1359F3}" sibTransId="{AD923CFF-05EA-401E-B4B4-808A61AB6D41}"/>
    <dgm:cxn modelId="{60E82B8A-655A-4064-9AF5-0CC57F84C142}" type="presOf" srcId="{E1D08754-11E5-4645-9B43-B592F381D570}" destId="{A989B287-3BAC-4FE7-99A2-B6B91345DA49}" srcOrd="0" destOrd="0" presId="urn:microsoft.com/office/officeart/2005/8/layout/hierarchy1"/>
    <dgm:cxn modelId="{E108D167-B1FD-408C-8D24-3E7FF4847F4B}" type="presOf" srcId="{AFEC1410-F756-4C66-8EB0-65B635F6C926}" destId="{44744CEE-1688-4046-A136-BEC0F1B53530}" srcOrd="0" destOrd="0" presId="urn:microsoft.com/office/officeart/2005/8/layout/hierarchy1"/>
    <dgm:cxn modelId="{E3272B8A-8C20-46E0-B0C8-EC3E57FBCFC0}" type="presOf" srcId="{1FC49622-48CA-4334-98FD-9885A030017C}" destId="{0AFE00CD-7364-4DA5-8CC2-8949B2050791}" srcOrd="0" destOrd="0" presId="urn:microsoft.com/office/officeart/2005/8/layout/hierarchy1"/>
    <dgm:cxn modelId="{858B0B61-06E2-4441-83ED-B9B742CEA3A3}" type="presOf" srcId="{2769FE0A-523F-46A1-9EFC-3F631AAC3E69}" destId="{A57982D6-DF2C-49F1-BEA2-8CF3DC782FAC}" srcOrd="0" destOrd="0" presId="urn:microsoft.com/office/officeart/2005/8/layout/hierarchy1"/>
    <dgm:cxn modelId="{A9CD01D3-B4B5-4157-9910-82A9D2F6B85C}" type="presOf" srcId="{326F722C-9279-4FE2-AA73-D4A9DEA3BDB6}" destId="{EAD22662-0A51-4453-85A1-8808A8050A02}" srcOrd="0" destOrd="0" presId="urn:microsoft.com/office/officeart/2005/8/layout/hierarchy1"/>
    <dgm:cxn modelId="{1FEBE1F1-1E94-4DEA-9BA3-C0829AD6AC0F}" srcId="{2102CA40-DDB2-4888-A474-9AF2698230B0}" destId="{212858AD-045A-4E2D-B2A7-BF344DBFDB7D}" srcOrd="2" destOrd="0" parTransId="{E601213C-76B6-4B51-8EFC-3B929AEF5B04}" sibTransId="{1358874D-14F5-48A2-AEE5-BC673BC210F1}"/>
    <dgm:cxn modelId="{161EC2C0-5BBC-491A-9356-97EA1B80AF90}" type="presOf" srcId="{AD8E468E-C4E7-4376-B252-79FF9226DBF4}" destId="{79D564D6-3273-4AD5-94BC-AE8B0905DA96}" srcOrd="0" destOrd="0" presId="urn:microsoft.com/office/officeart/2005/8/layout/hierarchy1"/>
    <dgm:cxn modelId="{64C638F2-19D7-4B89-A323-8F9F7D4528CE}" type="presOf" srcId="{6C3CFA10-9D52-4388-869E-6DF0630B21AF}" destId="{CB18783E-5209-4497-AAA7-79533B9D8803}" srcOrd="0" destOrd="0" presId="urn:microsoft.com/office/officeart/2005/8/layout/hierarchy1"/>
    <dgm:cxn modelId="{1E078BFF-F19F-4688-9B4B-79725A5C2A48}" srcId="{2102CA40-DDB2-4888-A474-9AF2698230B0}" destId="{326F722C-9279-4FE2-AA73-D4A9DEA3BDB6}" srcOrd="0" destOrd="0" parTransId="{DF339945-42AB-4AE5-9EF9-B174198C6E9E}" sibTransId="{35BCAB47-C460-4150-83FE-78168C8A5CA4}"/>
    <dgm:cxn modelId="{DA4839B4-FC79-4596-AE31-E0B54DE78E1D}" type="presOf" srcId="{B651AAC4-C933-4E97-965E-1593E5895ADB}" destId="{0990448C-2441-487D-BF59-846C12D651EF}" srcOrd="0" destOrd="0" presId="urn:microsoft.com/office/officeart/2005/8/layout/hierarchy1"/>
    <dgm:cxn modelId="{CC059B3B-80F4-4719-A4CD-DC295475E66B}" type="presOf" srcId="{82A581EF-8679-4013-8A3A-EA692135B6D9}" destId="{0A476101-EC95-4797-88F7-FFBDB4040986}" srcOrd="0" destOrd="0" presId="urn:microsoft.com/office/officeart/2005/8/layout/hierarchy1"/>
    <dgm:cxn modelId="{5CDBD3AF-0F1B-4B72-82B5-94767F5D1BCD}" srcId="{212858AD-045A-4E2D-B2A7-BF344DBFDB7D}" destId="{03C8ABD5-92E4-4A76-9641-804C039FBDFC}" srcOrd="1" destOrd="0" parTransId="{B651AAC4-C933-4E97-965E-1593E5895ADB}" sibTransId="{226BEBF7-3781-46A5-B950-99CFF6F76DF1}"/>
    <dgm:cxn modelId="{0841385D-C694-4CBD-8B3A-3205A0F952E0}" type="presOf" srcId="{E601213C-76B6-4B51-8EFC-3B929AEF5B04}" destId="{A1426B6D-9D53-472F-999A-6CF3681BD915}" srcOrd="0" destOrd="0" presId="urn:microsoft.com/office/officeart/2005/8/layout/hierarchy1"/>
    <dgm:cxn modelId="{C2F70063-FF98-4280-A45B-D08501945B7D}" srcId="{27CC0E27-DF91-4213-BF38-6B670A4BC06F}" destId="{E0E51A5D-A26F-4630-A5E6-FD32A70368D2}" srcOrd="1" destOrd="0" parTransId="{E1D08754-11E5-4645-9B43-B592F381D570}" sibTransId="{1190C278-A634-4B3E-BFA7-62BEE585C80D}"/>
    <dgm:cxn modelId="{6E17A895-9ACF-40E1-973B-FA5F8AD27A4F}" srcId="{212858AD-045A-4E2D-B2A7-BF344DBFDB7D}" destId="{82A581EF-8679-4013-8A3A-EA692135B6D9}" srcOrd="0" destOrd="0" parTransId="{6C3CFA10-9D52-4388-869E-6DF0630B21AF}" sibTransId="{500A36E5-F07C-4A77-87AE-77899AFD4FFA}"/>
    <dgm:cxn modelId="{38A02B75-CD0E-4479-9D21-B46E271A52B6}" type="presOf" srcId="{27CC0E27-DF91-4213-BF38-6B670A4BC06F}" destId="{EA677268-D5FA-4C72-B593-AFF81EFC35B1}" srcOrd="0" destOrd="0" presId="urn:microsoft.com/office/officeart/2005/8/layout/hierarchy1"/>
    <dgm:cxn modelId="{F07EF911-E23D-4FB2-A08E-F266D5277FFE}" type="presOf" srcId="{E0E51A5D-A26F-4630-A5E6-FD32A70368D2}" destId="{522FEFEE-1B02-4641-8F0A-B9CF9F604A14}" srcOrd="0" destOrd="0" presId="urn:microsoft.com/office/officeart/2005/8/layout/hierarchy1"/>
    <dgm:cxn modelId="{20D093CB-9E57-48BA-8AB5-9A5FDF227CF1}" type="presOf" srcId="{8F6771A7-6979-4431-860A-76337B1359F3}" destId="{4E697CED-682B-4C89-B001-CD824CCAF974}" srcOrd="0" destOrd="0" presId="urn:microsoft.com/office/officeart/2005/8/layout/hierarchy1"/>
    <dgm:cxn modelId="{15391955-B149-4F31-8B61-B84D37D0648E}" srcId="{326F722C-9279-4FE2-AA73-D4A9DEA3BDB6}" destId="{AD8E468E-C4E7-4376-B252-79FF9226DBF4}" srcOrd="1" destOrd="0" parTransId="{AFEC1410-F756-4C66-8EB0-65B635F6C926}" sibTransId="{A3E29AFE-C088-4683-83AC-A5B218D26189}"/>
    <dgm:cxn modelId="{76CB18FE-91D8-4347-8913-2F905FA28803}" srcId="{2769FE0A-523F-46A1-9EFC-3F631AAC3E69}" destId="{2102CA40-DDB2-4888-A474-9AF2698230B0}" srcOrd="0" destOrd="0" parTransId="{D1ED6901-4BAC-48C2-915F-DBA4FD4563EF}" sibTransId="{4AED6D52-D047-409D-9DA7-6C2021E47FC0}"/>
    <dgm:cxn modelId="{0B95427B-65FD-4303-953D-EDA5ACD3CF0C}" type="presParOf" srcId="{A57982D6-DF2C-49F1-BEA2-8CF3DC782FAC}" destId="{089A86D3-D03D-48F1-825C-363B996551B6}" srcOrd="0" destOrd="0" presId="urn:microsoft.com/office/officeart/2005/8/layout/hierarchy1"/>
    <dgm:cxn modelId="{2B5BF697-E5D4-498A-ABD0-15B4C228AD8E}" type="presParOf" srcId="{089A86D3-D03D-48F1-825C-363B996551B6}" destId="{4FFF83BE-DE11-4FBC-A358-4D7D46C9F168}" srcOrd="0" destOrd="0" presId="urn:microsoft.com/office/officeart/2005/8/layout/hierarchy1"/>
    <dgm:cxn modelId="{FFBD6F5D-91B0-4E59-BE4B-FB89566959F6}" type="presParOf" srcId="{4FFF83BE-DE11-4FBC-A358-4D7D46C9F168}" destId="{3940E2F1-96E6-425D-94F2-1495B0F27FBC}" srcOrd="0" destOrd="0" presId="urn:microsoft.com/office/officeart/2005/8/layout/hierarchy1"/>
    <dgm:cxn modelId="{E971F168-3D86-4CB9-8434-9B71EA3D826A}" type="presParOf" srcId="{4FFF83BE-DE11-4FBC-A358-4D7D46C9F168}" destId="{3B5905C5-4F98-41CD-BB36-A01149F5E7F5}" srcOrd="1" destOrd="0" presId="urn:microsoft.com/office/officeart/2005/8/layout/hierarchy1"/>
    <dgm:cxn modelId="{BBA0202B-D6B4-442A-936E-164C4E3D1596}" type="presParOf" srcId="{089A86D3-D03D-48F1-825C-363B996551B6}" destId="{D1622EB1-404C-47B7-B4D9-A8FFB4BC0505}" srcOrd="1" destOrd="0" presId="urn:microsoft.com/office/officeart/2005/8/layout/hierarchy1"/>
    <dgm:cxn modelId="{BD73D881-121F-4E8B-A7BD-E20B8CBC85F9}" type="presParOf" srcId="{D1622EB1-404C-47B7-B4D9-A8FFB4BC0505}" destId="{39D0618E-8344-4042-BD4B-B0D0982B83D5}" srcOrd="0" destOrd="0" presId="urn:microsoft.com/office/officeart/2005/8/layout/hierarchy1"/>
    <dgm:cxn modelId="{3D70334F-5E6C-428C-8C07-197A6F850883}" type="presParOf" srcId="{D1622EB1-404C-47B7-B4D9-A8FFB4BC0505}" destId="{6E1F89DD-718B-4D4E-86BE-E23C73E46030}" srcOrd="1" destOrd="0" presId="urn:microsoft.com/office/officeart/2005/8/layout/hierarchy1"/>
    <dgm:cxn modelId="{FBFE3106-D591-4DD0-ABD4-FD72A65E31F6}" type="presParOf" srcId="{6E1F89DD-718B-4D4E-86BE-E23C73E46030}" destId="{1957ED2C-80F4-4BC8-B7E3-2D778534FCCB}" srcOrd="0" destOrd="0" presId="urn:microsoft.com/office/officeart/2005/8/layout/hierarchy1"/>
    <dgm:cxn modelId="{E6D5903D-A6BB-401C-ABF1-1F415B2E755E}" type="presParOf" srcId="{1957ED2C-80F4-4BC8-B7E3-2D778534FCCB}" destId="{80688E83-76F4-4AAD-BAA0-63C858DA0193}" srcOrd="0" destOrd="0" presId="urn:microsoft.com/office/officeart/2005/8/layout/hierarchy1"/>
    <dgm:cxn modelId="{6B504398-7ACC-49A7-B98A-DD8D4CF963B2}" type="presParOf" srcId="{1957ED2C-80F4-4BC8-B7E3-2D778534FCCB}" destId="{EAD22662-0A51-4453-85A1-8808A8050A02}" srcOrd="1" destOrd="0" presId="urn:microsoft.com/office/officeart/2005/8/layout/hierarchy1"/>
    <dgm:cxn modelId="{51F63E4C-97DD-4580-ACB5-8B6CAE2C4542}" type="presParOf" srcId="{6E1F89DD-718B-4D4E-86BE-E23C73E46030}" destId="{2BA02299-65D4-4E7A-AB30-B362B05B6F9C}" srcOrd="1" destOrd="0" presId="urn:microsoft.com/office/officeart/2005/8/layout/hierarchy1"/>
    <dgm:cxn modelId="{F197CB75-5695-4E62-BD21-A07F02852F95}" type="presParOf" srcId="{2BA02299-65D4-4E7A-AB30-B362B05B6F9C}" destId="{4E697CED-682B-4C89-B001-CD824CCAF974}" srcOrd="0" destOrd="0" presId="urn:microsoft.com/office/officeart/2005/8/layout/hierarchy1"/>
    <dgm:cxn modelId="{62D65F0C-C4FE-428D-B0F9-A371EEC4CF9B}" type="presParOf" srcId="{2BA02299-65D4-4E7A-AB30-B362B05B6F9C}" destId="{2FBE4F87-2FA4-4BC4-8D4F-DE954FEB8C03}" srcOrd="1" destOrd="0" presId="urn:microsoft.com/office/officeart/2005/8/layout/hierarchy1"/>
    <dgm:cxn modelId="{C940F62B-8EC3-4963-B744-2FDBCE96FDCF}" type="presParOf" srcId="{2FBE4F87-2FA4-4BC4-8D4F-DE954FEB8C03}" destId="{DE29FCC3-F265-4968-9CAA-00A4DF2F64B7}" srcOrd="0" destOrd="0" presId="urn:microsoft.com/office/officeart/2005/8/layout/hierarchy1"/>
    <dgm:cxn modelId="{B051AF3F-F9C2-4AC4-B854-24ACE51A646D}" type="presParOf" srcId="{DE29FCC3-F265-4968-9CAA-00A4DF2F64B7}" destId="{10A0F484-1A8F-4376-8823-FA05683EBB84}" srcOrd="0" destOrd="0" presId="urn:microsoft.com/office/officeart/2005/8/layout/hierarchy1"/>
    <dgm:cxn modelId="{DA2423B1-A534-4395-8725-A13813D162B5}" type="presParOf" srcId="{DE29FCC3-F265-4968-9CAA-00A4DF2F64B7}" destId="{0A9E3D6A-267A-44D9-BC15-C8BA78C9AF7D}" srcOrd="1" destOrd="0" presId="urn:microsoft.com/office/officeart/2005/8/layout/hierarchy1"/>
    <dgm:cxn modelId="{CF8BFE4B-2B07-4401-B717-59388DA809BB}" type="presParOf" srcId="{2FBE4F87-2FA4-4BC4-8D4F-DE954FEB8C03}" destId="{A9A21605-0382-4048-93A1-80A13B238128}" srcOrd="1" destOrd="0" presId="urn:microsoft.com/office/officeart/2005/8/layout/hierarchy1"/>
    <dgm:cxn modelId="{D155A665-8559-48CD-B349-72D239F891A8}" type="presParOf" srcId="{2BA02299-65D4-4E7A-AB30-B362B05B6F9C}" destId="{44744CEE-1688-4046-A136-BEC0F1B53530}" srcOrd="2" destOrd="0" presId="urn:microsoft.com/office/officeart/2005/8/layout/hierarchy1"/>
    <dgm:cxn modelId="{1384ADCF-85DA-4AE0-A738-0527E86BD228}" type="presParOf" srcId="{2BA02299-65D4-4E7A-AB30-B362B05B6F9C}" destId="{99340ED0-2FEB-4DD5-8C4C-D0C8651E7E91}" srcOrd="3" destOrd="0" presId="urn:microsoft.com/office/officeart/2005/8/layout/hierarchy1"/>
    <dgm:cxn modelId="{224FECE8-9CD7-4073-8369-1DD537BF705C}" type="presParOf" srcId="{99340ED0-2FEB-4DD5-8C4C-D0C8651E7E91}" destId="{22FEB3AC-6795-4F13-B3D3-48CC8DFF9A0F}" srcOrd="0" destOrd="0" presId="urn:microsoft.com/office/officeart/2005/8/layout/hierarchy1"/>
    <dgm:cxn modelId="{65E19C0A-660F-4707-9E64-D533A9115295}" type="presParOf" srcId="{22FEB3AC-6795-4F13-B3D3-48CC8DFF9A0F}" destId="{40D0CAE7-7F81-4930-B0BF-1BE8EBDCBCA5}" srcOrd="0" destOrd="0" presId="urn:microsoft.com/office/officeart/2005/8/layout/hierarchy1"/>
    <dgm:cxn modelId="{315C939F-E529-4E5B-831B-2B0BFB3D19E3}" type="presParOf" srcId="{22FEB3AC-6795-4F13-B3D3-48CC8DFF9A0F}" destId="{79D564D6-3273-4AD5-94BC-AE8B0905DA96}" srcOrd="1" destOrd="0" presId="urn:microsoft.com/office/officeart/2005/8/layout/hierarchy1"/>
    <dgm:cxn modelId="{86E29169-3570-4137-BC1D-E3629A2DCB91}" type="presParOf" srcId="{99340ED0-2FEB-4DD5-8C4C-D0C8651E7E91}" destId="{855C7993-2F3A-4E4A-943F-F4C92471DC25}" srcOrd="1" destOrd="0" presId="urn:microsoft.com/office/officeart/2005/8/layout/hierarchy1"/>
    <dgm:cxn modelId="{2CB57D7E-52A3-4F29-BB76-687A7EEBF7E2}" type="presParOf" srcId="{D1622EB1-404C-47B7-B4D9-A8FFB4BC0505}" destId="{2278D6F3-CF17-4F10-BB30-A4E9305EA3D3}" srcOrd="2" destOrd="0" presId="urn:microsoft.com/office/officeart/2005/8/layout/hierarchy1"/>
    <dgm:cxn modelId="{5987D789-3B53-4431-9C1B-EE2149A6000A}" type="presParOf" srcId="{D1622EB1-404C-47B7-B4D9-A8FFB4BC0505}" destId="{115E3CC4-C22E-4F12-9237-3D036D1D438F}" srcOrd="3" destOrd="0" presId="urn:microsoft.com/office/officeart/2005/8/layout/hierarchy1"/>
    <dgm:cxn modelId="{53576FC6-7B0F-49C0-BB5A-2BDDD6F04114}" type="presParOf" srcId="{115E3CC4-C22E-4F12-9237-3D036D1D438F}" destId="{A2CAC2C2-DC4D-408E-8A04-CF9F9858884F}" srcOrd="0" destOrd="0" presId="urn:microsoft.com/office/officeart/2005/8/layout/hierarchy1"/>
    <dgm:cxn modelId="{80F61083-913E-466C-BDB1-3117D249435D}" type="presParOf" srcId="{A2CAC2C2-DC4D-408E-8A04-CF9F9858884F}" destId="{FFD9EDDD-B960-4F78-8E06-6656713FF5F3}" srcOrd="0" destOrd="0" presId="urn:microsoft.com/office/officeart/2005/8/layout/hierarchy1"/>
    <dgm:cxn modelId="{2A66C9B4-100C-4E86-87C9-535C841593AC}" type="presParOf" srcId="{A2CAC2C2-DC4D-408E-8A04-CF9F9858884F}" destId="{EA677268-D5FA-4C72-B593-AFF81EFC35B1}" srcOrd="1" destOrd="0" presId="urn:microsoft.com/office/officeart/2005/8/layout/hierarchy1"/>
    <dgm:cxn modelId="{37C05161-94D3-40D7-9B97-458476BEBB17}" type="presParOf" srcId="{115E3CC4-C22E-4F12-9237-3D036D1D438F}" destId="{A5C30335-2DFC-45ED-BF47-A8D6417BCE27}" srcOrd="1" destOrd="0" presId="urn:microsoft.com/office/officeart/2005/8/layout/hierarchy1"/>
    <dgm:cxn modelId="{9F000567-049F-47B1-88F0-CF8E341E9DBC}" type="presParOf" srcId="{A5C30335-2DFC-45ED-BF47-A8D6417BCE27}" destId="{5C8741CC-3F99-455F-81AC-B759881A8A33}" srcOrd="0" destOrd="0" presId="urn:microsoft.com/office/officeart/2005/8/layout/hierarchy1"/>
    <dgm:cxn modelId="{C475D678-5251-468B-8B58-064A4F4CE078}" type="presParOf" srcId="{A5C30335-2DFC-45ED-BF47-A8D6417BCE27}" destId="{083161DE-14E0-4BEB-B2E6-BB28DD04762B}" srcOrd="1" destOrd="0" presId="urn:microsoft.com/office/officeart/2005/8/layout/hierarchy1"/>
    <dgm:cxn modelId="{F14D1B4C-8C3C-4A87-BD93-2F809EA2189C}" type="presParOf" srcId="{083161DE-14E0-4BEB-B2E6-BB28DD04762B}" destId="{5DB15378-B85D-42BB-AA52-6F8835CD5567}" srcOrd="0" destOrd="0" presId="urn:microsoft.com/office/officeart/2005/8/layout/hierarchy1"/>
    <dgm:cxn modelId="{965DFD48-9712-4181-8F5F-5A6EC5B2D4DB}" type="presParOf" srcId="{5DB15378-B85D-42BB-AA52-6F8835CD5567}" destId="{38F82F34-F8A5-41F8-A986-7C96FAD61C10}" srcOrd="0" destOrd="0" presId="urn:microsoft.com/office/officeart/2005/8/layout/hierarchy1"/>
    <dgm:cxn modelId="{671D36F8-802A-48C3-B7EE-92785165980D}" type="presParOf" srcId="{5DB15378-B85D-42BB-AA52-6F8835CD5567}" destId="{0AFE00CD-7364-4DA5-8CC2-8949B2050791}" srcOrd="1" destOrd="0" presId="urn:microsoft.com/office/officeart/2005/8/layout/hierarchy1"/>
    <dgm:cxn modelId="{3184F88F-7A88-426A-99A2-E9C0B106988B}" type="presParOf" srcId="{083161DE-14E0-4BEB-B2E6-BB28DD04762B}" destId="{39EAED58-DE47-48CB-BE85-5FB624EF064B}" srcOrd="1" destOrd="0" presId="urn:microsoft.com/office/officeart/2005/8/layout/hierarchy1"/>
    <dgm:cxn modelId="{A1BF1083-7C69-42DA-8059-27320F0875B3}" type="presParOf" srcId="{A5C30335-2DFC-45ED-BF47-A8D6417BCE27}" destId="{A989B287-3BAC-4FE7-99A2-B6B91345DA49}" srcOrd="2" destOrd="0" presId="urn:microsoft.com/office/officeart/2005/8/layout/hierarchy1"/>
    <dgm:cxn modelId="{C1F40846-6167-4544-8874-4D181C8230F0}" type="presParOf" srcId="{A5C30335-2DFC-45ED-BF47-A8D6417BCE27}" destId="{CB28F7DC-F8FA-419F-BC6A-E3ECF427D150}" srcOrd="3" destOrd="0" presId="urn:microsoft.com/office/officeart/2005/8/layout/hierarchy1"/>
    <dgm:cxn modelId="{32A366BF-DD58-42B4-A678-65473340524C}" type="presParOf" srcId="{CB28F7DC-F8FA-419F-BC6A-E3ECF427D150}" destId="{F2BAC6DD-AFBF-4F84-9CDE-9B385D111A35}" srcOrd="0" destOrd="0" presId="urn:microsoft.com/office/officeart/2005/8/layout/hierarchy1"/>
    <dgm:cxn modelId="{B4CB97B2-9F02-48A7-8E4F-9EAF44642727}" type="presParOf" srcId="{F2BAC6DD-AFBF-4F84-9CDE-9B385D111A35}" destId="{A72E38BC-4813-430E-A13E-0F49AA3941A3}" srcOrd="0" destOrd="0" presId="urn:microsoft.com/office/officeart/2005/8/layout/hierarchy1"/>
    <dgm:cxn modelId="{661523D7-F915-4498-A422-426D6C33A8A5}" type="presParOf" srcId="{F2BAC6DD-AFBF-4F84-9CDE-9B385D111A35}" destId="{522FEFEE-1B02-4641-8F0A-B9CF9F604A14}" srcOrd="1" destOrd="0" presId="urn:microsoft.com/office/officeart/2005/8/layout/hierarchy1"/>
    <dgm:cxn modelId="{EA4102A3-ADD6-4387-9800-96F0AD1A2E5B}" type="presParOf" srcId="{CB28F7DC-F8FA-419F-BC6A-E3ECF427D150}" destId="{9132095F-2FA4-443A-8179-44A0D5901CA7}" srcOrd="1" destOrd="0" presId="urn:microsoft.com/office/officeart/2005/8/layout/hierarchy1"/>
    <dgm:cxn modelId="{BFAD09A6-A8B0-45DD-BAE0-2ECA8899CA76}" type="presParOf" srcId="{D1622EB1-404C-47B7-B4D9-A8FFB4BC0505}" destId="{A1426B6D-9D53-472F-999A-6CF3681BD915}" srcOrd="4" destOrd="0" presId="urn:microsoft.com/office/officeart/2005/8/layout/hierarchy1"/>
    <dgm:cxn modelId="{D2E2D38D-885F-49BD-B47E-57036A3EC90B}" type="presParOf" srcId="{D1622EB1-404C-47B7-B4D9-A8FFB4BC0505}" destId="{E19035AC-9930-4087-A767-4EFC0599BD89}" srcOrd="5" destOrd="0" presId="urn:microsoft.com/office/officeart/2005/8/layout/hierarchy1"/>
    <dgm:cxn modelId="{D0458170-3A65-49E7-8FB4-F4461C78612D}" type="presParOf" srcId="{E19035AC-9930-4087-A767-4EFC0599BD89}" destId="{ED096960-0C44-4079-8FA3-1D23185B5DE0}" srcOrd="0" destOrd="0" presId="urn:microsoft.com/office/officeart/2005/8/layout/hierarchy1"/>
    <dgm:cxn modelId="{0EC34476-0F97-4651-A769-CB530F66A4B7}" type="presParOf" srcId="{ED096960-0C44-4079-8FA3-1D23185B5DE0}" destId="{3D3FF2A2-FD36-4B55-8C85-21C9E1F55A35}" srcOrd="0" destOrd="0" presId="urn:microsoft.com/office/officeart/2005/8/layout/hierarchy1"/>
    <dgm:cxn modelId="{1A90DB73-5634-4DB1-8018-0D08C4CEC2CF}" type="presParOf" srcId="{ED096960-0C44-4079-8FA3-1D23185B5DE0}" destId="{13E20AAE-1231-4796-BC39-580DABBC05DE}" srcOrd="1" destOrd="0" presId="urn:microsoft.com/office/officeart/2005/8/layout/hierarchy1"/>
    <dgm:cxn modelId="{C7150879-E604-41FB-AD0A-AEAA41D74753}" type="presParOf" srcId="{E19035AC-9930-4087-A767-4EFC0599BD89}" destId="{6317ED01-BCC4-4415-98B0-6352F40FC0EA}" srcOrd="1" destOrd="0" presId="urn:microsoft.com/office/officeart/2005/8/layout/hierarchy1"/>
    <dgm:cxn modelId="{D2173311-0ECE-436F-8687-43B37484011B}" type="presParOf" srcId="{6317ED01-BCC4-4415-98B0-6352F40FC0EA}" destId="{CB18783E-5209-4497-AAA7-79533B9D8803}" srcOrd="0" destOrd="0" presId="urn:microsoft.com/office/officeart/2005/8/layout/hierarchy1"/>
    <dgm:cxn modelId="{0D0FB394-E68A-413A-A9D4-E3B5ACD782A3}" type="presParOf" srcId="{6317ED01-BCC4-4415-98B0-6352F40FC0EA}" destId="{17C10B8C-63D8-4F85-B70A-2C080FBAF255}" srcOrd="1" destOrd="0" presId="urn:microsoft.com/office/officeart/2005/8/layout/hierarchy1"/>
    <dgm:cxn modelId="{3CAFD7D3-A2F5-4E39-A96D-9CFB9291867C}" type="presParOf" srcId="{17C10B8C-63D8-4F85-B70A-2C080FBAF255}" destId="{1E83DAFA-C66E-4C58-9338-1357C92DEB99}" srcOrd="0" destOrd="0" presId="urn:microsoft.com/office/officeart/2005/8/layout/hierarchy1"/>
    <dgm:cxn modelId="{0448B78B-24E4-46FC-89D3-5CFA731984DA}" type="presParOf" srcId="{1E83DAFA-C66E-4C58-9338-1357C92DEB99}" destId="{402A2079-2229-45CE-A1FC-AA092C0BEF76}" srcOrd="0" destOrd="0" presId="urn:microsoft.com/office/officeart/2005/8/layout/hierarchy1"/>
    <dgm:cxn modelId="{2A1A4C5D-B245-4384-8863-FFC22491E6D2}" type="presParOf" srcId="{1E83DAFA-C66E-4C58-9338-1357C92DEB99}" destId="{0A476101-EC95-4797-88F7-FFBDB4040986}" srcOrd="1" destOrd="0" presId="urn:microsoft.com/office/officeart/2005/8/layout/hierarchy1"/>
    <dgm:cxn modelId="{704B0332-9125-48D3-8A19-CE35F9D311B9}" type="presParOf" srcId="{17C10B8C-63D8-4F85-B70A-2C080FBAF255}" destId="{D81A909E-B907-4AF6-BAEF-84FA2E5A349B}" srcOrd="1" destOrd="0" presId="urn:microsoft.com/office/officeart/2005/8/layout/hierarchy1"/>
    <dgm:cxn modelId="{6B1D449D-0075-458D-826A-A7F5677C1F04}" type="presParOf" srcId="{6317ED01-BCC4-4415-98B0-6352F40FC0EA}" destId="{0990448C-2441-487D-BF59-846C12D651EF}" srcOrd="2" destOrd="0" presId="urn:microsoft.com/office/officeart/2005/8/layout/hierarchy1"/>
    <dgm:cxn modelId="{B3FC50B4-81E0-488F-AAF7-E78E0C0ACBA4}" type="presParOf" srcId="{6317ED01-BCC4-4415-98B0-6352F40FC0EA}" destId="{C466CC31-44F2-4C3A-8B9F-E4F7A8B429C6}" srcOrd="3" destOrd="0" presId="urn:microsoft.com/office/officeart/2005/8/layout/hierarchy1"/>
    <dgm:cxn modelId="{99C4482D-18CC-41FE-87DF-C8FC1501FFD4}" type="presParOf" srcId="{C466CC31-44F2-4C3A-8B9F-E4F7A8B429C6}" destId="{D5616D29-D10C-4B99-B576-578F43567F69}" srcOrd="0" destOrd="0" presId="urn:microsoft.com/office/officeart/2005/8/layout/hierarchy1"/>
    <dgm:cxn modelId="{22B24261-4418-4C9B-973F-F3CD33AF2EEE}" type="presParOf" srcId="{D5616D29-D10C-4B99-B576-578F43567F69}" destId="{2832CAE1-A316-4A15-993F-7500D5229310}" srcOrd="0" destOrd="0" presId="urn:microsoft.com/office/officeart/2005/8/layout/hierarchy1"/>
    <dgm:cxn modelId="{F5B577BB-D134-40E2-8728-0A6D9594A804}" type="presParOf" srcId="{D5616D29-D10C-4B99-B576-578F43567F69}" destId="{78E2BB80-C17E-4A2E-9D13-6E93C8090CC8}" srcOrd="1" destOrd="0" presId="urn:microsoft.com/office/officeart/2005/8/layout/hierarchy1"/>
    <dgm:cxn modelId="{12450781-9F71-4794-A30A-26FB2637772D}" type="presParOf" srcId="{C466CC31-44F2-4C3A-8B9F-E4F7A8B429C6}" destId="{1278E7CB-2710-46B0-BDE4-FC3C853A6FE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90448C-2441-487D-BF59-846C12D651EF}">
      <dsp:nvSpPr>
        <dsp:cNvPr id="0" name=""/>
        <dsp:cNvSpPr/>
      </dsp:nvSpPr>
      <dsp:spPr>
        <a:xfrm>
          <a:off x="6836233" y="2564554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696180" y="225784"/>
              </a:lnTo>
              <a:lnTo>
                <a:pt x="69618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18783E-5209-4497-AAA7-79533B9D8803}">
      <dsp:nvSpPr>
        <dsp:cNvPr id="0" name=""/>
        <dsp:cNvSpPr/>
      </dsp:nvSpPr>
      <dsp:spPr>
        <a:xfrm>
          <a:off x="6140053" y="2564554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696180" y="0"/>
              </a:moveTo>
              <a:lnTo>
                <a:pt x="696180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426B6D-9D53-472F-999A-6CF3681BD915}">
      <dsp:nvSpPr>
        <dsp:cNvPr id="0" name=""/>
        <dsp:cNvSpPr/>
      </dsp:nvSpPr>
      <dsp:spPr>
        <a:xfrm>
          <a:off x="4051510" y="1509840"/>
          <a:ext cx="2784723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2784723" y="225784"/>
              </a:lnTo>
              <a:lnTo>
                <a:pt x="2784723" y="33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89B287-3BAC-4FE7-99A2-B6B91345DA49}">
      <dsp:nvSpPr>
        <dsp:cNvPr id="0" name=""/>
        <dsp:cNvSpPr/>
      </dsp:nvSpPr>
      <dsp:spPr>
        <a:xfrm>
          <a:off x="4051510" y="2564554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696180" y="225784"/>
              </a:lnTo>
              <a:lnTo>
                <a:pt x="69618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8741CC-3F99-455F-81AC-B759881A8A33}">
      <dsp:nvSpPr>
        <dsp:cNvPr id="0" name=""/>
        <dsp:cNvSpPr/>
      </dsp:nvSpPr>
      <dsp:spPr>
        <a:xfrm>
          <a:off x="3355330" y="2564554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696180" y="0"/>
              </a:moveTo>
              <a:lnTo>
                <a:pt x="696180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78D6F3-CF17-4F10-BB30-A4E9305EA3D3}">
      <dsp:nvSpPr>
        <dsp:cNvPr id="0" name=""/>
        <dsp:cNvSpPr/>
      </dsp:nvSpPr>
      <dsp:spPr>
        <a:xfrm>
          <a:off x="4005790" y="1509840"/>
          <a:ext cx="91440" cy="33131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744CEE-1688-4046-A136-BEC0F1B53530}">
      <dsp:nvSpPr>
        <dsp:cNvPr id="0" name=""/>
        <dsp:cNvSpPr/>
      </dsp:nvSpPr>
      <dsp:spPr>
        <a:xfrm>
          <a:off x="1266787" y="2564554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84"/>
              </a:lnTo>
              <a:lnTo>
                <a:pt x="696180" y="225784"/>
              </a:lnTo>
              <a:lnTo>
                <a:pt x="69618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697CED-682B-4C89-B001-CD824CCAF974}">
      <dsp:nvSpPr>
        <dsp:cNvPr id="0" name=""/>
        <dsp:cNvSpPr/>
      </dsp:nvSpPr>
      <dsp:spPr>
        <a:xfrm>
          <a:off x="570607" y="2564554"/>
          <a:ext cx="696180" cy="331318"/>
        </a:xfrm>
        <a:custGeom>
          <a:avLst/>
          <a:gdLst/>
          <a:ahLst/>
          <a:cxnLst/>
          <a:rect l="0" t="0" r="0" b="0"/>
          <a:pathLst>
            <a:path>
              <a:moveTo>
                <a:pt x="696180" y="0"/>
              </a:moveTo>
              <a:lnTo>
                <a:pt x="696180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D0618E-8344-4042-BD4B-B0D0982B83D5}">
      <dsp:nvSpPr>
        <dsp:cNvPr id="0" name=""/>
        <dsp:cNvSpPr/>
      </dsp:nvSpPr>
      <dsp:spPr>
        <a:xfrm>
          <a:off x="1266787" y="1509840"/>
          <a:ext cx="2784723" cy="331318"/>
        </a:xfrm>
        <a:custGeom>
          <a:avLst/>
          <a:gdLst/>
          <a:ahLst/>
          <a:cxnLst/>
          <a:rect l="0" t="0" r="0" b="0"/>
          <a:pathLst>
            <a:path>
              <a:moveTo>
                <a:pt x="2784723" y="0"/>
              </a:moveTo>
              <a:lnTo>
                <a:pt x="2784723" y="225784"/>
              </a:lnTo>
              <a:lnTo>
                <a:pt x="0" y="225784"/>
              </a:lnTo>
              <a:lnTo>
                <a:pt x="0" y="3313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40E2F1-96E6-425D-94F2-1495B0F27FBC}">
      <dsp:nvSpPr>
        <dsp:cNvPr id="0" name=""/>
        <dsp:cNvSpPr/>
      </dsp:nvSpPr>
      <dsp:spPr>
        <a:xfrm>
          <a:off x="2400284" y="786445"/>
          <a:ext cx="3302452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5905C5-4F98-41CD-BB36-A01149F5E7F5}">
      <dsp:nvSpPr>
        <dsp:cNvPr id="0" name=""/>
        <dsp:cNvSpPr/>
      </dsp:nvSpPr>
      <dsp:spPr>
        <a:xfrm>
          <a:off x="2526862" y="906694"/>
          <a:ext cx="3302452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effectLst/>
            </a:rPr>
            <a:t>exercise session phases</a:t>
          </a:r>
          <a:endParaRPr lang="ar-EG" sz="2400" b="1" kern="1200" dirty="0"/>
        </a:p>
      </dsp:txBody>
      <dsp:txXfrm>
        <a:off x="2548050" y="927882"/>
        <a:ext cx="3260076" cy="681019"/>
      </dsp:txXfrm>
    </dsp:sp>
    <dsp:sp modelId="{80688E83-76F4-4AAD-BAA0-63C858DA0193}">
      <dsp:nvSpPr>
        <dsp:cNvPr id="0" name=""/>
        <dsp:cNvSpPr/>
      </dsp:nvSpPr>
      <dsp:spPr>
        <a:xfrm>
          <a:off x="697185" y="1841159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D22662-0A51-4453-85A1-8808A8050A02}">
      <dsp:nvSpPr>
        <dsp:cNvPr id="0" name=""/>
        <dsp:cNvSpPr/>
      </dsp:nvSpPr>
      <dsp:spPr>
        <a:xfrm>
          <a:off x="823763" y="1961408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warm up(10 min)</a:t>
          </a:r>
          <a:endParaRPr lang="ar-EG" sz="1600" b="1" kern="1200" dirty="0"/>
        </a:p>
      </dsp:txBody>
      <dsp:txXfrm>
        <a:off x="844951" y="1982596"/>
        <a:ext cx="1096828" cy="681019"/>
      </dsp:txXfrm>
    </dsp:sp>
    <dsp:sp modelId="{10A0F484-1A8F-4376-8823-FA05683EBB84}">
      <dsp:nvSpPr>
        <dsp:cNvPr id="0" name=""/>
        <dsp:cNvSpPr/>
      </dsp:nvSpPr>
      <dsp:spPr>
        <a:xfrm>
          <a:off x="1004" y="2895873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9E3D6A-267A-44D9-BC15-C8BA78C9AF7D}">
      <dsp:nvSpPr>
        <dsp:cNvPr id="0" name=""/>
        <dsp:cNvSpPr/>
      </dsp:nvSpPr>
      <dsp:spPr>
        <a:xfrm>
          <a:off x="127582" y="3016122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Callisthenic</a:t>
          </a:r>
          <a:endParaRPr lang="ar-EG" sz="1600" b="1" kern="1200" dirty="0"/>
        </a:p>
      </dsp:txBody>
      <dsp:txXfrm>
        <a:off x="148770" y="3037310"/>
        <a:ext cx="1096828" cy="681019"/>
      </dsp:txXfrm>
    </dsp:sp>
    <dsp:sp modelId="{40D0CAE7-7F81-4930-B0BF-1BE8EBDCBCA5}">
      <dsp:nvSpPr>
        <dsp:cNvPr id="0" name=""/>
        <dsp:cNvSpPr/>
      </dsp:nvSpPr>
      <dsp:spPr>
        <a:xfrm>
          <a:off x="1393366" y="2895873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564D6-3273-4AD5-94BC-AE8B0905DA96}">
      <dsp:nvSpPr>
        <dsp:cNvPr id="0" name=""/>
        <dsp:cNvSpPr/>
      </dsp:nvSpPr>
      <dsp:spPr>
        <a:xfrm>
          <a:off x="1519944" y="3016122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Stretching</a:t>
          </a:r>
          <a:endParaRPr lang="ar-EG" sz="1600" b="1" kern="1200" dirty="0"/>
        </a:p>
      </dsp:txBody>
      <dsp:txXfrm>
        <a:off x="1541132" y="3037310"/>
        <a:ext cx="1096828" cy="681019"/>
      </dsp:txXfrm>
    </dsp:sp>
    <dsp:sp modelId="{FFD9EDDD-B960-4F78-8E06-6656713FF5F3}">
      <dsp:nvSpPr>
        <dsp:cNvPr id="0" name=""/>
        <dsp:cNvSpPr/>
      </dsp:nvSpPr>
      <dsp:spPr>
        <a:xfrm>
          <a:off x="2274408" y="1841159"/>
          <a:ext cx="3554205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677268-D5FA-4C72-B593-AFF81EFC35B1}">
      <dsp:nvSpPr>
        <dsp:cNvPr id="0" name=""/>
        <dsp:cNvSpPr/>
      </dsp:nvSpPr>
      <dsp:spPr>
        <a:xfrm>
          <a:off x="2400986" y="1961408"/>
          <a:ext cx="3554205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effectLst/>
            </a:rPr>
            <a:t>(20-40min)Conditioning or training phase</a:t>
          </a:r>
          <a:endParaRPr lang="ar-EG" sz="1600" b="1" kern="1200" dirty="0"/>
        </a:p>
      </dsp:txBody>
      <dsp:txXfrm>
        <a:off x="2422174" y="1982596"/>
        <a:ext cx="3511829" cy="681019"/>
      </dsp:txXfrm>
    </dsp:sp>
    <dsp:sp modelId="{38F82F34-F8A5-41F8-A986-7C96FAD61C10}">
      <dsp:nvSpPr>
        <dsp:cNvPr id="0" name=""/>
        <dsp:cNvSpPr/>
      </dsp:nvSpPr>
      <dsp:spPr>
        <a:xfrm>
          <a:off x="2785727" y="2895873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FE00CD-7364-4DA5-8CC2-8949B2050791}">
      <dsp:nvSpPr>
        <dsp:cNvPr id="0" name=""/>
        <dsp:cNvSpPr/>
      </dsp:nvSpPr>
      <dsp:spPr>
        <a:xfrm>
          <a:off x="2912305" y="3016122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Aerobic</a:t>
          </a:r>
          <a:endParaRPr lang="ar-EG" sz="1600" b="1" kern="1200" dirty="0"/>
        </a:p>
      </dsp:txBody>
      <dsp:txXfrm>
        <a:off x="2933493" y="3037310"/>
        <a:ext cx="1096828" cy="681019"/>
      </dsp:txXfrm>
    </dsp:sp>
    <dsp:sp modelId="{A72E38BC-4813-430E-A13E-0F49AA3941A3}">
      <dsp:nvSpPr>
        <dsp:cNvPr id="0" name=""/>
        <dsp:cNvSpPr/>
      </dsp:nvSpPr>
      <dsp:spPr>
        <a:xfrm>
          <a:off x="4178089" y="2895873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2FEFEE-1B02-4641-8F0A-B9CF9F604A14}">
      <dsp:nvSpPr>
        <dsp:cNvPr id="0" name=""/>
        <dsp:cNvSpPr/>
      </dsp:nvSpPr>
      <dsp:spPr>
        <a:xfrm>
          <a:off x="4304667" y="3016122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Light isometric</a:t>
          </a:r>
          <a:endParaRPr lang="ar-EG" sz="1600" b="1" kern="1200" dirty="0"/>
        </a:p>
      </dsp:txBody>
      <dsp:txXfrm>
        <a:off x="4325855" y="3037310"/>
        <a:ext cx="1096828" cy="681019"/>
      </dsp:txXfrm>
    </dsp:sp>
    <dsp:sp modelId="{3D3FF2A2-FD36-4B55-8C85-21C9E1F55A35}">
      <dsp:nvSpPr>
        <dsp:cNvPr id="0" name=""/>
        <dsp:cNvSpPr/>
      </dsp:nvSpPr>
      <dsp:spPr>
        <a:xfrm>
          <a:off x="6266631" y="1841159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E20AAE-1231-4796-BC39-580DABBC05DE}">
      <dsp:nvSpPr>
        <dsp:cNvPr id="0" name=""/>
        <dsp:cNvSpPr/>
      </dsp:nvSpPr>
      <dsp:spPr>
        <a:xfrm>
          <a:off x="6393209" y="1961408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cool down(10 min)</a:t>
          </a:r>
          <a:endParaRPr lang="ar-EG" sz="1600" b="1" kern="1200" dirty="0"/>
        </a:p>
      </dsp:txBody>
      <dsp:txXfrm>
        <a:off x="6414397" y="1982596"/>
        <a:ext cx="1096828" cy="681019"/>
      </dsp:txXfrm>
    </dsp:sp>
    <dsp:sp modelId="{402A2079-2229-45CE-A1FC-AA092C0BEF76}">
      <dsp:nvSpPr>
        <dsp:cNvPr id="0" name=""/>
        <dsp:cNvSpPr/>
      </dsp:nvSpPr>
      <dsp:spPr>
        <a:xfrm>
          <a:off x="5570450" y="2895873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76101-EC95-4797-88F7-FFBDB4040986}">
      <dsp:nvSpPr>
        <dsp:cNvPr id="0" name=""/>
        <dsp:cNvSpPr/>
      </dsp:nvSpPr>
      <dsp:spPr>
        <a:xfrm>
          <a:off x="5697029" y="3016122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Callisthenic</a:t>
          </a:r>
          <a:endParaRPr lang="ar-EG" sz="1600" b="1" kern="1200" dirty="0"/>
        </a:p>
      </dsp:txBody>
      <dsp:txXfrm>
        <a:off x="5718217" y="3037310"/>
        <a:ext cx="1096828" cy="681019"/>
      </dsp:txXfrm>
    </dsp:sp>
    <dsp:sp modelId="{2832CAE1-A316-4A15-993F-7500D5229310}">
      <dsp:nvSpPr>
        <dsp:cNvPr id="0" name=""/>
        <dsp:cNvSpPr/>
      </dsp:nvSpPr>
      <dsp:spPr>
        <a:xfrm>
          <a:off x="6962812" y="2895873"/>
          <a:ext cx="1139204" cy="7233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E2BB80-C17E-4A2E-9D13-6E93C8090CC8}">
      <dsp:nvSpPr>
        <dsp:cNvPr id="0" name=""/>
        <dsp:cNvSpPr/>
      </dsp:nvSpPr>
      <dsp:spPr>
        <a:xfrm>
          <a:off x="7089390" y="3016122"/>
          <a:ext cx="1139204" cy="7233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Stretching</a:t>
          </a:r>
          <a:endParaRPr lang="ar-EG" sz="1600" b="1" kern="1200" dirty="0"/>
        </a:p>
      </dsp:txBody>
      <dsp:txXfrm>
        <a:off x="7110578" y="3037310"/>
        <a:ext cx="1096828" cy="681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328617A-3C65-443F-92CB-31FC00D0B385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59CAEFB-E42E-4DE2-B091-793ACF32C212}" type="slidenum">
              <a:rPr lang="ar-EG" smtClean="0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005331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1AF675-381D-49C9-9A7F-F142A46FC40C}" type="slidenum">
              <a:rPr lang="en-US" smtClean="0">
                <a:latin typeface="Arial" pitchFamily="34" charset="0"/>
              </a:rPr>
              <a:pPr/>
              <a:t>3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EG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087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0B3B48-F07B-49C6-B8AA-CD64B4E3488B}" type="slidenum">
              <a:rPr lang="en-US" smtClean="0">
                <a:latin typeface="Arial" pitchFamily="34" charset="0"/>
              </a:rPr>
              <a:pPr/>
              <a:t>7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EG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19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8F519-2F67-4875-9BAA-92689F967A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700C6-1C69-4340-A0E3-794CB04FA897}" type="datetimeFigureOut">
              <a:rPr lang="ar-EG" smtClean="0"/>
              <a:pPr/>
              <a:t>26/01/1437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B06CA-6020-4AD3-91C4-A79943BBD322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1143007"/>
          </a:xfrm>
        </p:spPr>
        <p:txBody>
          <a:bodyPr/>
          <a:lstStyle/>
          <a:p>
            <a:r>
              <a:rPr lang="en-US" dirty="0" smtClean="0"/>
              <a:t>Cardiac rehabilitation phase II</a:t>
            </a:r>
            <a:endParaRPr lang="ar-E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29264"/>
            <a:ext cx="6400800" cy="92869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gency FB" pitchFamily="34" charset="0"/>
              </a:rPr>
              <a:t>Dr. </a:t>
            </a:r>
            <a:r>
              <a:rPr lang="en-US" dirty="0" err="1" smtClean="0">
                <a:latin typeface="Agency FB" pitchFamily="34" charset="0"/>
              </a:rPr>
              <a:t>Rrhab</a:t>
            </a:r>
            <a:r>
              <a:rPr lang="en-US" dirty="0" smtClean="0">
                <a:latin typeface="Agency FB" pitchFamily="34" charset="0"/>
              </a:rPr>
              <a:t> F. </a:t>
            </a:r>
            <a:r>
              <a:rPr lang="en-US" dirty="0" err="1" smtClean="0">
                <a:latin typeface="Agency FB" pitchFamily="34" charset="0"/>
              </a:rPr>
              <a:t>Gwada</a:t>
            </a:r>
            <a:endParaRPr lang="en-US" dirty="0" smtClean="0">
              <a:latin typeface="Agency FB" pitchFamily="34" charset="0"/>
            </a:endParaRPr>
          </a:p>
          <a:p>
            <a:endParaRPr lang="ar-EG" dirty="0"/>
          </a:p>
        </p:txBody>
      </p:sp>
      <p:pic>
        <p:nvPicPr>
          <p:cNvPr id="4" name="Picture 2" descr="http://ts4.mm.bing.net/th?id=HN.608016272446785275&amp;pid=1.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857496"/>
            <a:ext cx="4572000" cy="2286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H/w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 rtl="0"/>
            <a:r>
              <a:rPr lang="en-US" b="1" dirty="0" smtClean="0">
                <a:solidFill>
                  <a:srgbClr val="FF0000"/>
                </a:solidFill>
              </a:rPr>
              <a:t>What is the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Callisthenic ex.,</a:t>
            </a:r>
            <a:r>
              <a:rPr lang="en-US" b="1" dirty="0">
                <a:solidFill>
                  <a:srgbClr val="FF0000"/>
                </a:solidFill>
              </a:rPr>
              <a:t> give </a:t>
            </a:r>
            <a:r>
              <a:rPr lang="en-US" b="1" dirty="0" smtClean="0">
                <a:solidFill>
                  <a:srgbClr val="FF0000"/>
                </a:solidFill>
              </a:rPr>
              <a:t>examples, and  explain its effect on cardiac patients? </a:t>
            </a:r>
            <a:endParaRPr lang="ar-EG" b="1" dirty="0">
              <a:solidFill>
                <a:srgbClr val="FF0000"/>
              </a:solidFill>
            </a:endParaRPr>
          </a:p>
          <a:p>
            <a:pPr marL="0" indent="0" algn="l" rtl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0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The benefits of warm up :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ar-E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For </a:t>
            </a:r>
            <a:r>
              <a:rPr lang="en-US" dirty="0"/>
              <a:t>gradual circulatory adjustment.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decrease the incidence of </a:t>
            </a:r>
            <a:r>
              <a:rPr lang="en-US" dirty="0" smtClean="0"/>
              <a:t>arrhythmia.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modify the muscle temperature to prepare the muscles for more vigorous ex.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minimize oxygen deficit and lactic acid </a:t>
            </a:r>
            <a:r>
              <a:rPr lang="en-US" dirty="0" smtClean="0"/>
              <a:t>accumulation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Cool down benefits :</a:t>
            </a:r>
            <a:r>
              <a:rPr lang="en-US" dirty="0" smtClean="0"/>
              <a:t/>
            </a:r>
            <a:br>
              <a:rPr lang="en-US" dirty="0" smtClean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To </a:t>
            </a:r>
            <a:r>
              <a:rPr lang="en-US" dirty="0"/>
              <a:t>maintain the systemic blood flow at a level that doesn't increase the myocardial O</a:t>
            </a:r>
            <a:r>
              <a:rPr lang="en-US" baseline="-25000" dirty="0"/>
              <a:t>2</a:t>
            </a:r>
            <a:r>
              <a:rPr lang="en-US" dirty="0"/>
              <a:t> demand.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Allow </a:t>
            </a:r>
            <a:r>
              <a:rPr lang="en-US" dirty="0"/>
              <a:t>adequate circulation to enhance removal of lactic acid so hastens recovery</a:t>
            </a:r>
            <a:r>
              <a:rPr lang="en-US" dirty="0" smtClean="0"/>
              <a:t>.</a:t>
            </a:r>
            <a:endParaRPr lang="en-US" dirty="0"/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Enhancing </a:t>
            </a:r>
            <a:r>
              <a:rPr lang="en-US" dirty="0"/>
              <a:t>venous return by the massaging effect of contracting and relaxing muscles on the veins.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The </a:t>
            </a:r>
            <a:r>
              <a:rPr lang="en-US" dirty="0"/>
              <a:t>ventricle filling increased and stroke volume is augmented in accordance with frank. Starling law.</a:t>
            </a:r>
          </a:p>
          <a:p>
            <a:pPr algn="l" rtl="0"/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sudden stop of vigorous ex can lead to </a:t>
            </a:r>
            <a:r>
              <a:rPr lang="en-US" dirty="0" smtClean="0"/>
              <a:t/>
            </a:r>
            <a:br>
              <a:rPr lang="en-US" dirty="0" smtClean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Increase </a:t>
            </a:r>
            <a:r>
              <a:rPr lang="en-US" dirty="0"/>
              <a:t>the myocardial O</a:t>
            </a:r>
            <a:r>
              <a:rPr lang="en-US" baseline="-25000" dirty="0"/>
              <a:t>2</a:t>
            </a:r>
            <a:r>
              <a:rPr lang="en-US" dirty="0"/>
              <a:t> demand by creating left ventricle volume overload.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Venous </a:t>
            </a:r>
            <a:r>
              <a:rPr lang="en-US" dirty="0"/>
              <a:t>Pooling in L.L.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Decrease </a:t>
            </a:r>
            <a:r>
              <a:rPr lang="en-US" dirty="0"/>
              <a:t>venous return to heart and compensatory increase of H.R.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Hypotension </a:t>
            </a:r>
            <a:r>
              <a:rPr lang="en-US" dirty="0"/>
              <a:t>and decrease blood flow to brain.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Light </a:t>
            </a:r>
            <a:r>
              <a:rPr lang="en-US" dirty="0"/>
              <a:t>headedness and dizziness are possible.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The </a:t>
            </a:r>
            <a:r>
              <a:rPr lang="en-US" dirty="0"/>
              <a:t>possibility of muscle soreness following ex.</a:t>
            </a:r>
          </a:p>
          <a:p>
            <a:pPr algn="l" rtl="0"/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Exercise prescription</a:t>
            </a:r>
            <a:endParaRPr lang="ar-EG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dirty="0" smtClean="0"/>
              <a:t>Exercise intensity should be individually prescribed so that </a:t>
            </a:r>
            <a:r>
              <a:rPr lang="en-US" sz="2800" dirty="0" smtClean="0">
                <a:solidFill>
                  <a:srgbClr val="0070C0"/>
                </a:solidFill>
              </a:rPr>
              <a:t>target heart rate (THR) is 60-75% </a:t>
            </a:r>
            <a:r>
              <a:rPr lang="en-US" sz="2800" dirty="0" smtClean="0"/>
              <a:t>of its maximum heart rate.</a:t>
            </a:r>
          </a:p>
          <a:p>
            <a:pPr algn="l" rtl="0"/>
            <a:r>
              <a:rPr lang="en-US" sz="2800" dirty="0" smtClean="0"/>
              <a:t>Or </a:t>
            </a:r>
            <a:r>
              <a:rPr lang="en-US" sz="2800" dirty="0" smtClean="0">
                <a:solidFill>
                  <a:srgbClr val="0070C0"/>
                </a:solidFill>
              </a:rPr>
              <a:t>10-15 beats/min </a:t>
            </a:r>
            <a:r>
              <a:rPr lang="en-US" sz="2800" dirty="0" smtClean="0"/>
              <a:t>below the  heart rate at which any exercise-induced symptoms may occur.</a:t>
            </a:r>
          </a:p>
          <a:p>
            <a:pPr algn="l" rtl="0"/>
            <a:r>
              <a:rPr lang="en-US" sz="2800" dirty="0" smtClean="0"/>
              <a:t>An alternative approach is to describe </a:t>
            </a:r>
            <a:r>
              <a:rPr lang="en-US" sz="2800" dirty="0" smtClean="0">
                <a:solidFill>
                  <a:srgbClr val="0070C0"/>
                </a:solidFill>
              </a:rPr>
              <a:t>training heart rate at 40-65% of heart rate reserve (HRR)</a:t>
            </a:r>
          </a:p>
          <a:p>
            <a:pPr algn="l" rtl="0">
              <a:buNone/>
            </a:pPr>
            <a:r>
              <a:rPr lang="en-US" sz="2800" dirty="0" smtClean="0"/>
              <a:t>HRR= MHR-RHR</a:t>
            </a:r>
          </a:p>
          <a:p>
            <a:pPr algn="l" rtl="0">
              <a:buNone/>
            </a:pPr>
            <a:r>
              <a:rPr lang="en-US" sz="2800" dirty="0" smtClean="0"/>
              <a:t>THR= (MHR-RHR) X exercise intensity+ RHR</a:t>
            </a:r>
            <a:endParaRPr lang="ar-EG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Maximum Heart Rate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>
                <a:effectLst/>
              </a:rPr>
              <a:t>Estimated as 220 minus the age in years </a:t>
            </a:r>
            <a:r>
              <a:rPr lang="en-US" dirty="0" smtClean="0">
                <a:effectLst/>
              </a:rPr>
              <a:t>(predicted MHR).</a:t>
            </a:r>
            <a:endParaRPr lang="en-US" dirty="0">
              <a:effectLst/>
            </a:endParaRPr>
          </a:p>
          <a:p>
            <a:pPr algn="l" rtl="0"/>
            <a:r>
              <a:rPr lang="en-US" dirty="0">
                <a:effectLst/>
              </a:rPr>
              <a:t>Maximum heart reached at peak exercise during a symptom-limited exercise tolerance </a:t>
            </a:r>
            <a:r>
              <a:rPr lang="en-US" dirty="0" smtClean="0">
                <a:effectLst/>
              </a:rPr>
              <a:t>test.</a:t>
            </a:r>
            <a:endParaRPr lang="en-US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Exercise prescription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defRPr/>
            </a:pPr>
            <a:r>
              <a:rPr lang="en-US" sz="2800" b="1" dirty="0" smtClean="0"/>
              <a:t>Mode ( aerobic dynamic or light isometric)</a:t>
            </a:r>
          </a:p>
          <a:p>
            <a:pPr lvl="2" algn="l" rtl="0">
              <a:defRPr/>
            </a:pPr>
            <a:r>
              <a:rPr lang="en-US" sz="2800" b="1" dirty="0" smtClean="0">
                <a:solidFill>
                  <a:schemeClr val="tx2"/>
                </a:solidFill>
              </a:rPr>
              <a:t>Determined by the patient’s pathology - stationary bike, treadmill ,…..</a:t>
            </a:r>
          </a:p>
          <a:p>
            <a:pPr algn="l" rtl="0">
              <a:defRPr/>
            </a:pPr>
            <a:r>
              <a:rPr lang="en-US" b="1" dirty="0" smtClean="0"/>
              <a:t>Frequency: </a:t>
            </a:r>
            <a:r>
              <a:rPr lang="en-US" b="1" dirty="0" smtClean="0">
                <a:solidFill>
                  <a:schemeClr val="tx2"/>
                </a:solidFill>
              </a:rPr>
              <a:t>Usually 3 times per week for 12 weeks.</a:t>
            </a:r>
          </a:p>
          <a:p>
            <a:pPr algn="l" rtl="0">
              <a:defRPr/>
            </a:pPr>
            <a:r>
              <a:rPr lang="en-US" b="1" dirty="0" smtClean="0"/>
              <a:t>Duration: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chemeClr val="tx2"/>
                </a:solidFill>
              </a:rPr>
              <a:t>at least 20 minutes and preferably 30 to 40 minutes of aerobic activity.</a:t>
            </a:r>
          </a:p>
          <a:p>
            <a:pPr lvl="2" algn="l" rtl="0">
              <a:defRPr/>
            </a:pPr>
            <a:endParaRPr lang="ar-EG" sz="32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Contraindication for resistance training </a:t>
            </a:r>
            <a:endParaRPr lang="ar-EG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buFont typeface="Wingdings" pitchFamily="2" charset="2"/>
              <a:buChar char="q"/>
            </a:pPr>
            <a:r>
              <a:rPr lang="en-US" dirty="0" smtClean="0"/>
              <a:t>Abnormal hemodynamic responses with exercise</a:t>
            </a:r>
          </a:p>
          <a:p>
            <a:pPr algn="just" rtl="0">
              <a:buFont typeface="Wingdings" pitchFamily="2" charset="2"/>
              <a:buChar char="q"/>
            </a:pPr>
            <a:r>
              <a:rPr lang="en-US" dirty="0" smtClean="0"/>
              <a:t>Ischemic changes during graded exercise testing </a:t>
            </a:r>
          </a:p>
          <a:p>
            <a:pPr algn="just" rtl="0">
              <a:buFont typeface="Wingdings" pitchFamily="2" charset="2"/>
              <a:buChar char="q"/>
            </a:pPr>
            <a:r>
              <a:rPr lang="en-US" dirty="0" smtClean="0"/>
              <a:t>Poor left vent. Function</a:t>
            </a:r>
          </a:p>
          <a:p>
            <a:pPr algn="just" rtl="0">
              <a:buFont typeface="Wingdings" pitchFamily="2" charset="2"/>
              <a:buChar char="q"/>
            </a:pPr>
            <a:r>
              <a:rPr lang="en-US" dirty="0" smtClean="0"/>
              <a:t>Uncontrolled hypertension or arrhythmia</a:t>
            </a:r>
          </a:p>
          <a:p>
            <a:pPr algn="just" rtl="0">
              <a:buFont typeface="Wingdings" pitchFamily="2" charset="2"/>
              <a:buChar char="q"/>
            </a:pPr>
            <a:r>
              <a:rPr lang="en-US" dirty="0" smtClean="0"/>
              <a:t>Exercise capacity less than 6 METs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6952" y="365126"/>
            <a:ext cx="8188399" cy="1325563"/>
          </a:xfrm>
        </p:spPr>
        <p:txBody>
          <a:bodyPr/>
          <a:lstStyle/>
          <a:p>
            <a:pPr algn="ctr" rtl="1"/>
            <a:r>
              <a:rPr lang="en-US" dirty="0" smtClean="0">
                <a:latin typeface="Algerian" pitchFamily="82" charset="0"/>
              </a:rPr>
              <a:t>Any Q?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122" name="Picture 2" descr="http://www.medicalsales.ie/wp-content/uploads/2010/12/cardiac20rehab20support20log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2776"/>
            <a:ext cx="8676456" cy="46995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120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Phase II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2071678"/>
            <a:ext cx="8501122" cy="3429024"/>
          </a:xfrm>
        </p:spPr>
        <p:txBody>
          <a:bodyPr>
            <a:normAutofit fontScale="77500" lnSpcReduction="20000"/>
          </a:bodyPr>
          <a:lstStyle/>
          <a:p>
            <a:pPr algn="just" rtl="0">
              <a:defRPr/>
            </a:pPr>
            <a:r>
              <a:rPr lang="en-US" sz="3600" dirty="0" smtClean="0"/>
              <a:t>Phase II is the next stage in cardiac rehabilitation for the patient.</a:t>
            </a:r>
          </a:p>
          <a:p>
            <a:pPr algn="just" rtl="0">
              <a:defRPr/>
            </a:pPr>
            <a:r>
              <a:rPr lang="en-US" sz="3600" dirty="0"/>
              <a:t>It usually occurs in a hospital setting where the patient can be constantly monitored</a:t>
            </a:r>
            <a:r>
              <a:rPr lang="en-US" sz="3600" dirty="0" smtClean="0"/>
              <a:t>.</a:t>
            </a:r>
          </a:p>
          <a:p>
            <a:pPr algn="just" rtl="0">
              <a:defRPr/>
            </a:pPr>
            <a:r>
              <a:rPr lang="en-US" sz="3600" dirty="0"/>
              <a:t>Supervised outpatient program 12 </a:t>
            </a:r>
            <a:r>
              <a:rPr lang="en-US" sz="3600" dirty="0" smtClean="0"/>
              <a:t>wks</a:t>
            </a:r>
          </a:p>
          <a:p>
            <a:pPr algn="just" rtl="0">
              <a:defRPr/>
            </a:pPr>
            <a:r>
              <a:rPr lang="en-US" sz="3600" dirty="0"/>
              <a:t>Patient education on HR, exercise, </a:t>
            </a:r>
            <a:r>
              <a:rPr lang="en-US" sz="3600" dirty="0" smtClean="0"/>
              <a:t>symptoms</a:t>
            </a:r>
          </a:p>
          <a:p>
            <a:pPr algn="just" rtl="0"/>
            <a:r>
              <a:rPr lang="en-US" sz="3600" dirty="0" smtClean="0"/>
              <a:t>encourage a gradual increase in overall exercise performance.</a:t>
            </a:r>
          </a:p>
          <a:p>
            <a:pPr algn="just" rtl="0">
              <a:defRPr/>
            </a:pPr>
            <a:endParaRPr lang="en-US" sz="3600" dirty="0" smtClean="0"/>
          </a:p>
          <a:p>
            <a:pPr algn="l" rtl="0">
              <a:defRPr/>
            </a:pPr>
            <a:endParaRPr lang="en-US" sz="4000" dirty="0" smtClean="0"/>
          </a:p>
          <a:p>
            <a:pPr algn="l" rtl="0">
              <a:defRPr/>
            </a:pPr>
            <a:endParaRPr lang="en-US" sz="4000" dirty="0"/>
          </a:p>
          <a:p>
            <a:pPr algn="l" rtl="0">
              <a:defRPr/>
            </a:pPr>
            <a:endParaRPr lang="en-US" sz="4000" dirty="0"/>
          </a:p>
          <a:p>
            <a:pPr algn="l" rtl="0">
              <a:defRPr/>
            </a:pPr>
            <a:endParaRPr lang="en-US" sz="4000" b="1" dirty="0" smtClean="0"/>
          </a:p>
          <a:p>
            <a:pPr algn="l" rtl="0">
              <a:defRPr/>
            </a:pPr>
            <a:endParaRPr lang="en-US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Safety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l" rtl="0" eaLnBrk="1" hangingPunct="1">
              <a:buNone/>
            </a:pPr>
            <a:r>
              <a:rPr lang="en-US" dirty="0" smtClean="0"/>
              <a:t>It obtains through:-</a:t>
            </a:r>
          </a:p>
          <a:p>
            <a:pPr algn="l" rtl="0" eaLnBrk="1" hangingPunct="1">
              <a:buFont typeface="Wingdings" panose="05000000000000000000" pitchFamily="2" charset="2"/>
              <a:buChar char="ü"/>
            </a:pPr>
            <a:r>
              <a:rPr lang="en-US" dirty="0" smtClean="0"/>
              <a:t>Selection of appropriate patients.</a:t>
            </a:r>
          </a:p>
          <a:p>
            <a:pPr algn="l" rtl="0" eaLnBrk="1" hangingPunct="1">
              <a:buFont typeface="Wingdings" panose="05000000000000000000" pitchFamily="2" charset="2"/>
              <a:buChar char="ü"/>
            </a:pPr>
            <a:r>
              <a:rPr lang="en-US" dirty="0" smtClean="0"/>
              <a:t>Proper monitoring.</a:t>
            </a:r>
          </a:p>
          <a:p>
            <a:pPr algn="l" rtl="0" eaLnBrk="1" hangingPunct="1">
              <a:buFont typeface="Wingdings" panose="05000000000000000000" pitchFamily="2" charset="2"/>
              <a:buChar char="ü"/>
            </a:pPr>
            <a:r>
              <a:rPr lang="en-US" dirty="0" smtClean="0"/>
              <a:t>All professional exercise personnel must be able to do </a:t>
            </a:r>
            <a:r>
              <a:rPr lang="en-US" dirty="0" smtClean="0">
                <a:solidFill>
                  <a:srgbClr val="FF0000"/>
                </a:solidFill>
              </a:rPr>
              <a:t>basic life support</a:t>
            </a:r>
            <a:r>
              <a:rPr lang="en-US" dirty="0" smtClean="0"/>
              <a:t>, including defibrillators.</a:t>
            </a:r>
          </a:p>
          <a:p>
            <a:pPr algn="l" rtl="0" eaLnBrk="1" hangingPunct="1">
              <a:buFont typeface="Wingdings" panose="05000000000000000000" pitchFamily="2" charset="2"/>
              <a:buChar char="ü"/>
            </a:pPr>
            <a:r>
              <a:rPr lang="en-US" dirty="0" smtClean="0"/>
              <a:t>Emergency procedures must be specified.</a:t>
            </a:r>
          </a:p>
          <a:p>
            <a:pPr algn="l" rtl="0" eaLnBrk="1" hangingPunct="1">
              <a:buFont typeface="Wingdings" panose="05000000000000000000" pitchFamily="2" charset="2"/>
              <a:buChar char="ü"/>
            </a:pPr>
            <a:r>
              <a:rPr lang="en-US" dirty="0" smtClean="0"/>
              <a:t>Warm up and cool down are required  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Goals</a:t>
            </a:r>
            <a:endParaRPr lang="ar-E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just" rtl="0">
              <a:buFont typeface="Wingdings" pitchFamily="2" charset="2"/>
              <a:buChar char="ü"/>
            </a:pPr>
            <a:r>
              <a:rPr lang="en-US" dirty="0"/>
              <a:t>Increase the aerobic capacity of the </a:t>
            </a:r>
            <a:r>
              <a:rPr lang="en-US" dirty="0" smtClean="0"/>
              <a:t>patient so improve </a:t>
            </a:r>
            <a:r>
              <a:rPr lang="en-US" dirty="0"/>
              <a:t>stress tolerance</a:t>
            </a:r>
            <a:r>
              <a:rPr lang="en-US" dirty="0" smtClean="0"/>
              <a:t>.</a:t>
            </a:r>
          </a:p>
          <a:p>
            <a:pPr algn="just" rtl="0">
              <a:buFont typeface="Wingdings" pitchFamily="2" charset="2"/>
              <a:buChar char="ü"/>
            </a:pPr>
            <a:endParaRPr lang="en-US" dirty="0"/>
          </a:p>
          <a:p>
            <a:pPr algn="just" rtl="0">
              <a:buFont typeface="Wingdings" pitchFamily="2" charset="2"/>
              <a:buChar char="ü"/>
            </a:pPr>
            <a:r>
              <a:rPr lang="en-US" dirty="0" smtClean="0"/>
              <a:t>Lower </a:t>
            </a:r>
            <a:r>
              <a:rPr lang="en-US" dirty="0"/>
              <a:t>HR and SBP at the same sub </a:t>
            </a:r>
            <a:r>
              <a:rPr lang="en-US" dirty="0" smtClean="0"/>
              <a:t>maximal workload.</a:t>
            </a:r>
          </a:p>
          <a:p>
            <a:pPr algn="just" rtl="0">
              <a:buFont typeface="Wingdings" pitchFamily="2" charset="2"/>
              <a:buChar char="ü"/>
            </a:pPr>
            <a:endParaRPr lang="en-US" dirty="0"/>
          </a:p>
          <a:p>
            <a:pPr algn="just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Reduce exercise induced extra </a:t>
            </a:r>
            <a:r>
              <a:rPr lang="en-US" dirty="0" smtClean="0"/>
              <a:t>systoles.</a:t>
            </a:r>
            <a:endParaRPr lang="ar-E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just" rtl="0">
              <a:buFont typeface="Wingdings" pitchFamily="2" charset="2"/>
              <a:buChar char="ü"/>
            </a:pPr>
            <a:r>
              <a:rPr lang="en-US" dirty="0"/>
              <a:t>Decrease total body fat</a:t>
            </a:r>
            <a:r>
              <a:rPr lang="en-US" dirty="0" smtClean="0"/>
              <a:t>.</a:t>
            </a:r>
          </a:p>
          <a:p>
            <a:pPr algn="just" rtl="0">
              <a:buFont typeface="Wingdings" pitchFamily="2" charset="2"/>
              <a:buChar char="ü"/>
            </a:pPr>
            <a:endParaRPr lang="en-US" dirty="0"/>
          </a:p>
          <a:p>
            <a:pPr algn="just" rtl="0">
              <a:buFont typeface="Wingdings" pitchFamily="2" charset="2"/>
              <a:buChar char="ü"/>
            </a:pPr>
            <a:r>
              <a:rPr lang="en-US" dirty="0" smtClean="0"/>
              <a:t>Reduce </a:t>
            </a:r>
            <a:r>
              <a:rPr lang="en-US" dirty="0" smtClean="0"/>
              <a:t>occurrence</a:t>
            </a:r>
            <a:r>
              <a:rPr lang="ar-SA" dirty="0" smtClean="0"/>
              <a:t> &amp; </a:t>
            </a:r>
            <a:r>
              <a:rPr lang="en-US" dirty="0" smtClean="0"/>
              <a:t> frequency </a:t>
            </a:r>
            <a:r>
              <a:rPr lang="en-US" dirty="0"/>
              <a:t>of </a:t>
            </a:r>
            <a:r>
              <a:rPr lang="en-US" dirty="0" smtClean="0"/>
              <a:t>angina and  </a:t>
            </a:r>
            <a:r>
              <a:rPr lang="en-US" dirty="0" smtClean="0"/>
              <a:t>cardiac symptoms.</a:t>
            </a:r>
          </a:p>
          <a:p>
            <a:pPr algn="just" rtl="0">
              <a:buFont typeface="Wingdings" pitchFamily="2" charset="2"/>
              <a:buChar char="ü"/>
            </a:pPr>
            <a:endParaRPr lang="en-US" dirty="0"/>
          </a:p>
          <a:p>
            <a:pPr algn="just" rtl="0">
              <a:buFont typeface="Wingdings" pitchFamily="2" charset="2"/>
              <a:buChar char="ü"/>
            </a:pPr>
            <a:r>
              <a:rPr lang="en-US" dirty="0" smtClean="0"/>
              <a:t>Reduce </a:t>
            </a:r>
            <a:r>
              <a:rPr lang="en-US" dirty="0"/>
              <a:t>depression</a:t>
            </a:r>
            <a:r>
              <a:rPr lang="en-US" dirty="0" smtClean="0"/>
              <a:t>.</a:t>
            </a:r>
          </a:p>
          <a:p>
            <a:pPr algn="just" rtl="0">
              <a:buFont typeface="Wingdings" pitchFamily="2" charset="2"/>
              <a:buChar char="ü"/>
            </a:pPr>
            <a:endParaRPr lang="en-US" dirty="0"/>
          </a:p>
          <a:p>
            <a:pPr algn="just" rtl="0">
              <a:buFont typeface="Wingdings" pitchFamily="2" charset="2"/>
              <a:buChar char="ü"/>
            </a:pPr>
            <a:r>
              <a:rPr lang="en-US" dirty="0" smtClean="0"/>
              <a:t>Improve </a:t>
            </a:r>
            <a:r>
              <a:rPr lang="en-US" dirty="0"/>
              <a:t>quality of life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Parts of Phase II</a:t>
            </a:r>
            <a:endParaRPr lang="ar-E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itchFamily="2" charset="2"/>
              <a:buChar char="q"/>
            </a:pPr>
            <a:r>
              <a:rPr lang="en-US" dirty="0"/>
              <a:t>Educational sessions</a:t>
            </a:r>
            <a:r>
              <a:rPr lang="en-US" dirty="0" smtClean="0"/>
              <a:t>.</a:t>
            </a:r>
            <a:r>
              <a:rPr lang="en-US" b="1" dirty="0" smtClean="0"/>
              <a:t> </a:t>
            </a:r>
            <a:r>
              <a:rPr lang="en-US" b="1" dirty="0">
                <a:solidFill>
                  <a:srgbClr val="0070C0"/>
                </a:solidFill>
              </a:rPr>
              <a:t>(</a:t>
            </a:r>
            <a:r>
              <a:rPr lang="en-US" b="1" dirty="0" smtClean="0">
                <a:solidFill>
                  <a:srgbClr val="0070C0"/>
                </a:solidFill>
              </a:rPr>
              <a:t>food preparation, medications, smoking cessation, sexual activity, cardiopulmonary anatomy, risk factor modification and what to do when symptoms return)</a:t>
            </a:r>
            <a:endParaRPr lang="en-US" dirty="0">
              <a:solidFill>
                <a:srgbClr val="0070C0"/>
              </a:solidFill>
            </a:endParaRPr>
          </a:p>
          <a:p>
            <a:pPr algn="l" rtl="0">
              <a:buFont typeface="Wingdings" pitchFamily="2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/>
              <a:t>Exercise sessions.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Home </a:t>
            </a:r>
            <a:r>
              <a:rPr lang="en-US" dirty="0"/>
              <a:t>program.</a:t>
            </a:r>
          </a:p>
          <a:p>
            <a:pPr algn="l" rtl="0">
              <a:buFont typeface="Wingdings" pitchFamily="2" charset="2"/>
              <a:buChar char="q"/>
            </a:pPr>
            <a:r>
              <a:rPr lang="en-US" dirty="0" smtClean="0"/>
              <a:t>Others </a:t>
            </a:r>
            <a:r>
              <a:rPr lang="en-US" dirty="0"/>
              <a:t>as </a:t>
            </a:r>
            <a:r>
              <a:rPr lang="en-US" dirty="0" smtClean="0"/>
              <a:t>indicated</a:t>
            </a:r>
          </a:p>
          <a:p>
            <a:pPr algn="l" rtl="0"/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The patient is monitored during Phase II with 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EG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85860"/>
            <a:ext cx="7772400" cy="4600590"/>
          </a:xfrm>
        </p:spPr>
        <p:txBody>
          <a:bodyPr>
            <a:normAutofit/>
          </a:bodyPr>
          <a:lstStyle/>
          <a:p>
            <a:pPr lvl="2" algn="l" rtl="0">
              <a:buFont typeface="Wingdings" pitchFamily="2" charset="2"/>
              <a:buChar char="q"/>
              <a:defRPr/>
            </a:pPr>
            <a:r>
              <a:rPr lang="en-US" sz="3600" b="1" dirty="0" smtClean="0">
                <a:solidFill>
                  <a:schemeClr val="tx2"/>
                </a:solidFill>
              </a:rPr>
              <a:t>Blood pressure</a:t>
            </a:r>
          </a:p>
          <a:p>
            <a:pPr lvl="2" algn="l" rtl="0">
              <a:buFont typeface="Wingdings" pitchFamily="2" charset="2"/>
              <a:buChar char="q"/>
              <a:defRPr/>
            </a:pPr>
            <a:r>
              <a:rPr lang="en-US" sz="3600" b="1" dirty="0" smtClean="0">
                <a:solidFill>
                  <a:schemeClr val="tx2"/>
                </a:solidFill>
              </a:rPr>
              <a:t>Heart rate</a:t>
            </a:r>
          </a:p>
          <a:p>
            <a:pPr lvl="2" algn="l" rtl="0">
              <a:buFont typeface="Wingdings" pitchFamily="2" charset="2"/>
              <a:buChar char="q"/>
              <a:defRPr/>
            </a:pPr>
            <a:r>
              <a:rPr lang="en-US" sz="3600" b="1" dirty="0" smtClean="0">
                <a:solidFill>
                  <a:schemeClr val="tx2"/>
                </a:solidFill>
              </a:rPr>
              <a:t>Telemetry EKG</a:t>
            </a:r>
          </a:p>
          <a:p>
            <a:pPr lvl="2" algn="l" rtl="0">
              <a:buFont typeface="Wingdings" pitchFamily="2" charset="2"/>
              <a:buChar char="q"/>
              <a:defRPr/>
            </a:pPr>
            <a:r>
              <a:rPr lang="en-US" sz="3600" b="1" dirty="0" err="1" smtClean="0">
                <a:solidFill>
                  <a:schemeClr val="tx2"/>
                </a:solidFill>
              </a:rPr>
              <a:t>Anginal</a:t>
            </a:r>
            <a:r>
              <a:rPr lang="en-US" sz="3600" b="1" dirty="0" smtClean="0">
                <a:solidFill>
                  <a:schemeClr val="tx2"/>
                </a:solidFill>
              </a:rPr>
              <a:t> scale</a:t>
            </a:r>
          </a:p>
          <a:p>
            <a:pPr lvl="2" algn="l" rtl="0">
              <a:buFont typeface="Wingdings" pitchFamily="2" charset="2"/>
              <a:buChar char="q"/>
              <a:defRPr/>
            </a:pPr>
            <a:r>
              <a:rPr lang="en-US" sz="3600" b="1" dirty="0" err="1" smtClean="0">
                <a:solidFill>
                  <a:schemeClr val="tx2"/>
                </a:solidFill>
              </a:rPr>
              <a:t>Dyspnea</a:t>
            </a:r>
            <a:r>
              <a:rPr lang="en-US" sz="3600" b="1" dirty="0" smtClean="0">
                <a:solidFill>
                  <a:schemeClr val="tx2"/>
                </a:solidFill>
              </a:rPr>
              <a:t> scale</a:t>
            </a:r>
          </a:p>
          <a:p>
            <a:pPr lvl="2" algn="l" rtl="0">
              <a:buFont typeface="Wingdings" pitchFamily="2" charset="2"/>
              <a:buChar char="q"/>
              <a:defRPr/>
            </a:pPr>
            <a:r>
              <a:rPr lang="en-US" sz="3600" b="1" dirty="0" smtClean="0">
                <a:solidFill>
                  <a:schemeClr val="tx2"/>
                </a:solidFill>
              </a:rPr>
              <a:t>Borg scale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Pre-requisites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473" y="1981200"/>
            <a:ext cx="4429156" cy="4114800"/>
          </a:xfrm>
        </p:spPr>
        <p:txBody>
          <a:bodyPr>
            <a:normAutofit fontScale="92500" lnSpcReduction="20000"/>
          </a:bodyPr>
          <a:lstStyle/>
          <a:p>
            <a:pPr lvl="1" algn="l" rtl="0" fontAlgn="base">
              <a:buNone/>
            </a:pPr>
            <a:r>
              <a:rPr lang="en-US" sz="2800" dirty="0"/>
              <a:t>symptom-limited </a:t>
            </a:r>
            <a:r>
              <a:rPr lang="en-US" sz="2800" dirty="0" smtClean="0"/>
              <a:t>exercise Testing Prior to starting program</a:t>
            </a:r>
          </a:p>
          <a:p>
            <a:pPr lvl="1" algn="l" rtl="0" fontAlgn="base">
              <a:buFont typeface="Wingdings" pitchFamily="2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to determine maximal HR(MHR)</a:t>
            </a:r>
          </a:p>
          <a:p>
            <a:pPr lvl="1" algn="l" rtl="0" fontAlgn="base">
              <a:buFont typeface="Wingdings" pitchFamily="2" charset="2"/>
              <a:buChar char="q"/>
            </a:pPr>
            <a:r>
              <a:rPr lang="en-US" dirty="0" smtClean="0">
                <a:solidFill>
                  <a:srgbClr val="0070C0"/>
                </a:solidFill>
              </a:rPr>
              <a:t>to exclude important ischemia, symptoms, or arrhythmia that would alter the therapeutic approach. </a:t>
            </a:r>
          </a:p>
          <a:p>
            <a:pPr algn="l" rtl="0" eaLnBrk="1" hangingPunct="1">
              <a:buNone/>
            </a:pPr>
            <a:r>
              <a:rPr lang="en-US" sz="2800" dirty="0" smtClean="0"/>
              <a:t> </a:t>
            </a:r>
          </a:p>
        </p:txBody>
      </p:sp>
      <p:pic>
        <p:nvPicPr>
          <p:cNvPr id="35844" name="Picture 4" descr="cardio_tread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21300" y="1981200"/>
            <a:ext cx="2820988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ar-EG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Exercise </a:t>
            </a:r>
            <a:r>
              <a:rPr lang="en-US" dirty="0">
                <a:solidFill>
                  <a:srgbClr val="FF0000"/>
                </a:solidFill>
              </a:rPr>
              <a:t>Testing</a:t>
            </a:r>
            <a:r>
              <a:rPr lang="en-US" dirty="0" smtClean="0">
                <a:solidFill>
                  <a:srgbClr val="FF0000"/>
                </a:solidFill>
              </a:rPr>
              <a:t> Data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is </a:t>
            </a:r>
            <a:r>
              <a:rPr lang="en-US" dirty="0">
                <a:solidFill>
                  <a:srgbClr val="FF0000"/>
                </a:solidFill>
              </a:rPr>
              <a:t>comprised of :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2000" cy="4438650"/>
          </a:xfrm>
        </p:spPr>
        <p:txBody>
          <a:bodyPr/>
          <a:lstStyle/>
          <a:p>
            <a:pPr lvl="2" algn="l" rtl="0">
              <a:defRPr/>
            </a:pPr>
            <a:r>
              <a:rPr lang="en-US" sz="3600" b="1" dirty="0" smtClean="0">
                <a:solidFill>
                  <a:schemeClr val="tx2"/>
                </a:solidFill>
              </a:rPr>
              <a:t>Resting HR</a:t>
            </a:r>
          </a:p>
          <a:p>
            <a:pPr lvl="2" algn="l" rtl="0">
              <a:defRPr/>
            </a:pPr>
            <a:r>
              <a:rPr lang="en-US" sz="3600" b="1" dirty="0" smtClean="0">
                <a:solidFill>
                  <a:schemeClr val="tx2"/>
                </a:solidFill>
              </a:rPr>
              <a:t>Resting blood pressure</a:t>
            </a:r>
          </a:p>
          <a:p>
            <a:pPr lvl="2" algn="l" rtl="0">
              <a:defRPr/>
            </a:pPr>
            <a:r>
              <a:rPr lang="en-US" sz="3600" b="1" dirty="0" smtClean="0">
                <a:solidFill>
                  <a:schemeClr val="tx2"/>
                </a:solidFill>
              </a:rPr>
              <a:t>Maximum exercise heart rate</a:t>
            </a:r>
          </a:p>
          <a:p>
            <a:pPr lvl="2" algn="l" rtl="0">
              <a:defRPr/>
            </a:pPr>
            <a:r>
              <a:rPr lang="en-US" sz="3600" b="1" dirty="0" smtClean="0">
                <a:solidFill>
                  <a:schemeClr val="tx2"/>
                </a:solidFill>
              </a:rPr>
              <a:t>Maximum exercise blood pressure</a:t>
            </a:r>
          </a:p>
          <a:p>
            <a:pPr lvl="2" algn="l" rtl="0">
              <a:defRPr/>
            </a:pPr>
            <a:r>
              <a:rPr lang="en-US" sz="3600" b="1" dirty="0" smtClean="0">
                <a:solidFill>
                  <a:schemeClr val="tx2"/>
                </a:solidFill>
              </a:rPr>
              <a:t>Maximum MET’s achieved.</a:t>
            </a:r>
            <a:endParaRPr lang="en-US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Exercise protocol</a:t>
            </a:r>
            <a:endParaRPr lang="ar-EG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670</Words>
  <Application>Microsoft Office PowerPoint</Application>
  <PresentationFormat>On-screen Show (4:3)</PresentationFormat>
  <Paragraphs>109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Cardiac rehabilitation phase II</vt:lpstr>
      <vt:lpstr>Phase II</vt:lpstr>
      <vt:lpstr>Safety </vt:lpstr>
      <vt:lpstr>Goals</vt:lpstr>
      <vt:lpstr>Parts of Phase II</vt:lpstr>
      <vt:lpstr>The patient is monitored during Phase II with : </vt:lpstr>
      <vt:lpstr>Pre-requisites </vt:lpstr>
      <vt:lpstr> Exercise Testing Data is comprised of :</vt:lpstr>
      <vt:lpstr>Exercise protocol</vt:lpstr>
      <vt:lpstr>H/w</vt:lpstr>
      <vt:lpstr>The benefits of warm up : </vt:lpstr>
      <vt:lpstr>Cool down benefits : </vt:lpstr>
      <vt:lpstr>sudden stop of vigorous ex can lead to  </vt:lpstr>
      <vt:lpstr>Exercise prescription</vt:lpstr>
      <vt:lpstr>Maximum Heart Rate</vt:lpstr>
      <vt:lpstr>Exercise prescription</vt:lpstr>
      <vt:lpstr>Contraindication for resistance training </vt:lpstr>
      <vt:lpstr>Any Q?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Cardiac rehabilitation phase II</dc:title>
  <dc:creator>DELL</dc:creator>
  <cp:lastModifiedBy>Rehab Gwada</cp:lastModifiedBy>
  <cp:revision>38</cp:revision>
  <dcterms:created xsi:type="dcterms:W3CDTF">2014-11-15T11:05:41Z</dcterms:created>
  <dcterms:modified xsi:type="dcterms:W3CDTF">2015-11-08T18:04:48Z</dcterms:modified>
</cp:coreProperties>
</file>