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60" r:id="rId4"/>
    <p:sldId id="261" r:id="rId5"/>
    <p:sldId id="258" r:id="rId6"/>
    <p:sldId id="259" r:id="rId7"/>
    <p:sldId id="262" r:id="rId8"/>
    <p:sldId id="263" r:id="rId9"/>
    <p:sldId id="264" r:id="rId10"/>
    <p:sldId id="265"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3" d="100"/>
          <a:sy n="103" d="100"/>
        </p:scale>
        <p:origin x="-204"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US" smtClean="0"/>
              <a:t>Click to edit Master title style</a:t>
            </a:r>
            <a:endParaRPr kumimoji="0" lang="en-US"/>
          </a:p>
        </p:txBody>
      </p:sp>
      <p:sp>
        <p:nvSpPr>
          <p:cNvPr id="28" name="Date Placeholder 27"/>
          <p:cNvSpPr>
            <a:spLocks noGrp="1"/>
          </p:cNvSpPr>
          <p:nvPr>
            <p:ph type="dt" sz="half" idx="10"/>
          </p:nvPr>
        </p:nvSpPr>
        <p:spPr/>
        <p:txBody>
          <a:bodyPr/>
          <a:lstStyle/>
          <a:p>
            <a:fld id="{BA44E60E-67ED-42C4-BDBB-6CBB61CB1F82}" type="datetimeFigureOut">
              <a:rPr lang="en-US" smtClean="0"/>
              <a:t>5/20/2015</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a:lstStyle/>
          <a:p>
            <a:fld id="{0A4FD64E-C529-428A-8D06-971ED2F0ACF5}" type="slidenum">
              <a:rPr lang="en-US" smtClean="0"/>
              <a:t>‹#›</a:t>
            </a:fld>
            <a:endParaRPr lang="en-US"/>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A44E60E-67ED-42C4-BDBB-6CBB61CB1F82}" type="datetimeFigureOut">
              <a:rPr lang="en-US" smtClean="0"/>
              <a:t>5/20/2015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A4FD64E-C529-428A-8D06-971ED2F0ACF5}"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A44E60E-67ED-42C4-BDBB-6CBB61CB1F82}" type="datetimeFigureOut">
              <a:rPr lang="en-US" smtClean="0"/>
              <a:t>5/20/2015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A4FD64E-C529-428A-8D06-971ED2F0ACF5}"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A44E60E-67ED-42C4-BDBB-6CBB61CB1F82}" type="datetimeFigureOut">
              <a:rPr lang="en-US" smtClean="0"/>
              <a:t>5/20/2015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A4FD64E-C529-428A-8D06-971ED2F0ACF5}"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BA44E60E-67ED-42C4-BDBB-6CBB61CB1F82}" type="datetimeFigureOut">
              <a:rPr lang="en-US" smtClean="0"/>
              <a:t>5/20/2015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7924800" y="6416675"/>
            <a:ext cx="762000" cy="365125"/>
          </a:xfrm>
        </p:spPr>
        <p:txBody>
          <a:bodyPr/>
          <a:lstStyle/>
          <a:p>
            <a:fld id="{0A4FD64E-C529-428A-8D06-971ED2F0ACF5}"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BA44E60E-67ED-42C4-BDBB-6CBB61CB1F82}" type="datetimeFigureOut">
              <a:rPr lang="en-US" smtClean="0"/>
              <a:t>5/20/2015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A4FD64E-C529-428A-8D06-971ED2F0ACF5}"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BA44E60E-67ED-42C4-BDBB-6CBB61CB1F82}" type="datetimeFigureOut">
              <a:rPr lang="en-US" smtClean="0"/>
              <a:t>5/20/2015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A4FD64E-C529-428A-8D06-971ED2F0ACF5}"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BA44E60E-67ED-42C4-BDBB-6CBB61CB1F82}" type="datetimeFigureOut">
              <a:rPr lang="en-US" smtClean="0"/>
              <a:t>5/20/2015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A4FD64E-C529-428A-8D06-971ED2F0ACF5}"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44E60E-67ED-42C4-BDBB-6CBB61CB1F82}" type="datetimeFigureOut">
              <a:rPr lang="en-US" smtClean="0"/>
              <a:t>5/20/2015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A4FD64E-C529-428A-8D06-971ED2F0ACF5}"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BA44E60E-67ED-42C4-BDBB-6CBB61CB1F82}" type="datetimeFigureOut">
              <a:rPr lang="en-US" smtClean="0"/>
              <a:t>5/20/2015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A4FD64E-C529-428A-8D06-971ED2F0ACF5}"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4" name="Text Placeholder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BA44E60E-67ED-42C4-BDBB-6CBB61CB1F82}" type="datetimeFigureOut">
              <a:rPr lang="en-US" smtClean="0"/>
              <a:t>5/20/2015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A4FD64E-C529-428A-8D06-971ED2F0ACF5}"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BA44E60E-67ED-42C4-BDBB-6CBB61CB1F82}" type="datetimeFigureOut">
              <a:rPr lang="en-US" smtClean="0"/>
              <a:t>5/20/2015</a:t>
            </a:fld>
            <a:endParaRPr lang="en-US"/>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n-US"/>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0A4FD64E-C529-428A-8D06-971ED2F0ACF5}" type="slidenum">
              <a:rPr lang="en-US" smtClean="0"/>
              <a:t>‹#›</a:t>
            </a:fld>
            <a:endParaRPr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Carotid artery ultrasound</a:t>
            </a:r>
            <a:endParaRPr lang="en-US" dirty="0"/>
          </a:p>
        </p:txBody>
      </p:sp>
      <p:sp>
        <p:nvSpPr>
          <p:cNvPr id="3" name="Subtitle 2"/>
          <p:cNvSpPr>
            <a:spLocks noGrp="1"/>
          </p:cNvSpPr>
          <p:nvPr>
            <p:ph type="subTitle" idx="1"/>
          </p:nvPr>
        </p:nvSpPr>
        <p:spPr>
          <a:xfrm>
            <a:off x="1371600" y="3962400"/>
            <a:ext cx="6400800" cy="1121898"/>
          </a:xfrm>
        </p:spPr>
        <p:txBody>
          <a:bodyPr/>
          <a:lstStyle/>
          <a:p>
            <a:r>
              <a:rPr lang="en-US" dirty="0" smtClean="0"/>
              <a:t>BY: LAMYAA ALLUHAYDAN</a:t>
            </a:r>
            <a:endParaRPr lang="en-US" dirty="0"/>
          </a:p>
        </p:txBody>
      </p:sp>
    </p:spTree>
    <p:extLst>
      <p:ext uri="{BB962C8B-B14F-4D97-AF65-F5344CB8AC3E}">
        <p14:creationId xmlns:p14="http://schemas.microsoft.com/office/powerpoint/2010/main" val="372387449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057400"/>
            <a:ext cx="8229600" cy="2971800"/>
          </a:xfrm>
        </p:spPr>
        <p:txBody>
          <a:bodyPr>
            <a:normAutofit/>
          </a:bodyPr>
          <a:lstStyle/>
          <a:p>
            <a:r>
              <a:rPr lang="en-US" sz="8000" dirty="0" smtClean="0"/>
              <a:t>THANK YOU</a:t>
            </a:r>
            <a:endParaRPr lang="en-US" sz="8000" dirty="0"/>
          </a:p>
        </p:txBody>
      </p:sp>
    </p:spTree>
    <p:extLst>
      <p:ext uri="{BB962C8B-B14F-4D97-AF65-F5344CB8AC3E}">
        <p14:creationId xmlns:p14="http://schemas.microsoft.com/office/powerpoint/2010/main" val="191725894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Carotid</a:t>
            </a:r>
            <a:endParaRPr lang="en-US" dirty="0"/>
          </a:p>
        </p:txBody>
      </p:sp>
      <p:sp>
        <p:nvSpPr>
          <p:cNvPr id="3" name="Content Placeholder 2"/>
          <p:cNvSpPr>
            <a:spLocks noGrp="1"/>
          </p:cNvSpPr>
          <p:nvPr>
            <p:ph idx="1"/>
          </p:nvPr>
        </p:nvSpPr>
        <p:spPr/>
        <p:txBody>
          <a:bodyPr>
            <a:normAutofit/>
          </a:bodyPr>
          <a:lstStyle/>
          <a:p>
            <a:r>
              <a:rPr lang="en-US" dirty="0"/>
              <a:t>The carotid arteries are major blood vessels in the neck that supply blood to the brain, neck, and face. There are two carotid arteries, one on the right and one on the left. In the neck, each carotid artery branches into two divisions:</a:t>
            </a:r>
          </a:p>
          <a:p>
            <a:r>
              <a:rPr lang="en-US" dirty="0"/>
              <a:t>The internal carotid artery supplies blood to the brain.</a:t>
            </a:r>
          </a:p>
          <a:p>
            <a:r>
              <a:rPr lang="en-US" dirty="0"/>
              <a:t>The external carotid artery supplies blood to the face and neck.</a:t>
            </a:r>
          </a:p>
          <a:p>
            <a:endParaRPr lang="en-US" dirty="0"/>
          </a:p>
        </p:txBody>
      </p:sp>
    </p:spTree>
    <p:extLst>
      <p:ext uri="{BB962C8B-B14F-4D97-AF65-F5344CB8AC3E}">
        <p14:creationId xmlns:p14="http://schemas.microsoft.com/office/powerpoint/2010/main" val="378093865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438400"/>
            <a:ext cx="8229600" cy="3870960"/>
          </a:xfrm>
        </p:spPr>
        <p:txBody>
          <a:bodyPr/>
          <a:lstStyle/>
          <a:p>
            <a:r>
              <a:rPr lang="en-US" dirty="0"/>
              <a:t>Like all arteries, the carotid arteries are made of three layers of tissue:</a:t>
            </a:r>
          </a:p>
          <a:p>
            <a:r>
              <a:rPr lang="en-US" dirty="0"/>
              <a:t>Intima, the smooth innermost layer</a:t>
            </a:r>
          </a:p>
          <a:p>
            <a:r>
              <a:rPr lang="en-US" dirty="0"/>
              <a:t>Media, the muscular middle layer</a:t>
            </a:r>
          </a:p>
          <a:p>
            <a:r>
              <a:rPr lang="en-US" dirty="0"/>
              <a:t>Adventitia, the outer layer</a:t>
            </a:r>
          </a:p>
          <a:p>
            <a:endParaRPr lang="en-US" dirty="0"/>
          </a:p>
        </p:txBody>
      </p:sp>
    </p:spTree>
    <p:extLst>
      <p:ext uri="{BB962C8B-B14F-4D97-AF65-F5344CB8AC3E}">
        <p14:creationId xmlns:p14="http://schemas.microsoft.com/office/powerpoint/2010/main" val="383090625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286000"/>
            <a:ext cx="8229600" cy="4023360"/>
          </a:xfrm>
        </p:spPr>
        <p:txBody>
          <a:bodyPr/>
          <a:lstStyle/>
          <a:p>
            <a:r>
              <a:rPr lang="en-US" dirty="0"/>
              <a:t>The carotid sinus, or carotid bulb, is a widening of a carotid artery at its main branch point. The carotid sinus contains sensors that help regulate blood pressure. The carotid artery pulse can normally be felt in the neck by pressing the fingertips against the side of the windpipe, or trachea.</a:t>
            </a:r>
          </a:p>
        </p:txBody>
      </p:sp>
    </p:spTree>
    <p:extLst>
      <p:ext uri="{BB962C8B-B14F-4D97-AF65-F5344CB8AC3E}">
        <p14:creationId xmlns:p14="http://schemas.microsoft.com/office/powerpoint/2010/main" val="344635781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anatomy</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343150" y="2001837"/>
            <a:ext cx="4457700" cy="3905250"/>
          </a:xfrm>
        </p:spPr>
      </p:pic>
    </p:spTree>
    <p:extLst>
      <p:ext uri="{BB962C8B-B14F-4D97-AF65-F5344CB8AC3E}">
        <p14:creationId xmlns:p14="http://schemas.microsoft.com/office/powerpoint/2010/main" val="371007732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ULTRASOUND</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752600" y="1797050"/>
            <a:ext cx="5486400" cy="4314825"/>
          </a:xfrm>
        </p:spPr>
      </p:pic>
    </p:spTree>
    <p:extLst>
      <p:ext uri="{BB962C8B-B14F-4D97-AF65-F5344CB8AC3E}">
        <p14:creationId xmlns:p14="http://schemas.microsoft.com/office/powerpoint/2010/main" val="391214068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IMAGES</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371600" y="1600200"/>
            <a:ext cx="6019800" cy="4419600"/>
          </a:xfrm>
        </p:spPr>
      </p:pic>
    </p:spTree>
    <p:extLst>
      <p:ext uri="{BB962C8B-B14F-4D97-AF65-F5344CB8AC3E}">
        <p14:creationId xmlns:p14="http://schemas.microsoft.com/office/powerpoint/2010/main" val="342121449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IMAGES</a:t>
            </a: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286000" y="2239962"/>
            <a:ext cx="4572000" cy="3429000"/>
          </a:xfrm>
        </p:spPr>
      </p:pic>
    </p:spTree>
    <p:extLst>
      <p:ext uri="{BB962C8B-B14F-4D97-AF65-F5344CB8AC3E}">
        <p14:creationId xmlns:p14="http://schemas.microsoft.com/office/powerpoint/2010/main" val="66723062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IMAGES</a:t>
            </a: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990600" y="2392362"/>
            <a:ext cx="6934199" cy="3124200"/>
          </a:xfrm>
        </p:spPr>
      </p:pic>
    </p:spTree>
    <p:extLst>
      <p:ext uri="{BB962C8B-B14F-4D97-AF65-F5344CB8AC3E}">
        <p14:creationId xmlns:p14="http://schemas.microsoft.com/office/powerpoint/2010/main" val="3064140114"/>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13</TotalTime>
  <Words>176</Words>
  <Application>Microsoft Office PowerPoint</Application>
  <PresentationFormat>On-screen Show (4:3)</PresentationFormat>
  <Paragraphs>17</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Apex</vt:lpstr>
      <vt:lpstr>Carotid artery ultrasound</vt:lpstr>
      <vt:lpstr>Carotid</vt:lpstr>
      <vt:lpstr>PowerPoint Presentation</vt:lpstr>
      <vt:lpstr>PowerPoint Presentation</vt:lpstr>
      <vt:lpstr>anatomy</vt:lpstr>
      <vt:lpstr>ULTRASOUND</vt:lpstr>
      <vt:lpstr>IMAGES</vt:lpstr>
      <vt:lpstr>IMAGES</vt:lpstr>
      <vt:lpstr>IMAGES</vt:lpstr>
      <vt:lpstr>THANK YOU</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Carotid artery ultrasound</dc:title>
  <dc:creator>Lamyaa Alluhaydan</dc:creator>
  <cp:lastModifiedBy>Lamyaa Alluhaydan</cp:lastModifiedBy>
  <cp:revision>2</cp:revision>
  <dcterms:created xsi:type="dcterms:W3CDTF">2015-05-20T07:28:49Z</dcterms:created>
  <dcterms:modified xsi:type="dcterms:W3CDTF">2015-05-20T07:42:26Z</dcterms:modified>
</cp:coreProperties>
</file>