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2C8D-FD68-42F1-B8D0-48A7EE4958E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CA3D-811C-4A97-8FBD-42C53CA7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 and Effect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122 </a:t>
            </a:r>
            <a:r>
              <a:rPr lang="en-US" dirty="0" err="1" smtClean="0"/>
              <a:t>najd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1. </a:t>
            </a:r>
            <a:r>
              <a:rPr lang="en-US" sz="2000" b="1" u="sng" dirty="0" smtClean="0"/>
              <a:t>Eating uncooked meat </a:t>
            </a:r>
            <a:r>
              <a:rPr lang="en-US" sz="2000" b="1" dirty="0" smtClean="0"/>
              <a:t>can result </a:t>
            </a:r>
            <a:r>
              <a:rPr lang="en-US" sz="2000" b="1" u="sng" dirty="0" smtClean="0"/>
              <a:t>in illness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                        C                                              E</a:t>
            </a:r>
          </a:p>
          <a:p>
            <a:pPr>
              <a:buNone/>
            </a:pPr>
            <a:r>
              <a:rPr lang="en-US" sz="2000" b="1" dirty="0" smtClean="0"/>
              <a:t>2. </a:t>
            </a:r>
            <a:r>
              <a:rPr lang="en-US" sz="2000" b="1" u="sng" dirty="0" smtClean="0"/>
              <a:t>Many car accidents happen </a:t>
            </a:r>
            <a:r>
              <a:rPr lang="en-US" sz="2000" b="1" dirty="0" smtClean="0"/>
              <a:t>because of </a:t>
            </a:r>
            <a:r>
              <a:rPr lang="en-US" sz="2000" b="1" u="sng" dirty="0" smtClean="0"/>
              <a:t>ice and snow on the road.</a:t>
            </a:r>
          </a:p>
          <a:p>
            <a:pPr>
              <a:buNone/>
            </a:pPr>
            <a:r>
              <a:rPr lang="en-US" sz="2000" b="1" dirty="0" smtClean="0"/>
              <a:t>                                 E                                                         C</a:t>
            </a:r>
          </a:p>
          <a:p>
            <a:pPr>
              <a:buNone/>
            </a:pPr>
            <a:r>
              <a:rPr lang="en-US" sz="2000" b="1" dirty="0" smtClean="0"/>
              <a:t>3. </a:t>
            </a:r>
            <a:r>
              <a:rPr lang="en-US" sz="2000" b="1" u="sng" dirty="0" smtClean="0"/>
              <a:t>Bad food and not enough sleep </a:t>
            </a:r>
            <a:r>
              <a:rPr lang="en-US" sz="2000" b="1" dirty="0" smtClean="0"/>
              <a:t>are two reasons for </a:t>
            </a:r>
            <a:r>
              <a:rPr lang="en-US" sz="2000" b="1" u="sng" dirty="0" smtClean="0"/>
              <a:t>poor health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                        </a:t>
            </a:r>
            <a:r>
              <a:rPr lang="en-US" sz="2000" b="1" dirty="0" smtClean="0"/>
              <a:t>C </a:t>
            </a:r>
            <a:r>
              <a:rPr lang="en-US" sz="2000" dirty="0" smtClean="0"/>
              <a:t>                                                                               </a:t>
            </a:r>
            <a:r>
              <a:rPr lang="en-US" sz="2000" b="1" dirty="0" smtClean="0"/>
              <a:t> E        </a:t>
            </a:r>
          </a:p>
          <a:p>
            <a:pPr>
              <a:buNone/>
            </a:pPr>
            <a:r>
              <a:rPr lang="en-US" sz="2000" b="1" dirty="0" smtClean="0"/>
              <a:t>4. Doctors tell us that </a:t>
            </a:r>
            <a:r>
              <a:rPr lang="en-US" sz="2000" b="1" u="sng" dirty="0" smtClean="0"/>
              <a:t>smoking cigarettes </a:t>
            </a:r>
            <a:r>
              <a:rPr lang="en-US" sz="2000" b="1" dirty="0" smtClean="0"/>
              <a:t>often leads to </a:t>
            </a:r>
            <a:r>
              <a:rPr lang="en-US" sz="2000" b="1" u="sng" dirty="0" smtClean="0"/>
              <a:t>cancer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C                                             E</a:t>
            </a:r>
          </a:p>
          <a:p>
            <a:pPr>
              <a:buNone/>
            </a:pPr>
            <a:r>
              <a:rPr lang="en-US" sz="2000" b="1" dirty="0" smtClean="0"/>
              <a:t>5. </a:t>
            </a:r>
            <a:r>
              <a:rPr lang="en-US" sz="2000" b="1" u="sng" dirty="0" smtClean="0"/>
              <a:t>Some people become nervous </a:t>
            </a:r>
            <a:r>
              <a:rPr lang="en-US" sz="2000" b="1" dirty="0" smtClean="0"/>
              <a:t>because of </a:t>
            </a:r>
            <a:r>
              <a:rPr lang="en-US" sz="2000" b="1" u="sng" dirty="0" smtClean="0"/>
              <a:t>drinking coffee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E                                                                         C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Booklet: pages 265-268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/>
              <a:t>Shoes with high heels can cause foot problems.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u="sng" dirty="0" smtClean="0"/>
              <a:t>Shoes with high heels</a:t>
            </a:r>
            <a:r>
              <a:rPr lang="en-US" b="1" dirty="0" smtClean="0"/>
              <a:t>           </a:t>
            </a:r>
            <a:r>
              <a:rPr lang="en-US" b="1" u="sng" dirty="0" smtClean="0"/>
              <a:t>can cause</a:t>
            </a:r>
            <a:r>
              <a:rPr lang="en-US" b="1" dirty="0" smtClean="0"/>
              <a:t>            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Cause                                         Signal words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/>
              <a:t>foot problems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Effect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Foot problems can be caused by shoes with high heels.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/>
              <a:t>Foot problems </a:t>
            </a:r>
            <a:r>
              <a:rPr lang="en-US" b="1" dirty="0" smtClean="0"/>
              <a:t>       </a:t>
            </a:r>
            <a:r>
              <a:rPr lang="en-US" b="1" u="sng" dirty="0" smtClean="0"/>
              <a:t>can be caused by</a:t>
            </a:r>
            <a:r>
              <a:rPr lang="en-US" b="1" dirty="0" smtClean="0"/>
              <a:t>         </a:t>
            </a:r>
          </a:p>
          <a:p>
            <a:pPr>
              <a:buNone/>
            </a:pPr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Effect                                     Signal words</a:t>
            </a:r>
            <a:endParaRPr lang="en-US" sz="2400" b="1" dirty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u="sng" dirty="0" smtClean="0"/>
              <a:t>shoes with high heels.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Cause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The writer uses a cause/effect pattern to show how one thing causes another.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If the CAUSE comes first in a sentence, 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E</a:t>
            </a:r>
            <a:r>
              <a:rPr lang="en-US" b="1" dirty="0" smtClean="0">
                <a:sym typeface="Symbol"/>
              </a:rPr>
              <a:t>, use these signal words: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 </a:t>
            </a:r>
            <a:r>
              <a:rPr lang="en-US" dirty="0" smtClean="0">
                <a:sym typeface="Symbol"/>
              </a:rPr>
              <a:t>so			can make		is a cause of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sym typeface="Symbol"/>
              </a:rPr>
              <a:t>	</a:t>
            </a:r>
            <a:r>
              <a:rPr lang="en-US" dirty="0" smtClean="0">
                <a:sym typeface="Symbol"/>
              </a:rPr>
              <a:t>leads to 		makes		can result in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can cause	can effect		results in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causes		effects	had an effect on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can help		can stop		helps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stops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the EFFECT comes first in a sentence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C, </a:t>
            </a:r>
            <a:r>
              <a:rPr lang="en-US" b="1" dirty="0" smtClean="0">
                <a:sym typeface="Symbol"/>
              </a:rPr>
              <a:t>use these signal words: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because			is the effect of                        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is made by		because of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is caused by		is due to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results from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each sentence, write </a:t>
            </a:r>
            <a:r>
              <a:rPr lang="en-US" b="1" dirty="0" smtClean="0"/>
              <a:t>“c”</a:t>
            </a:r>
            <a:r>
              <a:rPr lang="en-US" dirty="0" smtClean="0"/>
              <a:t> under the cause and </a:t>
            </a:r>
            <a:r>
              <a:rPr lang="en-US" b="1" dirty="0" smtClean="0"/>
              <a:t>“E” </a:t>
            </a:r>
            <a:r>
              <a:rPr lang="en-US" dirty="0" smtClean="0"/>
              <a:t>under the effect.</a:t>
            </a:r>
            <a:endParaRPr lang="en-US" b="1" dirty="0"/>
          </a:p>
          <a:p>
            <a:pPr>
              <a:buNone/>
            </a:pPr>
            <a:r>
              <a:rPr lang="en-US" sz="2400" b="1" dirty="0" smtClean="0"/>
              <a:t>1. Eating uncooked meat can result in illness.</a:t>
            </a:r>
          </a:p>
          <a:p>
            <a:pPr>
              <a:buNone/>
            </a:pPr>
            <a:r>
              <a:rPr lang="en-US" sz="2400" b="1" dirty="0" smtClean="0"/>
              <a:t>2. Many car accidents happen because of ice and snow on the road.</a:t>
            </a:r>
          </a:p>
          <a:p>
            <a:pPr>
              <a:buNone/>
            </a:pPr>
            <a:r>
              <a:rPr lang="en-US" sz="2400" b="1" dirty="0" smtClean="0"/>
              <a:t>3. Bad food and not enough sleep are two reasons for poor health.</a:t>
            </a:r>
          </a:p>
          <a:p>
            <a:pPr>
              <a:buNone/>
            </a:pPr>
            <a:r>
              <a:rPr lang="en-US" sz="2400" b="1" dirty="0" smtClean="0"/>
              <a:t>4. Doctors tell us that smoking cigarettes often leads to cancer.</a:t>
            </a:r>
          </a:p>
          <a:p>
            <a:pPr>
              <a:buNone/>
            </a:pPr>
            <a:r>
              <a:rPr lang="en-US" sz="2400" b="1" dirty="0" smtClean="0"/>
              <a:t>5. Some people become nervous because of drinking coffee.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Cause and Effect Essay</vt:lpstr>
      <vt:lpstr>Cause and Effect</vt:lpstr>
      <vt:lpstr>Cause and Effect</vt:lpstr>
      <vt:lpstr>Cause and Effect</vt:lpstr>
      <vt:lpstr>Cause and Effect</vt:lpstr>
      <vt:lpstr>Cause and Effect</vt:lpstr>
      <vt:lpstr>Cause and Effect</vt:lpstr>
      <vt:lpstr>Cause and Effect</vt:lpstr>
      <vt:lpstr>Cause and Effect</vt:lpstr>
      <vt:lpstr>Cause and Effect</vt:lpstr>
      <vt:lpstr>Cause and Effect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 Essay</dc:title>
  <dc:creator>user</dc:creator>
  <cp:lastModifiedBy>pc</cp:lastModifiedBy>
  <cp:revision>7</cp:revision>
  <dcterms:created xsi:type="dcterms:W3CDTF">2014-04-03T04:56:58Z</dcterms:created>
  <dcterms:modified xsi:type="dcterms:W3CDTF">2014-04-06T03:53:45Z</dcterms:modified>
</cp:coreProperties>
</file>