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8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AF2C8D-FD68-42F1-B8D0-48A7EE4958E9}" type="datetimeFigureOut">
              <a:rPr lang="en-US" smtClean="0"/>
              <a:pPr/>
              <a:t>4/6/2014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2DCA3D-811C-4A97-8FBD-42C53CA712C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Cause and Effect Essay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122 </a:t>
            </a:r>
            <a:r>
              <a:rPr lang="en-US" dirty="0" err="1" smtClean="0"/>
              <a:t>najd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sz="2000" b="1" dirty="0" smtClean="0"/>
              <a:t>1. </a:t>
            </a:r>
            <a:r>
              <a:rPr lang="en-US" sz="2000" b="1" u="sng" dirty="0" smtClean="0"/>
              <a:t>Eating uncooked meat </a:t>
            </a:r>
            <a:r>
              <a:rPr lang="en-US" sz="2000" b="1" dirty="0" smtClean="0"/>
              <a:t>can result </a:t>
            </a:r>
            <a:r>
              <a:rPr lang="en-US" sz="2000" b="1" u="sng" dirty="0" smtClean="0"/>
              <a:t>in illness</a:t>
            </a:r>
            <a:r>
              <a:rPr lang="en-US" sz="2000" b="1" dirty="0" smtClean="0"/>
              <a:t>.</a:t>
            </a:r>
          </a:p>
          <a:p>
            <a:pPr>
              <a:buNone/>
            </a:pPr>
            <a:r>
              <a:rPr lang="en-US" sz="2000" b="1" dirty="0" smtClean="0"/>
              <a:t>                        C                                              E</a:t>
            </a:r>
          </a:p>
          <a:p>
            <a:pPr>
              <a:buNone/>
            </a:pPr>
            <a:r>
              <a:rPr lang="en-US" sz="2000" b="1" dirty="0" smtClean="0"/>
              <a:t>2. </a:t>
            </a:r>
            <a:r>
              <a:rPr lang="en-US" sz="2000" b="1" u="sng" dirty="0" smtClean="0"/>
              <a:t>Many car accidents happen </a:t>
            </a:r>
            <a:r>
              <a:rPr lang="en-US" sz="2000" b="1" dirty="0" smtClean="0"/>
              <a:t>because of </a:t>
            </a:r>
            <a:r>
              <a:rPr lang="en-US" sz="2000" b="1" u="sng" dirty="0" smtClean="0"/>
              <a:t>ice and snow on the road.</a:t>
            </a:r>
          </a:p>
          <a:p>
            <a:pPr>
              <a:buNone/>
            </a:pPr>
            <a:r>
              <a:rPr lang="en-US" sz="2000" b="1" dirty="0" smtClean="0"/>
              <a:t>                                 E                                                         C</a:t>
            </a:r>
          </a:p>
          <a:p>
            <a:pPr>
              <a:buNone/>
            </a:pPr>
            <a:r>
              <a:rPr lang="en-US" sz="2000" b="1" dirty="0" smtClean="0"/>
              <a:t>3. </a:t>
            </a:r>
            <a:r>
              <a:rPr lang="en-US" sz="2000" b="1" u="sng" dirty="0" smtClean="0"/>
              <a:t>Bad food and not enough sleep </a:t>
            </a:r>
            <a:r>
              <a:rPr lang="en-US" sz="2000" b="1" dirty="0" smtClean="0"/>
              <a:t>are two reasons for </a:t>
            </a:r>
            <a:r>
              <a:rPr lang="en-US" sz="2000" b="1" u="sng" dirty="0" smtClean="0"/>
              <a:t>poor health</a:t>
            </a:r>
            <a:r>
              <a:rPr lang="en-US" sz="2000" b="1" dirty="0" smtClean="0"/>
              <a:t>.</a:t>
            </a:r>
          </a:p>
          <a:p>
            <a:pPr>
              <a:buNone/>
            </a:pPr>
            <a:r>
              <a:rPr lang="en-US" sz="2000" dirty="0" smtClean="0"/>
              <a:t>                            </a:t>
            </a:r>
            <a:r>
              <a:rPr lang="en-US" sz="2000" b="1" dirty="0" smtClean="0"/>
              <a:t>C </a:t>
            </a:r>
            <a:r>
              <a:rPr lang="en-US" sz="2000" dirty="0" smtClean="0"/>
              <a:t>                                                                               </a:t>
            </a:r>
            <a:r>
              <a:rPr lang="en-US" sz="2000" b="1" dirty="0" smtClean="0"/>
              <a:t> E        </a:t>
            </a:r>
          </a:p>
          <a:p>
            <a:pPr>
              <a:buNone/>
            </a:pPr>
            <a:r>
              <a:rPr lang="en-US" sz="2000" b="1" dirty="0" smtClean="0"/>
              <a:t>4. Doctors tell us that </a:t>
            </a:r>
            <a:r>
              <a:rPr lang="en-US" sz="2000" b="1" u="sng" dirty="0" smtClean="0"/>
              <a:t>smoking cigarettes </a:t>
            </a:r>
            <a:r>
              <a:rPr lang="en-US" sz="2000" b="1" dirty="0" smtClean="0"/>
              <a:t>often leads to </a:t>
            </a:r>
            <a:r>
              <a:rPr lang="en-US" sz="2000" b="1" u="sng" dirty="0" smtClean="0"/>
              <a:t>cancer</a:t>
            </a:r>
            <a:r>
              <a:rPr lang="en-US" sz="2000" b="1" dirty="0" smtClean="0"/>
              <a:t>.</a:t>
            </a:r>
          </a:p>
          <a:p>
            <a:pPr>
              <a:buNone/>
            </a:pPr>
            <a:r>
              <a:rPr lang="en-US" sz="2000" b="1" dirty="0"/>
              <a:t> </a:t>
            </a:r>
            <a:r>
              <a:rPr lang="en-US" sz="2000" b="1" dirty="0" smtClean="0"/>
              <a:t>                                                          C                                             E</a:t>
            </a:r>
          </a:p>
          <a:p>
            <a:pPr>
              <a:buNone/>
            </a:pPr>
            <a:r>
              <a:rPr lang="en-US" sz="2000" b="1" dirty="0" smtClean="0"/>
              <a:t>5. </a:t>
            </a:r>
            <a:r>
              <a:rPr lang="en-US" sz="2000" b="1" u="sng" dirty="0" smtClean="0"/>
              <a:t>Some people become nervous </a:t>
            </a:r>
            <a:r>
              <a:rPr lang="en-US" sz="2000" b="1" dirty="0" smtClean="0"/>
              <a:t>because of </a:t>
            </a:r>
            <a:r>
              <a:rPr lang="en-US" sz="2000" b="1" u="sng" dirty="0" smtClean="0"/>
              <a:t>drinking coffee</a:t>
            </a:r>
            <a:r>
              <a:rPr lang="en-US" sz="2000" b="1" dirty="0" smtClean="0"/>
              <a:t>.</a:t>
            </a:r>
          </a:p>
          <a:p>
            <a:pPr>
              <a:buNone/>
            </a:pPr>
            <a:r>
              <a:rPr lang="en-US" sz="2000" b="1" dirty="0"/>
              <a:t> </a:t>
            </a:r>
            <a:r>
              <a:rPr lang="en-US" sz="2000" b="1" dirty="0" smtClean="0"/>
              <a:t>                E                                                                         C</a:t>
            </a:r>
            <a:endParaRPr lang="en-US" sz="2000" b="1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Booklet: pages 265-268</a:t>
            </a: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>
              <a:buNone/>
            </a:pPr>
            <a:r>
              <a:rPr lang="en-US" sz="4000" b="1" dirty="0" smtClean="0">
                <a:solidFill>
                  <a:srgbClr val="7030A0"/>
                </a:solidFill>
              </a:rPr>
              <a:t>   </a:t>
            </a:r>
            <a:r>
              <a:rPr lang="en-US" sz="4000" b="1" dirty="0" smtClean="0"/>
              <a:t>Shoes with high heels can cause foot problems.</a:t>
            </a:r>
            <a:endParaRPr lang="en-US" sz="4000" b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628800"/>
            <a:ext cx="8229600" cy="4525963"/>
          </a:xfrm>
        </p:spPr>
        <p:txBody>
          <a:bodyPr/>
          <a:lstStyle/>
          <a:p>
            <a:endParaRPr lang="en-US" b="1" dirty="0" smtClean="0"/>
          </a:p>
          <a:p>
            <a:endParaRPr lang="en-US" b="1" dirty="0"/>
          </a:p>
          <a:p>
            <a:r>
              <a:rPr lang="en-US" b="1" u="sng" dirty="0" smtClean="0"/>
              <a:t>Shoes with high heels</a:t>
            </a:r>
            <a:r>
              <a:rPr lang="en-US" b="1" dirty="0" smtClean="0"/>
              <a:t>           </a:t>
            </a:r>
            <a:r>
              <a:rPr lang="en-US" b="1" u="sng" dirty="0" smtClean="0"/>
              <a:t>can cause</a:t>
            </a:r>
            <a:r>
              <a:rPr lang="en-US" b="1" dirty="0" smtClean="0"/>
              <a:t>             </a:t>
            </a:r>
          </a:p>
          <a:p>
            <a:pPr>
              <a:buNone/>
            </a:pPr>
            <a:r>
              <a:rPr lang="en-US" sz="2400" b="1" dirty="0">
                <a:solidFill>
                  <a:srgbClr val="FF0000"/>
                </a:solidFill>
              </a:rPr>
              <a:t> </a:t>
            </a:r>
            <a:r>
              <a:rPr lang="en-US" sz="2400" b="1" dirty="0" smtClean="0">
                <a:solidFill>
                  <a:srgbClr val="FF0000"/>
                </a:solidFill>
              </a:rPr>
              <a:t>                    Cause                                         Signal words</a:t>
            </a:r>
            <a:endParaRPr lang="en-US" sz="2400" b="1" dirty="0">
              <a:solidFill>
                <a:srgbClr val="FF0000"/>
              </a:solidFill>
            </a:endParaRPr>
          </a:p>
          <a:p>
            <a:pPr>
              <a:buNone/>
            </a:pPr>
            <a:r>
              <a:rPr lang="en-US" b="1" dirty="0" smtClean="0"/>
              <a:t>    </a:t>
            </a:r>
            <a:r>
              <a:rPr lang="en-US" b="1" u="sng" dirty="0" smtClean="0"/>
              <a:t>foot problems</a:t>
            </a:r>
            <a:r>
              <a:rPr lang="en-US" b="1" dirty="0" smtClean="0"/>
              <a:t>.</a:t>
            </a:r>
          </a:p>
          <a:p>
            <a:pPr>
              <a:buNone/>
            </a:pPr>
            <a:r>
              <a:rPr lang="en-US" sz="2400" b="1" dirty="0"/>
              <a:t> </a:t>
            </a:r>
            <a:r>
              <a:rPr lang="en-US" sz="2400" b="1" dirty="0" smtClean="0"/>
              <a:t>               </a:t>
            </a:r>
            <a:r>
              <a:rPr lang="en-US" sz="2400" b="1" dirty="0" smtClean="0">
                <a:solidFill>
                  <a:srgbClr val="FF0000"/>
                </a:solidFill>
              </a:rPr>
              <a:t> Effect</a:t>
            </a:r>
            <a:endParaRPr lang="en-US" sz="24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sz="4000" b="1" dirty="0" smtClean="0"/>
              <a:t>Foot problems can be caused by shoes with high heels.</a:t>
            </a:r>
            <a:endParaRPr lang="en-US" sz="4000" b="1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b="1" dirty="0" smtClean="0"/>
          </a:p>
          <a:p>
            <a:endParaRPr lang="en-US" b="1" dirty="0"/>
          </a:p>
          <a:p>
            <a:pPr>
              <a:buNone/>
            </a:pPr>
            <a:r>
              <a:rPr lang="en-US" b="1" dirty="0" smtClean="0"/>
              <a:t>    </a:t>
            </a:r>
            <a:r>
              <a:rPr lang="en-US" b="1" u="sng" dirty="0" smtClean="0"/>
              <a:t>Foot problems </a:t>
            </a:r>
            <a:r>
              <a:rPr lang="en-US" b="1" dirty="0" smtClean="0"/>
              <a:t>       </a:t>
            </a:r>
            <a:r>
              <a:rPr lang="en-US" b="1" u="sng" dirty="0" smtClean="0"/>
              <a:t>can be caused by</a:t>
            </a:r>
            <a:r>
              <a:rPr lang="en-US" b="1" dirty="0" smtClean="0"/>
              <a:t>         </a:t>
            </a:r>
          </a:p>
          <a:p>
            <a:pPr>
              <a:buNone/>
            </a:pPr>
            <a:r>
              <a:rPr lang="en-US" sz="2400" b="1" dirty="0" smtClean="0"/>
              <a:t>                  </a:t>
            </a:r>
            <a:r>
              <a:rPr lang="en-US" sz="2400" b="1" dirty="0" smtClean="0">
                <a:solidFill>
                  <a:srgbClr val="FF0000"/>
                </a:solidFill>
              </a:rPr>
              <a:t>Effect                                     Signal words</a:t>
            </a:r>
            <a:endParaRPr lang="en-US" sz="2400" b="1" dirty="0"/>
          </a:p>
          <a:p>
            <a:pPr>
              <a:buNone/>
            </a:pPr>
            <a:r>
              <a:rPr lang="en-US" b="1" dirty="0" smtClean="0"/>
              <a:t>   </a:t>
            </a:r>
            <a:r>
              <a:rPr lang="en-US" b="1" u="sng" dirty="0" smtClean="0"/>
              <a:t>shoes with high heels.</a:t>
            </a:r>
          </a:p>
          <a:p>
            <a:pPr>
              <a:buNone/>
            </a:pPr>
            <a:r>
              <a:rPr lang="en-US" sz="2400" dirty="0"/>
              <a:t> </a:t>
            </a:r>
            <a:r>
              <a:rPr lang="en-US" sz="2400" dirty="0" smtClean="0"/>
              <a:t>                      </a:t>
            </a:r>
            <a:r>
              <a:rPr lang="en-US" sz="2400" b="1" dirty="0" smtClean="0">
                <a:solidFill>
                  <a:srgbClr val="FF0000"/>
                </a:solidFill>
              </a:rPr>
              <a:t>Cause</a:t>
            </a:r>
            <a:endParaRPr lang="en-US" sz="24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/>
          </a:p>
          <a:p>
            <a:r>
              <a:rPr lang="en-US" b="1" dirty="0" smtClean="0"/>
              <a:t>The writer uses a cause/effect pattern to show how one thing causes another.</a:t>
            </a:r>
            <a:endParaRPr lang="en-US" b="1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b="1" dirty="0"/>
              <a:t> </a:t>
            </a:r>
            <a:r>
              <a:rPr lang="en-US" b="1" dirty="0" smtClean="0"/>
              <a:t>   If the CAUSE comes first in a sentence, </a:t>
            </a:r>
            <a:r>
              <a:rPr lang="en-US" b="1" dirty="0" smtClean="0">
                <a:solidFill>
                  <a:srgbClr val="FF0000"/>
                </a:solidFill>
              </a:rPr>
              <a:t>C </a:t>
            </a:r>
            <a:r>
              <a:rPr lang="en-US" b="1" dirty="0" smtClean="0">
                <a:solidFill>
                  <a:srgbClr val="FF0000"/>
                </a:solidFill>
                <a:sym typeface="Symbol"/>
              </a:rPr>
              <a:t>E</a:t>
            </a:r>
            <a:r>
              <a:rPr lang="en-US" b="1" dirty="0" smtClean="0">
                <a:sym typeface="Symbol"/>
              </a:rPr>
              <a:t>, use these signal words:</a:t>
            </a:r>
          </a:p>
          <a:p>
            <a:pPr>
              <a:buNone/>
            </a:pPr>
            <a:r>
              <a:rPr lang="en-US" dirty="0">
                <a:solidFill>
                  <a:srgbClr val="FF0000"/>
                </a:solidFill>
                <a:sym typeface="Symbol"/>
              </a:rPr>
              <a:t> </a:t>
            </a:r>
            <a:r>
              <a:rPr lang="en-US" dirty="0" smtClean="0">
                <a:solidFill>
                  <a:srgbClr val="FF0000"/>
                </a:solidFill>
                <a:sym typeface="Symbol"/>
              </a:rPr>
              <a:t>   </a:t>
            </a:r>
            <a:r>
              <a:rPr lang="en-US" dirty="0" smtClean="0">
                <a:sym typeface="Symbol"/>
              </a:rPr>
              <a:t>so			can make		is a cause of</a:t>
            </a:r>
          </a:p>
          <a:p>
            <a:pPr>
              <a:buNone/>
            </a:pPr>
            <a:r>
              <a:rPr lang="en-US" dirty="0">
                <a:solidFill>
                  <a:srgbClr val="FF0000"/>
                </a:solidFill>
                <a:sym typeface="Symbol"/>
              </a:rPr>
              <a:t>	</a:t>
            </a:r>
            <a:r>
              <a:rPr lang="en-US" dirty="0" smtClean="0">
                <a:sym typeface="Symbol"/>
              </a:rPr>
              <a:t>leads to 		makes		can result in</a:t>
            </a:r>
          </a:p>
          <a:p>
            <a:pPr>
              <a:buNone/>
            </a:pPr>
            <a:r>
              <a:rPr lang="en-US" dirty="0">
                <a:sym typeface="Symbol"/>
              </a:rPr>
              <a:t>	</a:t>
            </a:r>
            <a:r>
              <a:rPr lang="en-US" dirty="0" smtClean="0">
                <a:sym typeface="Symbol"/>
              </a:rPr>
              <a:t>can cause	can effect		results in</a:t>
            </a:r>
          </a:p>
          <a:p>
            <a:pPr>
              <a:buNone/>
            </a:pPr>
            <a:r>
              <a:rPr lang="en-US" dirty="0">
                <a:sym typeface="Symbol"/>
              </a:rPr>
              <a:t>	</a:t>
            </a:r>
            <a:r>
              <a:rPr lang="en-US" dirty="0" smtClean="0">
                <a:sym typeface="Symbol"/>
              </a:rPr>
              <a:t>causes		effects	had an effect on</a:t>
            </a:r>
          </a:p>
          <a:p>
            <a:pPr>
              <a:buNone/>
            </a:pPr>
            <a:r>
              <a:rPr lang="en-US" dirty="0">
                <a:sym typeface="Symbol"/>
              </a:rPr>
              <a:t>	</a:t>
            </a:r>
            <a:r>
              <a:rPr lang="en-US" dirty="0" smtClean="0">
                <a:sym typeface="Symbol"/>
              </a:rPr>
              <a:t>can help		can stop		helps</a:t>
            </a:r>
          </a:p>
          <a:p>
            <a:pPr>
              <a:buNone/>
            </a:pPr>
            <a:r>
              <a:rPr lang="en-US" dirty="0">
                <a:sym typeface="Symbol"/>
              </a:rPr>
              <a:t>	</a:t>
            </a:r>
            <a:r>
              <a:rPr lang="en-US" dirty="0" smtClean="0">
                <a:sym typeface="Symbol"/>
              </a:rPr>
              <a:t>stops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If the EFFECT comes first in a sentence</a:t>
            </a:r>
            <a:r>
              <a:rPr lang="en-US" dirty="0" smtClean="0"/>
              <a:t>, </a:t>
            </a:r>
            <a:r>
              <a:rPr lang="en-US" b="1" dirty="0" smtClean="0">
                <a:solidFill>
                  <a:srgbClr val="FF0000"/>
                </a:solidFill>
              </a:rPr>
              <a:t>E </a:t>
            </a:r>
            <a:r>
              <a:rPr lang="en-US" b="1" dirty="0" smtClean="0">
                <a:solidFill>
                  <a:srgbClr val="FF0000"/>
                </a:solidFill>
                <a:sym typeface="Symbol"/>
              </a:rPr>
              <a:t>C, </a:t>
            </a:r>
            <a:r>
              <a:rPr lang="en-US" b="1" dirty="0" smtClean="0">
                <a:sym typeface="Symbol"/>
              </a:rPr>
              <a:t>use these signal words:</a:t>
            </a:r>
          </a:p>
          <a:p>
            <a:pPr>
              <a:buNone/>
            </a:pPr>
            <a:r>
              <a:rPr lang="en-US" dirty="0" smtClean="0">
                <a:sym typeface="Symbol"/>
              </a:rPr>
              <a:t>	because			is the effect of                         </a:t>
            </a:r>
            <a:r>
              <a:rPr lang="en-US" dirty="0">
                <a:sym typeface="Symbol"/>
              </a:rPr>
              <a:t> </a:t>
            </a:r>
            <a:r>
              <a:rPr lang="en-US" dirty="0" smtClean="0">
                <a:sym typeface="Symbol"/>
              </a:rPr>
              <a:t>     is made by		because of</a:t>
            </a:r>
          </a:p>
          <a:p>
            <a:pPr>
              <a:buNone/>
            </a:pPr>
            <a:r>
              <a:rPr lang="en-US" dirty="0">
                <a:sym typeface="Symbol"/>
              </a:rPr>
              <a:t>	</a:t>
            </a:r>
            <a:r>
              <a:rPr lang="en-US" dirty="0" smtClean="0">
                <a:sym typeface="Symbol"/>
              </a:rPr>
              <a:t>is caused by		is due to</a:t>
            </a:r>
          </a:p>
          <a:p>
            <a:pPr>
              <a:buNone/>
            </a:pPr>
            <a:r>
              <a:rPr lang="en-US" dirty="0">
                <a:sym typeface="Symbol"/>
              </a:rPr>
              <a:t>	</a:t>
            </a:r>
            <a:r>
              <a:rPr lang="en-US" dirty="0" smtClean="0">
                <a:sym typeface="Symbol"/>
              </a:rPr>
              <a:t>results from</a:t>
            </a:r>
          </a:p>
          <a:p>
            <a:pPr>
              <a:buNone/>
            </a:pPr>
            <a:r>
              <a:rPr lang="en-US" dirty="0">
                <a:sym typeface="Symbol"/>
              </a:rPr>
              <a:t>	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and Effect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Under each sentence, write </a:t>
            </a:r>
            <a:r>
              <a:rPr lang="en-US" b="1" dirty="0" smtClean="0"/>
              <a:t>“c”</a:t>
            </a:r>
            <a:r>
              <a:rPr lang="en-US" dirty="0" smtClean="0"/>
              <a:t> under the cause and </a:t>
            </a:r>
            <a:r>
              <a:rPr lang="en-US" b="1" dirty="0" smtClean="0"/>
              <a:t>“E” </a:t>
            </a:r>
            <a:r>
              <a:rPr lang="en-US" dirty="0" smtClean="0"/>
              <a:t>under the effect.</a:t>
            </a:r>
            <a:endParaRPr lang="en-US" b="1" dirty="0"/>
          </a:p>
          <a:p>
            <a:pPr>
              <a:buNone/>
            </a:pPr>
            <a:r>
              <a:rPr lang="en-US" sz="2400" b="1" dirty="0" smtClean="0"/>
              <a:t>1. Eating uncooked meat can result in illness.</a:t>
            </a:r>
          </a:p>
          <a:p>
            <a:pPr>
              <a:buNone/>
            </a:pPr>
            <a:r>
              <a:rPr lang="en-US" sz="2400" b="1" dirty="0" smtClean="0"/>
              <a:t>2. Many car accidents happen because of ice and snow on the road.</a:t>
            </a:r>
          </a:p>
          <a:p>
            <a:pPr>
              <a:buNone/>
            </a:pPr>
            <a:r>
              <a:rPr lang="en-US" sz="2400" b="1" dirty="0" smtClean="0"/>
              <a:t>3. Bad food and not enough sleep are two reasons for poor health.</a:t>
            </a:r>
          </a:p>
          <a:p>
            <a:pPr>
              <a:buNone/>
            </a:pPr>
            <a:r>
              <a:rPr lang="en-US" sz="2400" b="1" dirty="0" smtClean="0"/>
              <a:t>4. Doctors tell us that smoking cigarettes often leads to cancer.</a:t>
            </a:r>
          </a:p>
          <a:p>
            <a:pPr>
              <a:buNone/>
            </a:pPr>
            <a:r>
              <a:rPr lang="en-US" sz="2400" b="1" dirty="0" smtClean="0"/>
              <a:t>5. Some people become nervous because of drinking coffee.</a:t>
            </a:r>
            <a:endParaRPr lang="en-US" sz="2400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311</Words>
  <Application>Microsoft Office PowerPoint</Application>
  <PresentationFormat>On-screen Show (4:3)</PresentationFormat>
  <Paragraphs>60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Cause and Effect Essay</vt:lpstr>
      <vt:lpstr>Cause and Effect</vt:lpstr>
      <vt:lpstr>Cause and Effect</vt:lpstr>
      <vt:lpstr>Cause and Effect</vt:lpstr>
      <vt:lpstr>Cause and Effect</vt:lpstr>
      <vt:lpstr>Cause and Effect</vt:lpstr>
      <vt:lpstr>Cause and Effect</vt:lpstr>
      <vt:lpstr>Cause and Effect</vt:lpstr>
      <vt:lpstr>Cause and Effect</vt:lpstr>
      <vt:lpstr>Cause and Effect</vt:lpstr>
      <vt:lpstr>Cause and Effect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Cause and Effect Essay</dc:title>
  <dc:creator>user</dc:creator>
  <cp:lastModifiedBy>pc</cp:lastModifiedBy>
  <cp:revision>7</cp:revision>
  <dcterms:created xsi:type="dcterms:W3CDTF">2014-04-03T04:56:58Z</dcterms:created>
  <dcterms:modified xsi:type="dcterms:W3CDTF">2014-04-06T03:53:45Z</dcterms:modified>
</cp:coreProperties>
</file>

<file path=docProps/thumbnail.jpeg>
</file>