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72" r:id="rId1"/>
  </p:sldMasterIdLst>
  <p:notesMasterIdLst>
    <p:notesMasterId r:id="rId12"/>
  </p:notesMasterIdLst>
  <p:sldIdLst>
    <p:sldId id="256" r:id="rId2"/>
    <p:sldId id="268" r:id="rId3"/>
    <p:sldId id="269" r:id="rId4"/>
    <p:sldId id="275" r:id="rId5"/>
    <p:sldId id="276" r:id="rId6"/>
    <p:sldId id="270" r:id="rId7"/>
    <p:sldId id="271" r:id="rId8"/>
    <p:sldId id="272" r:id="rId9"/>
    <p:sldId id="273" r:id="rId10"/>
    <p:sldId id="274"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823" autoAdjust="0"/>
    <p:restoredTop sz="94660"/>
  </p:normalViewPr>
  <p:slideViewPr>
    <p:cSldViewPr>
      <p:cViewPr varScale="1">
        <p:scale>
          <a:sx n="84" d="100"/>
          <a:sy n="84" d="100"/>
        </p:scale>
        <p:origin x="1373" y="8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8788"/>
          </a:xfrm>
          <a:prstGeom prst="rect">
            <a:avLst/>
          </a:prstGeom>
        </p:spPr>
        <p:txBody>
          <a:bodyPr vert="horz" lIns="91440" tIns="45720" rIns="91440" bIns="45720" rtlCol="1"/>
          <a:lstStyle>
            <a:lvl1pPr algn="r">
              <a:defRPr sz="1200"/>
            </a:lvl1pPr>
          </a:lstStyle>
          <a:p>
            <a:endParaRPr lang="ar-EG"/>
          </a:p>
        </p:txBody>
      </p:sp>
      <p:sp>
        <p:nvSpPr>
          <p:cNvPr id="3" name="Date Placeholder 2"/>
          <p:cNvSpPr>
            <a:spLocks noGrp="1"/>
          </p:cNvSpPr>
          <p:nvPr>
            <p:ph type="dt" idx="1"/>
          </p:nvPr>
        </p:nvSpPr>
        <p:spPr>
          <a:xfrm>
            <a:off x="1588" y="0"/>
            <a:ext cx="2971800" cy="458788"/>
          </a:xfrm>
          <a:prstGeom prst="rect">
            <a:avLst/>
          </a:prstGeom>
        </p:spPr>
        <p:txBody>
          <a:bodyPr vert="horz" lIns="91440" tIns="45720" rIns="91440" bIns="45720" rtlCol="1"/>
          <a:lstStyle>
            <a:lvl1pPr algn="l">
              <a:defRPr sz="1200"/>
            </a:lvl1pPr>
          </a:lstStyle>
          <a:p>
            <a:fld id="{07476BD0-F769-4166-BDEF-88A98DC5F87D}" type="datetimeFigureOut">
              <a:rPr lang="ar-EG" smtClean="0"/>
              <a:t>16/07/1437</a:t>
            </a:fld>
            <a:endParaRPr lang="ar-EG"/>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1" anchor="ctr"/>
          <a:lstStyle/>
          <a:p>
            <a:endParaRPr lang="ar-EG"/>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EG"/>
          </a:p>
        </p:txBody>
      </p:sp>
      <p:sp>
        <p:nvSpPr>
          <p:cNvPr id="6" name="Footer Placeholder 5"/>
          <p:cNvSpPr>
            <a:spLocks noGrp="1"/>
          </p:cNvSpPr>
          <p:nvPr>
            <p:ph type="ftr" sz="quarter" idx="4"/>
          </p:nvPr>
        </p:nvSpPr>
        <p:spPr>
          <a:xfrm>
            <a:off x="3886200" y="8685213"/>
            <a:ext cx="2971800" cy="458787"/>
          </a:xfrm>
          <a:prstGeom prst="rect">
            <a:avLst/>
          </a:prstGeom>
        </p:spPr>
        <p:txBody>
          <a:bodyPr vert="horz" lIns="91440" tIns="45720" rIns="91440" bIns="45720" rtlCol="1" anchor="b"/>
          <a:lstStyle>
            <a:lvl1pPr algn="r">
              <a:defRPr sz="1200"/>
            </a:lvl1pPr>
          </a:lstStyle>
          <a:p>
            <a:endParaRPr lang="ar-EG"/>
          </a:p>
        </p:txBody>
      </p:sp>
      <p:sp>
        <p:nvSpPr>
          <p:cNvPr id="7" name="Slide Number Placeholder 6"/>
          <p:cNvSpPr>
            <a:spLocks noGrp="1"/>
          </p:cNvSpPr>
          <p:nvPr>
            <p:ph type="sldNum" sz="quarter" idx="5"/>
          </p:nvPr>
        </p:nvSpPr>
        <p:spPr>
          <a:xfrm>
            <a:off x="1588" y="8685213"/>
            <a:ext cx="2971800" cy="458787"/>
          </a:xfrm>
          <a:prstGeom prst="rect">
            <a:avLst/>
          </a:prstGeom>
        </p:spPr>
        <p:txBody>
          <a:bodyPr vert="horz" lIns="91440" tIns="45720" rIns="91440" bIns="45720" rtlCol="1" anchor="b"/>
          <a:lstStyle>
            <a:lvl1pPr algn="l">
              <a:defRPr sz="1200"/>
            </a:lvl1pPr>
          </a:lstStyle>
          <a:p>
            <a:fld id="{2F010731-DFDA-42DC-ADB2-F4AC72814EF6}" type="slidenum">
              <a:rPr lang="ar-EG" smtClean="0"/>
              <a:t>‹#›</a:t>
            </a:fld>
            <a:endParaRPr lang="ar-EG"/>
          </a:p>
        </p:txBody>
      </p:sp>
    </p:spTree>
    <p:extLst>
      <p:ext uri="{BB962C8B-B14F-4D97-AF65-F5344CB8AC3E}">
        <p14:creationId xmlns:p14="http://schemas.microsoft.com/office/powerpoint/2010/main" val="3393241028"/>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95" name="Group 94"/>
          <p:cNvGrpSpPr/>
          <p:nvPr/>
        </p:nvGrpSpPr>
        <p:grpSpPr>
          <a:xfrm>
            <a:off x="0" y="-30477"/>
            <a:ext cx="9067800" cy="6889273"/>
            <a:chOff x="0" y="-30477"/>
            <a:chExt cx="9067800" cy="6889273"/>
          </a:xfrm>
        </p:grpSpPr>
        <p:cxnSp>
          <p:nvCxnSpPr>
            <p:cNvPr id="110" name="Straight Connector 109"/>
            <p:cNvCxnSpPr/>
            <p:nvPr/>
          </p:nvCxnSpPr>
          <p:spPr>
            <a:xfrm rot="16200000" flipH="1">
              <a:off x="-1447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7" name="Straight Connector 176"/>
            <p:cNvCxnSpPr/>
            <p:nvPr/>
          </p:nvCxnSpPr>
          <p:spPr>
            <a:xfrm rot="16200000" flipH="1">
              <a:off x="-1638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8" name="Straight Connector 177"/>
            <p:cNvCxnSpPr/>
            <p:nvPr/>
          </p:nvCxnSpPr>
          <p:spPr>
            <a:xfrm rot="5400000">
              <a:off x="-1485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1" name="Straight Connector 180"/>
            <p:cNvCxnSpPr/>
            <p:nvPr/>
          </p:nvCxnSpPr>
          <p:spPr>
            <a:xfrm rot="5400000">
              <a:off x="-32385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2" name="Straight Connector 181"/>
            <p:cNvCxnSpPr/>
            <p:nvPr/>
          </p:nvCxnSpPr>
          <p:spPr>
            <a:xfrm rot="16200000" flipH="1">
              <a:off x="-33147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3" name="Straight Connector 182"/>
            <p:cNvCxnSpPr/>
            <p:nvPr/>
          </p:nvCxnSpPr>
          <p:spPr>
            <a:xfrm rot="16200000" flipH="1">
              <a:off x="-1371600" y="2971800"/>
              <a:ext cx="6858000"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4" name="Straight Connector 183"/>
            <p:cNvCxnSpPr/>
            <p:nvPr/>
          </p:nvCxnSpPr>
          <p:spPr>
            <a:xfrm rot="16200000" flipH="1">
              <a:off x="-2819400" y="3200400"/>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85" name="Straight Connector 184"/>
            <p:cNvCxnSpPr/>
            <p:nvPr/>
          </p:nvCxnSpPr>
          <p:spPr>
            <a:xfrm rot="5400000">
              <a:off x="-2705099" y="3238500"/>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86" name="Straight Connector 185"/>
            <p:cNvCxnSpPr/>
            <p:nvPr/>
          </p:nvCxnSpPr>
          <p:spPr>
            <a:xfrm rot="16200000" flipH="1">
              <a:off x="-21336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87" name="Straight Connector 186"/>
            <p:cNvCxnSpPr/>
            <p:nvPr/>
          </p:nvCxnSpPr>
          <p:spPr>
            <a:xfrm rot="16200000" flipH="1">
              <a:off x="-31242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8" name="Straight Connector 187"/>
            <p:cNvCxnSpPr/>
            <p:nvPr/>
          </p:nvCxnSpPr>
          <p:spPr>
            <a:xfrm rot="16200000" flipH="1">
              <a:off x="-1828799" y="3352799"/>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189" name="Straight Connector 188"/>
            <p:cNvCxnSpPr/>
            <p:nvPr/>
          </p:nvCxnSpPr>
          <p:spPr>
            <a:xfrm rot="16200000" flipH="1">
              <a:off x="-28194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90" name="Straight Connector 189"/>
            <p:cNvCxnSpPr/>
            <p:nvPr/>
          </p:nvCxnSpPr>
          <p:spPr>
            <a:xfrm rot="16200000" flipH="1">
              <a:off x="-2438400" y="3124200"/>
              <a:ext cx="6858000" cy="609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165" name="Straight Connector 164"/>
            <p:cNvCxnSpPr/>
            <p:nvPr/>
          </p:nvCxnSpPr>
          <p:spPr>
            <a:xfrm rot="5400000">
              <a:off x="-173164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166" name="Straight Connector 165"/>
            <p:cNvCxnSpPr/>
            <p:nvPr/>
          </p:nvCxnSpPr>
          <p:spPr>
            <a:xfrm rot="5400000">
              <a:off x="-1142048"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69" name="Straight Connector 168"/>
            <p:cNvCxnSpPr/>
            <p:nvPr/>
          </p:nvCxnSpPr>
          <p:spPr>
            <a:xfrm rot="5400000">
              <a:off x="-9144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3" name="Straight Connector 172"/>
            <p:cNvCxnSpPr/>
            <p:nvPr/>
          </p:nvCxnSpPr>
          <p:spPr>
            <a:xfrm rot="5400000">
              <a:off x="-185547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21" name="Straight Connector 120"/>
            <p:cNvCxnSpPr/>
            <p:nvPr/>
          </p:nvCxnSpPr>
          <p:spPr>
            <a:xfrm rot="16200000" flipH="1">
              <a:off x="-26431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145" name="Straight Connector 144"/>
            <p:cNvCxnSpPr/>
            <p:nvPr/>
          </p:nvCxnSpPr>
          <p:spPr>
            <a:xfrm rot="16200000" flipH="1">
              <a:off x="-1954530" y="3326130"/>
              <a:ext cx="6858000" cy="20574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08" name="Straight Connector 107"/>
            <p:cNvCxnSpPr/>
            <p:nvPr/>
          </p:nvCxnSpPr>
          <p:spPr>
            <a:xfrm rot="16200000" flipH="1">
              <a:off x="-2362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09" name="Straight Connector 208"/>
            <p:cNvCxnSpPr/>
            <p:nvPr/>
          </p:nvCxnSpPr>
          <p:spPr>
            <a:xfrm rot="16200000" flipH="1">
              <a:off x="-21336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10" name="Straight Connector 209"/>
            <p:cNvCxnSpPr/>
            <p:nvPr/>
          </p:nvCxnSpPr>
          <p:spPr>
            <a:xfrm rot="16200000" flipH="1">
              <a:off x="1066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1" name="Straight Connector 210"/>
            <p:cNvCxnSpPr/>
            <p:nvPr/>
          </p:nvCxnSpPr>
          <p:spPr>
            <a:xfrm rot="16200000" flipH="1">
              <a:off x="876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2" name="Straight Connector 211"/>
            <p:cNvCxnSpPr/>
            <p:nvPr/>
          </p:nvCxnSpPr>
          <p:spPr>
            <a:xfrm rot="5400000">
              <a:off x="1028700" y="3238500"/>
              <a:ext cx="6858000"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3" name="Straight Connector 212"/>
            <p:cNvCxnSpPr/>
            <p:nvPr/>
          </p:nvCxnSpPr>
          <p:spPr>
            <a:xfrm rot="5400000">
              <a:off x="-7239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4" name="Straight Connector 213"/>
            <p:cNvCxnSpPr/>
            <p:nvPr/>
          </p:nvCxnSpPr>
          <p:spPr>
            <a:xfrm rot="16200000" flipH="1">
              <a:off x="-8001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5" name="Straight Connector 214"/>
            <p:cNvCxnSpPr/>
            <p:nvPr/>
          </p:nvCxnSpPr>
          <p:spPr>
            <a:xfrm rot="5400000">
              <a:off x="-152400" y="3429000"/>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6" name="Straight Connector 215"/>
            <p:cNvCxnSpPr/>
            <p:nvPr/>
          </p:nvCxnSpPr>
          <p:spPr>
            <a:xfrm rot="16200000" flipH="1">
              <a:off x="-304800" y="3200400"/>
              <a:ext cx="6858000"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7" name="Straight Connector 216"/>
            <p:cNvCxnSpPr/>
            <p:nvPr/>
          </p:nvCxnSpPr>
          <p:spPr>
            <a:xfrm rot="5400000">
              <a:off x="-190499" y="3238500"/>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18" name="Straight Connector 217"/>
            <p:cNvCxnSpPr/>
            <p:nvPr/>
          </p:nvCxnSpPr>
          <p:spPr>
            <a:xfrm rot="16200000" flipH="1">
              <a:off x="3810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19" name="Straight Connector 218"/>
            <p:cNvCxnSpPr/>
            <p:nvPr/>
          </p:nvCxnSpPr>
          <p:spPr>
            <a:xfrm rot="16200000" flipH="1">
              <a:off x="-6096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0" name="Straight Connector 219"/>
            <p:cNvCxnSpPr/>
            <p:nvPr/>
          </p:nvCxnSpPr>
          <p:spPr>
            <a:xfrm rot="16200000" flipH="1">
              <a:off x="685801" y="3352799"/>
              <a:ext cx="6858000" cy="152401"/>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21" name="Straight Connector 220"/>
            <p:cNvCxnSpPr/>
            <p:nvPr/>
          </p:nvCxnSpPr>
          <p:spPr>
            <a:xfrm rot="16200000" flipH="1">
              <a:off x="-304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2" name="Straight Connector 221"/>
            <p:cNvCxnSpPr/>
            <p:nvPr/>
          </p:nvCxnSpPr>
          <p:spPr>
            <a:xfrm rot="5400000">
              <a:off x="-10287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23" name="Straight Connector 222"/>
            <p:cNvCxnSpPr/>
            <p:nvPr/>
          </p:nvCxnSpPr>
          <p:spPr>
            <a:xfrm rot="5400000">
              <a:off x="78295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4" name="Straight Connector 223"/>
            <p:cNvCxnSpPr/>
            <p:nvPr/>
          </p:nvCxnSpPr>
          <p:spPr>
            <a:xfrm rot="5400000">
              <a:off x="1372552"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5" name="Straight Connector 224"/>
            <p:cNvCxnSpPr/>
            <p:nvPr/>
          </p:nvCxnSpPr>
          <p:spPr>
            <a:xfrm rot="5400000">
              <a:off x="1600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6" name="Straight Connector 225"/>
            <p:cNvCxnSpPr/>
            <p:nvPr/>
          </p:nvCxnSpPr>
          <p:spPr>
            <a:xfrm rot="5400000">
              <a:off x="65913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27" name="Straight Connector 226"/>
            <p:cNvCxnSpPr/>
            <p:nvPr/>
          </p:nvCxnSpPr>
          <p:spPr>
            <a:xfrm rot="16200000" flipH="1">
              <a:off x="-1285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28" name="Straight Connector 227"/>
            <p:cNvCxnSpPr/>
            <p:nvPr/>
          </p:nvCxnSpPr>
          <p:spPr>
            <a:xfrm rot="16200000" flipH="1">
              <a:off x="560070" y="3326130"/>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9" name="Straight Connector 228"/>
            <p:cNvCxnSpPr/>
            <p:nvPr/>
          </p:nvCxnSpPr>
          <p:spPr>
            <a:xfrm rot="16200000" flipH="1">
              <a:off x="1524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0" name="Straight Connector 229"/>
            <p:cNvCxnSpPr/>
            <p:nvPr/>
          </p:nvCxnSpPr>
          <p:spPr>
            <a:xfrm rot="16200000" flipH="1">
              <a:off x="3810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7" name="Straight Connector 236"/>
            <p:cNvCxnSpPr/>
            <p:nvPr/>
          </p:nvCxnSpPr>
          <p:spPr>
            <a:xfrm rot="16200000" flipH="1">
              <a:off x="2743200" y="3352801"/>
              <a:ext cx="6858000" cy="1524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38" name="Straight Connector 237"/>
            <p:cNvCxnSpPr/>
            <p:nvPr/>
          </p:nvCxnSpPr>
          <p:spPr>
            <a:xfrm rot="16200000" flipH="1">
              <a:off x="2095501"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9" name="Straight Connector 238"/>
            <p:cNvCxnSpPr/>
            <p:nvPr/>
          </p:nvCxnSpPr>
          <p:spPr>
            <a:xfrm rot="5400000">
              <a:off x="2705100"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0" name="Straight Connector 239"/>
            <p:cNvCxnSpPr/>
            <p:nvPr/>
          </p:nvCxnSpPr>
          <p:spPr>
            <a:xfrm rot="5400000">
              <a:off x="1828801" y="3276600"/>
              <a:ext cx="6857999"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41" name="Straight Connector 240"/>
            <p:cNvCxnSpPr/>
            <p:nvPr/>
          </p:nvCxnSpPr>
          <p:spPr>
            <a:xfrm rot="16200000" flipH="1">
              <a:off x="1066800" y="3200402"/>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42" name="Straight Connector 241"/>
            <p:cNvCxnSpPr/>
            <p:nvPr/>
          </p:nvCxnSpPr>
          <p:spPr>
            <a:xfrm rot="16200000" flipH="1">
              <a:off x="2362201" y="3352800"/>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43" name="Straight Connector 242"/>
            <p:cNvCxnSpPr/>
            <p:nvPr/>
          </p:nvCxnSpPr>
          <p:spPr>
            <a:xfrm rot="5400000">
              <a:off x="2646045" y="2722246"/>
              <a:ext cx="6858000"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244" name="Straight Connector 243"/>
            <p:cNvCxnSpPr/>
            <p:nvPr/>
          </p:nvCxnSpPr>
          <p:spPr>
            <a:xfrm rot="5400000">
              <a:off x="3048952" y="3277553"/>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45" name="Straight Connector 244"/>
            <p:cNvCxnSpPr/>
            <p:nvPr/>
          </p:nvCxnSpPr>
          <p:spPr>
            <a:xfrm rot="5400000">
              <a:off x="2895600" y="3276601"/>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6" name="Straight Connector 245"/>
            <p:cNvCxnSpPr/>
            <p:nvPr/>
          </p:nvCxnSpPr>
          <p:spPr>
            <a:xfrm rot="5400000">
              <a:off x="2388870" y="3227071"/>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47" name="Straight Connector 246"/>
            <p:cNvCxnSpPr/>
            <p:nvPr/>
          </p:nvCxnSpPr>
          <p:spPr>
            <a:xfrm rot="16200000" flipH="1">
              <a:off x="22364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8" name="Straight Connector 247"/>
            <p:cNvCxnSpPr/>
            <p:nvPr/>
          </p:nvCxnSpPr>
          <p:spPr>
            <a:xfrm rot="16200000" flipH="1">
              <a:off x="17526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9" name="Straight Connector 248"/>
            <p:cNvCxnSpPr/>
            <p:nvPr/>
          </p:nvCxnSpPr>
          <p:spPr>
            <a:xfrm rot="16200000" flipH="1">
              <a:off x="19812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0" name="Straight Connector 249"/>
            <p:cNvCxnSpPr/>
            <p:nvPr/>
          </p:nvCxnSpPr>
          <p:spPr>
            <a:xfrm rot="5400000">
              <a:off x="3467100" y="3314701"/>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1" name="Straight Connector 250"/>
            <p:cNvCxnSpPr/>
            <p:nvPr/>
          </p:nvCxnSpPr>
          <p:spPr>
            <a:xfrm rot="16200000" flipH="1">
              <a:off x="3467099" y="3314701"/>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52" name="Straight Connector 251"/>
            <p:cNvCxnSpPr/>
            <p:nvPr/>
          </p:nvCxnSpPr>
          <p:spPr>
            <a:xfrm rot="5400000">
              <a:off x="4038600" y="3429001"/>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3" name="Straight Connector 252"/>
            <p:cNvCxnSpPr/>
            <p:nvPr/>
          </p:nvCxnSpPr>
          <p:spPr>
            <a:xfrm rot="16200000" flipH="1">
              <a:off x="3886200" y="3200401"/>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254" name="Straight Connector 253"/>
            <p:cNvCxnSpPr/>
            <p:nvPr/>
          </p:nvCxnSpPr>
          <p:spPr>
            <a:xfrm rot="5400000">
              <a:off x="4000501" y="3238501"/>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5" name="Straight Connector 254"/>
            <p:cNvCxnSpPr/>
            <p:nvPr/>
          </p:nvCxnSpPr>
          <p:spPr>
            <a:xfrm rot="16200000" flipH="1">
              <a:off x="4572000" y="3200401"/>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57" name="Straight Connector 256"/>
            <p:cNvCxnSpPr/>
            <p:nvPr/>
          </p:nvCxnSpPr>
          <p:spPr>
            <a:xfrm rot="16200000" flipH="1">
              <a:off x="3733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8" name="Straight Connector 257"/>
            <p:cNvCxnSpPr/>
            <p:nvPr/>
          </p:nvCxnSpPr>
          <p:spPr>
            <a:xfrm rot="5400000">
              <a:off x="36195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59" name="Straight Connector 258"/>
            <p:cNvCxnSpPr/>
            <p:nvPr/>
          </p:nvCxnSpPr>
          <p:spPr>
            <a:xfrm rot="16200000" flipH="1">
              <a:off x="4214813" y="3252788"/>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60" name="Straight Connector 259"/>
            <p:cNvCxnSpPr/>
            <p:nvPr/>
          </p:nvCxnSpPr>
          <p:spPr>
            <a:xfrm rot="16200000" flipH="1">
              <a:off x="47510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1" name="Straight Connector 260"/>
            <p:cNvCxnSpPr/>
            <p:nvPr/>
          </p:nvCxnSpPr>
          <p:spPr>
            <a:xfrm rot="16200000" flipH="1">
              <a:off x="43434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2" name="Straight Connector 261"/>
            <p:cNvCxnSpPr/>
            <p:nvPr/>
          </p:nvCxnSpPr>
          <p:spPr>
            <a:xfrm rot="16200000" flipH="1">
              <a:off x="4572000" y="3352801"/>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64" name="Straight Connector 263"/>
            <p:cNvCxnSpPr/>
            <p:nvPr/>
          </p:nvCxnSpPr>
          <p:spPr>
            <a:xfrm rot="16200000" flipH="1">
              <a:off x="5257800" y="3352802"/>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5" name="Straight Connector 264"/>
            <p:cNvCxnSpPr/>
            <p:nvPr/>
          </p:nvCxnSpPr>
          <p:spPr>
            <a:xfrm rot="16200000" flipH="1">
              <a:off x="5067300" y="3238502"/>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6" name="Straight Connector 265"/>
            <p:cNvCxnSpPr/>
            <p:nvPr/>
          </p:nvCxnSpPr>
          <p:spPr>
            <a:xfrm rot="5400000">
              <a:off x="5219700" y="3238502"/>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67" name="Straight Connector 266"/>
            <p:cNvCxnSpPr/>
            <p:nvPr/>
          </p:nvCxnSpPr>
          <p:spPr>
            <a:xfrm rot="16200000" flipH="1">
              <a:off x="4876801" y="3352801"/>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68" name="Straight Connector 267"/>
            <p:cNvCxnSpPr/>
            <p:nvPr/>
          </p:nvCxnSpPr>
          <p:spPr>
            <a:xfrm rot="5400000">
              <a:off x="5527994" y="3318196"/>
              <a:ext cx="6888479"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70" name="Straight Connector 269"/>
            <p:cNvCxnSpPr/>
            <p:nvPr/>
          </p:nvCxnSpPr>
          <p:spPr>
            <a:xfrm rot="5400000">
              <a:off x="4850130" y="3227072"/>
              <a:ext cx="6858000"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71" name="Straight Connector 270"/>
            <p:cNvCxnSpPr/>
            <p:nvPr/>
          </p:nvCxnSpPr>
          <p:spPr>
            <a:xfrm rot="16200000" flipH="1">
              <a:off x="4751070" y="3326132"/>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8" name="Straight Connector 277"/>
            <p:cNvCxnSpPr/>
            <p:nvPr/>
          </p:nvCxnSpPr>
          <p:spPr>
            <a:xfrm rot="5400000">
              <a:off x="5562599" y="3429001"/>
              <a:ext cx="685800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83" name="Straight Connector 282"/>
            <p:cNvCxnSpPr/>
            <p:nvPr/>
          </p:nvCxnSpPr>
          <p:spPr>
            <a:xfrm rot="5400000">
              <a:off x="2552700" y="3390900"/>
              <a:ext cx="6858000"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89" name="Straight Connector 288"/>
            <p:cNvCxnSpPr/>
            <p:nvPr/>
          </p:nvCxnSpPr>
          <p:spPr>
            <a:xfrm rot="16200000" flipH="1">
              <a:off x="3048000" y="3352800"/>
              <a:ext cx="6858000"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2" name="Straight Connector 291"/>
            <p:cNvCxnSpPr/>
            <p:nvPr/>
          </p:nvCxnSpPr>
          <p:spPr>
            <a:xfrm rot="16200000" flipH="1">
              <a:off x="3238500" y="3238500"/>
              <a:ext cx="6858000"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94" name="Straight Connector 293"/>
            <p:cNvCxnSpPr/>
            <p:nvPr/>
          </p:nvCxnSpPr>
          <p:spPr>
            <a:xfrm rot="5400000">
              <a:off x="2133600" y="3276600"/>
              <a:ext cx="6858000"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8" name="Straight Connector 297"/>
            <p:cNvCxnSpPr/>
            <p:nvPr/>
          </p:nvCxnSpPr>
          <p:spPr>
            <a:xfrm rot="16200000" flipH="1">
              <a:off x="3148013" y="3252789"/>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99" name="Straight Connector 298"/>
            <p:cNvCxnSpPr/>
            <p:nvPr/>
          </p:nvCxnSpPr>
          <p:spPr>
            <a:xfrm rot="5400000">
              <a:off x="3771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2" name="Straight Connector 301"/>
            <p:cNvCxnSpPr/>
            <p:nvPr/>
          </p:nvCxnSpPr>
          <p:spPr>
            <a:xfrm rot="5400000">
              <a:off x="4229100" y="2933700"/>
              <a:ext cx="6858000"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07" name="Straight Connector 306"/>
            <p:cNvCxnSpPr/>
            <p:nvPr/>
          </p:nvCxnSpPr>
          <p:spPr>
            <a:xfrm rot="16200000" flipH="1">
              <a:off x="1371600" y="3200403"/>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4" name="Date Placeholder 3"/>
          <p:cNvSpPr>
            <a:spLocks noGrp="1"/>
          </p:cNvSpPr>
          <p:nvPr>
            <p:ph type="dt" sz="half" idx="10"/>
          </p:nvPr>
        </p:nvSpPr>
        <p:spPr/>
        <p:txBody>
          <a:bodyPr/>
          <a:lstStyle/>
          <a:p>
            <a:fld id="{E69A5B8F-88DE-491C-ADF8-2697295DA893}" type="datetime1">
              <a:rPr lang="en-US" smtClean="0"/>
              <a:t>4/23/2016</a:t>
            </a:fld>
            <a:endParaRPr lang="en-US"/>
          </a:p>
        </p:txBody>
      </p:sp>
      <p:sp>
        <p:nvSpPr>
          <p:cNvPr id="5" name="Footer Placeholder 4"/>
          <p:cNvSpPr>
            <a:spLocks noGrp="1"/>
          </p:cNvSpPr>
          <p:nvPr>
            <p:ph type="ftr" sz="quarter" idx="11"/>
          </p:nvPr>
        </p:nvSpPr>
        <p:spPr/>
        <p:txBody>
          <a:bodyPr/>
          <a:lstStyle/>
          <a:p>
            <a:r>
              <a:rPr lang="en-US" smtClean="0"/>
              <a:t>CE 445 Water Reclamation and Reuse (Dr. Mohab Kamal)</a:t>
            </a:r>
            <a:endParaRPr lang="en-US"/>
          </a:p>
        </p:txBody>
      </p:sp>
      <p:sp>
        <p:nvSpPr>
          <p:cNvPr id="6" name="Slide Number Placeholder 5"/>
          <p:cNvSpPr>
            <a:spLocks noGrp="1"/>
          </p:cNvSpPr>
          <p:nvPr>
            <p:ph type="sldNum" sz="quarter" idx="12"/>
          </p:nvPr>
        </p:nvSpPr>
        <p:spPr/>
        <p:txBody>
          <a:bodyPr/>
          <a:lstStyle/>
          <a:p>
            <a:fld id="{3D4CAC01-9601-4D66-AE8C-C805F130E553}" type="slidenum">
              <a:rPr lang="en-US" smtClean="0"/>
              <a:t>‹#›</a:t>
            </a:fld>
            <a:endParaRPr lang="en-US"/>
          </a:p>
        </p:txBody>
      </p:sp>
      <p:sp>
        <p:nvSpPr>
          <p:cNvPr id="113" name="Rectangle 112"/>
          <p:cNvSpPr/>
          <p:nvPr/>
        </p:nvSpPr>
        <p:spPr>
          <a:xfrm>
            <a:off x="0" y="1905000"/>
            <a:ext cx="4953000" cy="3124200"/>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grpSp>
        <p:nvGrpSpPr>
          <p:cNvPr id="94" name="Group 93"/>
          <p:cNvGrpSpPr/>
          <p:nvPr/>
        </p:nvGrpSpPr>
        <p:grpSpPr>
          <a:xfrm>
            <a:off x="0" y="2057400"/>
            <a:ext cx="4801394" cy="2820988"/>
            <a:chOff x="0" y="2057400"/>
            <a:chExt cx="4801394" cy="2820988"/>
          </a:xfrm>
        </p:grpSpPr>
        <p:cxnSp>
          <p:nvCxnSpPr>
            <p:cNvPr id="117" name="Straight Connector 116"/>
            <p:cNvCxnSpPr/>
            <p:nvPr/>
          </p:nvCxnSpPr>
          <p:spPr>
            <a:xfrm>
              <a:off x="0" y="20574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18" name="Straight Connector 117"/>
            <p:cNvCxnSpPr/>
            <p:nvPr/>
          </p:nvCxnSpPr>
          <p:spPr>
            <a:xfrm>
              <a:off x="0" y="48768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20" name="Straight Connector 119"/>
            <p:cNvCxnSpPr/>
            <p:nvPr/>
          </p:nvCxnSpPr>
          <p:spPr>
            <a:xfrm rot="5400000">
              <a:off x="3391694" y="3467100"/>
              <a:ext cx="2818606"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grpSp>
      <p:sp>
        <p:nvSpPr>
          <p:cNvPr id="2" name="Title 1"/>
          <p:cNvSpPr>
            <a:spLocks noGrp="1"/>
          </p:cNvSpPr>
          <p:nvPr>
            <p:ph type="ctrTitle"/>
          </p:nvPr>
        </p:nvSpPr>
        <p:spPr>
          <a:xfrm>
            <a:off x="228600" y="2130425"/>
            <a:ext cx="4419600" cy="1600327"/>
          </a:xfrm>
        </p:spPr>
        <p:txBody>
          <a:bodyPr anchor="b">
            <a:normAutofit/>
          </a:bodyPr>
          <a:lstStyle>
            <a:lvl1pPr algn="l">
              <a:defRPr sz="3600" b="1" cap="none" spc="40" baseline="0">
                <a:ln w="13335" cmpd="sng">
                  <a:solidFill>
                    <a:schemeClr val="accent1">
                      <a:lumMod val="50000"/>
                    </a:schemeClr>
                  </a:solidFill>
                  <a:prstDash val="solid"/>
                </a:ln>
                <a:solidFill>
                  <a:schemeClr val="accent6">
                    <a:tint val="1000"/>
                  </a:schemeClr>
                </a:solidFill>
                <a:effectLst/>
              </a:defRPr>
            </a:lvl1pPr>
          </a:lstStyle>
          <a:p>
            <a:r>
              <a:rPr lang="en-US" smtClean="0"/>
              <a:t>Click to edit Master title style</a:t>
            </a:r>
            <a:endParaRPr lang="en-US" dirty="0"/>
          </a:p>
        </p:txBody>
      </p:sp>
      <p:sp>
        <p:nvSpPr>
          <p:cNvPr id="3" name="Subtitle 2"/>
          <p:cNvSpPr>
            <a:spLocks noGrp="1"/>
          </p:cNvSpPr>
          <p:nvPr>
            <p:ph type="subTitle" idx="1"/>
          </p:nvPr>
        </p:nvSpPr>
        <p:spPr>
          <a:xfrm>
            <a:off x="228600" y="3733800"/>
            <a:ext cx="4419600" cy="1066800"/>
          </a:xfrm>
        </p:spPr>
        <p:txBody>
          <a:bodyPr>
            <a:normAutofit/>
          </a:bodyPr>
          <a:lstStyle>
            <a:lvl1pPr marL="0" indent="0" algn="l">
              <a:buNone/>
              <a:defRPr sz="22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6496B30-9533-442C-999D-E7930F914882}" type="datetime1">
              <a:rPr lang="en-US" smtClean="0"/>
              <a:t>4/23/2016</a:t>
            </a:fld>
            <a:endParaRPr lang="en-US"/>
          </a:p>
        </p:txBody>
      </p:sp>
      <p:sp>
        <p:nvSpPr>
          <p:cNvPr id="5" name="Footer Placeholder 4"/>
          <p:cNvSpPr>
            <a:spLocks noGrp="1"/>
          </p:cNvSpPr>
          <p:nvPr>
            <p:ph type="ftr" sz="quarter" idx="11"/>
          </p:nvPr>
        </p:nvSpPr>
        <p:spPr/>
        <p:txBody>
          <a:bodyPr/>
          <a:lstStyle/>
          <a:p>
            <a:r>
              <a:rPr lang="en-US" smtClean="0"/>
              <a:t>CE 445 Water Reclamation and Reuse (Dr. Mohab Kamal)</a:t>
            </a:r>
            <a:endParaRPr lang="en-US"/>
          </a:p>
        </p:txBody>
      </p:sp>
      <p:sp>
        <p:nvSpPr>
          <p:cNvPr id="6" name="Slide Number Placeholder 5"/>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143BB8D-E0B0-455B-9434-1BBA89D8F1F8}" type="datetime1">
              <a:rPr lang="en-US" smtClean="0"/>
              <a:t>4/23/2016</a:t>
            </a:fld>
            <a:endParaRPr lang="en-US"/>
          </a:p>
        </p:txBody>
      </p:sp>
      <p:sp>
        <p:nvSpPr>
          <p:cNvPr id="5" name="Footer Placeholder 4"/>
          <p:cNvSpPr>
            <a:spLocks noGrp="1"/>
          </p:cNvSpPr>
          <p:nvPr>
            <p:ph type="ftr" sz="quarter" idx="11"/>
          </p:nvPr>
        </p:nvSpPr>
        <p:spPr/>
        <p:txBody>
          <a:bodyPr/>
          <a:lstStyle/>
          <a:p>
            <a:r>
              <a:rPr lang="en-US" smtClean="0"/>
              <a:t>CE 445 Water Reclamation and Reuse (Dr. Mohab Kamal)</a:t>
            </a:r>
            <a:endParaRPr lang="en-US"/>
          </a:p>
        </p:txBody>
      </p:sp>
      <p:sp>
        <p:nvSpPr>
          <p:cNvPr id="6" name="Slide Number Placeholder 5"/>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8C4655F-A6A8-4CEA-BF4A-660B222902F4}" type="datetime1">
              <a:rPr lang="en-US" smtClean="0"/>
              <a:t>4/23/2016</a:t>
            </a:fld>
            <a:endParaRPr lang="en-US"/>
          </a:p>
        </p:txBody>
      </p:sp>
      <p:sp>
        <p:nvSpPr>
          <p:cNvPr id="5" name="Footer Placeholder 4"/>
          <p:cNvSpPr>
            <a:spLocks noGrp="1"/>
          </p:cNvSpPr>
          <p:nvPr>
            <p:ph type="ftr" sz="quarter" idx="11"/>
          </p:nvPr>
        </p:nvSpPr>
        <p:spPr/>
        <p:txBody>
          <a:bodyPr/>
          <a:lstStyle/>
          <a:p>
            <a:r>
              <a:rPr lang="en-US" smtClean="0"/>
              <a:t>CE 445 Water Reclamation and Reuse (Dr. Mohab Kamal)</a:t>
            </a:r>
            <a:endParaRPr lang="en-US"/>
          </a:p>
        </p:txBody>
      </p:sp>
      <p:sp>
        <p:nvSpPr>
          <p:cNvPr id="6" name="Slide Number Placeholder 5"/>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grpSp>
        <p:nvGrpSpPr>
          <p:cNvPr id="7" name="Group 92"/>
          <p:cNvGrpSpPr/>
          <p:nvPr/>
        </p:nvGrpSpPr>
        <p:grpSpPr>
          <a:xfrm>
            <a:off x="1" y="-30478"/>
            <a:ext cx="9067799" cy="4846320"/>
            <a:chOff x="1" y="-30477"/>
            <a:chExt cx="9067799" cy="4526277"/>
          </a:xfrm>
        </p:grpSpPr>
        <p:cxnSp>
          <p:nvCxnSpPr>
            <p:cNvPr id="8" name="Straight Connector 7"/>
            <p:cNvCxnSpPr/>
            <p:nvPr/>
          </p:nvCxnSpPr>
          <p:spPr>
            <a:xfrm rot="16200000" flipH="1">
              <a:off x="-2716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9" name="Straight Connector 8"/>
            <p:cNvCxnSpPr/>
            <p:nvPr/>
          </p:nvCxnSpPr>
          <p:spPr>
            <a:xfrm rot="16200000" flipH="1">
              <a:off x="-4621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0" name="Straight Connector 9"/>
            <p:cNvCxnSpPr/>
            <p:nvPr/>
          </p:nvCxnSpPr>
          <p:spPr>
            <a:xfrm rot="5400000">
              <a:off x="-3097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rot="5400000">
              <a:off x="-206236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2" name="Straight Connector 11"/>
            <p:cNvCxnSpPr/>
            <p:nvPr/>
          </p:nvCxnSpPr>
          <p:spPr>
            <a:xfrm rot="16200000" flipH="1">
              <a:off x="-213856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rot="16200000" flipH="1">
              <a:off x="-195465" y="1785212"/>
              <a:ext cx="4505731"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rot="16200000" flipH="1">
              <a:off x="-164326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rot="5400000">
              <a:off x="-1528964"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rot="16200000" flipH="1">
              <a:off x="-95746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rot="16200000" flipH="1">
              <a:off x="-194806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rot="16200000" flipH="1">
              <a:off x="-652664" y="2166211"/>
              <a:ext cx="4505731" cy="152401"/>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9" name="Straight Connector 18"/>
            <p:cNvCxnSpPr/>
            <p:nvPr/>
          </p:nvCxnSpPr>
          <p:spPr>
            <a:xfrm rot="16200000" flipH="1">
              <a:off x="-16432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0" name="Straight Connector 19"/>
            <p:cNvCxnSpPr/>
            <p:nvPr/>
          </p:nvCxnSpPr>
          <p:spPr>
            <a:xfrm rot="16200000" flipH="1">
              <a:off x="-1790700" y="2019300"/>
              <a:ext cx="4495800" cy="4572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1" name="Straight Connector 20"/>
            <p:cNvCxnSpPr/>
            <p:nvPr/>
          </p:nvCxnSpPr>
          <p:spPr>
            <a:xfrm rot="5400000">
              <a:off x="-55551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rot="5400000">
              <a:off x="340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rot="5400000">
              <a:off x="26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 name="Straight Connector 23"/>
            <p:cNvCxnSpPr/>
            <p:nvPr/>
          </p:nvCxnSpPr>
          <p:spPr>
            <a:xfrm rot="5400000">
              <a:off x="-67933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 name="Straight Connector 24"/>
            <p:cNvCxnSpPr/>
            <p:nvPr/>
          </p:nvCxnSpPr>
          <p:spPr>
            <a:xfrm rot="16200000" flipH="1">
              <a:off x="-1467052"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6" name="Straight Connector 25"/>
            <p:cNvCxnSpPr/>
            <p:nvPr/>
          </p:nvCxnSpPr>
          <p:spPr>
            <a:xfrm rot="16200000" flipH="1">
              <a:off x="-77839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p:cNvCxnSpPr/>
            <p:nvPr/>
          </p:nvCxnSpPr>
          <p:spPr>
            <a:xfrm rot="16200000" flipH="1">
              <a:off x="-11860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8" name="Straight Connector 27"/>
            <p:cNvCxnSpPr/>
            <p:nvPr/>
          </p:nvCxnSpPr>
          <p:spPr>
            <a:xfrm rot="16200000" flipH="1">
              <a:off x="-9574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9" name="Straight Connector 28"/>
            <p:cNvCxnSpPr/>
            <p:nvPr/>
          </p:nvCxnSpPr>
          <p:spPr>
            <a:xfrm rot="16200000" flipH="1">
              <a:off x="22429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 name="Straight Connector 29"/>
            <p:cNvCxnSpPr/>
            <p:nvPr/>
          </p:nvCxnSpPr>
          <p:spPr>
            <a:xfrm rot="16200000" flipH="1">
              <a:off x="20524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a:xfrm rot="5400000">
              <a:off x="2204835" y="2051912"/>
              <a:ext cx="4505731"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2" name="Straight Connector 31"/>
            <p:cNvCxnSpPr/>
            <p:nvPr/>
          </p:nvCxnSpPr>
          <p:spPr>
            <a:xfrm rot="5400000">
              <a:off x="452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3" name="Straight Connector 32"/>
            <p:cNvCxnSpPr/>
            <p:nvPr/>
          </p:nvCxnSpPr>
          <p:spPr>
            <a:xfrm rot="16200000" flipH="1">
              <a:off x="37603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4" name="Straight Connector 33"/>
            <p:cNvCxnSpPr/>
            <p:nvPr/>
          </p:nvCxnSpPr>
          <p:spPr>
            <a:xfrm rot="5400000">
              <a:off x="1023735" y="2242139"/>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rot="16200000" flipH="1">
              <a:off x="871335" y="2013812"/>
              <a:ext cx="4505731"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6" name="Straight Connector 35"/>
            <p:cNvCxnSpPr/>
            <p:nvPr/>
          </p:nvCxnSpPr>
          <p:spPr>
            <a:xfrm rot="5400000">
              <a:off x="985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37" name="Straight Connector 36"/>
            <p:cNvCxnSpPr/>
            <p:nvPr/>
          </p:nvCxnSpPr>
          <p:spPr>
            <a:xfrm rot="16200000" flipH="1">
              <a:off x="155713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38" name="Straight Connector 37"/>
            <p:cNvCxnSpPr/>
            <p:nvPr/>
          </p:nvCxnSpPr>
          <p:spPr>
            <a:xfrm rot="16200000" flipH="1">
              <a:off x="5665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9" name="Straight Connector 38"/>
            <p:cNvCxnSpPr/>
            <p:nvPr/>
          </p:nvCxnSpPr>
          <p:spPr>
            <a:xfrm rot="16200000" flipH="1">
              <a:off x="1861936" y="2166211"/>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40" name="Straight Connector 39"/>
            <p:cNvCxnSpPr/>
            <p:nvPr/>
          </p:nvCxnSpPr>
          <p:spPr>
            <a:xfrm rot="16200000" flipH="1">
              <a:off x="8713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rot="5400000">
              <a:off x="1474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42" name="Straight Connector 41"/>
            <p:cNvCxnSpPr/>
            <p:nvPr/>
          </p:nvCxnSpPr>
          <p:spPr>
            <a:xfrm rot="5400000">
              <a:off x="195909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rot="5400000">
              <a:off x="25486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4" name="Straight Connector 43"/>
            <p:cNvCxnSpPr/>
            <p:nvPr/>
          </p:nvCxnSpPr>
          <p:spPr>
            <a:xfrm rot="5400000">
              <a:off x="27763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5" name="Straight Connector 44"/>
            <p:cNvCxnSpPr/>
            <p:nvPr/>
          </p:nvCxnSpPr>
          <p:spPr>
            <a:xfrm rot="5400000">
              <a:off x="183526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46" name="Straight Connector 45"/>
            <p:cNvCxnSpPr/>
            <p:nvPr/>
          </p:nvCxnSpPr>
          <p:spPr>
            <a:xfrm rot="16200000" flipH="1">
              <a:off x="1047548"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47" name="Straight Connector 46"/>
            <p:cNvCxnSpPr/>
            <p:nvPr/>
          </p:nvCxnSpPr>
          <p:spPr>
            <a:xfrm rot="16200000" flipH="1">
              <a:off x="1736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48" name="Straight Connector 47"/>
            <p:cNvCxnSpPr/>
            <p:nvPr/>
          </p:nvCxnSpPr>
          <p:spPr>
            <a:xfrm rot="16200000" flipH="1">
              <a:off x="1328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9" name="Straight Connector 48"/>
            <p:cNvCxnSpPr/>
            <p:nvPr/>
          </p:nvCxnSpPr>
          <p:spPr>
            <a:xfrm rot="16200000" flipH="1">
              <a:off x="1557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0" name="Straight Connector 49"/>
            <p:cNvCxnSpPr/>
            <p:nvPr/>
          </p:nvCxnSpPr>
          <p:spPr>
            <a:xfrm rot="16200000" flipH="1">
              <a:off x="39193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51" name="Straight Connector 50"/>
            <p:cNvCxnSpPr/>
            <p:nvPr/>
          </p:nvCxnSpPr>
          <p:spPr>
            <a:xfrm rot="16200000" flipH="1">
              <a:off x="3271636"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2" name="Straight Connector 51"/>
            <p:cNvCxnSpPr/>
            <p:nvPr/>
          </p:nvCxnSpPr>
          <p:spPr>
            <a:xfrm rot="5400000">
              <a:off x="38812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3" name="Straight Connector 52"/>
            <p:cNvCxnSpPr/>
            <p:nvPr/>
          </p:nvCxnSpPr>
          <p:spPr>
            <a:xfrm rot="5400000">
              <a:off x="3004936" y="2090012"/>
              <a:ext cx="4505730"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p:cNvCxnSpPr/>
            <p:nvPr/>
          </p:nvCxnSpPr>
          <p:spPr>
            <a:xfrm rot="16200000" flipH="1">
              <a:off x="22429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55" name="Straight Connector 54"/>
            <p:cNvCxnSpPr/>
            <p:nvPr/>
          </p:nvCxnSpPr>
          <p:spPr>
            <a:xfrm rot="16200000" flipH="1">
              <a:off x="35383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56" name="Straight Connector 55"/>
            <p:cNvCxnSpPr/>
            <p:nvPr/>
          </p:nvCxnSpPr>
          <p:spPr>
            <a:xfrm rot="5400000">
              <a:off x="3822180" y="1535657"/>
              <a:ext cx="4505731"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57" name="Straight Connector 56"/>
            <p:cNvCxnSpPr/>
            <p:nvPr/>
          </p:nvCxnSpPr>
          <p:spPr>
            <a:xfrm rot="5400000">
              <a:off x="4225087" y="2090965"/>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8" name="Straight Connector 57"/>
            <p:cNvCxnSpPr/>
            <p:nvPr/>
          </p:nvCxnSpPr>
          <p:spPr>
            <a:xfrm rot="5400000">
              <a:off x="407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9" name="Straight Connector 58"/>
            <p:cNvCxnSpPr/>
            <p:nvPr/>
          </p:nvCxnSpPr>
          <p:spPr>
            <a:xfrm rot="5400000">
              <a:off x="356500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rot="16200000" flipH="1">
              <a:off x="34126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61" name="Straight Connector 60"/>
            <p:cNvCxnSpPr/>
            <p:nvPr/>
          </p:nvCxnSpPr>
          <p:spPr>
            <a:xfrm rot="16200000" flipH="1">
              <a:off x="29287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62" name="Straight Connector 61"/>
            <p:cNvCxnSpPr/>
            <p:nvPr/>
          </p:nvCxnSpPr>
          <p:spPr>
            <a:xfrm rot="16200000" flipH="1">
              <a:off x="3081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63" name="Straight Connector 62"/>
            <p:cNvCxnSpPr/>
            <p:nvPr/>
          </p:nvCxnSpPr>
          <p:spPr>
            <a:xfrm rot="5400000">
              <a:off x="4643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4" name="Straight Connector 63"/>
            <p:cNvCxnSpPr/>
            <p:nvPr/>
          </p:nvCxnSpPr>
          <p:spPr>
            <a:xfrm rot="16200000" flipH="1">
              <a:off x="4643234"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5" name="Straight Connector 64"/>
            <p:cNvCxnSpPr/>
            <p:nvPr/>
          </p:nvCxnSpPr>
          <p:spPr>
            <a:xfrm rot="5400000">
              <a:off x="5214735" y="2242140"/>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6" name="Straight Connector 65"/>
            <p:cNvCxnSpPr/>
            <p:nvPr/>
          </p:nvCxnSpPr>
          <p:spPr>
            <a:xfrm rot="16200000" flipH="1">
              <a:off x="506233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67" name="Straight Connector 66"/>
            <p:cNvCxnSpPr/>
            <p:nvPr/>
          </p:nvCxnSpPr>
          <p:spPr>
            <a:xfrm rot="5400000">
              <a:off x="5176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8" name="Straight Connector 67"/>
            <p:cNvCxnSpPr/>
            <p:nvPr/>
          </p:nvCxnSpPr>
          <p:spPr>
            <a:xfrm rot="16200000" flipH="1">
              <a:off x="57481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69" name="Straight Connector 68"/>
            <p:cNvCxnSpPr/>
            <p:nvPr/>
          </p:nvCxnSpPr>
          <p:spPr>
            <a:xfrm rot="16200000" flipH="1">
              <a:off x="49099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0" name="Straight Connector 69"/>
            <p:cNvCxnSpPr/>
            <p:nvPr/>
          </p:nvCxnSpPr>
          <p:spPr>
            <a:xfrm rot="5400000">
              <a:off x="47956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71" name="Straight Connector 70"/>
            <p:cNvCxnSpPr/>
            <p:nvPr/>
          </p:nvCxnSpPr>
          <p:spPr>
            <a:xfrm rot="16200000" flipH="1">
              <a:off x="53909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72" name="Straight Connector 71"/>
            <p:cNvCxnSpPr/>
            <p:nvPr/>
          </p:nvCxnSpPr>
          <p:spPr>
            <a:xfrm rot="16200000" flipH="1">
              <a:off x="5927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73" name="Straight Connector 72"/>
            <p:cNvCxnSpPr/>
            <p:nvPr/>
          </p:nvCxnSpPr>
          <p:spPr>
            <a:xfrm rot="16200000" flipH="1">
              <a:off x="5519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4" name="Straight Connector 73"/>
            <p:cNvCxnSpPr/>
            <p:nvPr/>
          </p:nvCxnSpPr>
          <p:spPr>
            <a:xfrm rot="16200000" flipH="1">
              <a:off x="5748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5" name="Straight Connector 74"/>
            <p:cNvCxnSpPr/>
            <p:nvPr/>
          </p:nvCxnSpPr>
          <p:spPr>
            <a:xfrm rot="16200000" flipH="1">
              <a:off x="6433935" y="2166213"/>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6" name="Straight Connector 75"/>
            <p:cNvCxnSpPr/>
            <p:nvPr/>
          </p:nvCxnSpPr>
          <p:spPr>
            <a:xfrm rot="16200000" flipH="1">
              <a:off x="62434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7" name="Straight Connector 76"/>
            <p:cNvCxnSpPr/>
            <p:nvPr/>
          </p:nvCxnSpPr>
          <p:spPr>
            <a:xfrm rot="5400000">
              <a:off x="63958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8" name="Straight Connector 77"/>
            <p:cNvCxnSpPr/>
            <p:nvPr/>
          </p:nvCxnSpPr>
          <p:spPr>
            <a:xfrm rot="16200000" flipH="1">
              <a:off x="60529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79" name="Straight Connector 78"/>
            <p:cNvCxnSpPr/>
            <p:nvPr/>
          </p:nvCxnSpPr>
          <p:spPr>
            <a:xfrm rot="5400000">
              <a:off x="6709356" y="2136834"/>
              <a:ext cx="4525755"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80" name="Straight Connector 79"/>
            <p:cNvCxnSpPr/>
            <p:nvPr/>
          </p:nvCxnSpPr>
          <p:spPr>
            <a:xfrm rot="5400000">
              <a:off x="6026265" y="2040483"/>
              <a:ext cx="4505731"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1" name="Straight Connector 80"/>
            <p:cNvCxnSpPr/>
            <p:nvPr/>
          </p:nvCxnSpPr>
          <p:spPr>
            <a:xfrm rot="16200000" flipH="1">
              <a:off x="5927205" y="2139543"/>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82" name="Straight Connector 81"/>
            <p:cNvCxnSpPr/>
            <p:nvPr/>
          </p:nvCxnSpPr>
          <p:spPr>
            <a:xfrm rot="5400000">
              <a:off x="6738734" y="2242140"/>
              <a:ext cx="450573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83" name="Straight Connector 82"/>
            <p:cNvCxnSpPr/>
            <p:nvPr/>
          </p:nvCxnSpPr>
          <p:spPr>
            <a:xfrm rot="5400000">
              <a:off x="3728835" y="2204312"/>
              <a:ext cx="4505731"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84" name="Straight Connector 83"/>
            <p:cNvCxnSpPr/>
            <p:nvPr/>
          </p:nvCxnSpPr>
          <p:spPr>
            <a:xfrm rot="16200000" flipH="1">
              <a:off x="4224135" y="2166212"/>
              <a:ext cx="4505731"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5" name="Straight Connector 84"/>
            <p:cNvCxnSpPr/>
            <p:nvPr/>
          </p:nvCxnSpPr>
          <p:spPr>
            <a:xfrm rot="16200000" flipH="1">
              <a:off x="4414635" y="2051912"/>
              <a:ext cx="4505731"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86" name="Straight Connector 85"/>
            <p:cNvCxnSpPr/>
            <p:nvPr/>
          </p:nvCxnSpPr>
          <p:spPr>
            <a:xfrm rot="5400000">
              <a:off x="3309735" y="2090012"/>
              <a:ext cx="4505731"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7" name="Straight Connector 86"/>
            <p:cNvCxnSpPr/>
            <p:nvPr/>
          </p:nvCxnSpPr>
          <p:spPr>
            <a:xfrm rot="16200000" flipH="1">
              <a:off x="43241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88" name="Straight Connector 87"/>
            <p:cNvCxnSpPr/>
            <p:nvPr/>
          </p:nvCxnSpPr>
          <p:spPr>
            <a:xfrm rot="5400000">
              <a:off x="49480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89" name="Straight Connector 88"/>
            <p:cNvCxnSpPr/>
            <p:nvPr/>
          </p:nvCxnSpPr>
          <p:spPr>
            <a:xfrm rot="5400000">
              <a:off x="5405235" y="1747112"/>
              <a:ext cx="4505731"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90" name="Straight Connector 89"/>
            <p:cNvCxnSpPr/>
            <p:nvPr/>
          </p:nvCxnSpPr>
          <p:spPr>
            <a:xfrm rot="16200000" flipH="1">
              <a:off x="2547735" y="2013814"/>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94" name="Rectangle 93"/>
          <p:cNvSpPr/>
          <p:nvPr/>
        </p:nvSpPr>
        <p:spPr>
          <a:xfrm>
            <a:off x="0" y="4311168"/>
            <a:ext cx="9144000" cy="1905000"/>
          </a:xfrm>
          <a:prstGeom prst="rect">
            <a:avLst/>
          </a:prstGeom>
          <a:solidFill>
            <a:schemeClr val="accent1"/>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96" name="Straight Connector 95"/>
          <p:cNvCxnSpPr/>
          <p:nvPr/>
        </p:nvCxnSpPr>
        <p:spPr>
          <a:xfrm>
            <a:off x="0" y="4387368"/>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97" name="Straight Connector 96"/>
          <p:cNvCxnSpPr/>
          <p:nvPr/>
        </p:nvCxnSpPr>
        <p:spPr>
          <a:xfrm>
            <a:off x="0" y="6138380"/>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3" name="Text Placeholder 2"/>
          <p:cNvSpPr>
            <a:spLocks noGrp="1"/>
          </p:cNvSpPr>
          <p:nvPr>
            <p:ph type="body" idx="1"/>
          </p:nvPr>
        </p:nvSpPr>
        <p:spPr>
          <a:xfrm>
            <a:off x="457200" y="5621364"/>
            <a:ext cx="8305800" cy="414649"/>
          </a:xfrm>
        </p:spPr>
        <p:txBody>
          <a:bodyPr anchor="t"/>
          <a:lstStyle>
            <a:lvl1pPr marL="0" indent="0">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95" name="Title 94"/>
          <p:cNvSpPr>
            <a:spLocks noGrp="1"/>
          </p:cNvSpPr>
          <p:nvPr>
            <p:ph type="title"/>
          </p:nvPr>
        </p:nvSpPr>
        <p:spPr>
          <a:xfrm>
            <a:off x="457200" y="4463568"/>
            <a:ext cx="8305800" cy="1143000"/>
          </a:xfrm>
        </p:spPr>
        <p:txBody>
          <a:bodyPr/>
          <a:lstStyle/>
          <a:p>
            <a:r>
              <a:rPr lang="en-US" smtClean="0"/>
              <a:t>Click to edit Master title style</a:t>
            </a:r>
            <a:endParaRPr lang="en-US"/>
          </a:p>
        </p:txBody>
      </p:sp>
      <p:sp>
        <p:nvSpPr>
          <p:cNvPr id="2" name="Date Placeholder 1"/>
          <p:cNvSpPr>
            <a:spLocks noGrp="1"/>
          </p:cNvSpPr>
          <p:nvPr>
            <p:ph type="dt" sz="half" idx="10"/>
          </p:nvPr>
        </p:nvSpPr>
        <p:spPr/>
        <p:txBody>
          <a:bodyPr/>
          <a:lstStyle/>
          <a:p>
            <a:fld id="{14FFC911-D699-47C4-B4B8-452D228CADF9}" type="datetime1">
              <a:rPr lang="en-US" smtClean="0"/>
              <a:t>4/23/2016</a:t>
            </a:fld>
            <a:endParaRPr lang="en-US"/>
          </a:p>
        </p:txBody>
      </p:sp>
      <p:sp>
        <p:nvSpPr>
          <p:cNvPr id="91" name="Footer Placeholder 90"/>
          <p:cNvSpPr>
            <a:spLocks noGrp="1"/>
          </p:cNvSpPr>
          <p:nvPr>
            <p:ph type="ftr" sz="quarter" idx="11"/>
          </p:nvPr>
        </p:nvSpPr>
        <p:spPr/>
        <p:txBody>
          <a:bodyPr/>
          <a:lstStyle/>
          <a:p>
            <a:r>
              <a:rPr lang="en-US" smtClean="0"/>
              <a:t>CE 445 Water Reclamation and Reuse (Dr. Mohab Kamal)</a:t>
            </a:r>
            <a:endParaRPr lang="en-US"/>
          </a:p>
        </p:txBody>
      </p:sp>
      <p:sp>
        <p:nvSpPr>
          <p:cNvPr id="92" name="Slide Number Placeholder 91"/>
          <p:cNvSpPr>
            <a:spLocks noGrp="1"/>
          </p:cNvSpPr>
          <p:nvPr>
            <p:ph type="sldNum" sz="quarter" idx="12"/>
          </p:nvPr>
        </p:nvSpPr>
        <p:spPr/>
        <p:txBody>
          <a:bodyPr/>
          <a:lstStyle/>
          <a:p>
            <a:fld id="{3D4CAC01-9601-4D66-AE8C-C805F130E553}"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FFA831E-CD6D-4B48-AD89-B66876E1E620}" type="datetime1">
              <a:rPr lang="en-US" smtClean="0"/>
              <a:t>4/23/2016</a:t>
            </a:fld>
            <a:endParaRPr lang="en-US"/>
          </a:p>
        </p:txBody>
      </p:sp>
      <p:sp>
        <p:nvSpPr>
          <p:cNvPr id="6" name="Footer Placeholder 5"/>
          <p:cNvSpPr>
            <a:spLocks noGrp="1"/>
          </p:cNvSpPr>
          <p:nvPr>
            <p:ph type="ftr" sz="quarter" idx="11"/>
          </p:nvPr>
        </p:nvSpPr>
        <p:spPr/>
        <p:txBody>
          <a:bodyPr/>
          <a:lstStyle/>
          <a:p>
            <a:r>
              <a:rPr lang="en-US" smtClean="0"/>
              <a:t>CE 445 Water Reclamation and Reuse (Dr. Mohab Kamal)</a:t>
            </a:r>
            <a:endParaRPr lang="en-US"/>
          </a:p>
        </p:txBody>
      </p:sp>
      <p:sp>
        <p:nvSpPr>
          <p:cNvPr id="7" name="Slide Number Placeholder 6"/>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3B18916-7ADF-4096-BEA4-D24ED227D362}" type="datetime1">
              <a:rPr lang="en-US" smtClean="0"/>
              <a:t>4/23/2016</a:t>
            </a:fld>
            <a:endParaRPr lang="en-US"/>
          </a:p>
        </p:txBody>
      </p:sp>
      <p:sp>
        <p:nvSpPr>
          <p:cNvPr id="8" name="Footer Placeholder 7"/>
          <p:cNvSpPr>
            <a:spLocks noGrp="1"/>
          </p:cNvSpPr>
          <p:nvPr>
            <p:ph type="ftr" sz="quarter" idx="11"/>
          </p:nvPr>
        </p:nvSpPr>
        <p:spPr/>
        <p:txBody>
          <a:bodyPr/>
          <a:lstStyle/>
          <a:p>
            <a:r>
              <a:rPr lang="en-US" smtClean="0"/>
              <a:t>CE 445 Water Reclamation and Reuse (Dr. Mohab Kamal)</a:t>
            </a:r>
            <a:endParaRPr lang="en-US"/>
          </a:p>
        </p:txBody>
      </p:sp>
      <p:sp>
        <p:nvSpPr>
          <p:cNvPr id="9" name="Slide Number Placeholder 8"/>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BE3D97D-3B6F-45DC-8930-8E357793D873}" type="datetime1">
              <a:rPr lang="en-US" smtClean="0"/>
              <a:t>4/23/2016</a:t>
            </a:fld>
            <a:endParaRPr lang="en-US"/>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F7F1681-8056-4F99-BCD8-EA761ECFA7D1}" type="datetime1">
              <a:rPr lang="en-US" smtClean="0"/>
              <a:t>4/23/2016</a:t>
            </a:fld>
            <a:endParaRPr lang="en-US"/>
          </a:p>
        </p:txBody>
      </p:sp>
      <p:sp>
        <p:nvSpPr>
          <p:cNvPr id="3" name="Footer Placeholder 2"/>
          <p:cNvSpPr>
            <a:spLocks noGrp="1"/>
          </p:cNvSpPr>
          <p:nvPr>
            <p:ph type="ftr" sz="quarter" idx="11"/>
          </p:nvPr>
        </p:nvSpPr>
        <p:spPr/>
        <p:txBody>
          <a:bodyPr/>
          <a:lstStyle/>
          <a:p>
            <a:r>
              <a:rPr lang="en-US" smtClean="0"/>
              <a:t>CE 445 Water Reclamation and Reuse (Dr. Mohab Kamal)</a:t>
            </a:r>
            <a:endParaRPr lang="en-US"/>
          </a:p>
        </p:txBody>
      </p:sp>
      <p:sp>
        <p:nvSpPr>
          <p:cNvPr id="4" name="Slide Number Placeholder 3"/>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3" name="Content Placeholder 2"/>
          <p:cNvSpPr>
            <a:spLocks noGrp="1"/>
          </p:cNvSpPr>
          <p:nvPr>
            <p:ph idx="1"/>
          </p:nvPr>
        </p:nvSpPr>
        <p:spPr>
          <a:xfrm>
            <a:off x="3200400" y="273050"/>
            <a:ext cx="54864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1D1ED1E2-48E6-4C59-B900-FA0608C780E2}" type="datetime1">
              <a:rPr lang="en-US" smtClean="0"/>
              <a:t>4/23/2016</a:t>
            </a:fld>
            <a:endParaRPr lang="en-US"/>
          </a:p>
        </p:txBody>
      </p:sp>
      <p:sp>
        <p:nvSpPr>
          <p:cNvPr id="6" name="Footer Placeholder 5"/>
          <p:cNvSpPr>
            <a:spLocks noGrp="1"/>
          </p:cNvSpPr>
          <p:nvPr>
            <p:ph type="ftr" sz="quarter" idx="11"/>
          </p:nvPr>
        </p:nvSpPr>
        <p:spPr/>
        <p:txBody>
          <a:bodyPr/>
          <a:lstStyle/>
          <a:p>
            <a:r>
              <a:rPr lang="en-US" smtClean="0"/>
              <a:t>CE 445 Water Reclamation and Reuse (Dr. Mohab Kamal)</a:t>
            </a:r>
            <a:endParaRPr lang="en-US"/>
          </a:p>
        </p:txBody>
      </p:sp>
      <p:sp>
        <p:nvSpPr>
          <p:cNvPr id="7" name="Slide Number Placeholder 6"/>
          <p:cNvSpPr>
            <a:spLocks noGrp="1"/>
          </p:cNvSpPr>
          <p:nvPr>
            <p:ph type="sldNum" sz="quarter" idx="12"/>
          </p:nvPr>
        </p:nvSpPr>
        <p:spPr/>
        <p:txBody>
          <a:bodyPr/>
          <a:lstStyle/>
          <a:p>
            <a:fld id="{3D4CAC01-9601-4D66-AE8C-C805F130E553}" type="slidenum">
              <a:rPr lang="en-US" smtClean="0"/>
              <a:t>‹#›</a:t>
            </a:fld>
            <a:endParaRPr lang="en-US"/>
          </a:p>
        </p:txBody>
      </p:sp>
      <p:sp>
        <p:nvSpPr>
          <p:cNvPr id="37" name="Rectangle 36"/>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39" name="Straight Connector 38"/>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2400" y="1901952"/>
            <a:ext cx="2377440" cy="1371600"/>
          </a:xfrm>
        </p:spPr>
        <p:txBody>
          <a:bodyPr anchor="b">
            <a:normAutofit/>
          </a:bodyPr>
          <a:lstStyle>
            <a:lvl1pPr algn="l" defTabSz="914400" rtl="0" eaLnBrk="1" latinLnBrk="0" hangingPunct="1">
              <a:spcBef>
                <a:spcPct val="0"/>
              </a:spcBef>
              <a:buNone/>
              <a:tabLst>
                <a:tab pos="3830638" algn="l"/>
              </a:tabLst>
              <a:defRPr lang="en-US" sz="2600" b="1" kern="1200" cap="none" spc="20" baseline="0" dirty="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latin typeface="+mj-lt"/>
                <a:ea typeface="+mj-ea"/>
                <a:cs typeface="+mj-cs"/>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152400" y="3273552"/>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3" name="Picture Placeholder 2"/>
          <p:cNvSpPr>
            <a:spLocks noGrp="1"/>
          </p:cNvSpPr>
          <p:nvPr>
            <p:ph type="pic" idx="1"/>
          </p:nvPr>
        </p:nvSpPr>
        <p:spPr>
          <a:xfrm>
            <a:off x="3200400" y="381000"/>
            <a:ext cx="5562600" cy="5638800"/>
          </a:xfrm>
          <a:solidFill>
            <a:schemeClr val="bg2"/>
          </a:solidFill>
          <a:ln w="88900" cap="sq">
            <a:solidFill>
              <a:srgbClr val="FFFFFF"/>
            </a:solid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5" name="Date Placeholder 4"/>
          <p:cNvSpPr>
            <a:spLocks noGrp="1"/>
          </p:cNvSpPr>
          <p:nvPr>
            <p:ph type="dt" sz="half" idx="10"/>
          </p:nvPr>
        </p:nvSpPr>
        <p:spPr/>
        <p:txBody>
          <a:bodyPr/>
          <a:lstStyle/>
          <a:p>
            <a:fld id="{D41B3D71-0F84-4444-AA9C-FFA11A691C94}" type="datetime1">
              <a:rPr lang="en-US" smtClean="0"/>
              <a:t>4/23/2016</a:t>
            </a:fld>
            <a:endParaRPr lang="en-US"/>
          </a:p>
        </p:txBody>
      </p:sp>
      <p:sp>
        <p:nvSpPr>
          <p:cNvPr id="6" name="Footer Placeholder 5"/>
          <p:cNvSpPr>
            <a:spLocks noGrp="1"/>
          </p:cNvSpPr>
          <p:nvPr>
            <p:ph type="ftr" sz="quarter" idx="11"/>
          </p:nvPr>
        </p:nvSpPr>
        <p:spPr/>
        <p:txBody>
          <a:bodyPr/>
          <a:lstStyle/>
          <a:p>
            <a:r>
              <a:rPr lang="en-US" smtClean="0"/>
              <a:t>CE 445 Water Reclamation and Reuse (Dr. Mohab Kamal)</a:t>
            </a:r>
            <a:endParaRPr lang="en-US"/>
          </a:p>
        </p:txBody>
      </p:sp>
      <p:sp>
        <p:nvSpPr>
          <p:cNvPr id="7" name="Slide Number Placeholder 6"/>
          <p:cNvSpPr>
            <a:spLocks noGrp="1"/>
          </p:cNvSpPr>
          <p:nvPr>
            <p:ph type="sldNum" sz="quarter" idx="12"/>
          </p:nvPr>
        </p:nvSpPr>
        <p:spPr/>
        <p:txBody>
          <a:bodyPr/>
          <a:lstStyle/>
          <a:p>
            <a:fld id="{3D4CAC01-9601-4D66-AE8C-C805F130E553}" type="slidenum">
              <a:rPr lang="en-US" smtClean="0"/>
              <a:t>‹#›</a:t>
            </a:fld>
            <a:endParaRPr lang="en-US"/>
          </a:p>
        </p:txBody>
      </p:sp>
      <p:sp>
        <p:nvSpPr>
          <p:cNvPr id="33" name="Rectangle 32"/>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34" name="Straight Connector 33"/>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5448" y="1905000"/>
            <a:ext cx="2377440" cy="1371600"/>
          </a:xfrm>
        </p:spPr>
        <p:txBody>
          <a:bodyPr anchor="b">
            <a:normAutofit/>
          </a:bodyPr>
          <a:lstStyle>
            <a:lvl1pPr algn="l">
              <a:defRPr sz="2600" b="1" cap="none" spc="20" baseline="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152400" y="3276600"/>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190" name="Rectangle 189"/>
          <p:cNvSpPr/>
          <p:nvPr/>
        </p:nvSpPr>
        <p:spPr>
          <a:xfrm>
            <a:off x="149352" y="137160"/>
            <a:ext cx="8869680" cy="6583680"/>
          </a:xfrm>
          <a:prstGeom prst="rect">
            <a:avLst/>
          </a:prstGeom>
          <a:noFill/>
          <a:ln w="19050" cmpd="sng">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57200" y="6312408"/>
            <a:ext cx="2133600" cy="365125"/>
          </a:xfrm>
          <a:prstGeom prst="rect">
            <a:avLst/>
          </a:prstGeom>
        </p:spPr>
        <p:txBody>
          <a:bodyPr vert="horz" lIns="91440" tIns="45720" rIns="91440" bIns="45720" rtlCol="0" anchor="ctr"/>
          <a:lstStyle>
            <a:lvl1pPr algn="l">
              <a:defRPr sz="1200">
                <a:solidFill>
                  <a:schemeClr val="tx2"/>
                </a:solidFill>
              </a:defRPr>
            </a:lvl1pPr>
          </a:lstStyle>
          <a:p>
            <a:fld id="{2EC85D0C-1B37-4FE4-B637-B84A4AA03DE6}" type="datetime1">
              <a:rPr lang="en-US" smtClean="0"/>
              <a:t>4/23/2016</a:t>
            </a:fld>
            <a:endParaRPr lang="en-US"/>
          </a:p>
        </p:txBody>
      </p:sp>
      <p:sp>
        <p:nvSpPr>
          <p:cNvPr id="5" name="Footer Placeholder 4"/>
          <p:cNvSpPr>
            <a:spLocks noGrp="1"/>
          </p:cNvSpPr>
          <p:nvPr>
            <p:ph type="ftr" sz="quarter" idx="3"/>
          </p:nvPr>
        </p:nvSpPr>
        <p:spPr>
          <a:xfrm>
            <a:off x="2831123" y="6312408"/>
            <a:ext cx="3481754" cy="365125"/>
          </a:xfrm>
          <a:prstGeom prst="rect">
            <a:avLst/>
          </a:prstGeom>
        </p:spPr>
        <p:txBody>
          <a:bodyPr vert="horz" lIns="91440" tIns="45720" rIns="91440" bIns="45720" rtlCol="0" anchor="ctr"/>
          <a:lstStyle>
            <a:lvl1pPr algn="ctr">
              <a:defRPr sz="1200">
                <a:solidFill>
                  <a:schemeClr val="tx2"/>
                </a:solidFill>
              </a:defRPr>
            </a:lvl1pPr>
          </a:lstStyle>
          <a:p>
            <a:r>
              <a:rPr lang="en-US" smtClean="0"/>
              <a:t>CE 445 Water Reclamation and Reuse (Dr. Mohab Kamal)</a:t>
            </a:r>
            <a:endParaRPr lang="en-US"/>
          </a:p>
        </p:txBody>
      </p:sp>
      <p:sp>
        <p:nvSpPr>
          <p:cNvPr id="6" name="Slide Number Placeholder 5"/>
          <p:cNvSpPr>
            <a:spLocks noGrp="1"/>
          </p:cNvSpPr>
          <p:nvPr>
            <p:ph type="sldNum" sz="quarter" idx="4"/>
          </p:nvPr>
        </p:nvSpPr>
        <p:spPr>
          <a:xfrm>
            <a:off x="6553200" y="6312408"/>
            <a:ext cx="2133600" cy="365125"/>
          </a:xfrm>
          <a:prstGeom prst="rect">
            <a:avLst/>
          </a:prstGeom>
        </p:spPr>
        <p:txBody>
          <a:bodyPr vert="horz" lIns="91440" tIns="45720" rIns="91440" bIns="45720" rtlCol="0" anchor="ctr"/>
          <a:lstStyle>
            <a:lvl1pPr algn="r">
              <a:defRPr sz="1200">
                <a:solidFill>
                  <a:schemeClr val="tx2"/>
                </a:solidFill>
              </a:defRPr>
            </a:lvl1pPr>
          </a:lstStyle>
          <a:p>
            <a:fld id="{3D4CAC01-9601-4D66-AE8C-C805F130E553}" type="slidenum">
              <a:rPr lang="en-US" smtClean="0"/>
              <a:t>‹#›</a:t>
            </a:fld>
            <a:endParaRPr lang="en-US"/>
          </a:p>
        </p:txBody>
      </p:sp>
    </p:spTree>
  </p:cSld>
  <p:clrMap bg1="dk1" tx1="lt1" bg2="dk2" tx2="lt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dt="0"/>
  <p:txStyles>
    <p:titleStyle>
      <a:lvl1pPr algn="l" defTabSz="914400" rtl="0" eaLnBrk="1" latinLnBrk="0" hangingPunct="1">
        <a:spcBef>
          <a:spcPct val="0"/>
        </a:spcBef>
        <a:buNone/>
        <a:tabLst>
          <a:tab pos="3830638" algn="l"/>
        </a:tabLst>
        <a:defRPr sz="3600" b="1" kern="1200" cap="none" spc="50">
          <a:ln w="13335" cmpd="sng">
            <a:solidFill>
              <a:schemeClr val="accent1">
                <a:lumMod val="50000"/>
              </a:schemeClr>
            </a:solidFill>
            <a:prstDash val="solid"/>
          </a:ln>
          <a:solidFill>
            <a:schemeClr val="accent6">
              <a:tint val="1000"/>
            </a:schemeClr>
          </a:solidFill>
          <a:effectLst/>
          <a:latin typeface="+mj-lt"/>
          <a:ea typeface="+mj-ea"/>
          <a:cs typeface="+mj-cs"/>
        </a:defRPr>
      </a:lvl1pPr>
    </p:titleStyle>
    <p:bodyStyle>
      <a:lvl1pPr marL="274320" indent="-274320" algn="l" defTabSz="914400" rtl="0" eaLnBrk="1" latinLnBrk="0" hangingPunct="1">
        <a:spcBef>
          <a:spcPct val="20000"/>
        </a:spcBef>
        <a:buClr>
          <a:schemeClr val="accent1">
            <a:lumMod val="60000"/>
            <a:lumOff val="40000"/>
          </a:schemeClr>
        </a:buClr>
        <a:buFont typeface="Arial" pitchFamily="34" charset="0"/>
        <a:buChar char="•"/>
        <a:defRPr sz="2400" kern="1200">
          <a:solidFill>
            <a:schemeClr val="tx2"/>
          </a:solidFill>
          <a:latin typeface="+mn-lt"/>
          <a:ea typeface="+mn-ea"/>
          <a:cs typeface="+mn-cs"/>
        </a:defRPr>
      </a:lvl1pPr>
      <a:lvl2pPr marL="548640" indent="-182880" algn="l" defTabSz="914400" rtl="0" eaLnBrk="1" latinLnBrk="0" hangingPunct="1">
        <a:spcBef>
          <a:spcPct val="20000"/>
        </a:spcBef>
        <a:buClr>
          <a:schemeClr val="accent1">
            <a:lumMod val="60000"/>
            <a:lumOff val="40000"/>
          </a:schemeClr>
        </a:buClr>
        <a:buFont typeface="Arial" pitchFamily="34" charset="0"/>
        <a:buChar char="•"/>
        <a:defRPr sz="2000" kern="1200">
          <a:solidFill>
            <a:schemeClr val="tx1"/>
          </a:solidFill>
          <a:latin typeface="+mn-lt"/>
          <a:ea typeface="+mn-ea"/>
          <a:cs typeface="+mn-cs"/>
        </a:defRPr>
      </a:lvl2pPr>
      <a:lvl3pPr marL="914400" indent="-228600" algn="l" defTabSz="914400" rtl="0"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3pPr>
      <a:lvl4pPr marL="118872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4pPr>
      <a:lvl5pPr marL="1463040" indent="-228600" algn="l" defTabSz="914400" rtl="0" eaLnBrk="1" latinLnBrk="0" hangingPunct="1">
        <a:spcBef>
          <a:spcPct val="20000"/>
        </a:spcBef>
        <a:buClr>
          <a:schemeClr val="accent4"/>
        </a:buClr>
        <a:buFont typeface="Arial" pitchFamily="34" charset="0"/>
        <a:buChar char="•"/>
        <a:defRPr sz="1600" kern="1200" baseline="0">
          <a:solidFill>
            <a:schemeClr val="tx2"/>
          </a:solidFill>
          <a:latin typeface="+mn-lt"/>
          <a:ea typeface="+mn-ea"/>
          <a:cs typeface="+mn-cs"/>
        </a:defRPr>
      </a:lvl5pPr>
      <a:lvl6pPr marL="1691640" indent="-182880" algn="l" defTabSz="914400" rtl="0" eaLnBrk="1" latinLnBrk="0" hangingPunct="1">
        <a:spcBef>
          <a:spcPct val="20000"/>
        </a:spcBef>
        <a:buClr>
          <a:schemeClr val="accent5"/>
        </a:buClr>
        <a:buFont typeface="Arial" pitchFamily="34" charset="0"/>
        <a:buChar char="•"/>
        <a:defRPr sz="1600" kern="1200">
          <a:solidFill>
            <a:schemeClr val="tx1"/>
          </a:solidFill>
          <a:latin typeface="+mn-lt"/>
          <a:ea typeface="+mn-ea"/>
          <a:cs typeface="+mn-cs"/>
        </a:defRPr>
      </a:lvl6pPr>
      <a:lvl7pPr marL="19202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7pPr>
      <a:lvl8pPr marL="2148840" indent="-182880" algn="l" defTabSz="914400" rtl="0" eaLnBrk="1" latinLnBrk="0" hangingPunct="1">
        <a:spcBef>
          <a:spcPct val="20000"/>
        </a:spcBef>
        <a:buClr>
          <a:schemeClr val="accent3"/>
        </a:buClr>
        <a:buFont typeface="Arial" pitchFamily="34" charset="0"/>
        <a:buChar char="•"/>
        <a:defRPr sz="1600" kern="1200">
          <a:solidFill>
            <a:schemeClr val="tx1"/>
          </a:solidFill>
          <a:latin typeface="+mn-lt"/>
          <a:ea typeface="+mn-ea"/>
          <a:cs typeface="+mn-cs"/>
        </a:defRPr>
      </a:lvl8pPr>
      <a:lvl9pPr marL="23774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CE 445</a:t>
            </a:r>
            <a:br>
              <a:rPr lang="en-US" dirty="0" smtClean="0"/>
            </a:br>
            <a:r>
              <a:rPr lang="en-US" dirty="0" smtClean="0"/>
              <a:t>Wastewater Reclamation and Reuse</a:t>
            </a:r>
            <a:endParaRPr lang="en-US" dirty="0"/>
          </a:p>
        </p:txBody>
      </p:sp>
      <p:sp>
        <p:nvSpPr>
          <p:cNvPr id="3" name="Subtitle 2"/>
          <p:cNvSpPr>
            <a:spLocks noGrp="1"/>
          </p:cNvSpPr>
          <p:nvPr>
            <p:ph type="subTitle" idx="1"/>
          </p:nvPr>
        </p:nvSpPr>
        <p:spPr/>
        <p:txBody>
          <a:bodyPr/>
          <a:lstStyle/>
          <a:p>
            <a:r>
              <a:rPr lang="en-US" dirty="0" smtClean="0"/>
              <a:t>Dr. Mohab Kamal </a:t>
            </a:r>
            <a:endParaRPr lang="en-US" dirty="0"/>
          </a:p>
        </p:txBody>
      </p:sp>
    </p:spTree>
    <p:extLst>
      <p:ext uri="{BB962C8B-B14F-4D97-AF65-F5344CB8AC3E}">
        <p14:creationId xmlns:p14="http://schemas.microsoft.com/office/powerpoint/2010/main" val="284206544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Application of </a:t>
            </a:r>
            <a:r>
              <a:rPr lang="en-US" dirty="0" err="1" smtClean="0"/>
              <a:t>Biosolids</a:t>
            </a:r>
            <a:r>
              <a:rPr lang="en-US" dirty="0" smtClean="0"/>
              <a:t> to Land</a:t>
            </a:r>
            <a:endParaRPr lang="ar-EG" dirty="0"/>
          </a:p>
        </p:txBody>
      </p:sp>
      <p:sp>
        <p:nvSpPr>
          <p:cNvPr id="3" name="Content Placeholder 2"/>
          <p:cNvSpPr>
            <a:spLocks noGrp="1"/>
          </p:cNvSpPr>
          <p:nvPr>
            <p:ph idx="1"/>
          </p:nvPr>
        </p:nvSpPr>
        <p:spPr/>
        <p:txBody>
          <a:bodyPr/>
          <a:lstStyle/>
          <a:p>
            <a:r>
              <a:rPr lang="en-US" dirty="0" smtClean="0"/>
              <a:t>Land application of </a:t>
            </a:r>
            <a:r>
              <a:rPr lang="en-US" dirty="0" err="1" smtClean="0"/>
              <a:t>biosolids</a:t>
            </a:r>
            <a:r>
              <a:rPr lang="en-US" dirty="0" smtClean="0"/>
              <a:t> is defined as the spreading of </a:t>
            </a:r>
            <a:r>
              <a:rPr lang="en-US" dirty="0" err="1" smtClean="0"/>
              <a:t>biosolids</a:t>
            </a:r>
            <a:r>
              <a:rPr lang="en-US" dirty="0" smtClean="0"/>
              <a:t> on or just below the soil surface. </a:t>
            </a:r>
          </a:p>
          <a:p>
            <a:r>
              <a:rPr lang="en-US" dirty="0" err="1" smtClean="0"/>
              <a:t>Biosolids</a:t>
            </a:r>
            <a:r>
              <a:rPr lang="en-US" dirty="0" smtClean="0"/>
              <a:t> may be applied to </a:t>
            </a:r>
          </a:p>
          <a:p>
            <a:pPr lvl="1"/>
            <a:r>
              <a:rPr lang="en-US" dirty="0" smtClean="0"/>
              <a:t>Agricultural land</a:t>
            </a:r>
          </a:p>
          <a:p>
            <a:pPr lvl="1"/>
            <a:r>
              <a:rPr lang="en-US" dirty="0" smtClean="0"/>
              <a:t>Forest land, </a:t>
            </a:r>
          </a:p>
          <a:p>
            <a:pPr lvl="1"/>
            <a:r>
              <a:rPr lang="en-US" dirty="0" smtClean="0"/>
              <a:t>Disturbed land, and </a:t>
            </a:r>
          </a:p>
          <a:p>
            <a:pPr lvl="1"/>
            <a:r>
              <a:rPr lang="en-US" dirty="0" smtClean="0"/>
              <a:t>Dedicated land disposal sites </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10</a:t>
            </a:fld>
            <a:endParaRPr lang="en-US"/>
          </a:p>
        </p:txBody>
      </p:sp>
    </p:spTree>
    <p:extLst>
      <p:ext uri="{BB962C8B-B14F-4D97-AF65-F5344CB8AC3E}">
        <p14:creationId xmlns:p14="http://schemas.microsoft.com/office/powerpoint/2010/main" val="34863010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Introduction to Stabilization </a:t>
            </a:r>
            <a:endParaRPr lang="ar-EG" dirty="0"/>
          </a:p>
        </p:txBody>
      </p:sp>
      <p:sp>
        <p:nvSpPr>
          <p:cNvPr id="3" name="Content Placeholder 2"/>
          <p:cNvSpPr>
            <a:spLocks noGrp="1"/>
          </p:cNvSpPr>
          <p:nvPr>
            <p:ph idx="1"/>
          </p:nvPr>
        </p:nvSpPr>
        <p:spPr/>
        <p:txBody>
          <a:bodyPr/>
          <a:lstStyle/>
          <a:p>
            <a:r>
              <a:rPr lang="en-US" dirty="0" smtClean="0"/>
              <a:t>Solids and bio-solids are stabilized to (1) reduce pathogens, (2) eliminate offensive odors, and (3) inhibit, reduce, or eliminate the potential for decomposition. </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2</a:t>
            </a:fld>
            <a:endParaRPr lang="en-US"/>
          </a:p>
        </p:txBody>
      </p:sp>
    </p:spTree>
    <p:extLst>
      <p:ext uri="{BB962C8B-B14F-4D97-AF65-F5344CB8AC3E}">
        <p14:creationId xmlns:p14="http://schemas.microsoft.com/office/powerpoint/2010/main" val="320486563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8229600" cy="655638"/>
          </a:xfrm>
        </p:spPr>
        <p:txBody>
          <a:bodyPr/>
          <a:lstStyle/>
          <a:p>
            <a:r>
              <a:rPr lang="en-US" dirty="0" smtClean="0"/>
              <a:t>Description of Stabilization Processes</a:t>
            </a:r>
            <a:endParaRPr lang="ar-EG" dirty="0"/>
          </a:p>
        </p:txBody>
      </p:sp>
      <p:pic>
        <p:nvPicPr>
          <p:cNvPr id="6" name="Content Placeholder 5"/>
          <p:cNvPicPr>
            <a:picLocks noGrp="1" noChangeAspect="1"/>
          </p:cNvPicPr>
          <p:nvPr>
            <p:ph idx="1"/>
          </p:nvPr>
        </p:nvPicPr>
        <p:blipFill>
          <a:blip r:embed="rId2"/>
          <a:stretch>
            <a:fillRect/>
          </a:stretch>
        </p:blipFill>
        <p:spPr>
          <a:xfrm>
            <a:off x="990600" y="960438"/>
            <a:ext cx="6934200" cy="5336130"/>
          </a:xfrm>
          <a:prstGeom prst="rect">
            <a:avLst/>
          </a:prstGeom>
        </p:spPr>
      </p:pic>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3</a:t>
            </a:fld>
            <a:endParaRPr lang="en-US"/>
          </a:p>
        </p:txBody>
      </p:sp>
    </p:spTree>
    <p:extLst>
      <p:ext uri="{BB962C8B-B14F-4D97-AF65-F5344CB8AC3E}">
        <p14:creationId xmlns:p14="http://schemas.microsoft.com/office/powerpoint/2010/main" val="326439848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EG"/>
          </a:p>
        </p:txBody>
      </p:sp>
      <p:sp>
        <p:nvSpPr>
          <p:cNvPr id="3" name="Content Placeholder 2"/>
          <p:cNvSpPr>
            <a:spLocks noGrp="1"/>
          </p:cNvSpPr>
          <p:nvPr>
            <p:ph idx="1"/>
          </p:nvPr>
        </p:nvSpPr>
        <p:spPr/>
        <p:txBody>
          <a:bodyPr/>
          <a:lstStyle/>
          <a:p>
            <a:endParaRPr lang="ar-EG"/>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4</a:t>
            </a:fld>
            <a:endParaRPr lang="en-US"/>
          </a:p>
        </p:txBody>
      </p:sp>
      <p:pic>
        <p:nvPicPr>
          <p:cNvPr id="6" name="Picture 5"/>
          <p:cNvPicPr>
            <a:picLocks noChangeAspect="1"/>
          </p:cNvPicPr>
          <p:nvPr/>
        </p:nvPicPr>
        <p:blipFill>
          <a:blip r:embed="rId2"/>
          <a:stretch>
            <a:fillRect/>
          </a:stretch>
        </p:blipFill>
        <p:spPr>
          <a:xfrm>
            <a:off x="1219200" y="32946"/>
            <a:ext cx="7165801" cy="6644587"/>
          </a:xfrm>
          <a:prstGeom prst="rect">
            <a:avLst/>
          </a:prstGeom>
        </p:spPr>
      </p:pic>
    </p:spTree>
    <p:extLst>
      <p:ext uri="{BB962C8B-B14F-4D97-AF65-F5344CB8AC3E}">
        <p14:creationId xmlns:p14="http://schemas.microsoft.com/office/powerpoint/2010/main" val="401734371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EG"/>
          </a:p>
        </p:txBody>
      </p:sp>
      <p:sp>
        <p:nvSpPr>
          <p:cNvPr id="3" name="Content Placeholder 2"/>
          <p:cNvSpPr>
            <a:spLocks noGrp="1"/>
          </p:cNvSpPr>
          <p:nvPr>
            <p:ph idx="1"/>
          </p:nvPr>
        </p:nvSpPr>
        <p:spPr/>
        <p:txBody>
          <a:bodyPr/>
          <a:lstStyle/>
          <a:p>
            <a:endParaRPr lang="ar-EG"/>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5</a:t>
            </a:fld>
            <a:endParaRPr lang="en-US"/>
          </a:p>
        </p:txBody>
      </p:sp>
      <p:pic>
        <p:nvPicPr>
          <p:cNvPr id="6" name="Picture 5"/>
          <p:cNvPicPr>
            <a:picLocks noChangeAspect="1"/>
          </p:cNvPicPr>
          <p:nvPr/>
        </p:nvPicPr>
        <p:blipFill>
          <a:blip r:embed="rId2"/>
          <a:stretch>
            <a:fillRect/>
          </a:stretch>
        </p:blipFill>
        <p:spPr>
          <a:xfrm>
            <a:off x="1884178" y="109093"/>
            <a:ext cx="5735822" cy="6583680"/>
          </a:xfrm>
          <a:prstGeom prst="rect">
            <a:avLst/>
          </a:prstGeom>
        </p:spPr>
      </p:pic>
    </p:spTree>
    <p:extLst>
      <p:ext uri="{BB962C8B-B14F-4D97-AF65-F5344CB8AC3E}">
        <p14:creationId xmlns:p14="http://schemas.microsoft.com/office/powerpoint/2010/main" val="27135818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Conditioning </a:t>
            </a:r>
            <a:endParaRPr lang="ar-EG" dirty="0"/>
          </a:p>
        </p:txBody>
      </p:sp>
      <p:sp>
        <p:nvSpPr>
          <p:cNvPr id="3" name="Content Placeholder 2"/>
          <p:cNvSpPr>
            <a:spLocks noGrp="1"/>
          </p:cNvSpPr>
          <p:nvPr>
            <p:ph idx="1"/>
          </p:nvPr>
        </p:nvSpPr>
        <p:spPr/>
        <p:txBody>
          <a:bodyPr>
            <a:normAutofit lnSpcReduction="10000"/>
          </a:bodyPr>
          <a:lstStyle/>
          <a:p>
            <a:r>
              <a:rPr lang="en-US" dirty="0" smtClean="0"/>
              <a:t>Sludge and </a:t>
            </a:r>
            <a:r>
              <a:rPr lang="en-US" dirty="0" err="1" smtClean="0"/>
              <a:t>biosolids</a:t>
            </a:r>
            <a:r>
              <a:rPr lang="en-US" dirty="0" smtClean="0"/>
              <a:t> are chemically conditioned expressly to improve their dewatering characteristics. Other conditioning methods, heat treatment and freeze-thaw, have also been used to a limited extent. </a:t>
            </a:r>
          </a:p>
          <a:p>
            <a:r>
              <a:rPr lang="en-US" dirty="0" smtClean="0"/>
              <a:t>Chemical Conditioning </a:t>
            </a:r>
          </a:p>
          <a:p>
            <a:pPr marL="0" indent="0">
              <a:buNone/>
            </a:pPr>
            <a:r>
              <a:rPr lang="en-US" dirty="0" smtClean="0"/>
              <a:t>The use of chemicals to condition sludge and </a:t>
            </a:r>
            <a:r>
              <a:rPr lang="en-US" dirty="0" err="1" smtClean="0"/>
              <a:t>biosolids</a:t>
            </a:r>
            <a:r>
              <a:rPr lang="en-US" dirty="0" smtClean="0"/>
              <a:t> for dewatering is </a:t>
            </a:r>
            <a:r>
              <a:rPr lang="en-US" dirty="0" err="1" smtClean="0"/>
              <a:t>economoical</a:t>
            </a:r>
            <a:r>
              <a:rPr lang="en-US" dirty="0" smtClean="0"/>
              <a:t> because of the increased yields and greater flexibility obtained. Chemical conditioning can reduce the 90 to 99 percent incoming moisture to 65 to 85 percent, depending on the nature of the solids to be treated. </a:t>
            </a:r>
          </a:p>
          <a:p>
            <a:pPr marL="0" indent="0">
              <a:buNone/>
            </a:pPr>
            <a:r>
              <a:rPr lang="en-US" dirty="0" smtClean="0"/>
              <a:t>Chemicals used include ferric chloride, lime, alum and organic polymers. </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6</a:t>
            </a:fld>
            <a:endParaRPr lang="en-US"/>
          </a:p>
        </p:txBody>
      </p:sp>
    </p:spTree>
    <p:extLst>
      <p:ext uri="{BB962C8B-B14F-4D97-AF65-F5344CB8AC3E}">
        <p14:creationId xmlns:p14="http://schemas.microsoft.com/office/powerpoint/2010/main" val="314824314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Dewatering </a:t>
            </a:r>
            <a:endParaRPr lang="ar-EG" dirty="0"/>
          </a:p>
        </p:txBody>
      </p:sp>
      <p:sp>
        <p:nvSpPr>
          <p:cNvPr id="3" name="Content Placeholder 2"/>
          <p:cNvSpPr>
            <a:spLocks noGrp="1"/>
          </p:cNvSpPr>
          <p:nvPr>
            <p:ph idx="1"/>
          </p:nvPr>
        </p:nvSpPr>
        <p:spPr/>
        <p:txBody>
          <a:bodyPr>
            <a:normAutofit fontScale="92500" lnSpcReduction="20000"/>
          </a:bodyPr>
          <a:lstStyle/>
          <a:p>
            <a:r>
              <a:rPr lang="en-US" dirty="0" smtClean="0"/>
              <a:t>Dewatering is a physical unit operation used to reduce the moisture content of sludge and </a:t>
            </a:r>
            <a:r>
              <a:rPr lang="en-US" dirty="0" err="1" smtClean="0"/>
              <a:t>biosolids</a:t>
            </a:r>
            <a:r>
              <a:rPr lang="en-US" dirty="0" smtClean="0"/>
              <a:t> for one or more of the following reasons:</a:t>
            </a:r>
          </a:p>
          <a:p>
            <a:pPr marL="457200" indent="-457200">
              <a:buAutoNum type="arabicPeriod"/>
            </a:pPr>
            <a:r>
              <a:rPr lang="en-US" dirty="0" smtClean="0"/>
              <a:t>Reduce the cost of trucking sludge and </a:t>
            </a:r>
            <a:r>
              <a:rPr lang="en-US" dirty="0" err="1" smtClean="0"/>
              <a:t>biosolids</a:t>
            </a:r>
            <a:r>
              <a:rPr lang="en-US" dirty="0" smtClean="0"/>
              <a:t>.</a:t>
            </a:r>
          </a:p>
          <a:p>
            <a:pPr marL="457200" indent="-457200">
              <a:buAutoNum type="arabicPeriod"/>
            </a:pPr>
            <a:r>
              <a:rPr lang="en-US" dirty="0" smtClean="0"/>
              <a:t>Dewater sludge are generally easier to handle than thickened or liquid sludge. </a:t>
            </a:r>
          </a:p>
          <a:p>
            <a:pPr marL="457200" indent="-457200">
              <a:buAutoNum type="arabicPeriod"/>
            </a:pPr>
            <a:r>
              <a:rPr lang="en-US" dirty="0" smtClean="0"/>
              <a:t>Dewatering is required prior to the incineration of the sludge. </a:t>
            </a:r>
          </a:p>
          <a:p>
            <a:pPr marL="457200" indent="-457200">
              <a:buAutoNum type="arabicPeriod"/>
            </a:pPr>
            <a:r>
              <a:rPr lang="en-US" dirty="0" smtClean="0"/>
              <a:t>Dewatering is required before composting. </a:t>
            </a:r>
          </a:p>
          <a:p>
            <a:pPr marL="457200" indent="-457200">
              <a:buAutoNum type="arabicPeriod"/>
            </a:pPr>
            <a:r>
              <a:rPr lang="en-US" dirty="0" smtClean="0"/>
              <a:t>To render </a:t>
            </a:r>
            <a:r>
              <a:rPr lang="en-US" dirty="0" err="1" smtClean="0"/>
              <a:t>biosolids</a:t>
            </a:r>
            <a:r>
              <a:rPr lang="en-US" dirty="0" smtClean="0"/>
              <a:t> odorless and no putrescible. </a:t>
            </a:r>
          </a:p>
          <a:p>
            <a:pPr marL="457200" indent="-457200">
              <a:buAutoNum type="arabicPeriod"/>
            </a:pPr>
            <a:r>
              <a:rPr lang="en-US" dirty="0" smtClean="0"/>
              <a:t>Dewatering is required prior to landfilling sludge. </a:t>
            </a:r>
          </a:p>
          <a:p>
            <a:r>
              <a:rPr lang="en-US" dirty="0" smtClean="0"/>
              <a:t>Several techniques are used in dewatering devices for removing moisture. The dewatering processes that are commonly used include centrifuges, belt-filter presses, recessed-plate filter presses, drying beds, and lagoons. </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7</a:t>
            </a:fld>
            <a:endParaRPr lang="en-US"/>
          </a:p>
        </p:txBody>
      </p:sp>
    </p:spTree>
    <p:extLst>
      <p:ext uri="{BB962C8B-B14F-4D97-AF65-F5344CB8AC3E}">
        <p14:creationId xmlns:p14="http://schemas.microsoft.com/office/powerpoint/2010/main" val="36224885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Heat Drying</a:t>
            </a:r>
            <a:endParaRPr lang="ar-EG" dirty="0"/>
          </a:p>
        </p:txBody>
      </p:sp>
      <p:sp>
        <p:nvSpPr>
          <p:cNvPr id="3" name="Content Placeholder 2"/>
          <p:cNvSpPr>
            <a:spLocks noGrp="1"/>
          </p:cNvSpPr>
          <p:nvPr>
            <p:ph idx="1"/>
          </p:nvPr>
        </p:nvSpPr>
        <p:spPr/>
        <p:txBody>
          <a:bodyPr/>
          <a:lstStyle/>
          <a:p>
            <a:r>
              <a:rPr lang="en-US" dirty="0" smtClean="0"/>
              <a:t>Heat drying involves the application of heat to evaporate water and to reduce the moisture content of </a:t>
            </a:r>
            <a:r>
              <a:rPr lang="en-US" dirty="0" err="1" smtClean="0"/>
              <a:t>biosolids</a:t>
            </a:r>
            <a:r>
              <a:rPr lang="en-US" dirty="0" smtClean="0"/>
              <a:t> below that achievable by conventional dewatering methods. </a:t>
            </a:r>
          </a:p>
          <a:p>
            <a:r>
              <a:rPr lang="en-US" dirty="0" smtClean="0"/>
              <a:t>The classification of dryers is based on the predominant method of transferring heat to wet solids. These methods are convection, conduction, radiation, or a combination of both. </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8</a:t>
            </a:fld>
            <a:endParaRPr lang="en-US"/>
          </a:p>
        </p:txBody>
      </p:sp>
    </p:spTree>
    <p:extLst>
      <p:ext uri="{BB962C8B-B14F-4D97-AF65-F5344CB8AC3E}">
        <p14:creationId xmlns:p14="http://schemas.microsoft.com/office/powerpoint/2010/main" val="276702363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Incineration </a:t>
            </a:r>
            <a:endParaRPr lang="ar-EG" dirty="0"/>
          </a:p>
        </p:txBody>
      </p:sp>
      <p:sp>
        <p:nvSpPr>
          <p:cNvPr id="3" name="Content Placeholder 2"/>
          <p:cNvSpPr>
            <a:spLocks noGrp="1"/>
          </p:cNvSpPr>
          <p:nvPr>
            <p:ph idx="1"/>
          </p:nvPr>
        </p:nvSpPr>
        <p:spPr/>
        <p:txBody>
          <a:bodyPr>
            <a:normAutofit fontScale="92500"/>
          </a:bodyPr>
          <a:lstStyle/>
          <a:p>
            <a:r>
              <a:rPr lang="en-US" dirty="0" smtClean="0"/>
              <a:t>Incineration of sludge involves the total conversion of organic solids to oxidized end products, primarily carbon dioxide, water, and ash. </a:t>
            </a:r>
          </a:p>
          <a:p>
            <a:r>
              <a:rPr lang="en-US" dirty="0" smtClean="0"/>
              <a:t>The major advantages of incineration are:</a:t>
            </a:r>
          </a:p>
          <a:p>
            <a:pPr marL="0" indent="0">
              <a:buNone/>
            </a:pPr>
            <a:r>
              <a:rPr lang="en-US" dirty="0" smtClean="0"/>
              <a:t>1. maximum volume reduction </a:t>
            </a:r>
          </a:p>
          <a:p>
            <a:pPr marL="0" indent="0">
              <a:buNone/>
            </a:pPr>
            <a:r>
              <a:rPr lang="en-US" dirty="0" smtClean="0"/>
              <a:t>2. destruction of pathogens and toxic compounds and </a:t>
            </a:r>
          </a:p>
          <a:p>
            <a:pPr marL="0" indent="0">
              <a:buNone/>
            </a:pPr>
            <a:r>
              <a:rPr lang="en-US" dirty="0" smtClean="0"/>
              <a:t>3. energy recovery potential. </a:t>
            </a:r>
          </a:p>
          <a:p>
            <a:r>
              <a:rPr lang="en-US" dirty="0" smtClean="0"/>
              <a:t>Disadvantages include</a:t>
            </a:r>
          </a:p>
          <a:p>
            <a:pPr marL="0" indent="0">
              <a:buNone/>
            </a:pPr>
            <a:r>
              <a:rPr lang="en-US" dirty="0" smtClean="0"/>
              <a:t>1. high capital and operating cost</a:t>
            </a:r>
          </a:p>
          <a:p>
            <a:pPr marL="0" indent="0">
              <a:buNone/>
            </a:pPr>
            <a:r>
              <a:rPr lang="en-US" dirty="0" smtClean="0"/>
              <a:t>2. highly skilled operating and maintenance staff</a:t>
            </a:r>
          </a:p>
          <a:p>
            <a:pPr marL="0" indent="0">
              <a:buNone/>
            </a:pPr>
            <a:r>
              <a:rPr lang="en-US" dirty="0" smtClean="0"/>
              <a:t>3. the residuals produced may have adverse environmental effects</a:t>
            </a:r>
          </a:p>
          <a:p>
            <a:pPr marL="0" indent="0">
              <a:buNone/>
            </a:pPr>
            <a:r>
              <a:rPr lang="en-US" dirty="0" smtClean="0"/>
              <a:t>4. disposal of residuals, which may be classified as hazardous wastes. </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9</a:t>
            </a:fld>
            <a:endParaRPr lang="en-US"/>
          </a:p>
        </p:txBody>
      </p:sp>
    </p:spTree>
    <p:extLst>
      <p:ext uri="{BB962C8B-B14F-4D97-AF65-F5344CB8AC3E}">
        <p14:creationId xmlns:p14="http://schemas.microsoft.com/office/powerpoint/2010/main" val="872867119"/>
      </p:ext>
    </p:extLst>
  </p:cSld>
  <p:clrMapOvr>
    <a:masterClrMapping/>
  </p:clrMapOvr>
</p:sld>
</file>

<file path=ppt/theme/theme1.xml><?xml version="1.0" encoding="utf-8"?>
<a:theme xmlns:a="http://schemas.openxmlformats.org/drawingml/2006/main" name="Thatch">
  <a:themeElements>
    <a:clrScheme name="Thatch">
      <a:dk1>
        <a:sysClr val="windowText" lastClr="000000"/>
      </a:dk1>
      <a:lt1>
        <a:sysClr val="window" lastClr="FFFFFF"/>
      </a:lt1>
      <a:dk2>
        <a:srgbClr val="1D3641"/>
      </a:dk2>
      <a:lt2>
        <a:srgbClr val="DFE6D0"/>
      </a:lt2>
      <a:accent1>
        <a:srgbClr val="759AA5"/>
      </a:accent1>
      <a:accent2>
        <a:srgbClr val="CFC60D"/>
      </a:accent2>
      <a:accent3>
        <a:srgbClr val="99987F"/>
      </a:accent3>
      <a:accent4>
        <a:srgbClr val="90AC97"/>
      </a:accent4>
      <a:accent5>
        <a:srgbClr val="FFAD1C"/>
      </a:accent5>
      <a:accent6>
        <a:srgbClr val="B9AB6F"/>
      </a:accent6>
      <a:hlink>
        <a:srgbClr val="66AACD"/>
      </a:hlink>
      <a:folHlink>
        <a:srgbClr val="809DB3"/>
      </a:folHlink>
    </a:clrScheme>
    <a:fontScheme name="Median">
      <a:maj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Thatch">
      <a:fillStyleLst>
        <a:solidFill>
          <a:schemeClr val="phClr"/>
        </a:solidFill>
        <a:gradFill rotWithShape="1">
          <a:gsLst>
            <a:gs pos="0">
              <a:schemeClr val="phClr">
                <a:tint val="79000"/>
                <a:satMod val="180000"/>
              </a:schemeClr>
            </a:gs>
            <a:gs pos="65000">
              <a:schemeClr val="phClr">
                <a:tint val="52000"/>
                <a:satMod val="250000"/>
              </a:schemeClr>
            </a:gs>
            <a:gs pos="100000">
              <a:schemeClr val="phClr">
                <a:tint val="29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15875" cap="flat" cmpd="sng" algn="ctr">
          <a:solidFill>
            <a:schemeClr val="phClr"/>
          </a:solidFill>
          <a:prstDash val="solid"/>
        </a:ln>
        <a:ln w="38100" cap="flat" cmpd="sng" algn="ctr">
          <a:solidFill>
            <a:schemeClr val="phClr"/>
          </a:solidFill>
          <a:prstDash val="solid"/>
        </a:ln>
      </a:lnStyleLst>
      <a:effectStyleLst>
        <a:effectStyle>
          <a:effectLst>
            <a:outerShdw blurRad="63500" dist="25400" dir="5400000" rotWithShape="0">
              <a:srgbClr val="000000">
                <a:alpha val="43000"/>
              </a:srgbClr>
            </a:outerShdw>
          </a:effectLst>
        </a:effectStyle>
        <a:effectStyle>
          <a:effectLst>
            <a:outerShdw blurRad="63500" dist="25400" dir="5400000" rotWithShape="0">
              <a:srgbClr val="000000">
                <a:alpha val="43000"/>
              </a:srgbClr>
            </a:outerShdw>
          </a:effectLst>
          <a:scene3d>
            <a:camera prst="orthographicFront">
              <a:rot lat="0" lon="0" rev="0"/>
            </a:camera>
            <a:lightRig rig="brightRoom" dir="t">
              <a:rot lat="0" lon="0" rev="8700000"/>
            </a:lightRig>
          </a:scene3d>
          <a:sp3d contourW="12700" prstMaterial="dkEdge">
            <a:bevelT w="0" h="0" prst="relaxedInset"/>
            <a:contourClr>
              <a:schemeClr val="phClr">
                <a:shade val="65000"/>
                <a:satMod val="150000"/>
              </a:schemeClr>
            </a:contourClr>
          </a:sp3d>
        </a:effectStyle>
        <a:effectStyle>
          <a:effectLst>
            <a:outerShdw blurRad="63500" dist="25400" dir="5400000" rotWithShape="0">
              <a:srgbClr val="000000">
                <a:alpha val="43000"/>
              </a:srgbClr>
            </a:outerShdw>
          </a:effectLst>
          <a:scene3d>
            <a:camera prst="orthographicFront">
              <a:rot lat="0" lon="0" rev="0"/>
            </a:camera>
            <a:lightRig rig="glow" dir="t">
              <a:rot lat="0" lon="0" rev="13200000"/>
            </a:lightRig>
          </a:scene3d>
          <a:sp3d prstMaterial="dkEdge">
            <a:bevelT w="63500" h="50800" prst="relaxedInset"/>
          </a:sp3d>
        </a:effectStyle>
      </a:effectStyleLst>
      <a:bgFillStyleLst>
        <a:solidFill>
          <a:schemeClr val="phClr"/>
        </a:solidFill>
        <a:gradFill rotWithShape="1">
          <a:gsLst>
            <a:gs pos="0">
              <a:schemeClr val="phClr">
                <a:tint val="85000"/>
                <a:shade val="95000"/>
                <a:satMod val="200000"/>
              </a:schemeClr>
            </a:gs>
            <a:gs pos="53000">
              <a:schemeClr val="phClr">
                <a:shade val="60000"/>
                <a:satMod val="220000"/>
              </a:schemeClr>
            </a:gs>
            <a:gs pos="100000">
              <a:schemeClr val="phClr">
                <a:shade val="45000"/>
                <a:satMod val="220000"/>
              </a:schemeClr>
            </a:gs>
          </a:gsLst>
          <a:lin ang="16200000" scaled="0"/>
        </a:gradFill>
        <a:gradFill rotWithShape="1">
          <a:gsLst>
            <a:gs pos="0">
              <a:schemeClr val="phClr">
                <a:tint val="83000"/>
                <a:shade val="97000"/>
                <a:satMod val="230000"/>
              </a:schemeClr>
            </a:gs>
            <a:gs pos="100000">
              <a:schemeClr val="phClr">
                <a:shade val="35000"/>
                <a:satMod val="250000"/>
              </a:schemeClr>
            </a:gs>
          </a:gsLst>
          <a:path path="circle">
            <a:fillToRect l="15000" t="50000" r="85000" b="6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Thatch</Template>
  <TotalTime>1549</TotalTime>
  <Words>572</Words>
  <Application>Microsoft Office PowerPoint</Application>
  <PresentationFormat>On-screen Show (4:3)</PresentationFormat>
  <Paragraphs>58</Paragraphs>
  <Slides>10</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10</vt:i4>
      </vt:variant>
    </vt:vector>
  </HeadingPairs>
  <TitlesOfParts>
    <vt:vector size="14" baseType="lpstr">
      <vt:lpstr>Arial</vt:lpstr>
      <vt:lpstr>Calibri</vt:lpstr>
      <vt:lpstr>Tw Cen MT</vt:lpstr>
      <vt:lpstr>Thatch</vt:lpstr>
      <vt:lpstr>CE 445 Wastewater Reclamation and Reuse</vt:lpstr>
      <vt:lpstr>Introduction to Stabilization </vt:lpstr>
      <vt:lpstr>Description of Stabilization Processes</vt:lpstr>
      <vt:lpstr>PowerPoint Presentation</vt:lpstr>
      <vt:lpstr>PowerPoint Presentation</vt:lpstr>
      <vt:lpstr>Conditioning </vt:lpstr>
      <vt:lpstr>Dewatering </vt:lpstr>
      <vt:lpstr>Heat Drying</vt:lpstr>
      <vt:lpstr>Incineration </vt:lpstr>
      <vt:lpstr>Application of Biosolids to Land</vt:lpstr>
    </vt:vector>
  </TitlesOfParts>
  <Company>King Saud University</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CE 445 Wastewater Reclamation and Reuse</dc:title>
  <dc:creator>User</dc:creator>
  <cp:lastModifiedBy>Mohab Kamal</cp:lastModifiedBy>
  <cp:revision>206</cp:revision>
  <dcterms:created xsi:type="dcterms:W3CDTF">2016-01-17T07:00:11Z</dcterms:created>
  <dcterms:modified xsi:type="dcterms:W3CDTF">2016-04-23T20:08:19Z</dcterms:modified>
</cp:coreProperties>
</file>

<file path=docProps/thumbnail.jpeg>
</file>