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diagrams/data1.xml" ContentType="application/vnd.openxmlformats-officedocument.drawingml.diagramData+xml"/>
  <Override PartName="/ppt/diagrams/data2.xml" ContentType="application/vnd.openxmlformats-officedocument.drawingml.diagramData+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5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6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16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layout2.xml" ContentType="application/vnd.openxmlformats-officedocument.drawingml.diagramLayout+xml"/>
  <Override PartName="/ppt/diagrams/drawing1.xml" ContentType="application/vnd.ms-office.drawingml.diagramDrawing+xml"/>
  <Override PartName="/ppt/handoutMasters/handoutMaster1.xml" ContentType="application/vnd.openxmlformats-officedocument.presentationml.handoutMaster+xml"/>
  <Override PartName="/ppt/diagrams/colors2.xml" ContentType="application/vnd.openxmlformats-officedocument.drawingml.diagramColors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diagrams/drawing2.xml" ContentType="application/vnd.ms-office.drawingml.diagramDrawing+xml"/>
  <Override PartName="/ppt/diagrams/quickStyle2.xml" ContentType="application/vnd.openxmlformats-officedocument.drawingml.diagramStyle+xml"/>
  <Override PartName="/ppt/diagrams/quickStyle1.xml" ContentType="application/vnd.openxmlformats-officedocument.drawingml.diagramStyle+xml"/>
  <Override PartName="/ppt/diagrams/layout1.xml" ContentType="application/vnd.openxmlformats-officedocument.drawingml.diagramLayout+xml"/>
  <Override PartName="/ppt/diagrams/colors1.xml" ContentType="application/vnd.openxmlformats-officedocument.drawingml.diagramColors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  <p:sldMasterId id="2147483684" r:id="rId2"/>
  </p:sldMasterIdLst>
  <p:notesMasterIdLst>
    <p:notesMasterId r:id="rId29"/>
  </p:notesMasterIdLst>
  <p:handoutMasterIdLst>
    <p:handoutMasterId r:id="rId30"/>
  </p:handoutMasterIdLst>
  <p:sldIdLst>
    <p:sldId id="604" r:id="rId3"/>
    <p:sldId id="257" r:id="rId4"/>
    <p:sldId id="837" r:id="rId5"/>
    <p:sldId id="585" r:id="rId6"/>
    <p:sldId id="684" r:id="rId7"/>
    <p:sldId id="854" r:id="rId8"/>
    <p:sldId id="855" r:id="rId9"/>
    <p:sldId id="587" r:id="rId10"/>
    <p:sldId id="725" r:id="rId11"/>
    <p:sldId id="840" r:id="rId12"/>
    <p:sldId id="851" r:id="rId13"/>
    <p:sldId id="852" r:id="rId14"/>
    <p:sldId id="844" r:id="rId15"/>
    <p:sldId id="845" r:id="rId16"/>
    <p:sldId id="846" r:id="rId17"/>
    <p:sldId id="843" r:id="rId18"/>
    <p:sldId id="857" r:id="rId19"/>
    <p:sldId id="849" r:id="rId20"/>
    <p:sldId id="850" r:id="rId21"/>
    <p:sldId id="853" r:id="rId22"/>
    <p:sldId id="856" r:id="rId23"/>
    <p:sldId id="858" r:id="rId24"/>
    <p:sldId id="740" r:id="rId25"/>
    <p:sldId id="659" r:id="rId26"/>
    <p:sldId id="752" r:id="rId27"/>
    <p:sldId id="859" r:id="rId2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rgbClr val="FFFFFF"/>
        </a:solidFill>
        <a:latin typeface="Times New Roman" pitchFamily="18" charset="0"/>
        <a:ea typeface="MS PGothic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rgbClr val="FFFFFF"/>
        </a:solidFill>
        <a:latin typeface="Times New Roman" pitchFamily="18" charset="0"/>
        <a:ea typeface="MS PGothic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rgbClr val="FFFFFF"/>
        </a:solidFill>
        <a:latin typeface="Times New Roman" pitchFamily="18" charset="0"/>
        <a:ea typeface="MS PGothic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rgbClr val="FFFFFF"/>
        </a:solidFill>
        <a:latin typeface="Times New Roman" pitchFamily="18" charset="0"/>
        <a:ea typeface="MS PGothic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rgbClr val="FFFFFF"/>
        </a:solidFill>
        <a:latin typeface="Times New Roman" pitchFamily="18" charset="0"/>
        <a:ea typeface="MS PGothic" pitchFamily="34" charset="-128"/>
        <a:cs typeface="+mn-cs"/>
      </a:defRPr>
    </a:lvl5pPr>
    <a:lvl6pPr marL="2286000" algn="r" defTabSz="914400" rtl="1" eaLnBrk="1" latinLnBrk="0" hangingPunct="1">
      <a:defRPr sz="2000" kern="1200">
        <a:solidFill>
          <a:srgbClr val="FFFFFF"/>
        </a:solidFill>
        <a:latin typeface="Times New Roman" pitchFamily="18" charset="0"/>
        <a:ea typeface="MS PGothic" pitchFamily="34" charset="-128"/>
        <a:cs typeface="+mn-cs"/>
      </a:defRPr>
    </a:lvl6pPr>
    <a:lvl7pPr marL="2743200" algn="r" defTabSz="914400" rtl="1" eaLnBrk="1" latinLnBrk="0" hangingPunct="1">
      <a:defRPr sz="2000" kern="1200">
        <a:solidFill>
          <a:srgbClr val="FFFFFF"/>
        </a:solidFill>
        <a:latin typeface="Times New Roman" pitchFamily="18" charset="0"/>
        <a:ea typeface="MS PGothic" pitchFamily="34" charset="-128"/>
        <a:cs typeface="+mn-cs"/>
      </a:defRPr>
    </a:lvl7pPr>
    <a:lvl8pPr marL="3200400" algn="r" defTabSz="914400" rtl="1" eaLnBrk="1" latinLnBrk="0" hangingPunct="1">
      <a:defRPr sz="2000" kern="1200">
        <a:solidFill>
          <a:srgbClr val="FFFFFF"/>
        </a:solidFill>
        <a:latin typeface="Times New Roman" pitchFamily="18" charset="0"/>
        <a:ea typeface="MS PGothic" pitchFamily="34" charset="-128"/>
        <a:cs typeface="+mn-cs"/>
      </a:defRPr>
    </a:lvl8pPr>
    <a:lvl9pPr marL="3657600" algn="r" defTabSz="914400" rtl="1" eaLnBrk="1" latinLnBrk="0" hangingPunct="1">
      <a:defRPr sz="2000" kern="1200">
        <a:solidFill>
          <a:srgbClr val="FFFFFF"/>
        </a:solidFill>
        <a:latin typeface="Times New Roman" pitchFamily="18" charset="0"/>
        <a:ea typeface="MS PGothic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00FF00"/>
    <a:srgbClr val="FF0000"/>
    <a:srgbClr val="222222"/>
    <a:srgbClr val="FFFFFF"/>
    <a:srgbClr val="18B2B6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82" autoAdjust="0"/>
    <p:restoredTop sz="94660"/>
  </p:normalViewPr>
  <p:slideViewPr>
    <p:cSldViewPr>
      <p:cViewPr varScale="1">
        <p:scale>
          <a:sx n="70" d="100"/>
          <a:sy n="70" d="100"/>
        </p:scale>
        <p:origin x="106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1422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37" Type="http://schemas.openxmlformats.org/officeDocument/2006/relationships/customXml" Target="../customXml/item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customXml" Target="../customXml/item2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Relationship Id="rId35" Type="http://schemas.openxmlformats.org/officeDocument/2006/relationships/customXml" Target="../customXml/item1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1A28EB5-6CDC-472D-8125-8AF7A55A62BD}" type="doc">
      <dgm:prSet loTypeId="urn:microsoft.com/office/officeart/2008/layout/NameandTitleOrganizationalChart" loCatId="hierarchy" qsTypeId="urn:microsoft.com/office/officeart/2005/8/quickstyle/simple3" qsCatId="simple" csTypeId="urn:microsoft.com/office/officeart/2005/8/colors/accent2_5" csCatId="accent2" phldr="1"/>
      <dgm:spPr/>
      <dgm:t>
        <a:bodyPr/>
        <a:lstStyle/>
        <a:p>
          <a:pPr rtl="1"/>
          <a:endParaRPr lang="ar-SA"/>
        </a:p>
      </dgm:t>
    </dgm:pt>
    <dgm:pt modelId="{4138D1BE-93B1-4187-88D6-E47535FD0EC4}">
      <dgm:prSet phldrT="[نص]" phldr="1"/>
      <dgm:spPr/>
      <dgm:t>
        <a:bodyPr/>
        <a:lstStyle/>
        <a:p>
          <a:pPr rtl="1"/>
          <a:endParaRPr lang="ar-SA" dirty="0"/>
        </a:p>
      </dgm:t>
    </dgm:pt>
    <dgm:pt modelId="{D397375E-6035-427B-9FBA-DE429C45A524}" type="parTrans" cxnId="{5D0E0962-E22F-44E9-AB3E-0AC0BE15B926}">
      <dgm:prSet/>
      <dgm:spPr/>
      <dgm:t>
        <a:bodyPr/>
        <a:lstStyle/>
        <a:p>
          <a:pPr rtl="1"/>
          <a:endParaRPr lang="ar-SA"/>
        </a:p>
      </dgm:t>
    </dgm:pt>
    <dgm:pt modelId="{17725AF2-7A46-41CE-8739-968025F5C2E2}" type="sibTrans" cxnId="{5D0E0962-E22F-44E9-AB3E-0AC0BE15B926}">
      <dgm:prSet/>
      <dgm:spPr/>
      <dgm:t>
        <a:bodyPr/>
        <a:lstStyle/>
        <a:p>
          <a:pPr rtl="1"/>
          <a:endParaRPr lang="ar-SA"/>
        </a:p>
      </dgm:t>
    </dgm:pt>
    <dgm:pt modelId="{D3A5E3FB-C0D2-4C6D-B3EB-A770B2B3CB8A}">
      <dgm:prSet phldrT="[نص]" phldr="1"/>
      <dgm:spPr/>
      <dgm:t>
        <a:bodyPr/>
        <a:lstStyle/>
        <a:p>
          <a:pPr rtl="1"/>
          <a:endParaRPr lang="ar-SA" dirty="0"/>
        </a:p>
      </dgm:t>
    </dgm:pt>
    <dgm:pt modelId="{338A0E48-2AF2-422B-A36F-AC5C26170993}" type="parTrans" cxnId="{839892DF-4E2A-4983-8D62-AEDD7B21B705}">
      <dgm:prSet/>
      <dgm:spPr/>
      <dgm:t>
        <a:bodyPr/>
        <a:lstStyle/>
        <a:p>
          <a:pPr rtl="1"/>
          <a:endParaRPr lang="ar-SA"/>
        </a:p>
      </dgm:t>
    </dgm:pt>
    <dgm:pt modelId="{673C7AC2-BF3E-4937-9140-09B332940DD2}" type="sibTrans" cxnId="{839892DF-4E2A-4983-8D62-AEDD7B21B705}">
      <dgm:prSet/>
      <dgm:spPr/>
      <dgm:t>
        <a:bodyPr/>
        <a:lstStyle/>
        <a:p>
          <a:pPr rtl="1"/>
          <a:endParaRPr lang="ar-SA"/>
        </a:p>
      </dgm:t>
    </dgm:pt>
    <dgm:pt modelId="{444597DF-A3C9-4083-B136-376FDB8A2D75}">
      <dgm:prSet phldrT="[نص]" phldr="1"/>
      <dgm:spPr/>
      <dgm:t>
        <a:bodyPr/>
        <a:lstStyle/>
        <a:p>
          <a:pPr rtl="1"/>
          <a:endParaRPr lang="ar-SA"/>
        </a:p>
      </dgm:t>
    </dgm:pt>
    <dgm:pt modelId="{F10BA716-F1CA-497C-9059-9F62269F85BE}" type="parTrans" cxnId="{3E5AC627-4CCD-45A4-A895-867443717439}">
      <dgm:prSet/>
      <dgm:spPr/>
      <dgm:t>
        <a:bodyPr/>
        <a:lstStyle/>
        <a:p>
          <a:pPr rtl="1"/>
          <a:endParaRPr lang="ar-SA"/>
        </a:p>
      </dgm:t>
    </dgm:pt>
    <dgm:pt modelId="{60B692C0-B9FC-42EC-9FB2-823ED1E95896}" type="sibTrans" cxnId="{3E5AC627-4CCD-45A4-A895-867443717439}">
      <dgm:prSet/>
      <dgm:spPr/>
      <dgm:t>
        <a:bodyPr/>
        <a:lstStyle/>
        <a:p>
          <a:pPr rtl="1"/>
          <a:endParaRPr lang="ar-SA"/>
        </a:p>
      </dgm:t>
    </dgm:pt>
    <dgm:pt modelId="{CEFD0C16-E896-4AAA-8EF0-50323ED51A6B}">
      <dgm:prSet/>
      <dgm:spPr/>
      <dgm:t>
        <a:bodyPr/>
        <a:lstStyle/>
        <a:p>
          <a:pPr rtl="1"/>
          <a:endParaRPr lang="ar-SA"/>
        </a:p>
      </dgm:t>
    </dgm:pt>
    <dgm:pt modelId="{3AA373C2-CCBB-4889-B50A-780E0AFC7803}" type="parTrans" cxnId="{CB44AE03-ADC0-4325-8BFE-47150A907084}">
      <dgm:prSet/>
      <dgm:spPr/>
      <dgm:t>
        <a:bodyPr/>
        <a:lstStyle/>
        <a:p>
          <a:pPr rtl="1"/>
          <a:endParaRPr lang="ar-SA"/>
        </a:p>
      </dgm:t>
    </dgm:pt>
    <dgm:pt modelId="{C73EC53F-783B-4082-967F-6BEF40DFC25D}" type="sibTrans" cxnId="{CB44AE03-ADC0-4325-8BFE-47150A907084}">
      <dgm:prSet/>
      <dgm:spPr/>
      <dgm:t>
        <a:bodyPr/>
        <a:lstStyle/>
        <a:p>
          <a:pPr rtl="1"/>
          <a:endParaRPr lang="ar-SA"/>
        </a:p>
      </dgm:t>
    </dgm:pt>
    <dgm:pt modelId="{93AE2E2F-72D7-419C-805C-0B3F156F16C4}" type="pres">
      <dgm:prSet presAssocID="{71A28EB5-6CDC-472D-8125-8AF7A55A62BD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5B8514BC-7DCB-4C49-AB75-0302B9285872}" type="pres">
      <dgm:prSet presAssocID="{CEFD0C16-E896-4AAA-8EF0-50323ED51A6B}" presName="hierRoot1" presStyleCnt="0">
        <dgm:presLayoutVars>
          <dgm:hierBranch val="init"/>
        </dgm:presLayoutVars>
      </dgm:prSet>
      <dgm:spPr/>
    </dgm:pt>
    <dgm:pt modelId="{4048E504-A1F1-4389-BD36-054400F56FF6}" type="pres">
      <dgm:prSet presAssocID="{CEFD0C16-E896-4AAA-8EF0-50323ED51A6B}" presName="rootComposite1" presStyleCnt="0"/>
      <dgm:spPr/>
    </dgm:pt>
    <dgm:pt modelId="{67AA4407-B10B-4A90-B9AA-12B592372A4B}" type="pres">
      <dgm:prSet presAssocID="{CEFD0C16-E896-4AAA-8EF0-50323ED51A6B}" presName="rootText1" presStyleLbl="node0" presStyleIdx="0" presStyleCnt="1">
        <dgm:presLayoutVars>
          <dgm:chMax/>
          <dgm:chPref val="3"/>
        </dgm:presLayoutVars>
      </dgm:prSet>
      <dgm:spPr/>
    </dgm:pt>
    <dgm:pt modelId="{30B9A9A6-2DCE-4E60-B5D5-64E7D4D033F9}" type="pres">
      <dgm:prSet presAssocID="{CEFD0C16-E896-4AAA-8EF0-50323ED51A6B}" presName="titleText1" presStyleLbl="fgAcc0" presStyleIdx="0" presStyleCnt="1">
        <dgm:presLayoutVars>
          <dgm:chMax val="0"/>
          <dgm:chPref val="0"/>
        </dgm:presLayoutVars>
      </dgm:prSet>
      <dgm:spPr/>
    </dgm:pt>
    <dgm:pt modelId="{CF3F73D3-A688-4571-AFF4-7639863AFAD4}" type="pres">
      <dgm:prSet presAssocID="{CEFD0C16-E896-4AAA-8EF0-50323ED51A6B}" presName="rootConnector1" presStyleLbl="node1" presStyleIdx="0" presStyleCnt="3"/>
      <dgm:spPr/>
    </dgm:pt>
    <dgm:pt modelId="{2CE6BA13-5C41-4F8C-95B8-EFD3096911F5}" type="pres">
      <dgm:prSet presAssocID="{CEFD0C16-E896-4AAA-8EF0-50323ED51A6B}" presName="hierChild2" presStyleCnt="0"/>
      <dgm:spPr/>
    </dgm:pt>
    <dgm:pt modelId="{E8D466D6-1A2A-4F84-9951-D85CBB02194F}" type="pres">
      <dgm:prSet presAssocID="{D397375E-6035-427B-9FBA-DE429C45A524}" presName="Name37" presStyleLbl="parChTrans1D2" presStyleIdx="0" presStyleCnt="1"/>
      <dgm:spPr/>
    </dgm:pt>
    <dgm:pt modelId="{EFF30F1E-AFB3-495C-ACF4-4FE7024C3B85}" type="pres">
      <dgm:prSet presAssocID="{4138D1BE-93B1-4187-88D6-E47535FD0EC4}" presName="hierRoot2" presStyleCnt="0">
        <dgm:presLayoutVars>
          <dgm:hierBranch val="init"/>
        </dgm:presLayoutVars>
      </dgm:prSet>
      <dgm:spPr/>
    </dgm:pt>
    <dgm:pt modelId="{FB0C4930-E0C8-446A-A0ED-CD956794A943}" type="pres">
      <dgm:prSet presAssocID="{4138D1BE-93B1-4187-88D6-E47535FD0EC4}" presName="rootComposite" presStyleCnt="0"/>
      <dgm:spPr/>
    </dgm:pt>
    <dgm:pt modelId="{E81DC0EE-9591-405D-8E71-18001CD7F67F}" type="pres">
      <dgm:prSet presAssocID="{4138D1BE-93B1-4187-88D6-E47535FD0EC4}" presName="rootText" presStyleLbl="node1" presStyleIdx="0" presStyleCnt="3">
        <dgm:presLayoutVars>
          <dgm:chMax/>
          <dgm:chPref val="3"/>
        </dgm:presLayoutVars>
      </dgm:prSet>
      <dgm:spPr/>
    </dgm:pt>
    <dgm:pt modelId="{5ABFDEAF-72B5-4397-9235-DE39F40EAA60}" type="pres">
      <dgm:prSet presAssocID="{4138D1BE-93B1-4187-88D6-E47535FD0EC4}" presName="titleText2" presStyleLbl="fgAcc1" presStyleIdx="0" presStyleCnt="3">
        <dgm:presLayoutVars>
          <dgm:chMax val="0"/>
          <dgm:chPref val="0"/>
        </dgm:presLayoutVars>
      </dgm:prSet>
      <dgm:spPr/>
    </dgm:pt>
    <dgm:pt modelId="{3EF737AD-9641-4B26-93CC-C00197D5CF7E}" type="pres">
      <dgm:prSet presAssocID="{4138D1BE-93B1-4187-88D6-E47535FD0EC4}" presName="rootConnector" presStyleLbl="node2" presStyleIdx="0" presStyleCnt="0"/>
      <dgm:spPr/>
    </dgm:pt>
    <dgm:pt modelId="{D9136434-2BA5-488F-8179-1C1E465009BA}" type="pres">
      <dgm:prSet presAssocID="{4138D1BE-93B1-4187-88D6-E47535FD0EC4}" presName="hierChild4" presStyleCnt="0"/>
      <dgm:spPr/>
    </dgm:pt>
    <dgm:pt modelId="{36027C45-1145-4A6F-BD4F-74EDBE104BB5}" type="pres">
      <dgm:prSet presAssocID="{338A0E48-2AF2-422B-A36F-AC5C26170993}" presName="Name37" presStyleLbl="parChTrans1D3" presStyleIdx="0" presStyleCnt="2"/>
      <dgm:spPr/>
    </dgm:pt>
    <dgm:pt modelId="{12495032-A632-4B84-9A00-C8E4BF74C834}" type="pres">
      <dgm:prSet presAssocID="{D3A5E3FB-C0D2-4C6D-B3EB-A770B2B3CB8A}" presName="hierRoot2" presStyleCnt="0">
        <dgm:presLayoutVars>
          <dgm:hierBranch val="init"/>
        </dgm:presLayoutVars>
      </dgm:prSet>
      <dgm:spPr/>
    </dgm:pt>
    <dgm:pt modelId="{A438B752-BA7D-44C8-AF87-1A46A3D6C617}" type="pres">
      <dgm:prSet presAssocID="{D3A5E3FB-C0D2-4C6D-B3EB-A770B2B3CB8A}" presName="rootComposite" presStyleCnt="0"/>
      <dgm:spPr/>
    </dgm:pt>
    <dgm:pt modelId="{4BD93AD0-0DB3-442E-A8A1-D4D9F9FC1BDE}" type="pres">
      <dgm:prSet presAssocID="{D3A5E3FB-C0D2-4C6D-B3EB-A770B2B3CB8A}" presName="rootText" presStyleLbl="node1" presStyleIdx="1" presStyleCnt="3">
        <dgm:presLayoutVars>
          <dgm:chMax/>
          <dgm:chPref val="3"/>
        </dgm:presLayoutVars>
      </dgm:prSet>
      <dgm:spPr/>
    </dgm:pt>
    <dgm:pt modelId="{6F08542A-9BD9-45D3-85BD-4356E562EAE7}" type="pres">
      <dgm:prSet presAssocID="{D3A5E3FB-C0D2-4C6D-B3EB-A770B2B3CB8A}" presName="titleText2" presStyleLbl="fgAcc1" presStyleIdx="1" presStyleCnt="3">
        <dgm:presLayoutVars>
          <dgm:chMax val="0"/>
          <dgm:chPref val="0"/>
        </dgm:presLayoutVars>
      </dgm:prSet>
      <dgm:spPr/>
    </dgm:pt>
    <dgm:pt modelId="{8CA9F9E6-2937-4495-9DE6-603ED5BEC6C6}" type="pres">
      <dgm:prSet presAssocID="{D3A5E3FB-C0D2-4C6D-B3EB-A770B2B3CB8A}" presName="rootConnector" presStyleLbl="node3" presStyleIdx="0" presStyleCnt="0"/>
      <dgm:spPr/>
    </dgm:pt>
    <dgm:pt modelId="{9E181A2C-86CE-45BA-B8A0-1F41F02C12F2}" type="pres">
      <dgm:prSet presAssocID="{D3A5E3FB-C0D2-4C6D-B3EB-A770B2B3CB8A}" presName="hierChild4" presStyleCnt="0"/>
      <dgm:spPr/>
    </dgm:pt>
    <dgm:pt modelId="{8D973073-71CE-4AE4-A31A-76201550434A}" type="pres">
      <dgm:prSet presAssocID="{D3A5E3FB-C0D2-4C6D-B3EB-A770B2B3CB8A}" presName="hierChild5" presStyleCnt="0"/>
      <dgm:spPr/>
    </dgm:pt>
    <dgm:pt modelId="{04E3914A-CD7A-45D2-9BD9-3799C2EF40DE}" type="pres">
      <dgm:prSet presAssocID="{F10BA716-F1CA-497C-9059-9F62269F85BE}" presName="Name37" presStyleLbl="parChTrans1D3" presStyleIdx="1" presStyleCnt="2"/>
      <dgm:spPr/>
    </dgm:pt>
    <dgm:pt modelId="{21E9023C-BECA-42A1-8B45-589ED180912E}" type="pres">
      <dgm:prSet presAssocID="{444597DF-A3C9-4083-B136-376FDB8A2D75}" presName="hierRoot2" presStyleCnt="0">
        <dgm:presLayoutVars>
          <dgm:hierBranch val="init"/>
        </dgm:presLayoutVars>
      </dgm:prSet>
      <dgm:spPr/>
    </dgm:pt>
    <dgm:pt modelId="{36E050FC-67BD-4916-B870-C1345605D9B0}" type="pres">
      <dgm:prSet presAssocID="{444597DF-A3C9-4083-B136-376FDB8A2D75}" presName="rootComposite" presStyleCnt="0"/>
      <dgm:spPr/>
    </dgm:pt>
    <dgm:pt modelId="{B718823C-DD45-4A2B-832B-199238E54720}" type="pres">
      <dgm:prSet presAssocID="{444597DF-A3C9-4083-B136-376FDB8A2D75}" presName="rootText" presStyleLbl="node1" presStyleIdx="2" presStyleCnt="3">
        <dgm:presLayoutVars>
          <dgm:chMax/>
          <dgm:chPref val="3"/>
        </dgm:presLayoutVars>
      </dgm:prSet>
      <dgm:spPr/>
    </dgm:pt>
    <dgm:pt modelId="{9C6FCA8C-FED7-46FD-AD08-A9817B732A8C}" type="pres">
      <dgm:prSet presAssocID="{444597DF-A3C9-4083-B136-376FDB8A2D75}" presName="titleText2" presStyleLbl="fgAcc1" presStyleIdx="2" presStyleCnt="3">
        <dgm:presLayoutVars>
          <dgm:chMax val="0"/>
          <dgm:chPref val="0"/>
        </dgm:presLayoutVars>
      </dgm:prSet>
      <dgm:spPr/>
    </dgm:pt>
    <dgm:pt modelId="{C6DB3C5B-853A-4ADE-B421-BA6E54A44E6D}" type="pres">
      <dgm:prSet presAssocID="{444597DF-A3C9-4083-B136-376FDB8A2D75}" presName="rootConnector" presStyleLbl="node3" presStyleIdx="0" presStyleCnt="0"/>
      <dgm:spPr/>
    </dgm:pt>
    <dgm:pt modelId="{1CF17247-B115-433B-AD1E-3DFF90BB2121}" type="pres">
      <dgm:prSet presAssocID="{444597DF-A3C9-4083-B136-376FDB8A2D75}" presName="hierChild4" presStyleCnt="0"/>
      <dgm:spPr/>
    </dgm:pt>
    <dgm:pt modelId="{30C3C586-FAA4-4536-9421-C039FE06AFCF}" type="pres">
      <dgm:prSet presAssocID="{444597DF-A3C9-4083-B136-376FDB8A2D75}" presName="hierChild5" presStyleCnt="0"/>
      <dgm:spPr/>
    </dgm:pt>
    <dgm:pt modelId="{01D16D56-753C-4ADB-9D38-81BF4996D299}" type="pres">
      <dgm:prSet presAssocID="{4138D1BE-93B1-4187-88D6-E47535FD0EC4}" presName="hierChild5" presStyleCnt="0"/>
      <dgm:spPr/>
    </dgm:pt>
    <dgm:pt modelId="{991B4534-E831-46DD-8C8C-ADFA0C69D88B}" type="pres">
      <dgm:prSet presAssocID="{CEFD0C16-E896-4AAA-8EF0-50323ED51A6B}" presName="hierChild3" presStyleCnt="0"/>
      <dgm:spPr/>
    </dgm:pt>
  </dgm:ptLst>
  <dgm:cxnLst>
    <dgm:cxn modelId="{B1F8FAA5-717C-42A8-94BF-97FE837E1871}" type="presOf" srcId="{4138D1BE-93B1-4187-88D6-E47535FD0EC4}" destId="{E81DC0EE-9591-405D-8E71-18001CD7F67F}" srcOrd="0" destOrd="0" presId="urn:microsoft.com/office/officeart/2008/layout/NameandTitleOrganizationalChart"/>
    <dgm:cxn modelId="{22EE764F-C7F1-45CE-8724-BE5028CAC616}" type="presOf" srcId="{71A28EB5-6CDC-472D-8125-8AF7A55A62BD}" destId="{93AE2E2F-72D7-419C-805C-0B3F156F16C4}" srcOrd="0" destOrd="0" presId="urn:microsoft.com/office/officeart/2008/layout/NameandTitleOrganizationalChart"/>
    <dgm:cxn modelId="{3E5AC627-4CCD-45A4-A895-867443717439}" srcId="{4138D1BE-93B1-4187-88D6-E47535FD0EC4}" destId="{444597DF-A3C9-4083-B136-376FDB8A2D75}" srcOrd="1" destOrd="0" parTransId="{F10BA716-F1CA-497C-9059-9F62269F85BE}" sibTransId="{60B692C0-B9FC-42EC-9FB2-823ED1E95896}"/>
    <dgm:cxn modelId="{0306F822-0131-407C-A9D7-0456B34E3CBD}" type="presOf" srcId="{D397375E-6035-427B-9FBA-DE429C45A524}" destId="{E8D466D6-1A2A-4F84-9951-D85CBB02194F}" srcOrd="0" destOrd="0" presId="urn:microsoft.com/office/officeart/2008/layout/NameandTitleOrganizationalChart"/>
    <dgm:cxn modelId="{EFCED49D-7589-4124-A370-B3D85BEAFA4C}" type="presOf" srcId="{CEFD0C16-E896-4AAA-8EF0-50323ED51A6B}" destId="{67AA4407-B10B-4A90-B9AA-12B592372A4B}" srcOrd="0" destOrd="0" presId="urn:microsoft.com/office/officeart/2008/layout/NameandTitleOrganizationalChart"/>
    <dgm:cxn modelId="{A4B5960C-2361-409C-A97A-A3992EC5BAD1}" type="presOf" srcId="{D3A5E3FB-C0D2-4C6D-B3EB-A770B2B3CB8A}" destId="{4BD93AD0-0DB3-442E-A8A1-D4D9F9FC1BDE}" srcOrd="0" destOrd="0" presId="urn:microsoft.com/office/officeart/2008/layout/NameandTitleOrganizationalChart"/>
    <dgm:cxn modelId="{3893297E-64EE-47B3-AE09-EDEE0F386379}" type="presOf" srcId="{444597DF-A3C9-4083-B136-376FDB8A2D75}" destId="{C6DB3C5B-853A-4ADE-B421-BA6E54A44E6D}" srcOrd="1" destOrd="0" presId="urn:microsoft.com/office/officeart/2008/layout/NameandTitleOrganizationalChart"/>
    <dgm:cxn modelId="{839892DF-4E2A-4983-8D62-AEDD7B21B705}" srcId="{4138D1BE-93B1-4187-88D6-E47535FD0EC4}" destId="{D3A5E3FB-C0D2-4C6D-B3EB-A770B2B3CB8A}" srcOrd="0" destOrd="0" parTransId="{338A0E48-2AF2-422B-A36F-AC5C26170993}" sibTransId="{673C7AC2-BF3E-4937-9140-09B332940DD2}"/>
    <dgm:cxn modelId="{CB44AE03-ADC0-4325-8BFE-47150A907084}" srcId="{71A28EB5-6CDC-472D-8125-8AF7A55A62BD}" destId="{CEFD0C16-E896-4AAA-8EF0-50323ED51A6B}" srcOrd="0" destOrd="0" parTransId="{3AA373C2-CCBB-4889-B50A-780E0AFC7803}" sibTransId="{C73EC53F-783B-4082-967F-6BEF40DFC25D}"/>
    <dgm:cxn modelId="{7226A43D-95E5-442D-A44B-4F11E06F6F25}" type="presOf" srcId="{444597DF-A3C9-4083-B136-376FDB8A2D75}" destId="{B718823C-DD45-4A2B-832B-199238E54720}" srcOrd="0" destOrd="0" presId="urn:microsoft.com/office/officeart/2008/layout/NameandTitleOrganizationalChart"/>
    <dgm:cxn modelId="{3A8BDFE1-ED13-4F13-B61A-1C3CD0FFEDA1}" type="presOf" srcId="{D3A5E3FB-C0D2-4C6D-B3EB-A770B2B3CB8A}" destId="{8CA9F9E6-2937-4495-9DE6-603ED5BEC6C6}" srcOrd="1" destOrd="0" presId="urn:microsoft.com/office/officeart/2008/layout/NameandTitleOrganizationalChart"/>
    <dgm:cxn modelId="{F9590A13-F9C4-4B52-A192-11EC16297F50}" type="presOf" srcId="{F10BA716-F1CA-497C-9059-9F62269F85BE}" destId="{04E3914A-CD7A-45D2-9BD9-3799C2EF40DE}" srcOrd="0" destOrd="0" presId="urn:microsoft.com/office/officeart/2008/layout/NameandTitleOrganizationalChart"/>
    <dgm:cxn modelId="{9FB69655-B384-4CDC-BA6A-1B5B0CAE3CB9}" type="presOf" srcId="{60B692C0-B9FC-42EC-9FB2-823ED1E95896}" destId="{9C6FCA8C-FED7-46FD-AD08-A9817B732A8C}" srcOrd="0" destOrd="0" presId="urn:microsoft.com/office/officeart/2008/layout/NameandTitleOrganizationalChart"/>
    <dgm:cxn modelId="{FEC2F385-FFE1-4D90-86EF-495AA203717F}" type="presOf" srcId="{C73EC53F-783B-4082-967F-6BEF40DFC25D}" destId="{30B9A9A6-2DCE-4E60-B5D5-64E7D4D033F9}" srcOrd="0" destOrd="0" presId="urn:microsoft.com/office/officeart/2008/layout/NameandTitleOrganizationalChart"/>
    <dgm:cxn modelId="{806C7944-B1B8-4B2B-9B10-E24F35DFDC14}" type="presOf" srcId="{CEFD0C16-E896-4AAA-8EF0-50323ED51A6B}" destId="{CF3F73D3-A688-4571-AFF4-7639863AFAD4}" srcOrd="1" destOrd="0" presId="urn:microsoft.com/office/officeart/2008/layout/NameandTitleOrganizationalChart"/>
    <dgm:cxn modelId="{465242A7-BDEA-4FEF-9CE0-B99C87CDCFFF}" type="presOf" srcId="{4138D1BE-93B1-4187-88D6-E47535FD0EC4}" destId="{3EF737AD-9641-4B26-93CC-C00197D5CF7E}" srcOrd="1" destOrd="0" presId="urn:microsoft.com/office/officeart/2008/layout/NameandTitleOrganizationalChart"/>
    <dgm:cxn modelId="{8A1A838E-E090-4136-B6B8-AE63E1DF87C1}" type="presOf" srcId="{673C7AC2-BF3E-4937-9140-09B332940DD2}" destId="{6F08542A-9BD9-45D3-85BD-4356E562EAE7}" srcOrd="0" destOrd="0" presId="urn:microsoft.com/office/officeart/2008/layout/NameandTitleOrganizationalChart"/>
    <dgm:cxn modelId="{6BDFA2DC-1F6F-44B8-9B81-3E138D20DE22}" type="presOf" srcId="{338A0E48-2AF2-422B-A36F-AC5C26170993}" destId="{36027C45-1145-4A6F-BD4F-74EDBE104BB5}" srcOrd="0" destOrd="0" presId="urn:microsoft.com/office/officeart/2008/layout/NameandTitleOrganizationalChart"/>
    <dgm:cxn modelId="{C00DD6AF-1292-4B94-B08C-BCC7933EFDE5}" type="presOf" srcId="{17725AF2-7A46-41CE-8739-968025F5C2E2}" destId="{5ABFDEAF-72B5-4397-9235-DE39F40EAA60}" srcOrd="0" destOrd="0" presId="urn:microsoft.com/office/officeart/2008/layout/NameandTitleOrganizationalChart"/>
    <dgm:cxn modelId="{5D0E0962-E22F-44E9-AB3E-0AC0BE15B926}" srcId="{CEFD0C16-E896-4AAA-8EF0-50323ED51A6B}" destId="{4138D1BE-93B1-4187-88D6-E47535FD0EC4}" srcOrd="0" destOrd="0" parTransId="{D397375E-6035-427B-9FBA-DE429C45A524}" sibTransId="{17725AF2-7A46-41CE-8739-968025F5C2E2}"/>
    <dgm:cxn modelId="{C49BDDAC-9CCD-488B-A3E3-ADC9E5A6A2F0}" type="presParOf" srcId="{93AE2E2F-72D7-419C-805C-0B3F156F16C4}" destId="{5B8514BC-7DCB-4C49-AB75-0302B9285872}" srcOrd="0" destOrd="0" presId="urn:microsoft.com/office/officeart/2008/layout/NameandTitleOrganizationalChart"/>
    <dgm:cxn modelId="{263C5278-A2B2-4E1A-80B4-3E3C7CC49AF4}" type="presParOf" srcId="{5B8514BC-7DCB-4C49-AB75-0302B9285872}" destId="{4048E504-A1F1-4389-BD36-054400F56FF6}" srcOrd="0" destOrd="0" presId="urn:microsoft.com/office/officeart/2008/layout/NameandTitleOrganizationalChart"/>
    <dgm:cxn modelId="{65B4AC69-8D7D-4F49-855F-FB3C17350A3B}" type="presParOf" srcId="{4048E504-A1F1-4389-BD36-054400F56FF6}" destId="{67AA4407-B10B-4A90-B9AA-12B592372A4B}" srcOrd="0" destOrd="0" presId="urn:microsoft.com/office/officeart/2008/layout/NameandTitleOrganizationalChart"/>
    <dgm:cxn modelId="{7D8BA906-453C-4771-92B9-53C3C031918D}" type="presParOf" srcId="{4048E504-A1F1-4389-BD36-054400F56FF6}" destId="{30B9A9A6-2DCE-4E60-B5D5-64E7D4D033F9}" srcOrd="1" destOrd="0" presId="urn:microsoft.com/office/officeart/2008/layout/NameandTitleOrganizationalChart"/>
    <dgm:cxn modelId="{87C2CDFE-3AFF-400E-9589-A8C92B45CC5D}" type="presParOf" srcId="{4048E504-A1F1-4389-BD36-054400F56FF6}" destId="{CF3F73D3-A688-4571-AFF4-7639863AFAD4}" srcOrd="2" destOrd="0" presId="urn:microsoft.com/office/officeart/2008/layout/NameandTitleOrganizationalChart"/>
    <dgm:cxn modelId="{B7814D44-4EB7-4119-A6D9-3BFAE5304E7A}" type="presParOf" srcId="{5B8514BC-7DCB-4C49-AB75-0302B9285872}" destId="{2CE6BA13-5C41-4F8C-95B8-EFD3096911F5}" srcOrd="1" destOrd="0" presId="urn:microsoft.com/office/officeart/2008/layout/NameandTitleOrganizationalChart"/>
    <dgm:cxn modelId="{E5605BA2-8409-41A7-A88B-5D5FC174EE0E}" type="presParOf" srcId="{2CE6BA13-5C41-4F8C-95B8-EFD3096911F5}" destId="{E8D466D6-1A2A-4F84-9951-D85CBB02194F}" srcOrd="0" destOrd="0" presId="urn:microsoft.com/office/officeart/2008/layout/NameandTitleOrganizationalChart"/>
    <dgm:cxn modelId="{D826DC7F-71D6-4B9C-828D-AA30AD20C495}" type="presParOf" srcId="{2CE6BA13-5C41-4F8C-95B8-EFD3096911F5}" destId="{EFF30F1E-AFB3-495C-ACF4-4FE7024C3B85}" srcOrd="1" destOrd="0" presId="urn:microsoft.com/office/officeart/2008/layout/NameandTitleOrganizationalChart"/>
    <dgm:cxn modelId="{D48B79C4-534F-47AE-A0A1-3AE4B31AE69D}" type="presParOf" srcId="{EFF30F1E-AFB3-495C-ACF4-4FE7024C3B85}" destId="{FB0C4930-E0C8-446A-A0ED-CD956794A943}" srcOrd="0" destOrd="0" presId="urn:microsoft.com/office/officeart/2008/layout/NameandTitleOrganizationalChart"/>
    <dgm:cxn modelId="{40D11637-BA3F-412B-845A-D6B717AE1D6B}" type="presParOf" srcId="{FB0C4930-E0C8-446A-A0ED-CD956794A943}" destId="{E81DC0EE-9591-405D-8E71-18001CD7F67F}" srcOrd="0" destOrd="0" presId="urn:microsoft.com/office/officeart/2008/layout/NameandTitleOrganizationalChart"/>
    <dgm:cxn modelId="{D07077F2-A1AE-4723-A96D-75C390BA2DEC}" type="presParOf" srcId="{FB0C4930-E0C8-446A-A0ED-CD956794A943}" destId="{5ABFDEAF-72B5-4397-9235-DE39F40EAA60}" srcOrd="1" destOrd="0" presId="urn:microsoft.com/office/officeart/2008/layout/NameandTitleOrganizationalChart"/>
    <dgm:cxn modelId="{F966E3CD-B110-47AF-A288-89E5421F4B1E}" type="presParOf" srcId="{FB0C4930-E0C8-446A-A0ED-CD956794A943}" destId="{3EF737AD-9641-4B26-93CC-C00197D5CF7E}" srcOrd="2" destOrd="0" presId="urn:microsoft.com/office/officeart/2008/layout/NameandTitleOrganizationalChart"/>
    <dgm:cxn modelId="{240841B3-F344-4847-9BF5-333390C5596E}" type="presParOf" srcId="{EFF30F1E-AFB3-495C-ACF4-4FE7024C3B85}" destId="{D9136434-2BA5-488F-8179-1C1E465009BA}" srcOrd="1" destOrd="0" presId="urn:microsoft.com/office/officeart/2008/layout/NameandTitleOrganizationalChart"/>
    <dgm:cxn modelId="{A5AE2930-3BCF-4B1B-B82A-03E3E50943D0}" type="presParOf" srcId="{D9136434-2BA5-488F-8179-1C1E465009BA}" destId="{36027C45-1145-4A6F-BD4F-74EDBE104BB5}" srcOrd="0" destOrd="0" presId="urn:microsoft.com/office/officeart/2008/layout/NameandTitleOrganizationalChart"/>
    <dgm:cxn modelId="{59FB17B1-9878-4FD2-94A7-EBC021F1703B}" type="presParOf" srcId="{D9136434-2BA5-488F-8179-1C1E465009BA}" destId="{12495032-A632-4B84-9A00-C8E4BF74C834}" srcOrd="1" destOrd="0" presId="urn:microsoft.com/office/officeart/2008/layout/NameandTitleOrganizationalChart"/>
    <dgm:cxn modelId="{CE72ED3F-0F64-4728-A750-2778ECE95312}" type="presParOf" srcId="{12495032-A632-4B84-9A00-C8E4BF74C834}" destId="{A438B752-BA7D-44C8-AF87-1A46A3D6C617}" srcOrd="0" destOrd="0" presId="urn:microsoft.com/office/officeart/2008/layout/NameandTitleOrganizationalChart"/>
    <dgm:cxn modelId="{4778189F-87C6-4019-9865-17FE01E56917}" type="presParOf" srcId="{A438B752-BA7D-44C8-AF87-1A46A3D6C617}" destId="{4BD93AD0-0DB3-442E-A8A1-D4D9F9FC1BDE}" srcOrd="0" destOrd="0" presId="urn:microsoft.com/office/officeart/2008/layout/NameandTitleOrganizationalChart"/>
    <dgm:cxn modelId="{144597AE-6A82-4B09-9BE2-7F944824EBCF}" type="presParOf" srcId="{A438B752-BA7D-44C8-AF87-1A46A3D6C617}" destId="{6F08542A-9BD9-45D3-85BD-4356E562EAE7}" srcOrd="1" destOrd="0" presId="urn:microsoft.com/office/officeart/2008/layout/NameandTitleOrganizationalChart"/>
    <dgm:cxn modelId="{7954B93E-7C0D-43D3-93D7-9D4F034A603C}" type="presParOf" srcId="{A438B752-BA7D-44C8-AF87-1A46A3D6C617}" destId="{8CA9F9E6-2937-4495-9DE6-603ED5BEC6C6}" srcOrd="2" destOrd="0" presId="urn:microsoft.com/office/officeart/2008/layout/NameandTitleOrganizationalChart"/>
    <dgm:cxn modelId="{7F7A46EB-8F36-4798-813A-0FFABB9F4AD9}" type="presParOf" srcId="{12495032-A632-4B84-9A00-C8E4BF74C834}" destId="{9E181A2C-86CE-45BA-B8A0-1F41F02C12F2}" srcOrd="1" destOrd="0" presId="urn:microsoft.com/office/officeart/2008/layout/NameandTitleOrganizationalChart"/>
    <dgm:cxn modelId="{0F143C4D-08DA-4A9A-9930-93EE94EEB8E8}" type="presParOf" srcId="{12495032-A632-4B84-9A00-C8E4BF74C834}" destId="{8D973073-71CE-4AE4-A31A-76201550434A}" srcOrd="2" destOrd="0" presId="urn:microsoft.com/office/officeart/2008/layout/NameandTitleOrganizationalChart"/>
    <dgm:cxn modelId="{E1BDDB25-6D7A-4DA1-AEAC-410DC735D32C}" type="presParOf" srcId="{D9136434-2BA5-488F-8179-1C1E465009BA}" destId="{04E3914A-CD7A-45D2-9BD9-3799C2EF40DE}" srcOrd="2" destOrd="0" presId="urn:microsoft.com/office/officeart/2008/layout/NameandTitleOrganizationalChart"/>
    <dgm:cxn modelId="{AEAFA31B-086C-4A13-8E73-3D268143AE3F}" type="presParOf" srcId="{D9136434-2BA5-488F-8179-1C1E465009BA}" destId="{21E9023C-BECA-42A1-8B45-589ED180912E}" srcOrd="3" destOrd="0" presId="urn:microsoft.com/office/officeart/2008/layout/NameandTitleOrganizationalChart"/>
    <dgm:cxn modelId="{09EEF0E9-24A8-41F9-9436-40FFFAC799C6}" type="presParOf" srcId="{21E9023C-BECA-42A1-8B45-589ED180912E}" destId="{36E050FC-67BD-4916-B870-C1345605D9B0}" srcOrd="0" destOrd="0" presId="urn:microsoft.com/office/officeart/2008/layout/NameandTitleOrganizationalChart"/>
    <dgm:cxn modelId="{1E1F1B90-9013-451D-B831-51E6843C7076}" type="presParOf" srcId="{36E050FC-67BD-4916-B870-C1345605D9B0}" destId="{B718823C-DD45-4A2B-832B-199238E54720}" srcOrd="0" destOrd="0" presId="urn:microsoft.com/office/officeart/2008/layout/NameandTitleOrganizationalChart"/>
    <dgm:cxn modelId="{2979589F-CE8E-49BC-A708-F2AE179EF87D}" type="presParOf" srcId="{36E050FC-67BD-4916-B870-C1345605D9B0}" destId="{9C6FCA8C-FED7-46FD-AD08-A9817B732A8C}" srcOrd="1" destOrd="0" presId="urn:microsoft.com/office/officeart/2008/layout/NameandTitleOrganizationalChart"/>
    <dgm:cxn modelId="{F19EA97E-FCAA-4451-B524-6EE63D6D98B5}" type="presParOf" srcId="{36E050FC-67BD-4916-B870-C1345605D9B0}" destId="{C6DB3C5B-853A-4ADE-B421-BA6E54A44E6D}" srcOrd="2" destOrd="0" presId="urn:microsoft.com/office/officeart/2008/layout/NameandTitleOrganizationalChart"/>
    <dgm:cxn modelId="{66108404-E64E-41D9-BAF3-0B37EB7C93AA}" type="presParOf" srcId="{21E9023C-BECA-42A1-8B45-589ED180912E}" destId="{1CF17247-B115-433B-AD1E-3DFF90BB2121}" srcOrd="1" destOrd="0" presId="urn:microsoft.com/office/officeart/2008/layout/NameandTitleOrganizationalChart"/>
    <dgm:cxn modelId="{5F715F58-45AD-460D-AEC8-3AB916DB90D9}" type="presParOf" srcId="{21E9023C-BECA-42A1-8B45-589ED180912E}" destId="{30C3C586-FAA4-4536-9421-C039FE06AFCF}" srcOrd="2" destOrd="0" presId="urn:microsoft.com/office/officeart/2008/layout/NameandTitleOrganizationalChart"/>
    <dgm:cxn modelId="{AA8D9E5F-13F9-410A-991F-CF144BF44EA6}" type="presParOf" srcId="{EFF30F1E-AFB3-495C-ACF4-4FE7024C3B85}" destId="{01D16D56-753C-4ADB-9D38-81BF4996D299}" srcOrd="2" destOrd="0" presId="urn:microsoft.com/office/officeart/2008/layout/NameandTitleOrganizationalChart"/>
    <dgm:cxn modelId="{4DAC3C37-BF76-461B-B813-975C8DA0CCB2}" type="presParOf" srcId="{5B8514BC-7DCB-4C49-AB75-0302B9285872}" destId="{991B4534-E831-46DD-8C8C-ADFA0C69D88B}" srcOrd="2" destOrd="0" presId="urn:microsoft.com/office/officeart/2008/layout/NameandTitleOrganizationalChar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1A28EB5-6CDC-472D-8125-8AF7A55A62BD}" type="doc">
      <dgm:prSet loTypeId="urn:microsoft.com/office/officeart/2008/layout/NameandTitleOrganizationalChart" loCatId="hierarchy" qsTypeId="urn:microsoft.com/office/officeart/2005/8/quickstyle/simple3" qsCatId="simple" csTypeId="urn:microsoft.com/office/officeart/2005/8/colors/accent2_5" csCatId="accent2" phldr="1"/>
      <dgm:spPr/>
      <dgm:t>
        <a:bodyPr/>
        <a:lstStyle/>
        <a:p>
          <a:pPr rtl="1"/>
          <a:endParaRPr lang="ar-SA"/>
        </a:p>
      </dgm:t>
    </dgm:pt>
    <dgm:pt modelId="{D3A5E3FB-C0D2-4C6D-B3EB-A770B2B3CB8A}">
      <dgm:prSet phldrT="[نص]" phldr="1"/>
      <dgm:spPr/>
      <dgm:t>
        <a:bodyPr/>
        <a:lstStyle/>
        <a:p>
          <a:pPr rtl="1"/>
          <a:endParaRPr lang="ar-SA" dirty="0"/>
        </a:p>
      </dgm:t>
    </dgm:pt>
    <dgm:pt modelId="{338A0E48-2AF2-422B-A36F-AC5C26170993}" type="parTrans" cxnId="{839892DF-4E2A-4983-8D62-AEDD7B21B705}">
      <dgm:prSet/>
      <dgm:spPr/>
      <dgm:t>
        <a:bodyPr/>
        <a:lstStyle/>
        <a:p>
          <a:pPr rtl="1"/>
          <a:endParaRPr lang="ar-SA"/>
        </a:p>
      </dgm:t>
    </dgm:pt>
    <dgm:pt modelId="{673C7AC2-BF3E-4937-9140-09B332940DD2}" type="sibTrans" cxnId="{839892DF-4E2A-4983-8D62-AEDD7B21B705}">
      <dgm:prSet/>
      <dgm:spPr/>
      <dgm:t>
        <a:bodyPr/>
        <a:lstStyle/>
        <a:p>
          <a:pPr rtl="1"/>
          <a:endParaRPr lang="ar-SA"/>
        </a:p>
      </dgm:t>
    </dgm:pt>
    <dgm:pt modelId="{444597DF-A3C9-4083-B136-376FDB8A2D75}">
      <dgm:prSet phldrT="[نص]" phldr="1"/>
      <dgm:spPr/>
      <dgm:t>
        <a:bodyPr/>
        <a:lstStyle/>
        <a:p>
          <a:pPr rtl="1"/>
          <a:endParaRPr lang="ar-SA"/>
        </a:p>
      </dgm:t>
    </dgm:pt>
    <dgm:pt modelId="{F10BA716-F1CA-497C-9059-9F62269F85BE}" type="parTrans" cxnId="{3E5AC627-4CCD-45A4-A895-867443717439}">
      <dgm:prSet/>
      <dgm:spPr/>
      <dgm:t>
        <a:bodyPr/>
        <a:lstStyle/>
        <a:p>
          <a:pPr rtl="1"/>
          <a:endParaRPr lang="ar-SA"/>
        </a:p>
      </dgm:t>
    </dgm:pt>
    <dgm:pt modelId="{60B692C0-B9FC-42EC-9FB2-823ED1E95896}" type="sibTrans" cxnId="{3E5AC627-4CCD-45A4-A895-867443717439}">
      <dgm:prSet/>
      <dgm:spPr/>
      <dgm:t>
        <a:bodyPr/>
        <a:lstStyle/>
        <a:p>
          <a:pPr rtl="1"/>
          <a:endParaRPr lang="ar-SA"/>
        </a:p>
      </dgm:t>
    </dgm:pt>
    <dgm:pt modelId="{4138D1BE-93B1-4187-88D6-E47535FD0EC4}">
      <dgm:prSet phldrT="[نص]" phldr="1"/>
      <dgm:spPr/>
      <dgm:t>
        <a:bodyPr/>
        <a:lstStyle/>
        <a:p>
          <a:pPr rtl="1"/>
          <a:endParaRPr lang="ar-SA" dirty="0"/>
        </a:p>
      </dgm:t>
    </dgm:pt>
    <dgm:pt modelId="{17725AF2-7A46-41CE-8739-968025F5C2E2}" type="sibTrans" cxnId="{5D0E0962-E22F-44E9-AB3E-0AC0BE15B926}">
      <dgm:prSet/>
      <dgm:spPr/>
      <dgm:t>
        <a:bodyPr/>
        <a:lstStyle/>
        <a:p>
          <a:pPr rtl="1"/>
          <a:endParaRPr lang="ar-SA"/>
        </a:p>
      </dgm:t>
    </dgm:pt>
    <dgm:pt modelId="{D397375E-6035-427B-9FBA-DE429C45A524}" type="parTrans" cxnId="{5D0E0962-E22F-44E9-AB3E-0AC0BE15B926}">
      <dgm:prSet/>
      <dgm:spPr/>
      <dgm:t>
        <a:bodyPr/>
        <a:lstStyle/>
        <a:p>
          <a:pPr rtl="1"/>
          <a:endParaRPr lang="ar-SA"/>
        </a:p>
      </dgm:t>
    </dgm:pt>
    <dgm:pt modelId="{93AE2E2F-72D7-419C-805C-0B3F156F16C4}" type="pres">
      <dgm:prSet presAssocID="{71A28EB5-6CDC-472D-8125-8AF7A55A62BD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7A366F48-1677-446C-A8F1-E76CA1E79921}" type="pres">
      <dgm:prSet presAssocID="{4138D1BE-93B1-4187-88D6-E47535FD0EC4}" presName="hierRoot1" presStyleCnt="0">
        <dgm:presLayoutVars>
          <dgm:hierBranch val="init"/>
        </dgm:presLayoutVars>
      </dgm:prSet>
      <dgm:spPr/>
    </dgm:pt>
    <dgm:pt modelId="{448AD179-8E11-4F3C-88AB-C7972FF0CA13}" type="pres">
      <dgm:prSet presAssocID="{4138D1BE-93B1-4187-88D6-E47535FD0EC4}" presName="rootComposite1" presStyleCnt="0"/>
      <dgm:spPr/>
    </dgm:pt>
    <dgm:pt modelId="{4B0C7204-FCDC-464B-988B-ACB269A3765F}" type="pres">
      <dgm:prSet presAssocID="{4138D1BE-93B1-4187-88D6-E47535FD0EC4}" presName="rootText1" presStyleLbl="node0" presStyleIdx="0" presStyleCnt="1">
        <dgm:presLayoutVars>
          <dgm:chMax/>
          <dgm:chPref val="3"/>
        </dgm:presLayoutVars>
      </dgm:prSet>
      <dgm:spPr/>
    </dgm:pt>
    <dgm:pt modelId="{CCF3EA3C-3807-4B4D-99B3-1EC2C2462ECB}" type="pres">
      <dgm:prSet presAssocID="{4138D1BE-93B1-4187-88D6-E47535FD0EC4}" presName="titleText1" presStyleLbl="fgAcc0" presStyleIdx="0" presStyleCnt="1">
        <dgm:presLayoutVars>
          <dgm:chMax val="0"/>
          <dgm:chPref val="0"/>
        </dgm:presLayoutVars>
      </dgm:prSet>
      <dgm:spPr/>
    </dgm:pt>
    <dgm:pt modelId="{C421FD28-DBE8-4600-8159-58CB2E9E7F44}" type="pres">
      <dgm:prSet presAssocID="{4138D1BE-93B1-4187-88D6-E47535FD0EC4}" presName="rootConnector1" presStyleLbl="node1" presStyleIdx="0" presStyleCnt="2"/>
      <dgm:spPr/>
    </dgm:pt>
    <dgm:pt modelId="{6075C30A-FEBF-4D21-B1B3-2BADFB960495}" type="pres">
      <dgm:prSet presAssocID="{4138D1BE-93B1-4187-88D6-E47535FD0EC4}" presName="hierChild2" presStyleCnt="0"/>
      <dgm:spPr/>
    </dgm:pt>
    <dgm:pt modelId="{36027C45-1145-4A6F-BD4F-74EDBE104BB5}" type="pres">
      <dgm:prSet presAssocID="{338A0E48-2AF2-422B-A36F-AC5C26170993}" presName="Name37" presStyleLbl="parChTrans1D2" presStyleIdx="0" presStyleCnt="2"/>
      <dgm:spPr/>
    </dgm:pt>
    <dgm:pt modelId="{12495032-A632-4B84-9A00-C8E4BF74C834}" type="pres">
      <dgm:prSet presAssocID="{D3A5E3FB-C0D2-4C6D-B3EB-A770B2B3CB8A}" presName="hierRoot2" presStyleCnt="0">
        <dgm:presLayoutVars>
          <dgm:hierBranch val="init"/>
        </dgm:presLayoutVars>
      </dgm:prSet>
      <dgm:spPr/>
    </dgm:pt>
    <dgm:pt modelId="{A438B752-BA7D-44C8-AF87-1A46A3D6C617}" type="pres">
      <dgm:prSet presAssocID="{D3A5E3FB-C0D2-4C6D-B3EB-A770B2B3CB8A}" presName="rootComposite" presStyleCnt="0"/>
      <dgm:spPr/>
    </dgm:pt>
    <dgm:pt modelId="{4BD93AD0-0DB3-442E-A8A1-D4D9F9FC1BDE}" type="pres">
      <dgm:prSet presAssocID="{D3A5E3FB-C0D2-4C6D-B3EB-A770B2B3CB8A}" presName="rootText" presStyleLbl="node1" presStyleIdx="0" presStyleCnt="2">
        <dgm:presLayoutVars>
          <dgm:chMax/>
          <dgm:chPref val="3"/>
        </dgm:presLayoutVars>
      </dgm:prSet>
      <dgm:spPr/>
    </dgm:pt>
    <dgm:pt modelId="{6F08542A-9BD9-45D3-85BD-4356E562EAE7}" type="pres">
      <dgm:prSet presAssocID="{D3A5E3FB-C0D2-4C6D-B3EB-A770B2B3CB8A}" presName="titleText2" presStyleLbl="fgAcc1" presStyleIdx="0" presStyleCnt="2">
        <dgm:presLayoutVars>
          <dgm:chMax val="0"/>
          <dgm:chPref val="0"/>
        </dgm:presLayoutVars>
      </dgm:prSet>
      <dgm:spPr/>
    </dgm:pt>
    <dgm:pt modelId="{8CA9F9E6-2937-4495-9DE6-603ED5BEC6C6}" type="pres">
      <dgm:prSet presAssocID="{D3A5E3FB-C0D2-4C6D-B3EB-A770B2B3CB8A}" presName="rootConnector" presStyleLbl="node2" presStyleIdx="0" presStyleCnt="0"/>
      <dgm:spPr/>
    </dgm:pt>
    <dgm:pt modelId="{9E181A2C-86CE-45BA-B8A0-1F41F02C12F2}" type="pres">
      <dgm:prSet presAssocID="{D3A5E3FB-C0D2-4C6D-B3EB-A770B2B3CB8A}" presName="hierChild4" presStyleCnt="0"/>
      <dgm:spPr/>
    </dgm:pt>
    <dgm:pt modelId="{8D973073-71CE-4AE4-A31A-76201550434A}" type="pres">
      <dgm:prSet presAssocID="{D3A5E3FB-C0D2-4C6D-B3EB-A770B2B3CB8A}" presName="hierChild5" presStyleCnt="0"/>
      <dgm:spPr/>
    </dgm:pt>
    <dgm:pt modelId="{04E3914A-CD7A-45D2-9BD9-3799C2EF40DE}" type="pres">
      <dgm:prSet presAssocID="{F10BA716-F1CA-497C-9059-9F62269F85BE}" presName="Name37" presStyleLbl="parChTrans1D2" presStyleIdx="1" presStyleCnt="2"/>
      <dgm:spPr/>
    </dgm:pt>
    <dgm:pt modelId="{21E9023C-BECA-42A1-8B45-589ED180912E}" type="pres">
      <dgm:prSet presAssocID="{444597DF-A3C9-4083-B136-376FDB8A2D75}" presName="hierRoot2" presStyleCnt="0">
        <dgm:presLayoutVars>
          <dgm:hierBranch val="init"/>
        </dgm:presLayoutVars>
      </dgm:prSet>
      <dgm:spPr/>
    </dgm:pt>
    <dgm:pt modelId="{36E050FC-67BD-4916-B870-C1345605D9B0}" type="pres">
      <dgm:prSet presAssocID="{444597DF-A3C9-4083-B136-376FDB8A2D75}" presName="rootComposite" presStyleCnt="0"/>
      <dgm:spPr/>
    </dgm:pt>
    <dgm:pt modelId="{B718823C-DD45-4A2B-832B-199238E54720}" type="pres">
      <dgm:prSet presAssocID="{444597DF-A3C9-4083-B136-376FDB8A2D75}" presName="rootText" presStyleLbl="node1" presStyleIdx="1" presStyleCnt="2">
        <dgm:presLayoutVars>
          <dgm:chMax/>
          <dgm:chPref val="3"/>
        </dgm:presLayoutVars>
      </dgm:prSet>
      <dgm:spPr/>
    </dgm:pt>
    <dgm:pt modelId="{9C6FCA8C-FED7-46FD-AD08-A9817B732A8C}" type="pres">
      <dgm:prSet presAssocID="{444597DF-A3C9-4083-B136-376FDB8A2D75}" presName="titleText2" presStyleLbl="fgAcc1" presStyleIdx="1" presStyleCnt="2">
        <dgm:presLayoutVars>
          <dgm:chMax val="0"/>
          <dgm:chPref val="0"/>
        </dgm:presLayoutVars>
      </dgm:prSet>
      <dgm:spPr/>
    </dgm:pt>
    <dgm:pt modelId="{C6DB3C5B-853A-4ADE-B421-BA6E54A44E6D}" type="pres">
      <dgm:prSet presAssocID="{444597DF-A3C9-4083-B136-376FDB8A2D75}" presName="rootConnector" presStyleLbl="node2" presStyleIdx="0" presStyleCnt="0"/>
      <dgm:spPr/>
    </dgm:pt>
    <dgm:pt modelId="{1CF17247-B115-433B-AD1E-3DFF90BB2121}" type="pres">
      <dgm:prSet presAssocID="{444597DF-A3C9-4083-B136-376FDB8A2D75}" presName="hierChild4" presStyleCnt="0"/>
      <dgm:spPr/>
    </dgm:pt>
    <dgm:pt modelId="{30C3C586-FAA4-4536-9421-C039FE06AFCF}" type="pres">
      <dgm:prSet presAssocID="{444597DF-A3C9-4083-B136-376FDB8A2D75}" presName="hierChild5" presStyleCnt="0"/>
      <dgm:spPr/>
    </dgm:pt>
    <dgm:pt modelId="{338C586F-A124-4BED-92F8-5B6180EE6E25}" type="pres">
      <dgm:prSet presAssocID="{4138D1BE-93B1-4187-88D6-E47535FD0EC4}" presName="hierChild3" presStyleCnt="0"/>
      <dgm:spPr/>
    </dgm:pt>
  </dgm:ptLst>
  <dgm:cxnLst>
    <dgm:cxn modelId="{839892DF-4E2A-4983-8D62-AEDD7B21B705}" srcId="{4138D1BE-93B1-4187-88D6-E47535FD0EC4}" destId="{D3A5E3FB-C0D2-4C6D-B3EB-A770B2B3CB8A}" srcOrd="0" destOrd="0" parTransId="{338A0E48-2AF2-422B-A36F-AC5C26170993}" sibTransId="{673C7AC2-BF3E-4937-9140-09B332940DD2}"/>
    <dgm:cxn modelId="{48684BEF-6F6A-4D5F-B2E4-6963A5E40EDC}" type="presOf" srcId="{60B692C0-B9FC-42EC-9FB2-823ED1E95896}" destId="{9C6FCA8C-FED7-46FD-AD08-A9817B732A8C}" srcOrd="0" destOrd="0" presId="urn:microsoft.com/office/officeart/2008/layout/NameandTitleOrganizationalChart"/>
    <dgm:cxn modelId="{BD40A92B-4CFE-47B9-BFBF-0B28276BE457}" type="presOf" srcId="{F10BA716-F1CA-497C-9059-9F62269F85BE}" destId="{04E3914A-CD7A-45D2-9BD9-3799C2EF40DE}" srcOrd="0" destOrd="0" presId="urn:microsoft.com/office/officeart/2008/layout/NameandTitleOrganizationalChart"/>
    <dgm:cxn modelId="{57FEF5E0-10C5-4A6E-8984-1F5569582A43}" type="presOf" srcId="{338A0E48-2AF2-422B-A36F-AC5C26170993}" destId="{36027C45-1145-4A6F-BD4F-74EDBE104BB5}" srcOrd="0" destOrd="0" presId="urn:microsoft.com/office/officeart/2008/layout/NameandTitleOrganizationalChart"/>
    <dgm:cxn modelId="{5D0E0962-E22F-44E9-AB3E-0AC0BE15B926}" srcId="{71A28EB5-6CDC-472D-8125-8AF7A55A62BD}" destId="{4138D1BE-93B1-4187-88D6-E47535FD0EC4}" srcOrd="0" destOrd="0" parTransId="{D397375E-6035-427B-9FBA-DE429C45A524}" sibTransId="{17725AF2-7A46-41CE-8739-968025F5C2E2}"/>
    <dgm:cxn modelId="{0247D8D6-7CCD-4161-8E70-3854881BF208}" type="presOf" srcId="{673C7AC2-BF3E-4937-9140-09B332940DD2}" destId="{6F08542A-9BD9-45D3-85BD-4356E562EAE7}" srcOrd="0" destOrd="0" presId="urn:microsoft.com/office/officeart/2008/layout/NameandTitleOrganizationalChart"/>
    <dgm:cxn modelId="{1A735DDB-4F76-4F24-8802-FC600792D72D}" type="presOf" srcId="{71A28EB5-6CDC-472D-8125-8AF7A55A62BD}" destId="{93AE2E2F-72D7-419C-805C-0B3F156F16C4}" srcOrd="0" destOrd="0" presId="urn:microsoft.com/office/officeart/2008/layout/NameandTitleOrganizationalChart"/>
    <dgm:cxn modelId="{E8D0CC77-EF3D-40D8-B758-49F20E1EC345}" type="presOf" srcId="{4138D1BE-93B1-4187-88D6-E47535FD0EC4}" destId="{C421FD28-DBE8-4600-8159-58CB2E9E7F44}" srcOrd="1" destOrd="0" presId="urn:microsoft.com/office/officeart/2008/layout/NameandTitleOrganizationalChart"/>
    <dgm:cxn modelId="{89753572-85DD-4A8D-B7C5-BE5FAB6242C9}" type="presOf" srcId="{444597DF-A3C9-4083-B136-376FDB8A2D75}" destId="{C6DB3C5B-853A-4ADE-B421-BA6E54A44E6D}" srcOrd="1" destOrd="0" presId="urn:microsoft.com/office/officeart/2008/layout/NameandTitleOrganizationalChart"/>
    <dgm:cxn modelId="{ED2F1709-B1EB-4DDD-B950-567638EBFEEC}" type="presOf" srcId="{444597DF-A3C9-4083-B136-376FDB8A2D75}" destId="{B718823C-DD45-4A2B-832B-199238E54720}" srcOrd="0" destOrd="0" presId="urn:microsoft.com/office/officeart/2008/layout/NameandTitleOrganizationalChart"/>
    <dgm:cxn modelId="{3BFA22AE-5D9F-44F7-BB8A-2095BAE54194}" type="presOf" srcId="{D3A5E3FB-C0D2-4C6D-B3EB-A770B2B3CB8A}" destId="{4BD93AD0-0DB3-442E-A8A1-D4D9F9FC1BDE}" srcOrd="0" destOrd="0" presId="urn:microsoft.com/office/officeart/2008/layout/NameandTitleOrganizationalChart"/>
    <dgm:cxn modelId="{39DE322A-D3A5-4689-B442-254A4852B9D5}" type="presOf" srcId="{17725AF2-7A46-41CE-8739-968025F5C2E2}" destId="{CCF3EA3C-3807-4B4D-99B3-1EC2C2462ECB}" srcOrd="0" destOrd="0" presId="urn:microsoft.com/office/officeart/2008/layout/NameandTitleOrganizationalChart"/>
    <dgm:cxn modelId="{0CFA1E15-FE23-4489-AC73-235A154B4022}" type="presOf" srcId="{4138D1BE-93B1-4187-88D6-E47535FD0EC4}" destId="{4B0C7204-FCDC-464B-988B-ACB269A3765F}" srcOrd="0" destOrd="0" presId="urn:microsoft.com/office/officeart/2008/layout/NameandTitleOrganizationalChart"/>
    <dgm:cxn modelId="{34809E15-E21E-47B2-A5B4-C982FFE07630}" type="presOf" srcId="{D3A5E3FB-C0D2-4C6D-B3EB-A770B2B3CB8A}" destId="{8CA9F9E6-2937-4495-9DE6-603ED5BEC6C6}" srcOrd="1" destOrd="0" presId="urn:microsoft.com/office/officeart/2008/layout/NameandTitleOrganizationalChart"/>
    <dgm:cxn modelId="{3E5AC627-4CCD-45A4-A895-867443717439}" srcId="{4138D1BE-93B1-4187-88D6-E47535FD0EC4}" destId="{444597DF-A3C9-4083-B136-376FDB8A2D75}" srcOrd="1" destOrd="0" parTransId="{F10BA716-F1CA-497C-9059-9F62269F85BE}" sibTransId="{60B692C0-B9FC-42EC-9FB2-823ED1E95896}"/>
    <dgm:cxn modelId="{ED8379EB-EA0F-4D07-A6FD-7807AF606FA3}" type="presParOf" srcId="{93AE2E2F-72D7-419C-805C-0B3F156F16C4}" destId="{7A366F48-1677-446C-A8F1-E76CA1E79921}" srcOrd="0" destOrd="0" presId="urn:microsoft.com/office/officeart/2008/layout/NameandTitleOrganizationalChart"/>
    <dgm:cxn modelId="{70AC4D8C-2143-435F-8D49-A8A949D7ADF2}" type="presParOf" srcId="{7A366F48-1677-446C-A8F1-E76CA1E79921}" destId="{448AD179-8E11-4F3C-88AB-C7972FF0CA13}" srcOrd="0" destOrd="0" presId="urn:microsoft.com/office/officeart/2008/layout/NameandTitleOrganizationalChart"/>
    <dgm:cxn modelId="{3ABEFF2F-85F7-4964-91A2-5BA4534C2A33}" type="presParOf" srcId="{448AD179-8E11-4F3C-88AB-C7972FF0CA13}" destId="{4B0C7204-FCDC-464B-988B-ACB269A3765F}" srcOrd="0" destOrd="0" presId="urn:microsoft.com/office/officeart/2008/layout/NameandTitleOrganizationalChart"/>
    <dgm:cxn modelId="{A702A6C3-DA6A-42F8-B842-3E3D9ABB999F}" type="presParOf" srcId="{448AD179-8E11-4F3C-88AB-C7972FF0CA13}" destId="{CCF3EA3C-3807-4B4D-99B3-1EC2C2462ECB}" srcOrd="1" destOrd="0" presId="urn:microsoft.com/office/officeart/2008/layout/NameandTitleOrganizationalChart"/>
    <dgm:cxn modelId="{EA4B63C4-6726-4F62-B173-4F18B67E1C86}" type="presParOf" srcId="{448AD179-8E11-4F3C-88AB-C7972FF0CA13}" destId="{C421FD28-DBE8-4600-8159-58CB2E9E7F44}" srcOrd="2" destOrd="0" presId="urn:microsoft.com/office/officeart/2008/layout/NameandTitleOrganizationalChart"/>
    <dgm:cxn modelId="{F141E3A6-2B51-48D1-B373-9BB12049E78E}" type="presParOf" srcId="{7A366F48-1677-446C-A8F1-E76CA1E79921}" destId="{6075C30A-FEBF-4D21-B1B3-2BADFB960495}" srcOrd="1" destOrd="0" presId="urn:microsoft.com/office/officeart/2008/layout/NameandTitleOrganizationalChart"/>
    <dgm:cxn modelId="{F7276C2F-53A8-45DC-8A2F-7F3AC41F504A}" type="presParOf" srcId="{6075C30A-FEBF-4D21-B1B3-2BADFB960495}" destId="{36027C45-1145-4A6F-BD4F-74EDBE104BB5}" srcOrd="0" destOrd="0" presId="urn:microsoft.com/office/officeart/2008/layout/NameandTitleOrganizationalChart"/>
    <dgm:cxn modelId="{4289D852-550E-4C88-8F70-0A20CC1217E1}" type="presParOf" srcId="{6075C30A-FEBF-4D21-B1B3-2BADFB960495}" destId="{12495032-A632-4B84-9A00-C8E4BF74C834}" srcOrd="1" destOrd="0" presId="urn:microsoft.com/office/officeart/2008/layout/NameandTitleOrganizationalChart"/>
    <dgm:cxn modelId="{66D79BD1-E9D9-4E98-8725-6CA565035007}" type="presParOf" srcId="{12495032-A632-4B84-9A00-C8E4BF74C834}" destId="{A438B752-BA7D-44C8-AF87-1A46A3D6C617}" srcOrd="0" destOrd="0" presId="urn:microsoft.com/office/officeart/2008/layout/NameandTitleOrganizationalChart"/>
    <dgm:cxn modelId="{18A1531D-A07D-44DC-B1AD-392DF844B7CC}" type="presParOf" srcId="{A438B752-BA7D-44C8-AF87-1A46A3D6C617}" destId="{4BD93AD0-0DB3-442E-A8A1-D4D9F9FC1BDE}" srcOrd="0" destOrd="0" presId="urn:microsoft.com/office/officeart/2008/layout/NameandTitleOrganizationalChart"/>
    <dgm:cxn modelId="{3D2A0AB1-6674-4CE9-8519-2B54CA8C9DD5}" type="presParOf" srcId="{A438B752-BA7D-44C8-AF87-1A46A3D6C617}" destId="{6F08542A-9BD9-45D3-85BD-4356E562EAE7}" srcOrd="1" destOrd="0" presId="urn:microsoft.com/office/officeart/2008/layout/NameandTitleOrganizationalChart"/>
    <dgm:cxn modelId="{7CC4F922-FCBC-4185-BD5B-BD1E8BC40286}" type="presParOf" srcId="{A438B752-BA7D-44C8-AF87-1A46A3D6C617}" destId="{8CA9F9E6-2937-4495-9DE6-603ED5BEC6C6}" srcOrd="2" destOrd="0" presId="urn:microsoft.com/office/officeart/2008/layout/NameandTitleOrganizationalChart"/>
    <dgm:cxn modelId="{736749ED-6D51-4B3A-8E4D-F7161AEC7012}" type="presParOf" srcId="{12495032-A632-4B84-9A00-C8E4BF74C834}" destId="{9E181A2C-86CE-45BA-B8A0-1F41F02C12F2}" srcOrd="1" destOrd="0" presId="urn:microsoft.com/office/officeart/2008/layout/NameandTitleOrganizationalChart"/>
    <dgm:cxn modelId="{DC61997B-4A6B-4EBD-8917-3E8E48261EDF}" type="presParOf" srcId="{12495032-A632-4B84-9A00-C8E4BF74C834}" destId="{8D973073-71CE-4AE4-A31A-76201550434A}" srcOrd="2" destOrd="0" presId="urn:microsoft.com/office/officeart/2008/layout/NameandTitleOrganizationalChart"/>
    <dgm:cxn modelId="{6AF132E4-E6FB-4CC5-95B8-06059E8F8ADC}" type="presParOf" srcId="{6075C30A-FEBF-4D21-B1B3-2BADFB960495}" destId="{04E3914A-CD7A-45D2-9BD9-3799C2EF40DE}" srcOrd="2" destOrd="0" presId="urn:microsoft.com/office/officeart/2008/layout/NameandTitleOrganizationalChart"/>
    <dgm:cxn modelId="{81BABDE7-CEF3-4A7B-81DA-C6AA94585904}" type="presParOf" srcId="{6075C30A-FEBF-4D21-B1B3-2BADFB960495}" destId="{21E9023C-BECA-42A1-8B45-589ED180912E}" srcOrd="3" destOrd="0" presId="urn:microsoft.com/office/officeart/2008/layout/NameandTitleOrganizationalChart"/>
    <dgm:cxn modelId="{8B3F5E6F-8032-4E8E-9A27-149ED5439B1C}" type="presParOf" srcId="{21E9023C-BECA-42A1-8B45-589ED180912E}" destId="{36E050FC-67BD-4916-B870-C1345605D9B0}" srcOrd="0" destOrd="0" presId="urn:microsoft.com/office/officeart/2008/layout/NameandTitleOrganizationalChart"/>
    <dgm:cxn modelId="{B415BB7C-563C-479F-AB00-54135BD6F3B7}" type="presParOf" srcId="{36E050FC-67BD-4916-B870-C1345605D9B0}" destId="{B718823C-DD45-4A2B-832B-199238E54720}" srcOrd="0" destOrd="0" presId="urn:microsoft.com/office/officeart/2008/layout/NameandTitleOrganizationalChart"/>
    <dgm:cxn modelId="{4CD37EBC-F3B9-4174-8769-1A21417879D4}" type="presParOf" srcId="{36E050FC-67BD-4916-B870-C1345605D9B0}" destId="{9C6FCA8C-FED7-46FD-AD08-A9817B732A8C}" srcOrd="1" destOrd="0" presId="urn:microsoft.com/office/officeart/2008/layout/NameandTitleOrganizationalChart"/>
    <dgm:cxn modelId="{46B90467-E206-42E2-8178-E647FB565876}" type="presParOf" srcId="{36E050FC-67BD-4916-B870-C1345605D9B0}" destId="{C6DB3C5B-853A-4ADE-B421-BA6E54A44E6D}" srcOrd="2" destOrd="0" presId="urn:microsoft.com/office/officeart/2008/layout/NameandTitleOrganizationalChart"/>
    <dgm:cxn modelId="{EBB6BF38-13EB-4171-AD8A-0E3E2A1F0B51}" type="presParOf" srcId="{21E9023C-BECA-42A1-8B45-589ED180912E}" destId="{1CF17247-B115-433B-AD1E-3DFF90BB2121}" srcOrd="1" destOrd="0" presId="urn:microsoft.com/office/officeart/2008/layout/NameandTitleOrganizationalChart"/>
    <dgm:cxn modelId="{84D46259-83BC-4E85-8419-62E531D384F8}" type="presParOf" srcId="{21E9023C-BECA-42A1-8B45-589ED180912E}" destId="{30C3C586-FAA4-4536-9421-C039FE06AFCF}" srcOrd="2" destOrd="0" presId="urn:microsoft.com/office/officeart/2008/layout/NameandTitleOrganizationalChart"/>
    <dgm:cxn modelId="{060D61C6-6DAB-44B1-BAB7-A2895FF1F559}" type="presParOf" srcId="{7A366F48-1677-446C-A8F1-E76CA1E79921}" destId="{338C586F-A124-4BED-92F8-5B6180EE6E25}" srcOrd="2" destOrd="0" presId="urn:microsoft.com/office/officeart/2008/layout/NameandTitleOrganizationalChart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E3914A-CD7A-45D2-9BD9-3799C2EF40DE}">
      <dsp:nvSpPr>
        <dsp:cNvPr id="0" name=""/>
        <dsp:cNvSpPr/>
      </dsp:nvSpPr>
      <dsp:spPr>
        <a:xfrm>
          <a:off x="698055" y="690441"/>
          <a:ext cx="346729" cy="1546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2179"/>
              </a:lnTo>
              <a:lnTo>
                <a:pt x="346729" y="92179"/>
              </a:lnTo>
              <a:lnTo>
                <a:pt x="346729" y="154624"/>
              </a:lnTo>
            </a:path>
          </a:pathLst>
        </a:custGeom>
        <a:noFill/>
        <a:ln w="254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027C45-1145-4A6F-BD4F-74EDBE104BB5}">
      <dsp:nvSpPr>
        <dsp:cNvPr id="0" name=""/>
        <dsp:cNvSpPr/>
      </dsp:nvSpPr>
      <dsp:spPr>
        <a:xfrm>
          <a:off x="351326" y="690441"/>
          <a:ext cx="346729" cy="154624"/>
        </a:xfrm>
        <a:custGeom>
          <a:avLst/>
          <a:gdLst/>
          <a:ahLst/>
          <a:cxnLst/>
          <a:rect l="0" t="0" r="0" b="0"/>
          <a:pathLst>
            <a:path>
              <a:moveTo>
                <a:pt x="346729" y="0"/>
              </a:moveTo>
              <a:lnTo>
                <a:pt x="346729" y="92179"/>
              </a:lnTo>
              <a:lnTo>
                <a:pt x="0" y="92179"/>
              </a:lnTo>
              <a:lnTo>
                <a:pt x="0" y="154624"/>
              </a:lnTo>
            </a:path>
          </a:pathLst>
        </a:custGeom>
        <a:noFill/>
        <a:ln w="254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D466D6-1A2A-4F84-9951-D85CBB02194F}">
      <dsp:nvSpPr>
        <dsp:cNvPr id="0" name=""/>
        <dsp:cNvSpPr/>
      </dsp:nvSpPr>
      <dsp:spPr>
        <a:xfrm>
          <a:off x="652335" y="268198"/>
          <a:ext cx="91440" cy="15462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54624"/>
              </a:lnTo>
            </a:path>
          </a:pathLst>
        </a:custGeom>
        <a:noFill/>
        <a:ln w="2540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AA4407-B10B-4A90-B9AA-12B592372A4B}">
      <dsp:nvSpPr>
        <dsp:cNvPr id="0" name=""/>
        <dsp:cNvSpPr/>
      </dsp:nvSpPr>
      <dsp:spPr>
        <a:xfrm>
          <a:off x="439614" y="580"/>
          <a:ext cx="516881" cy="267618"/>
        </a:xfrm>
        <a:prstGeom prst="rect">
          <a:avLst/>
        </a:prstGeom>
        <a:gradFill rotWithShape="0">
          <a:gsLst>
            <a:gs pos="0">
              <a:schemeClr val="accent2">
                <a:alpha val="8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alpha val="8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alpha val="8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37764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600" kern="1200"/>
        </a:p>
      </dsp:txBody>
      <dsp:txXfrm>
        <a:off x="439614" y="580"/>
        <a:ext cx="516881" cy="267618"/>
      </dsp:txXfrm>
    </dsp:sp>
    <dsp:sp modelId="{30B9A9A6-2DCE-4E60-B5D5-64E7D4D033F9}">
      <dsp:nvSpPr>
        <dsp:cNvPr id="0" name=""/>
        <dsp:cNvSpPr/>
      </dsp:nvSpPr>
      <dsp:spPr>
        <a:xfrm>
          <a:off x="542991" y="208728"/>
          <a:ext cx="465193" cy="8920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3810" rIns="15240" bIns="3810" numCol="1" spcCol="1270" anchor="ctr" anchorCtr="0">
          <a:noAutofit/>
        </a:bodyPr>
        <a:lstStyle/>
        <a:p>
          <a:pPr lvl="0" algn="ctr" defTabSz="266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600" kern="1200"/>
        </a:p>
      </dsp:txBody>
      <dsp:txXfrm>
        <a:off x="542991" y="208728"/>
        <a:ext cx="465193" cy="89206"/>
      </dsp:txXfrm>
    </dsp:sp>
    <dsp:sp modelId="{E81DC0EE-9591-405D-8E71-18001CD7F67F}">
      <dsp:nvSpPr>
        <dsp:cNvPr id="0" name=""/>
        <dsp:cNvSpPr/>
      </dsp:nvSpPr>
      <dsp:spPr>
        <a:xfrm>
          <a:off x="439614" y="422823"/>
          <a:ext cx="516881" cy="267618"/>
        </a:xfrm>
        <a:prstGeom prst="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37764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600" kern="1200" dirty="0"/>
        </a:p>
      </dsp:txBody>
      <dsp:txXfrm>
        <a:off x="439614" y="422823"/>
        <a:ext cx="516881" cy="267618"/>
      </dsp:txXfrm>
    </dsp:sp>
    <dsp:sp modelId="{5ABFDEAF-72B5-4397-9235-DE39F40EAA60}">
      <dsp:nvSpPr>
        <dsp:cNvPr id="0" name=""/>
        <dsp:cNvSpPr/>
      </dsp:nvSpPr>
      <dsp:spPr>
        <a:xfrm>
          <a:off x="542991" y="630970"/>
          <a:ext cx="465193" cy="8920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3810" rIns="15240" bIns="3810" numCol="1" spcCol="1270" anchor="ctr" anchorCtr="0">
          <a:noAutofit/>
        </a:bodyPr>
        <a:lstStyle/>
        <a:p>
          <a:pPr lvl="0" algn="ctr" defTabSz="266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600" kern="1200"/>
        </a:p>
      </dsp:txBody>
      <dsp:txXfrm>
        <a:off x="542991" y="630970"/>
        <a:ext cx="465193" cy="89206"/>
      </dsp:txXfrm>
    </dsp:sp>
    <dsp:sp modelId="{4BD93AD0-0DB3-442E-A8A1-D4D9F9FC1BDE}">
      <dsp:nvSpPr>
        <dsp:cNvPr id="0" name=""/>
        <dsp:cNvSpPr/>
      </dsp:nvSpPr>
      <dsp:spPr>
        <a:xfrm>
          <a:off x="92885" y="845065"/>
          <a:ext cx="516881" cy="267618"/>
        </a:xfrm>
        <a:prstGeom prst="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2000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2000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2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37764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600" kern="1200" dirty="0"/>
        </a:p>
      </dsp:txBody>
      <dsp:txXfrm>
        <a:off x="92885" y="845065"/>
        <a:ext cx="516881" cy="267618"/>
      </dsp:txXfrm>
    </dsp:sp>
    <dsp:sp modelId="{6F08542A-9BD9-45D3-85BD-4356E562EAE7}">
      <dsp:nvSpPr>
        <dsp:cNvPr id="0" name=""/>
        <dsp:cNvSpPr/>
      </dsp:nvSpPr>
      <dsp:spPr>
        <a:xfrm>
          <a:off x="196261" y="1053213"/>
          <a:ext cx="465193" cy="8920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hueOff val="0"/>
              <a:satOff val="0"/>
              <a:lumOff val="0"/>
              <a:alphaOff val="-20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3810" rIns="15240" bIns="3810" numCol="1" spcCol="1270" anchor="ctr" anchorCtr="0">
          <a:noAutofit/>
        </a:bodyPr>
        <a:lstStyle/>
        <a:p>
          <a:pPr lvl="0" algn="ctr" defTabSz="266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600" kern="1200"/>
        </a:p>
      </dsp:txBody>
      <dsp:txXfrm>
        <a:off x="196261" y="1053213"/>
        <a:ext cx="465193" cy="89206"/>
      </dsp:txXfrm>
    </dsp:sp>
    <dsp:sp modelId="{B718823C-DD45-4A2B-832B-199238E54720}">
      <dsp:nvSpPr>
        <dsp:cNvPr id="0" name=""/>
        <dsp:cNvSpPr/>
      </dsp:nvSpPr>
      <dsp:spPr>
        <a:xfrm>
          <a:off x="786344" y="845065"/>
          <a:ext cx="516881" cy="267618"/>
        </a:xfrm>
        <a:prstGeom prst="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4000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4000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4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37764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600" kern="1200"/>
        </a:p>
      </dsp:txBody>
      <dsp:txXfrm>
        <a:off x="786344" y="845065"/>
        <a:ext cx="516881" cy="267618"/>
      </dsp:txXfrm>
    </dsp:sp>
    <dsp:sp modelId="{9C6FCA8C-FED7-46FD-AD08-A9817B732A8C}">
      <dsp:nvSpPr>
        <dsp:cNvPr id="0" name=""/>
        <dsp:cNvSpPr/>
      </dsp:nvSpPr>
      <dsp:spPr>
        <a:xfrm>
          <a:off x="889720" y="1053213"/>
          <a:ext cx="465193" cy="8920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hueOff val="0"/>
              <a:satOff val="0"/>
              <a:lumOff val="0"/>
              <a:alphaOff val="-40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3810" rIns="15240" bIns="3810" numCol="1" spcCol="1270" anchor="ctr" anchorCtr="0">
          <a:noAutofit/>
        </a:bodyPr>
        <a:lstStyle/>
        <a:p>
          <a:pPr lvl="0" algn="ctr" defTabSz="266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600" kern="1200"/>
        </a:p>
      </dsp:txBody>
      <dsp:txXfrm>
        <a:off x="889720" y="1053213"/>
        <a:ext cx="465193" cy="8920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E3914A-CD7A-45D2-9BD9-3799C2EF40DE}">
      <dsp:nvSpPr>
        <dsp:cNvPr id="0" name=""/>
        <dsp:cNvSpPr/>
      </dsp:nvSpPr>
      <dsp:spPr>
        <a:xfrm>
          <a:off x="694868" y="304665"/>
          <a:ext cx="389490" cy="1736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3548"/>
              </a:lnTo>
              <a:lnTo>
                <a:pt x="389490" y="103548"/>
              </a:lnTo>
              <a:lnTo>
                <a:pt x="389490" y="173693"/>
              </a:lnTo>
            </a:path>
          </a:pathLst>
        </a:custGeom>
        <a:noFill/>
        <a:ln w="2540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027C45-1145-4A6F-BD4F-74EDBE104BB5}">
      <dsp:nvSpPr>
        <dsp:cNvPr id="0" name=""/>
        <dsp:cNvSpPr/>
      </dsp:nvSpPr>
      <dsp:spPr>
        <a:xfrm>
          <a:off x="305377" y="304665"/>
          <a:ext cx="389490" cy="173693"/>
        </a:xfrm>
        <a:custGeom>
          <a:avLst/>
          <a:gdLst/>
          <a:ahLst/>
          <a:cxnLst/>
          <a:rect l="0" t="0" r="0" b="0"/>
          <a:pathLst>
            <a:path>
              <a:moveTo>
                <a:pt x="389490" y="0"/>
              </a:moveTo>
              <a:lnTo>
                <a:pt x="389490" y="103548"/>
              </a:lnTo>
              <a:lnTo>
                <a:pt x="0" y="103548"/>
              </a:lnTo>
              <a:lnTo>
                <a:pt x="0" y="173693"/>
              </a:lnTo>
            </a:path>
          </a:pathLst>
        </a:custGeom>
        <a:noFill/>
        <a:ln w="2540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0C7204-FCDC-464B-988B-ACB269A3765F}">
      <dsp:nvSpPr>
        <dsp:cNvPr id="0" name=""/>
        <dsp:cNvSpPr/>
      </dsp:nvSpPr>
      <dsp:spPr>
        <a:xfrm>
          <a:off x="404554" y="4042"/>
          <a:ext cx="580628" cy="300623"/>
        </a:xfrm>
        <a:prstGeom prst="rect">
          <a:avLst/>
        </a:prstGeom>
        <a:gradFill rotWithShape="0">
          <a:gsLst>
            <a:gs pos="0">
              <a:schemeClr val="accent2">
                <a:alpha val="8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alpha val="8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alpha val="8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42421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800" kern="1200" dirty="0"/>
        </a:p>
      </dsp:txBody>
      <dsp:txXfrm>
        <a:off x="404554" y="4042"/>
        <a:ext cx="580628" cy="300623"/>
      </dsp:txXfrm>
    </dsp:sp>
    <dsp:sp modelId="{CCF3EA3C-3807-4B4D-99B3-1EC2C2462ECB}">
      <dsp:nvSpPr>
        <dsp:cNvPr id="0" name=""/>
        <dsp:cNvSpPr/>
      </dsp:nvSpPr>
      <dsp:spPr>
        <a:xfrm>
          <a:off x="520680" y="237860"/>
          <a:ext cx="522565" cy="10020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3810" rIns="15240" bIns="3810" numCol="1" spcCol="1270" anchor="ctr" anchorCtr="0">
          <a:noAutofit/>
        </a:bodyPr>
        <a:lstStyle/>
        <a:p>
          <a:pPr lvl="0" algn="ctr" defTabSz="266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600" kern="1200"/>
        </a:p>
      </dsp:txBody>
      <dsp:txXfrm>
        <a:off x="520680" y="237860"/>
        <a:ext cx="522565" cy="100207"/>
      </dsp:txXfrm>
    </dsp:sp>
    <dsp:sp modelId="{4BD93AD0-0DB3-442E-A8A1-D4D9F9FC1BDE}">
      <dsp:nvSpPr>
        <dsp:cNvPr id="0" name=""/>
        <dsp:cNvSpPr/>
      </dsp:nvSpPr>
      <dsp:spPr>
        <a:xfrm>
          <a:off x="15063" y="478359"/>
          <a:ext cx="580628" cy="300623"/>
        </a:xfrm>
        <a:prstGeom prst="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42421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800" kern="1200" dirty="0"/>
        </a:p>
      </dsp:txBody>
      <dsp:txXfrm>
        <a:off x="15063" y="478359"/>
        <a:ext cx="580628" cy="300623"/>
      </dsp:txXfrm>
    </dsp:sp>
    <dsp:sp modelId="{6F08542A-9BD9-45D3-85BD-4356E562EAE7}">
      <dsp:nvSpPr>
        <dsp:cNvPr id="0" name=""/>
        <dsp:cNvSpPr/>
      </dsp:nvSpPr>
      <dsp:spPr>
        <a:xfrm>
          <a:off x="131189" y="712177"/>
          <a:ext cx="522565" cy="10020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3810" rIns="15240" bIns="3810" numCol="1" spcCol="1270" anchor="ctr" anchorCtr="0">
          <a:noAutofit/>
        </a:bodyPr>
        <a:lstStyle/>
        <a:p>
          <a:pPr lvl="0" algn="ctr" defTabSz="266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600" kern="1200"/>
        </a:p>
      </dsp:txBody>
      <dsp:txXfrm>
        <a:off x="131189" y="712177"/>
        <a:ext cx="522565" cy="100207"/>
      </dsp:txXfrm>
    </dsp:sp>
    <dsp:sp modelId="{B718823C-DD45-4A2B-832B-199238E54720}">
      <dsp:nvSpPr>
        <dsp:cNvPr id="0" name=""/>
        <dsp:cNvSpPr/>
      </dsp:nvSpPr>
      <dsp:spPr>
        <a:xfrm>
          <a:off x="794045" y="478359"/>
          <a:ext cx="580628" cy="300623"/>
        </a:xfrm>
        <a:prstGeom prst="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4000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4000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4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42421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800" kern="1200"/>
        </a:p>
      </dsp:txBody>
      <dsp:txXfrm>
        <a:off x="794045" y="478359"/>
        <a:ext cx="580628" cy="300623"/>
      </dsp:txXfrm>
    </dsp:sp>
    <dsp:sp modelId="{9C6FCA8C-FED7-46FD-AD08-A9817B732A8C}">
      <dsp:nvSpPr>
        <dsp:cNvPr id="0" name=""/>
        <dsp:cNvSpPr/>
      </dsp:nvSpPr>
      <dsp:spPr>
        <a:xfrm>
          <a:off x="910171" y="712177"/>
          <a:ext cx="522565" cy="10020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hueOff val="0"/>
              <a:satOff val="0"/>
              <a:lumOff val="0"/>
              <a:alphaOff val="-40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3810" rIns="15240" bIns="3810" numCol="1" spcCol="1270" anchor="ctr" anchorCtr="0">
          <a:noAutofit/>
        </a:bodyPr>
        <a:lstStyle/>
        <a:p>
          <a:pPr lvl="0" algn="ctr" defTabSz="266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600" kern="1200"/>
        </a:p>
      </dsp:txBody>
      <dsp:txXfrm>
        <a:off x="910171" y="712177"/>
        <a:ext cx="522565" cy="1002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NameandTitleOrganizationalChart">
  <dgm:title val=""/>
  <dgm:desc val=""/>
  <dgm:catLst>
    <dgm:cat type="hierarchy" pri="125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Max/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h" fact="0.4"/>
              </dgm:constrLst>
              <dgm:ruleLst>
                <dgm:rule type="primFontSz" val="5" fact="NaN" max="NaN"/>
              </dgm:ruleLst>
            </dgm:layoutNode>
            <dgm:layoutNode name="titleText1" styleLbl="fgAcc0">
              <dgm:varLst>
                <dgm:chMax val="0"/>
                <dgm:chPref val="0"/>
              </dgm:varLst>
              <dgm:alg type="tx">
                <dgm:param type="parTxLTRAlign" val="r"/>
              </dgm:alg>
              <dgm:shape xmlns:r="http://schemas.openxmlformats.org/officeDocument/2006/relationships" type="rect" r:blip="">
                <dgm:adjLst/>
              </dgm:shape>
              <dgm:presOf axis="followSib" ptType="sibTrans" hideLastTrans="0" cnt="1"/>
              <dgm:constrLst>
                <dgm:constr type="primFontSz" val="65"/>
                <dgm:constr type="lMarg" refType="primFontSz" fact="0.2"/>
                <dgm:constr type="rMarg" refType="primFontSz" fact="0.2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1" func="var" arg="hierBranch" op="equ" val="hang">
                    <dgm:layoutNode name="Name4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3">
                    <dgm:layoutNode name="Name44">
                      <dgm:choose name="Name45">
                        <dgm:if name="Name46" axis="self" func="depth" op="lte" val="2">
                          <dgm:choose name="Name47">
                            <dgm:if name="Name4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4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0">
                          <dgm:choose name="Name51">
                            <dgm:if name="Name52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3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54">
                  <dgm:if name="Name55" func="var" arg="hierBranch" op="equ" val="l">
                    <dgm:choose name="Name56">
                      <dgm:if name="Name57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58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59" func="var" arg="hierBranch" op="equ" val="r">
                    <dgm:choose name="Name60">
                      <dgm:if name="Name61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2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3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4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65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6">
                    <dgm:if name="Name67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8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9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70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 styleLbl="node1">
                    <dgm:varLst>
                      <dgm:chMax/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2" styleLbl="fgAcc1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71">
                    <dgm:if name="Name7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4" func="var" arg="hierBranch" op="equ" val="hang">
                      <dgm:choose name="Name75">
                        <dgm:if name="Name7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78" func="var" arg="hierBranch" op="equ" val="std">
                      <dgm:choose name="Name79">
                        <dgm:if name="Name80" func="var" arg="dir" op="equ" val="norm">
                          <dgm:alg type="hierChild"/>
                        </dgm:if>
                        <dgm:else name="Name8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2" func="var" arg="hierBranch" op="equ" val="init">
                      <dgm:choose name="Name83">
                        <dgm:if name="Name84" func="var" arg="dir" op="equ" val="norm">
                          <dgm:alg type="hierChild"/>
                        </dgm:if>
                        <dgm:else name="Name85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else name="Name8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87" ref="rep2a"/>
                </dgm:layoutNode>
                <dgm:layoutNode name="hierChild5">
                  <dgm:choose name="Name88">
                    <dgm:if name="Name8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91" ref="rep2b"/>
                </dgm:layoutNode>
              </dgm:layoutNode>
            </dgm:forEach>
          </dgm:layoutNode>
          <dgm:layoutNode name="hierChild3">
            <dgm:choose name="Name92">
              <dgm:if name="Name93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4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95" axis="precedSib" ptType="parTrans" st="-1" cnt="1">
                <dgm:layoutNode name="Name96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97">
                  <dgm:if name="Name98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99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0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1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02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103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04">
                    <dgm:if name="Name105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6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7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08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 styleLbl="asst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3" styleLbl="fgAcc2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09">
                    <dgm:if name="Name110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11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12" func="var" arg="hierBranch" op="equ" val="hang">
                      <dgm:choose name="Name113">
                        <dgm:if name="Name114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15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16" func="var" arg="hierBranch" op="equ" val="std">
                      <dgm:choose name="Name117">
                        <dgm:if name="Name118" func="var" arg="dir" op="equ" val="norm">
                          <dgm:alg type="hierChild"/>
                        </dgm:if>
                        <dgm:else name="Name119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20" func="var" arg="hierBranch" op="equ" val="init">
                      <dgm:alg type="hierChild"/>
                    </dgm:if>
                    <dgm:else name="Name12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2" ref="rep2a"/>
                </dgm:layoutNode>
                <dgm:layoutNode name="hierChild7">
                  <dgm:choose name="Name123">
                    <dgm:if name="Name12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2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6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NameandTitleOrganizationalChart">
  <dgm:title val=""/>
  <dgm:desc val=""/>
  <dgm:catLst>
    <dgm:cat type="hierarchy" pri="125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Max/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h" fact="0.4"/>
              </dgm:constrLst>
              <dgm:ruleLst>
                <dgm:rule type="primFontSz" val="5" fact="NaN" max="NaN"/>
              </dgm:ruleLst>
            </dgm:layoutNode>
            <dgm:layoutNode name="titleText1" styleLbl="fgAcc0">
              <dgm:varLst>
                <dgm:chMax val="0"/>
                <dgm:chPref val="0"/>
              </dgm:varLst>
              <dgm:alg type="tx">
                <dgm:param type="parTxLTRAlign" val="r"/>
              </dgm:alg>
              <dgm:shape xmlns:r="http://schemas.openxmlformats.org/officeDocument/2006/relationships" type="rect" r:blip="">
                <dgm:adjLst/>
              </dgm:shape>
              <dgm:presOf axis="followSib" ptType="sibTrans" hideLastTrans="0" cnt="1"/>
              <dgm:constrLst>
                <dgm:constr type="primFontSz" val="65"/>
                <dgm:constr type="lMarg" refType="primFontSz" fact="0.2"/>
                <dgm:constr type="rMarg" refType="primFontSz" fact="0.2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1" func="var" arg="hierBranch" op="equ" val="hang">
                    <dgm:layoutNode name="Name4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3">
                    <dgm:layoutNode name="Name44">
                      <dgm:choose name="Name45">
                        <dgm:if name="Name46" axis="self" func="depth" op="lte" val="2">
                          <dgm:choose name="Name47">
                            <dgm:if name="Name4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4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0">
                          <dgm:choose name="Name51">
                            <dgm:if name="Name52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3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54">
                  <dgm:if name="Name55" func="var" arg="hierBranch" op="equ" val="l">
                    <dgm:choose name="Name56">
                      <dgm:if name="Name57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58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59" func="var" arg="hierBranch" op="equ" val="r">
                    <dgm:choose name="Name60">
                      <dgm:if name="Name61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2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3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4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65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6">
                    <dgm:if name="Name67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8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9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70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 styleLbl="node1">
                    <dgm:varLst>
                      <dgm:chMax/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2" styleLbl="fgAcc1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71">
                    <dgm:if name="Name7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4" func="var" arg="hierBranch" op="equ" val="hang">
                      <dgm:choose name="Name75">
                        <dgm:if name="Name7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78" func="var" arg="hierBranch" op="equ" val="std">
                      <dgm:choose name="Name79">
                        <dgm:if name="Name80" func="var" arg="dir" op="equ" val="norm">
                          <dgm:alg type="hierChild"/>
                        </dgm:if>
                        <dgm:else name="Name8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2" func="var" arg="hierBranch" op="equ" val="init">
                      <dgm:choose name="Name83">
                        <dgm:if name="Name84" func="var" arg="dir" op="equ" val="norm">
                          <dgm:alg type="hierChild"/>
                        </dgm:if>
                        <dgm:else name="Name85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else name="Name8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87" ref="rep2a"/>
                </dgm:layoutNode>
                <dgm:layoutNode name="hierChild5">
                  <dgm:choose name="Name88">
                    <dgm:if name="Name8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91" ref="rep2b"/>
                </dgm:layoutNode>
              </dgm:layoutNode>
            </dgm:forEach>
          </dgm:layoutNode>
          <dgm:layoutNode name="hierChild3">
            <dgm:choose name="Name92">
              <dgm:if name="Name93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4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95" axis="precedSib" ptType="parTrans" st="-1" cnt="1">
                <dgm:layoutNode name="Name96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97">
                  <dgm:if name="Name98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99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0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1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02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103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04">
                    <dgm:if name="Name105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6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7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08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 styleLbl="asst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3" styleLbl="fgAcc2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09">
                    <dgm:if name="Name110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11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12" func="var" arg="hierBranch" op="equ" val="hang">
                      <dgm:choose name="Name113">
                        <dgm:if name="Name114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15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16" func="var" arg="hierBranch" op="equ" val="std">
                      <dgm:choose name="Name117">
                        <dgm:if name="Name118" func="var" arg="dir" op="equ" val="norm">
                          <dgm:alg type="hierChild"/>
                        </dgm:if>
                        <dgm:else name="Name119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20" func="var" arg="hierBranch" op="equ" val="init">
                      <dgm:alg type="hierChild"/>
                    </dgm:if>
                    <dgm:else name="Name12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2" ref="rep2a"/>
                </dgm:layoutNode>
                <dgm:layoutNode name="hierChild7">
                  <dgm:choose name="Name123">
                    <dgm:if name="Name12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2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6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8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8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A02F8750-DB1F-4EE6-AC40-81F75BAE1AA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9552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45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EABD7874-5704-413E-9737-CF1B2700F77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064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530D01B-F311-4177-A97F-650C0C31FA8F}" type="slidenum">
              <a:rPr lang="en-US"/>
              <a:pPr/>
              <a:t>1</a:t>
            </a:fld>
            <a:endParaRPr lang="en-US"/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C" smtClean="0"/>
          </a:p>
        </p:txBody>
      </p:sp>
    </p:spTree>
    <p:extLst>
      <p:ext uri="{BB962C8B-B14F-4D97-AF65-F5344CB8AC3E}">
        <p14:creationId xmlns:p14="http://schemas.microsoft.com/office/powerpoint/2010/main" val="18382164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174C023-5627-48DB-B6EE-835BE822E66E}" type="slidenum">
              <a:rPr lang="en-US"/>
              <a:pPr/>
              <a:t>2</a:t>
            </a:fld>
            <a:endParaRPr lang="en-US"/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CA" smtClean="0"/>
          </a:p>
        </p:txBody>
      </p:sp>
    </p:spTree>
    <p:extLst>
      <p:ext uri="{BB962C8B-B14F-4D97-AF65-F5344CB8AC3E}">
        <p14:creationId xmlns:p14="http://schemas.microsoft.com/office/powerpoint/2010/main" val="32711069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035E7E9-5AE1-41F0-A8BF-4E3CCE839F7D}" type="slidenum">
              <a:rPr lang="en-US"/>
              <a:pPr/>
              <a:t>4</a:t>
            </a:fld>
            <a:endParaRPr lang="en-US"/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CA" smtClean="0"/>
          </a:p>
        </p:txBody>
      </p:sp>
    </p:spTree>
    <p:extLst>
      <p:ext uri="{BB962C8B-B14F-4D97-AF65-F5344CB8AC3E}">
        <p14:creationId xmlns:p14="http://schemas.microsoft.com/office/powerpoint/2010/main" val="9855895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225299A-DC7C-40B5-9ED3-7AD3C7F680D5}" type="slidenum">
              <a:rPr lang="en-US"/>
              <a:pPr/>
              <a:t>5</a:t>
            </a:fld>
            <a:endParaRPr lang="en-US"/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CA" smtClean="0"/>
          </a:p>
        </p:txBody>
      </p:sp>
    </p:spTree>
    <p:extLst>
      <p:ext uri="{BB962C8B-B14F-4D97-AF65-F5344CB8AC3E}">
        <p14:creationId xmlns:p14="http://schemas.microsoft.com/office/powerpoint/2010/main" val="36767310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DA451F-BF88-4D0B-ADF6-F1F6E0F981EA}" type="slidenum">
              <a:rPr lang="en-US"/>
              <a:pPr/>
              <a:t>8</a:t>
            </a:fld>
            <a:endParaRPr lang="en-US"/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CA" smtClean="0"/>
          </a:p>
        </p:txBody>
      </p:sp>
    </p:spTree>
    <p:extLst>
      <p:ext uri="{BB962C8B-B14F-4D97-AF65-F5344CB8AC3E}">
        <p14:creationId xmlns:p14="http://schemas.microsoft.com/office/powerpoint/2010/main" val="38022585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3EF3D7F-CD69-4981-B00A-388340F4B2D4}" type="slidenum">
              <a:rPr lang="en-US"/>
              <a:pPr/>
              <a:t>9</a:t>
            </a:fld>
            <a:endParaRPr lang="en-US"/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36962610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9102CBD-FA67-4407-8261-6D4D54366B4B}" type="slidenum">
              <a:rPr lang="en-US"/>
              <a:pPr/>
              <a:t>23</a:t>
            </a:fld>
            <a:endParaRPr lang="en-US"/>
          </a:p>
        </p:txBody>
      </p:sp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20799286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CFAC2EA-533E-4E4C-A041-DCFEA1E9E57D}" type="slidenum">
              <a:rPr lang="en-US"/>
              <a:pPr/>
              <a:t>24</a:t>
            </a:fld>
            <a:endParaRPr lang="en-US"/>
          </a:p>
        </p:txBody>
      </p:sp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27983081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7D41D6B-95B5-4CD0-B272-67A588CF2D10}" type="slidenum">
              <a:rPr lang="en-US"/>
              <a:pPr/>
              <a:t>25</a:t>
            </a:fld>
            <a:endParaRPr lang="en-US"/>
          </a:p>
        </p:txBody>
      </p:sp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21689287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124200"/>
            <a:ext cx="7772400" cy="8382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191000"/>
            <a:ext cx="6248400" cy="990600"/>
          </a:xfrm>
        </p:spPr>
        <p:txBody>
          <a:bodyPr/>
          <a:lstStyle>
            <a:lvl1pPr marL="0" indent="0" algn="ctr">
              <a:buFontTx/>
              <a:buNone/>
              <a:defRPr sz="4300"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222222"/>
                </a:solidFill>
                <a:latin typeface="Times New Roman" charset="0"/>
                <a:ea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 algn="ct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fld id="{13445643-8FC8-44BB-96F5-0819EBCA740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DC41A6-1A01-4021-93B5-72C9BEE44E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91300" y="381000"/>
            <a:ext cx="20193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381000"/>
            <a:ext cx="59055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C616E3-B16F-499D-9CD2-26A8D6E91C5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BC26074-C4A8-4945-8F93-017B1C0DD57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D877D5-F67E-4D38-BBBD-27676BB256A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5E76148-967D-4A08-8328-6036D3E9853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676400"/>
            <a:ext cx="39624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39624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08E4DC-08DC-4617-8952-6A20662A90C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B9887A-CF37-402E-82E1-0EB1571978F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29BDB6-86FB-4FE4-9244-17824C836F3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6DD6E1-0BD3-4D64-86E5-0782F397B05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2668BCD-CD39-4FA5-B5EB-C1EFA2BAEDD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F4FA6F-AB93-4A1D-ADE8-2560DF2AE2F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5E802CE-3953-4484-AA5D-336F99B40DA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DEC9FD-71BC-40DF-9031-6BB3B12E9C5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91300" y="381000"/>
            <a:ext cx="20193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381000"/>
            <a:ext cx="59055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67E9A68-C3A1-4692-9726-2162EDD41DF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A27F98-40B7-4075-A1F2-B44DAF0748D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676400"/>
            <a:ext cx="39624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39624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DFBC445-B113-4E68-B81F-A9E71E9C519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489C21-F7B0-4535-A8A4-5F4FC0126AF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22B0331-1E9F-479F-869B-6FD85064F6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815D7E-7A71-43A5-A29C-F0F5CD0E1E1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74A8E96-CC5C-4CEC-80E5-6EA598826A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6CEFDD-81EA-45DC-8197-68CD88BB617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381000"/>
            <a:ext cx="8077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676400"/>
            <a:ext cx="80772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33400" y="6324600"/>
            <a:ext cx="5867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i="1">
                <a:solidFill>
                  <a:srgbClr val="222222"/>
                </a:solidFill>
                <a:latin typeface="Comic Sans MS" pitchFamily="66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Hands-On Microsoft Windows Server 2008 - Edited by </a:t>
            </a:r>
            <a:r>
              <a:rPr lang="en-US" dirty="0" err="1" smtClean="0"/>
              <a:t>Maysoon</a:t>
            </a:r>
            <a:r>
              <a:rPr lang="en-US" dirty="0" smtClean="0"/>
              <a:t> Al-Duwais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24600"/>
            <a:ext cx="2057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222222"/>
                </a:solidFill>
                <a:latin typeface="Arial" pitchFamily="34" charset="0"/>
              </a:defRPr>
            </a:lvl1pPr>
          </a:lstStyle>
          <a:p>
            <a:fld id="{64706DAA-20AA-4099-9F0C-E2B288B15B9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23" r:id="rId1"/>
    <p:sldLayoutId id="2147484502" r:id="rId2"/>
    <p:sldLayoutId id="2147484503" r:id="rId3"/>
    <p:sldLayoutId id="2147484504" r:id="rId4"/>
    <p:sldLayoutId id="2147484505" r:id="rId5"/>
    <p:sldLayoutId id="2147484506" r:id="rId6"/>
    <p:sldLayoutId id="2147484507" r:id="rId7"/>
    <p:sldLayoutId id="2147484508" r:id="rId8"/>
    <p:sldLayoutId id="2147484509" r:id="rId9"/>
    <p:sldLayoutId id="2147484510" r:id="rId10"/>
    <p:sldLayoutId id="2147484511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+mj-lt"/>
          <a:ea typeface="MS PGothic" pitchFamily="34" charset="-128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  <a:ea typeface="MS PGothic" pitchFamily="34" charset="-128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  <a:ea typeface="MS PGothic" pitchFamily="34" charset="-128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  <a:ea typeface="MS PGothic" pitchFamily="34" charset="-128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  <a:ea typeface="MS PGothic" pitchFamily="34" charset="-128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600">
          <a:solidFill>
            <a:srgbClr val="222222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rgbClr val="222222"/>
          </a:solidFill>
          <a:latin typeface="+mn-lt"/>
          <a:ea typeface="MS PGothic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rgbClr val="222222"/>
          </a:solidFill>
          <a:latin typeface="+mn-lt"/>
          <a:ea typeface="MS PGothic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rgbClr val="222222"/>
          </a:solidFill>
          <a:latin typeface="+mn-lt"/>
          <a:ea typeface="MS PGothic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ea typeface="MS PGothic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381000"/>
            <a:ext cx="8077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676400"/>
            <a:ext cx="80772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222222"/>
                </a:solidFill>
                <a:latin typeface="Times New Roman" charset="0"/>
                <a:ea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222222"/>
                </a:solidFill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222222"/>
                </a:solidFill>
              </a:defRPr>
            </a:lvl1pPr>
          </a:lstStyle>
          <a:p>
            <a:fld id="{49AD109C-B2D1-4F42-A9AC-F1FB0C53E22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12" r:id="rId1"/>
    <p:sldLayoutId id="2147484513" r:id="rId2"/>
    <p:sldLayoutId id="2147484514" r:id="rId3"/>
    <p:sldLayoutId id="2147484515" r:id="rId4"/>
    <p:sldLayoutId id="2147484516" r:id="rId5"/>
    <p:sldLayoutId id="2147484517" r:id="rId6"/>
    <p:sldLayoutId id="2147484518" r:id="rId7"/>
    <p:sldLayoutId id="2147484519" r:id="rId8"/>
    <p:sldLayoutId id="2147484520" r:id="rId9"/>
    <p:sldLayoutId id="2147484521" r:id="rId10"/>
    <p:sldLayoutId id="2147484522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+mj-lt"/>
          <a:ea typeface="MS PGothic" pitchFamily="34" charset="-128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  <a:ea typeface="MS PGothic" pitchFamily="34" charset="-128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  <a:ea typeface="MS PGothic" pitchFamily="34" charset="-128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  <a:ea typeface="MS PGothic" pitchFamily="34" charset="-128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  <a:ea typeface="MS PGothic" pitchFamily="34" charset="-128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600">
          <a:solidFill>
            <a:srgbClr val="222222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rgbClr val="222222"/>
          </a:solidFill>
          <a:latin typeface="+mn-lt"/>
          <a:ea typeface="MS PGothic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rgbClr val="222222"/>
          </a:solidFill>
          <a:latin typeface="+mn-lt"/>
          <a:ea typeface="MS PGothic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rgbClr val="222222"/>
          </a:solidFill>
          <a:latin typeface="+mn-lt"/>
          <a:ea typeface="MS PGothic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ea typeface="MS PGothic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609600" y="1447800"/>
            <a:ext cx="8001000" cy="2209800"/>
          </a:xfrm>
        </p:spPr>
        <p:txBody>
          <a:bodyPr/>
          <a:lstStyle/>
          <a:p>
            <a:pPr eaLnBrk="1" hangingPunct="1"/>
            <a:r>
              <a:rPr lang="en-US" sz="4400" smtClean="0"/>
              <a:t>Hands-On Microsoft Windows Server 2008</a:t>
            </a:r>
            <a:endParaRPr lang="en-US" sz="3200" i="1" smtClean="0"/>
          </a:p>
        </p:txBody>
      </p:sp>
      <p:sp>
        <p:nvSpPr>
          <p:cNvPr id="27650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609600" y="4419600"/>
            <a:ext cx="8077200" cy="1447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3400" i="1" dirty="0" smtClean="0"/>
              <a:t>Chapter </a:t>
            </a:r>
            <a:r>
              <a:rPr lang="en-US" sz="3400" i="1" dirty="0" smtClean="0"/>
              <a:t>4-Part 1</a:t>
            </a:r>
            <a:endParaRPr lang="en-US" sz="3400" i="1" dirty="0" smtClean="0"/>
          </a:p>
          <a:p>
            <a:pPr eaLnBrk="1" hangingPunct="1">
              <a:lnSpc>
                <a:spcPct val="90000"/>
              </a:lnSpc>
            </a:pPr>
            <a:r>
              <a:rPr lang="en-US" sz="3400" i="1" dirty="0" smtClean="0"/>
              <a:t>Introduction to Active Directory and Account Manager</a:t>
            </a:r>
          </a:p>
        </p:txBody>
      </p:sp>
      <p:pic>
        <p:nvPicPr>
          <p:cNvPr id="27651" name="Picture 3" descr="Cengage_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6671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3400" y="0"/>
            <a:ext cx="8077200" cy="1143000"/>
          </a:xfrm>
        </p:spPr>
        <p:txBody>
          <a:bodyPr/>
          <a:lstStyle/>
          <a:p>
            <a:r>
              <a:rPr lang="en-US" dirty="0"/>
              <a:t>Schema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33400" y="1295400"/>
            <a:ext cx="8077200" cy="4572000"/>
          </a:xfrm>
        </p:spPr>
        <p:txBody>
          <a:bodyPr/>
          <a:lstStyle/>
          <a:p>
            <a:pPr lvl="1"/>
            <a:r>
              <a:rPr lang="en-US" dirty="0" smtClean="0"/>
              <a:t>AD schema </a:t>
            </a:r>
            <a:r>
              <a:rPr lang="en-US" dirty="0"/>
              <a:t>defines the objects and the information </a:t>
            </a:r>
            <a:r>
              <a:rPr lang="en-US" dirty="0" smtClean="0"/>
              <a:t>associated </a:t>
            </a:r>
            <a:r>
              <a:rPr lang="en-US" dirty="0"/>
              <a:t>to those objects </a:t>
            </a:r>
            <a:r>
              <a:rPr lang="en-US" dirty="0" smtClean="0"/>
              <a:t>stored </a:t>
            </a:r>
            <a:r>
              <a:rPr lang="en-US" dirty="0"/>
              <a:t>in </a:t>
            </a:r>
            <a:r>
              <a:rPr lang="en-US" dirty="0" smtClean="0"/>
              <a:t>AD.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r>
              <a:rPr lang="en-US" dirty="0"/>
              <a:t>Schema </a:t>
            </a:r>
            <a:r>
              <a:rPr lang="en-US" dirty="0" smtClean="0"/>
              <a:t>is a </a:t>
            </a:r>
            <a:r>
              <a:rPr lang="en-US" dirty="0"/>
              <a:t>small database of information associated with that object, including the object class and its </a:t>
            </a:r>
            <a:r>
              <a:rPr lang="en-US" dirty="0" smtClean="0"/>
              <a:t>attributes.</a:t>
            </a:r>
          </a:p>
          <a:p>
            <a:pPr lvl="2"/>
            <a:r>
              <a:rPr lang="en-US" u="sng" dirty="0" smtClean="0"/>
              <a:t>Example:</a:t>
            </a:r>
            <a:r>
              <a:rPr lang="en-US" dirty="0" smtClean="0"/>
              <a:t> Object </a:t>
            </a:r>
            <a:r>
              <a:rPr lang="en-US" b="1" i="1" dirty="0" err="1" smtClean="0"/>
              <a:t>std</a:t>
            </a:r>
            <a:r>
              <a:rPr lang="en-US" dirty="0" smtClean="0"/>
              <a:t> from class </a:t>
            </a:r>
            <a:r>
              <a:rPr lang="en-US" b="1" i="1" dirty="0" smtClean="0"/>
              <a:t>Student</a:t>
            </a:r>
            <a:r>
              <a:rPr lang="en-US" dirty="0" smtClean="0"/>
              <a:t>  and its attributes (</a:t>
            </a:r>
            <a:r>
              <a:rPr lang="en-US" dirty="0" err="1" smtClean="0"/>
              <a:t>F_Name</a:t>
            </a:r>
            <a:r>
              <a:rPr lang="en-US" dirty="0" smtClean="0"/>
              <a:t>, </a:t>
            </a:r>
            <a:r>
              <a:rPr lang="en-US" dirty="0" err="1" smtClean="0"/>
              <a:t>L_Name,Address,City</a:t>
            </a:r>
            <a:r>
              <a:rPr lang="en-US" dirty="0" smtClean="0"/>
              <a:t>)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r>
              <a:rPr lang="en-US" dirty="0"/>
              <a:t> Schema information for objects in a domain is replicated on every DC. </a:t>
            </a:r>
          </a:p>
          <a:p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EF4FA6F-AB93-4A1D-ADE8-2560DF2AE2F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7860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Global </a:t>
            </a:r>
            <a:r>
              <a:rPr lang="en-US" dirty="0"/>
              <a:t>catalog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global catalog stores information about every object within a </a:t>
            </a:r>
            <a:r>
              <a:rPr lang="en-US" dirty="0" smtClean="0"/>
              <a:t>forest.</a:t>
            </a:r>
          </a:p>
          <a:p>
            <a:r>
              <a:rPr lang="en-US" dirty="0"/>
              <a:t>The first DC configured in a forest becomes the global catalog server.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global catalog server will store a full </a:t>
            </a:r>
            <a:r>
              <a:rPr lang="en-US" dirty="0" smtClean="0"/>
              <a:t>copy </a:t>
            </a:r>
            <a:r>
              <a:rPr lang="en-US" dirty="0"/>
              <a:t>of every object within its own domain and a partial </a:t>
            </a:r>
            <a:r>
              <a:rPr lang="en-US" dirty="0" smtClean="0"/>
              <a:t>copy of </a:t>
            </a:r>
            <a:r>
              <a:rPr lang="en-US" dirty="0"/>
              <a:t>each object within every domain in the forest</a:t>
            </a:r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EF4FA6F-AB93-4A1D-ADE8-2560DF2AE2F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4957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Global catalog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The global catalog serves the following </a:t>
            </a:r>
            <a:r>
              <a:rPr lang="en-US" dirty="0" smtClean="0"/>
              <a:t>purposes:</a:t>
            </a:r>
          </a:p>
          <a:p>
            <a:pPr lvl="1"/>
            <a:r>
              <a:rPr lang="en-US" dirty="0" smtClean="0"/>
              <a:t>Authenticating </a:t>
            </a:r>
            <a:r>
              <a:rPr lang="en-US" dirty="0"/>
              <a:t>users when they log </a:t>
            </a:r>
            <a:r>
              <a:rPr lang="en-US" dirty="0" smtClean="0"/>
              <a:t>on</a:t>
            </a:r>
          </a:p>
          <a:p>
            <a:pPr lvl="1"/>
            <a:r>
              <a:rPr lang="en-US" dirty="0" smtClean="0"/>
              <a:t>Providing </a:t>
            </a:r>
            <a:r>
              <a:rPr lang="en-US" dirty="0"/>
              <a:t>lookup and access to all resources in all </a:t>
            </a:r>
            <a:r>
              <a:rPr lang="en-US" dirty="0" smtClean="0"/>
              <a:t>domains</a:t>
            </a:r>
          </a:p>
          <a:p>
            <a:pPr lvl="1"/>
            <a:r>
              <a:rPr lang="en-US" dirty="0" smtClean="0"/>
              <a:t>Providing </a:t>
            </a:r>
            <a:r>
              <a:rPr lang="en-US" dirty="0"/>
              <a:t>replication of key Active Directory </a:t>
            </a:r>
            <a:r>
              <a:rPr lang="en-US" dirty="0" smtClean="0"/>
              <a:t>elements</a:t>
            </a:r>
          </a:p>
          <a:p>
            <a:pPr lvl="1"/>
            <a:r>
              <a:rPr lang="en-US" dirty="0" smtClean="0"/>
              <a:t>Keeping </a:t>
            </a:r>
            <a:r>
              <a:rPr lang="en-US" dirty="0"/>
              <a:t>a copy of the most used attributes for each object for quick access</a:t>
            </a:r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EF4FA6F-AB93-4A1D-ADE8-2560DF2AE2FD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0111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3400" y="0"/>
            <a:ext cx="8077200" cy="1143000"/>
          </a:xfrm>
        </p:spPr>
        <p:txBody>
          <a:bodyPr/>
          <a:lstStyle/>
          <a:p>
            <a:r>
              <a:rPr lang="en-US" dirty="0" smtClean="0"/>
              <a:t>Namespace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81000" y="1219200"/>
            <a:ext cx="8229600" cy="4953000"/>
          </a:xfrm>
        </p:spPr>
        <p:txBody>
          <a:bodyPr/>
          <a:lstStyle/>
          <a:p>
            <a:pPr algn="just"/>
            <a:r>
              <a:rPr lang="en-US" sz="2000" dirty="0"/>
              <a:t>Active Directory uses Domain Name System (DNS), which means there must be a DNS server on the network that </a:t>
            </a:r>
            <a:r>
              <a:rPr lang="en-US" sz="2000" dirty="0" smtClean="0"/>
              <a:t>AD can </a:t>
            </a:r>
            <a:r>
              <a:rPr lang="en-US" sz="2000" dirty="0"/>
              <a:t>access </a:t>
            </a:r>
            <a:endParaRPr lang="en-US" sz="2000" dirty="0" smtClean="0"/>
          </a:p>
          <a:p>
            <a:pPr algn="just"/>
            <a:endParaRPr lang="en-US" sz="2000" dirty="0" smtClean="0"/>
          </a:p>
          <a:p>
            <a:pPr algn="just"/>
            <a:r>
              <a:rPr lang="en-US" sz="2000" dirty="0"/>
              <a:t> DNS is a TCP/IP-based name service that converts computer and domain host names to dotted decimal addresses </a:t>
            </a:r>
            <a:r>
              <a:rPr lang="en-US" sz="2000" dirty="0" smtClean="0"/>
              <a:t>(IP address) and </a:t>
            </a:r>
            <a:r>
              <a:rPr lang="en-US" sz="2000" dirty="0"/>
              <a:t>vice versa, through a process called </a:t>
            </a:r>
            <a:r>
              <a:rPr lang="en-US" sz="2000" b="1" dirty="0"/>
              <a:t>name resolution. </a:t>
            </a:r>
            <a:endParaRPr lang="en-US" sz="2000" b="1" dirty="0" smtClean="0"/>
          </a:p>
          <a:p>
            <a:pPr marL="0" indent="0" algn="just">
              <a:buNone/>
            </a:pPr>
            <a:endParaRPr lang="en-US" sz="2000" b="1" dirty="0" smtClean="0"/>
          </a:p>
          <a:p>
            <a:pPr marL="0" indent="0" algn="just">
              <a:buNone/>
            </a:pPr>
            <a:endParaRPr lang="en-US" sz="2000" b="1" dirty="0" smtClean="0"/>
          </a:p>
          <a:p>
            <a:pPr algn="just"/>
            <a:r>
              <a:rPr lang="en-US" sz="2000" b="1" dirty="0" smtClean="0"/>
              <a:t>Namespace </a:t>
            </a:r>
            <a:r>
              <a:rPr lang="en-US" sz="2000" dirty="0"/>
              <a:t>is a logical area on a network that contains directory services and named objects, and that has the ability to perform name resolution. </a:t>
            </a:r>
            <a:endParaRPr lang="en-US" sz="2000" dirty="0" smtClean="0"/>
          </a:p>
          <a:p>
            <a:pPr algn="just"/>
            <a:endParaRPr lang="en-US" sz="2000" dirty="0" smtClean="0"/>
          </a:p>
          <a:p>
            <a:pPr algn="just"/>
            <a:r>
              <a:rPr lang="en-US" sz="2000" dirty="0" smtClean="0"/>
              <a:t>Active </a:t>
            </a:r>
            <a:r>
              <a:rPr lang="en-US" sz="2000" dirty="0"/>
              <a:t>Directory depends on one or more DNS servers to resolve names in a designated logical DNS names</a:t>
            </a:r>
            <a:endParaRPr lang="ar-SA" sz="2000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EF4FA6F-AB93-4A1D-ADE8-2560DF2AE2FD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700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Namespaces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Contiguous </a:t>
            </a:r>
            <a:r>
              <a:rPr lang="en-US" b="1" dirty="0"/>
              <a:t>namespace </a:t>
            </a:r>
            <a:r>
              <a:rPr lang="en-US" dirty="0"/>
              <a:t>is one in which every child object contains the name of the parent </a:t>
            </a:r>
            <a:r>
              <a:rPr lang="en-US" dirty="0" smtClean="0"/>
              <a:t>object. </a:t>
            </a:r>
          </a:p>
          <a:p>
            <a:pPr lvl="1"/>
            <a:r>
              <a:rPr lang="en-US" b="1" dirty="0" smtClean="0"/>
              <a:t>Example: 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 </a:t>
            </a:r>
            <a:r>
              <a:rPr lang="en-US" dirty="0"/>
              <a:t>object </a:t>
            </a:r>
            <a:r>
              <a:rPr lang="en-US" dirty="0">
                <a:solidFill>
                  <a:srgbClr val="FF0000"/>
                </a:solidFill>
              </a:rPr>
              <a:t>msdn2.microsoft.com</a:t>
            </a:r>
            <a:r>
              <a:rPr lang="en-US" dirty="0"/>
              <a:t> and its </a:t>
            </a:r>
            <a:r>
              <a:rPr lang="en-US" dirty="0">
                <a:solidFill>
                  <a:srgbClr val="92D050"/>
                </a:solidFill>
              </a:rPr>
              <a:t>parent</a:t>
            </a:r>
            <a:r>
              <a:rPr lang="en-US" dirty="0"/>
              <a:t> object </a:t>
            </a:r>
            <a:r>
              <a:rPr lang="en-US" dirty="0">
                <a:solidFill>
                  <a:srgbClr val="92D050"/>
                </a:solidFill>
              </a:rPr>
              <a:t>microsoft.com</a:t>
            </a:r>
            <a:r>
              <a:rPr lang="en-US" dirty="0"/>
              <a:t>. </a:t>
            </a: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b="1" dirty="0" smtClean="0"/>
              <a:t>Disjointed </a:t>
            </a:r>
            <a:r>
              <a:rPr lang="en-US" b="1" dirty="0"/>
              <a:t>namespace </a:t>
            </a:r>
            <a:r>
              <a:rPr lang="en-US" dirty="0" smtClean="0"/>
              <a:t>When </a:t>
            </a:r>
            <a:r>
              <a:rPr lang="en-US" dirty="0"/>
              <a:t>the child name does not resemble the name of its parent </a:t>
            </a:r>
            <a:r>
              <a:rPr lang="en-US" dirty="0" smtClean="0"/>
              <a:t>object</a:t>
            </a:r>
            <a:r>
              <a:rPr lang="en-US" dirty="0"/>
              <a:t>.</a:t>
            </a:r>
            <a:endParaRPr lang="en-US" dirty="0" smtClean="0"/>
          </a:p>
          <a:p>
            <a:pPr lvl="1"/>
            <a:r>
              <a:rPr lang="en-US" b="1" dirty="0" smtClean="0"/>
              <a:t>Example: </a:t>
            </a:r>
            <a:r>
              <a:rPr lang="en-US" dirty="0" smtClean="0"/>
              <a:t>when </a:t>
            </a:r>
            <a:r>
              <a:rPr lang="en-US" dirty="0"/>
              <a:t>the </a:t>
            </a:r>
            <a:r>
              <a:rPr lang="en-US" dirty="0">
                <a:solidFill>
                  <a:srgbClr val="92D050"/>
                </a:solidFill>
              </a:rPr>
              <a:t>parent</a:t>
            </a:r>
            <a:r>
              <a:rPr lang="en-US" dirty="0"/>
              <a:t> for a university is </a:t>
            </a:r>
            <a:r>
              <a:rPr lang="en-US" dirty="0">
                <a:solidFill>
                  <a:srgbClr val="92D050"/>
                </a:solidFill>
              </a:rPr>
              <a:t>uni.edu</a:t>
            </a:r>
            <a:r>
              <a:rPr lang="en-US" dirty="0"/>
              <a:t>, and a </a:t>
            </a:r>
            <a:r>
              <a:rPr lang="en-US" dirty="0">
                <a:solidFill>
                  <a:srgbClr val="FF3300"/>
                </a:solidFill>
              </a:rPr>
              <a:t>child</a:t>
            </a:r>
            <a:r>
              <a:rPr lang="en-US" dirty="0"/>
              <a:t> is </a:t>
            </a:r>
            <a:r>
              <a:rPr lang="en-US" dirty="0">
                <a:solidFill>
                  <a:srgbClr val="FF3300"/>
                </a:solidFill>
              </a:rPr>
              <a:t>bio.ethicsresearch.com</a:t>
            </a:r>
            <a:r>
              <a:rPr lang="en-US" dirty="0"/>
              <a:t>.</a:t>
            </a:r>
          </a:p>
          <a:p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EF4FA6F-AB93-4A1D-ADE8-2560DF2AE2FD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6339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تذييل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EF4FA6F-AB93-4A1D-ADE8-2560DF2AE2FD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 rotWithShape="1">
          <a:blip r:embed="rId2"/>
          <a:srcRect l="27745" t="20833" r="28331" b="16667"/>
          <a:stretch/>
        </p:blipFill>
        <p:spPr>
          <a:xfrm>
            <a:off x="1219200" y="228600"/>
            <a:ext cx="7239000" cy="579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00971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3400" y="-152400"/>
            <a:ext cx="8077200" cy="1143000"/>
          </a:xfrm>
        </p:spPr>
        <p:txBody>
          <a:bodyPr/>
          <a:lstStyle/>
          <a:p>
            <a:r>
              <a:rPr lang="en-US" dirty="0" smtClean="0"/>
              <a:t>Forest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28600" y="1066800"/>
            <a:ext cx="8686800" cy="52578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400" dirty="0"/>
              <a:t>At the highest level in an Active Directory design is the forest. </a:t>
            </a:r>
            <a:endParaRPr lang="en-US" sz="2400" dirty="0" smtClean="0"/>
          </a:p>
          <a:p>
            <a:pPr>
              <a:lnSpc>
                <a:spcPct val="150000"/>
              </a:lnSpc>
            </a:pPr>
            <a:r>
              <a:rPr lang="en-US" sz="2400" dirty="0" smtClean="0"/>
              <a:t>A </a:t>
            </a:r>
            <a:r>
              <a:rPr lang="en-US" sz="2400" dirty="0"/>
              <a:t>forest consists of one or more </a:t>
            </a:r>
            <a:r>
              <a:rPr lang="en-US" sz="2400" dirty="0" smtClean="0"/>
              <a:t>AD trees </a:t>
            </a:r>
            <a:r>
              <a:rPr lang="en-US" sz="2400" dirty="0"/>
              <a:t>that are in a common relationship and that have the following </a:t>
            </a:r>
            <a:r>
              <a:rPr lang="en-US" sz="2400" dirty="0" smtClean="0"/>
              <a:t>features</a:t>
            </a:r>
            <a:r>
              <a:rPr lang="en-US" sz="2400" dirty="0"/>
              <a:t>: </a:t>
            </a:r>
          </a:p>
          <a:p>
            <a:pPr marL="914400" lvl="1" indent="-45720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The </a:t>
            </a:r>
            <a:r>
              <a:rPr lang="en-US" dirty="0"/>
              <a:t>trees can use a disjointed </a:t>
            </a:r>
            <a:r>
              <a:rPr lang="en-US" dirty="0" smtClean="0"/>
              <a:t>namespace.</a:t>
            </a:r>
          </a:p>
          <a:p>
            <a:pPr marL="914400" lvl="1" indent="-45720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All </a:t>
            </a:r>
            <a:r>
              <a:rPr lang="en-US" dirty="0"/>
              <a:t>trees use the same </a:t>
            </a:r>
            <a:r>
              <a:rPr lang="en-US" dirty="0" smtClean="0"/>
              <a:t>schema.</a:t>
            </a:r>
          </a:p>
          <a:p>
            <a:pPr marL="914400" lvl="1" indent="-45720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All </a:t>
            </a:r>
            <a:r>
              <a:rPr lang="en-US" dirty="0"/>
              <a:t>trees use the same global catalog. </a:t>
            </a:r>
          </a:p>
          <a:p>
            <a:pPr>
              <a:lnSpc>
                <a:spcPct val="150000"/>
              </a:lnSpc>
            </a:pPr>
            <a:endParaRPr lang="ar-SA" sz="2400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EF4FA6F-AB93-4A1D-ADE8-2560DF2AE2FD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3580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Forest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71550" lvl="1" indent="-514350" algn="just">
              <a:lnSpc>
                <a:spcPct val="150000"/>
              </a:lnSpc>
              <a:buFont typeface="+mj-lt"/>
              <a:buAutoNum type="arabicPeriod" startAt="4"/>
            </a:pPr>
            <a:r>
              <a:rPr lang="en-US" dirty="0"/>
              <a:t>Domains enable administration of commonly associated objects, such as accounts and other resources, within a forest</a:t>
            </a:r>
            <a:r>
              <a:rPr lang="en-US" dirty="0" smtClean="0"/>
              <a:t>.</a:t>
            </a:r>
          </a:p>
          <a:p>
            <a:pPr marL="457200" lvl="1" indent="0" algn="just">
              <a:lnSpc>
                <a:spcPct val="150000"/>
              </a:lnSpc>
              <a:buNone/>
            </a:pPr>
            <a:endParaRPr lang="en-US" dirty="0"/>
          </a:p>
          <a:p>
            <a:pPr marL="971550" lvl="1" indent="-514350" algn="just">
              <a:lnSpc>
                <a:spcPct val="150000"/>
              </a:lnSpc>
              <a:buFont typeface="+mj-lt"/>
              <a:buAutoNum type="arabicPeriod" startAt="4"/>
            </a:pPr>
            <a:r>
              <a:rPr lang="en-US" dirty="0"/>
              <a:t>Two-way transitive trusts (resources shared equally) are automatically configured between domains within a single forest.</a:t>
            </a:r>
          </a:p>
          <a:p>
            <a:pPr algn="just">
              <a:lnSpc>
                <a:spcPct val="150000"/>
              </a:lnSpc>
            </a:pPr>
            <a:endParaRPr lang="ar-SA" sz="3200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EF4FA6F-AB93-4A1D-ADE8-2560DF2AE2FD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1453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3400" y="-76200"/>
            <a:ext cx="8077200" cy="1143000"/>
          </a:xfrm>
        </p:spPr>
        <p:txBody>
          <a:bodyPr/>
          <a:lstStyle/>
          <a:p>
            <a:r>
              <a:rPr lang="en-US" dirty="0" smtClean="0"/>
              <a:t>Forest Functional Levels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52400" y="1066800"/>
            <a:ext cx="8763000" cy="4572000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en-US" sz="2400" dirty="0" smtClean="0"/>
              <a:t>The </a:t>
            </a:r>
            <a:r>
              <a:rPr lang="en-US" sz="2400" dirty="0"/>
              <a:t>forest functional level refers to the Active Directory functions supported forest-wide. </a:t>
            </a:r>
            <a:endParaRPr lang="en-US" sz="2400" dirty="0" smtClean="0"/>
          </a:p>
          <a:p>
            <a:pPr algn="just">
              <a:lnSpc>
                <a:spcPct val="150000"/>
              </a:lnSpc>
            </a:pPr>
            <a:r>
              <a:rPr lang="en-US" sz="2400" dirty="0"/>
              <a:t>Windows Server 2008 Active Directory recognizes three types of forest functional </a:t>
            </a:r>
            <a:r>
              <a:rPr lang="en-US" sz="2400" dirty="0" smtClean="0"/>
              <a:t>levels: </a:t>
            </a:r>
          </a:p>
          <a:p>
            <a:pPr lvl="1" algn="just">
              <a:lnSpc>
                <a:spcPct val="150000"/>
              </a:lnSpc>
            </a:pPr>
            <a:r>
              <a:rPr lang="en-US" b="1" dirty="0" smtClean="0"/>
              <a:t>Windows </a:t>
            </a:r>
            <a:r>
              <a:rPr lang="en-US" b="1" dirty="0"/>
              <a:t>2000 Native forest functional </a:t>
            </a:r>
            <a:r>
              <a:rPr lang="en-US" b="1" dirty="0" smtClean="0"/>
              <a:t>level- </a:t>
            </a:r>
            <a:r>
              <a:rPr lang="en-US" dirty="0" smtClean="0"/>
              <a:t>Provides AD </a:t>
            </a:r>
            <a:r>
              <a:rPr lang="en-US" dirty="0"/>
              <a:t>functions compatible with a network that has a combination of Windows </a:t>
            </a:r>
            <a:r>
              <a:rPr lang="en-US" dirty="0" smtClean="0"/>
              <a:t>2000,2003 and 2008 DCs. </a:t>
            </a: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EF4FA6F-AB93-4A1D-ADE8-2560DF2AE2FD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81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3400" y="0"/>
            <a:ext cx="8077200" cy="1143000"/>
          </a:xfrm>
        </p:spPr>
        <p:txBody>
          <a:bodyPr/>
          <a:lstStyle/>
          <a:p>
            <a:r>
              <a:rPr lang="en-US" dirty="0" smtClean="0"/>
              <a:t>Forest Functional Levels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143000"/>
            <a:ext cx="8915400" cy="4572000"/>
          </a:xfrm>
        </p:spPr>
        <p:txBody>
          <a:bodyPr/>
          <a:lstStyle/>
          <a:p>
            <a:pPr lvl="1" algn="just">
              <a:lnSpc>
                <a:spcPct val="150000"/>
              </a:lnSpc>
            </a:pPr>
            <a:r>
              <a:rPr lang="en-US" b="1" dirty="0"/>
              <a:t>Windows Server 2003 forest functional level</a:t>
            </a:r>
            <a:r>
              <a:rPr lang="en-US" dirty="0"/>
              <a:t>—Intended for Windows Server 2003 &amp; 2008 DCs only and enables more forest management functions.</a:t>
            </a:r>
          </a:p>
          <a:p>
            <a:pPr lvl="1" algn="just">
              <a:lnSpc>
                <a:spcPct val="150000"/>
              </a:lnSpc>
            </a:pPr>
            <a:r>
              <a:rPr lang="en-US" b="1" dirty="0"/>
              <a:t>Windows Server 2008 forest functional level</a:t>
            </a:r>
            <a:r>
              <a:rPr lang="en-US" dirty="0"/>
              <a:t>—Contains only Windows Server 2008 domain controllers. </a:t>
            </a:r>
            <a:endParaRPr lang="en-US" dirty="0" smtClean="0"/>
          </a:p>
          <a:p>
            <a:pPr lvl="2" algn="just">
              <a:lnSpc>
                <a:spcPct val="150000"/>
              </a:lnSpc>
            </a:pPr>
            <a:r>
              <a:rPr lang="en-US" dirty="0" smtClean="0"/>
              <a:t>Currently </a:t>
            </a:r>
            <a:r>
              <a:rPr lang="en-US" dirty="0"/>
              <a:t>this level has no more functional features than in the Windows Server 2003 forest functional </a:t>
            </a:r>
            <a:r>
              <a:rPr lang="en-US" dirty="0" smtClean="0"/>
              <a:t>level.</a:t>
            </a:r>
          </a:p>
          <a:p>
            <a:pPr lvl="2" algn="just">
              <a:lnSpc>
                <a:spcPct val="150000"/>
              </a:lnSpc>
            </a:pPr>
            <a:r>
              <a:rPr lang="en-US" dirty="0"/>
              <a:t>N</a:t>
            </a:r>
            <a:r>
              <a:rPr lang="en-US" dirty="0" smtClean="0"/>
              <a:t>ew </a:t>
            </a:r>
            <a:r>
              <a:rPr lang="en-US" dirty="0"/>
              <a:t>features </a:t>
            </a:r>
            <a:r>
              <a:rPr lang="en-US" dirty="0" smtClean="0"/>
              <a:t>could </a:t>
            </a:r>
            <a:r>
              <a:rPr lang="en-US" dirty="0"/>
              <a:t>be added later. </a:t>
            </a:r>
            <a:endParaRPr lang="ar-SA" sz="2600" dirty="0"/>
          </a:p>
          <a:p>
            <a:pPr lvl="1" algn="just">
              <a:lnSpc>
                <a:spcPct val="150000"/>
              </a:lnSpc>
            </a:pPr>
            <a:endParaRPr lang="ar-SA" sz="2800" dirty="0"/>
          </a:p>
          <a:p>
            <a:pPr>
              <a:lnSpc>
                <a:spcPct val="150000"/>
              </a:lnSpc>
            </a:pPr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EF4FA6F-AB93-4A1D-ADE8-2560DF2AE2FD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6393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2969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41E93DF-8536-4D58-B60E-93D37F3FB2CB}" type="slidenum">
              <a:rPr lang="en-US"/>
              <a:pPr/>
              <a:t>2</a:t>
            </a:fld>
            <a:endParaRPr lang="en-US"/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Objectives</a:t>
            </a:r>
          </a:p>
        </p:txBody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8305800" cy="4572000"/>
          </a:xfrm>
        </p:spPr>
        <p:txBody>
          <a:bodyPr/>
          <a:lstStyle/>
          <a:p>
            <a:r>
              <a:rPr lang="en-US" dirty="0" smtClean="0"/>
              <a:t>Understand Active Directory basic concepts</a:t>
            </a:r>
          </a:p>
          <a:p>
            <a:r>
              <a:rPr lang="en-US" dirty="0" smtClean="0"/>
              <a:t>Install and configure Active Directory</a:t>
            </a:r>
          </a:p>
          <a:p>
            <a:r>
              <a:rPr lang="en-US" dirty="0" smtClean="0"/>
              <a:t>Implement Active Directory </a:t>
            </a:r>
            <a:r>
              <a:rPr lang="en-US" dirty="0" smtClean="0"/>
              <a:t>containers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3400" y="-228600"/>
            <a:ext cx="8077200" cy="1143000"/>
          </a:xfrm>
        </p:spPr>
        <p:txBody>
          <a:bodyPr/>
          <a:lstStyle/>
          <a:p>
            <a:r>
              <a:rPr lang="en-US" dirty="0" smtClean="0"/>
              <a:t>Tree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6200" y="914400"/>
            <a:ext cx="8839200" cy="4572000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en-US" dirty="0"/>
              <a:t>A tree contains one or more domains that are in a common relationship, </a:t>
            </a:r>
            <a:r>
              <a:rPr lang="en-US" dirty="0" smtClean="0"/>
              <a:t>it </a:t>
            </a:r>
            <a:r>
              <a:rPr lang="en-US" dirty="0"/>
              <a:t>has the following </a:t>
            </a:r>
            <a:r>
              <a:rPr lang="en-US" dirty="0" smtClean="0"/>
              <a:t>features: </a:t>
            </a:r>
          </a:p>
          <a:p>
            <a:pPr marL="0" indent="0" algn="just">
              <a:buNone/>
            </a:pPr>
            <a:endParaRPr lang="en-US" sz="1400" dirty="0"/>
          </a:p>
          <a:p>
            <a:pPr lvl="1" algn="just">
              <a:lnSpc>
                <a:spcPct val="150000"/>
              </a:lnSpc>
            </a:pPr>
            <a:r>
              <a:rPr lang="en-US" dirty="0" smtClean="0"/>
              <a:t>Domains </a:t>
            </a:r>
            <a:r>
              <a:rPr lang="en-US" dirty="0"/>
              <a:t>are represented in a contiguous namespace and can be in a hierarchy. </a:t>
            </a:r>
          </a:p>
          <a:p>
            <a:pPr lvl="1" algn="just">
              <a:lnSpc>
                <a:spcPct val="150000"/>
              </a:lnSpc>
            </a:pPr>
            <a:r>
              <a:rPr lang="en-US" dirty="0" smtClean="0"/>
              <a:t>Two-way </a:t>
            </a:r>
            <a:r>
              <a:rPr lang="en-US" dirty="0"/>
              <a:t>trust </a:t>
            </a:r>
            <a:r>
              <a:rPr lang="en-US" dirty="0" smtClean="0"/>
              <a:t>exist </a:t>
            </a:r>
            <a:r>
              <a:rPr lang="en-US" dirty="0"/>
              <a:t>between parent </a:t>
            </a:r>
            <a:r>
              <a:rPr lang="en-US" dirty="0" smtClean="0"/>
              <a:t>&amp; </a:t>
            </a:r>
            <a:r>
              <a:rPr lang="en-US" dirty="0"/>
              <a:t>child </a:t>
            </a:r>
            <a:r>
              <a:rPr lang="en-US" dirty="0" smtClean="0"/>
              <a:t>domains. </a:t>
            </a:r>
            <a:endParaRPr lang="en-US" dirty="0"/>
          </a:p>
          <a:p>
            <a:pPr lvl="1" algn="just">
              <a:lnSpc>
                <a:spcPct val="150000"/>
              </a:lnSpc>
            </a:pPr>
            <a:r>
              <a:rPr lang="en-US" dirty="0" smtClean="0"/>
              <a:t>All </a:t>
            </a:r>
            <a:r>
              <a:rPr lang="en-US" dirty="0"/>
              <a:t>domains in a single tree use the same </a:t>
            </a:r>
            <a:r>
              <a:rPr lang="en-US" dirty="0" smtClean="0"/>
              <a:t>schema. </a:t>
            </a:r>
            <a:endParaRPr lang="en-US" dirty="0"/>
          </a:p>
          <a:p>
            <a:pPr lvl="1" algn="just">
              <a:lnSpc>
                <a:spcPct val="150000"/>
              </a:lnSpc>
            </a:pPr>
            <a:r>
              <a:rPr lang="en-US" dirty="0" smtClean="0"/>
              <a:t>All </a:t>
            </a:r>
            <a:r>
              <a:rPr lang="en-US" dirty="0"/>
              <a:t>domains use the same global catalog.</a:t>
            </a:r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EF4FA6F-AB93-4A1D-ADE8-2560DF2AE2FD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73550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3400" y="-152400"/>
            <a:ext cx="8077200" cy="1143000"/>
          </a:xfrm>
        </p:spPr>
        <p:txBody>
          <a:bodyPr/>
          <a:lstStyle/>
          <a:p>
            <a:r>
              <a:rPr lang="en-US" dirty="0" smtClean="0"/>
              <a:t>Domains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52400" y="914400"/>
            <a:ext cx="8763000" cy="4572000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en-US" sz="2400" dirty="0"/>
              <a:t>A domain is a grouping of objects that typically exists as a primary container within Active Directory. </a:t>
            </a:r>
            <a:endParaRPr lang="en-US" sz="2400" dirty="0" smtClean="0"/>
          </a:p>
          <a:p>
            <a:pPr algn="just">
              <a:lnSpc>
                <a:spcPct val="150000"/>
              </a:lnSpc>
            </a:pPr>
            <a:r>
              <a:rPr lang="en-US" sz="2400" dirty="0"/>
              <a:t>D</a:t>
            </a:r>
            <a:r>
              <a:rPr lang="en-US" sz="2400" dirty="0" smtClean="0"/>
              <a:t>omain </a:t>
            </a:r>
            <a:r>
              <a:rPr lang="en-US" sz="2400" dirty="0"/>
              <a:t>usually represents how a business, government, or school is organized,</a:t>
            </a:r>
            <a:endParaRPr lang="en-US" sz="2400" dirty="0" smtClean="0"/>
          </a:p>
          <a:p>
            <a:pPr algn="just">
              <a:lnSpc>
                <a:spcPct val="150000"/>
              </a:lnSpc>
            </a:pPr>
            <a:r>
              <a:rPr lang="en-US" sz="2400" dirty="0" smtClean="0"/>
              <a:t>The </a:t>
            </a:r>
            <a:r>
              <a:rPr lang="en-US" sz="2400" dirty="0"/>
              <a:t>basic functions of a domain are as follows: </a:t>
            </a:r>
          </a:p>
          <a:p>
            <a:pPr lvl="1" algn="just">
              <a:lnSpc>
                <a:spcPct val="150000"/>
              </a:lnSpc>
            </a:pPr>
            <a:r>
              <a:rPr lang="en-US" sz="2200" dirty="0" smtClean="0"/>
              <a:t>To </a:t>
            </a:r>
            <a:r>
              <a:rPr lang="en-US" sz="2200" dirty="0"/>
              <a:t>provide an </a:t>
            </a:r>
            <a:r>
              <a:rPr lang="en-US" sz="2200" dirty="0" smtClean="0"/>
              <a:t>AD ‘‘</a:t>
            </a:r>
            <a:r>
              <a:rPr lang="en-US" sz="2200" dirty="0"/>
              <a:t>partition’’ in which to </a:t>
            </a:r>
            <a:r>
              <a:rPr lang="en-US" sz="2200" dirty="0" smtClean="0"/>
              <a:t>contain </a:t>
            </a:r>
            <a:r>
              <a:rPr lang="en-US" sz="2200" dirty="0"/>
              <a:t>objects, such as accounts and groups, that have a common relationship, particularly in terms of management and security </a:t>
            </a:r>
          </a:p>
          <a:p>
            <a:pPr lvl="1" algn="just">
              <a:lnSpc>
                <a:spcPct val="150000"/>
              </a:lnSpc>
            </a:pPr>
            <a:r>
              <a:rPr lang="en-US" sz="2200" dirty="0" smtClean="0"/>
              <a:t>To facilitate </a:t>
            </a:r>
            <a:r>
              <a:rPr lang="en-US" sz="2200" dirty="0"/>
              <a:t>management of a set of objects </a:t>
            </a:r>
            <a:endParaRPr lang="ar-SA" sz="2200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EF4FA6F-AB93-4A1D-ADE8-2560DF2AE2FD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056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تذييل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EF4FA6F-AB93-4A1D-ADE8-2560DF2AE2FD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 rotWithShape="1">
          <a:blip r:embed="rId2"/>
          <a:srcRect l="31259" t="17708" r="28331" b="7292"/>
          <a:stretch/>
        </p:blipFill>
        <p:spPr>
          <a:xfrm>
            <a:off x="2590800" y="152400"/>
            <a:ext cx="5791200" cy="6042990"/>
          </a:xfrm>
          <a:prstGeom prst="rect">
            <a:avLst/>
          </a:prstGeom>
        </p:spPr>
      </p:pic>
      <p:sp>
        <p:nvSpPr>
          <p:cNvPr id="7" name="مستطيل مستدير الزوايا 6"/>
          <p:cNvSpPr/>
          <p:nvPr/>
        </p:nvSpPr>
        <p:spPr bwMode="auto">
          <a:xfrm>
            <a:off x="2666999" y="152400"/>
            <a:ext cx="5638800" cy="2590800"/>
          </a:xfrm>
          <a:prstGeom prst="roundRect">
            <a:avLst/>
          </a:prstGeom>
          <a:noFill/>
          <a:ln w="38100" cap="flat" cmpd="sng" algn="ctr">
            <a:solidFill>
              <a:srgbClr val="00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000" b="0" i="0" u="none" strike="noStrike" cap="none" normalizeH="0" baseline="0" smtClean="0">
              <a:ln>
                <a:noFill/>
              </a:ln>
              <a:solidFill>
                <a:srgbClr val="FFFFFF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مستطيل مستدير الزوايا 7"/>
          <p:cNvSpPr/>
          <p:nvPr/>
        </p:nvSpPr>
        <p:spPr bwMode="auto">
          <a:xfrm>
            <a:off x="2666999" y="3810000"/>
            <a:ext cx="5638800" cy="2461590"/>
          </a:xfrm>
          <a:prstGeom prst="roundRect">
            <a:avLst/>
          </a:prstGeom>
          <a:noFill/>
          <a:ln w="38100" cap="flat" cmpd="sng" algn="ctr">
            <a:solidFill>
              <a:srgbClr val="00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000" b="0" i="0" u="none" strike="noStrike" cap="none" normalizeH="0" baseline="0" smtClean="0">
              <a:ln>
                <a:noFill/>
              </a:ln>
              <a:solidFill>
                <a:srgbClr val="FFFFFF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269027" y="1936169"/>
            <a:ext cx="1053494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b="1" dirty="0" smtClean="0">
                <a:solidFill>
                  <a:srgbClr val="00FF00"/>
                </a:solidFill>
              </a:rPr>
              <a:t>Domain</a:t>
            </a:r>
            <a:endParaRPr lang="ar-SA" b="1" dirty="0">
              <a:solidFill>
                <a:srgbClr val="00FF00"/>
              </a:solidFill>
            </a:endParaRPr>
          </a:p>
        </p:txBody>
      </p:sp>
      <p:sp>
        <p:nvSpPr>
          <p:cNvPr id="10" name="شكل بيضاوي 9"/>
          <p:cNvSpPr/>
          <p:nvPr/>
        </p:nvSpPr>
        <p:spPr bwMode="auto">
          <a:xfrm>
            <a:off x="3657600" y="857310"/>
            <a:ext cx="457200" cy="438090"/>
          </a:xfrm>
          <a:prstGeom prst="ellipse">
            <a:avLst/>
          </a:prstGeom>
          <a:noFill/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000" b="0" i="0" u="none" strike="noStrike" cap="none" normalizeH="0" baseline="0" smtClean="0">
              <a:ln>
                <a:noFill/>
              </a:ln>
              <a:solidFill>
                <a:srgbClr val="FFFFFF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شكل بيضاوي 11"/>
          <p:cNvSpPr/>
          <p:nvPr/>
        </p:nvSpPr>
        <p:spPr bwMode="auto">
          <a:xfrm>
            <a:off x="6350359" y="3801595"/>
            <a:ext cx="457200" cy="438090"/>
          </a:xfrm>
          <a:prstGeom prst="ellipse">
            <a:avLst/>
          </a:prstGeom>
          <a:noFill/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000" b="0" i="0" u="none" strike="noStrike" cap="none" normalizeH="0" baseline="0" smtClean="0">
              <a:ln>
                <a:noFill/>
              </a:ln>
              <a:solidFill>
                <a:srgbClr val="FFFFFF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شكل بيضاوي 12"/>
          <p:cNvSpPr/>
          <p:nvPr/>
        </p:nvSpPr>
        <p:spPr bwMode="auto">
          <a:xfrm>
            <a:off x="4648200" y="4343400"/>
            <a:ext cx="457200" cy="438090"/>
          </a:xfrm>
          <a:prstGeom prst="ellipse">
            <a:avLst/>
          </a:prstGeom>
          <a:noFill/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000" b="0" i="0" u="none" strike="noStrike" cap="none" normalizeH="0" baseline="0" smtClean="0">
              <a:ln>
                <a:noFill/>
              </a:ln>
              <a:solidFill>
                <a:srgbClr val="FFFFFF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شكل بيضاوي 13"/>
          <p:cNvSpPr/>
          <p:nvPr/>
        </p:nvSpPr>
        <p:spPr bwMode="auto">
          <a:xfrm>
            <a:off x="5893159" y="867434"/>
            <a:ext cx="457200" cy="438090"/>
          </a:xfrm>
          <a:prstGeom prst="ellipse">
            <a:avLst/>
          </a:prstGeom>
          <a:noFill/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000" b="0" i="0" u="none" strike="noStrike" cap="none" normalizeH="0" baseline="0" smtClean="0">
              <a:ln>
                <a:noFill/>
              </a:ln>
              <a:solidFill>
                <a:srgbClr val="FFFFFF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مربع نص 15"/>
          <p:cNvSpPr txBox="1"/>
          <p:nvPr/>
        </p:nvSpPr>
        <p:spPr>
          <a:xfrm>
            <a:off x="247418" y="2465489"/>
            <a:ext cx="1023037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Objects</a:t>
            </a:r>
            <a:endParaRPr lang="ar-SA" b="1" dirty="0">
              <a:solidFill>
                <a:srgbClr val="FFFF00"/>
              </a:solidFill>
            </a:endParaRPr>
          </a:p>
        </p:txBody>
      </p:sp>
      <p:sp>
        <p:nvSpPr>
          <p:cNvPr id="17" name="مستطيل مستدير الزوايا 16"/>
          <p:cNvSpPr/>
          <p:nvPr/>
        </p:nvSpPr>
        <p:spPr bwMode="auto">
          <a:xfrm>
            <a:off x="2819400" y="2133600"/>
            <a:ext cx="457200" cy="304800"/>
          </a:xfrm>
          <a:prstGeom prst="roundRect">
            <a:avLst/>
          </a:prstGeom>
          <a:noFill/>
          <a:ln w="381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000" b="0" i="0" u="none" strike="noStrike" cap="none" normalizeH="0" baseline="0" smtClean="0">
              <a:ln>
                <a:noFill/>
              </a:ln>
              <a:solidFill>
                <a:srgbClr val="FFFFFF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مستطيل مستدير الزوايا 17"/>
          <p:cNvSpPr/>
          <p:nvPr/>
        </p:nvSpPr>
        <p:spPr bwMode="auto">
          <a:xfrm>
            <a:off x="3505200" y="2156790"/>
            <a:ext cx="457200" cy="304800"/>
          </a:xfrm>
          <a:prstGeom prst="roundRect">
            <a:avLst/>
          </a:prstGeom>
          <a:noFill/>
          <a:ln w="381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000" b="0" i="0" u="none" strike="noStrike" cap="none" normalizeH="0" baseline="0" smtClean="0">
              <a:ln>
                <a:noFill/>
              </a:ln>
              <a:solidFill>
                <a:srgbClr val="FFFFFF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مستطيل مستدير الزوايا 18"/>
          <p:cNvSpPr/>
          <p:nvPr/>
        </p:nvSpPr>
        <p:spPr bwMode="auto">
          <a:xfrm>
            <a:off x="4200098" y="2138593"/>
            <a:ext cx="457200" cy="304800"/>
          </a:xfrm>
          <a:prstGeom prst="roundRect">
            <a:avLst/>
          </a:prstGeom>
          <a:noFill/>
          <a:ln w="381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000" b="0" i="0" u="none" strike="noStrike" cap="none" normalizeH="0" baseline="0" smtClean="0">
              <a:ln>
                <a:noFill/>
              </a:ln>
              <a:solidFill>
                <a:srgbClr val="FFFFFF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مستطيل مستدير الزوايا 19"/>
          <p:cNvSpPr/>
          <p:nvPr/>
        </p:nvSpPr>
        <p:spPr bwMode="auto">
          <a:xfrm>
            <a:off x="4894996" y="2133600"/>
            <a:ext cx="457200" cy="304800"/>
          </a:xfrm>
          <a:prstGeom prst="roundRect">
            <a:avLst/>
          </a:prstGeom>
          <a:noFill/>
          <a:ln w="381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000" b="0" i="0" u="none" strike="noStrike" cap="none" normalizeH="0" baseline="0" smtClean="0">
              <a:ln>
                <a:noFill/>
              </a:ln>
              <a:solidFill>
                <a:srgbClr val="FFFFFF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مستطيل مستدير الزوايا 20"/>
          <p:cNvSpPr/>
          <p:nvPr/>
        </p:nvSpPr>
        <p:spPr bwMode="auto">
          <a:xfrm>
            <a:off x="5597857" y="2156790"/>
            <a:ext cx="457200" cy="304800"/>
          </a:xfrm>
          <a:prstGeom prst="roundRect">
            <a:avLst/>
          </a:prstGeom>
          <a:noFill/>
          <a:ln w="381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000" b="0" i="0" u="none" strike="noStrike" cap="none" normalizeH="0" baseline="0" smtClean="0">
              <a:ln>
                <a:noFill/>
              </a:ln>
              <a:solidFill>
                <a:srgbClr val="FFFFFF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مستطيل مستدير الزوايا 21"/>
          <p:cNvSpPr/>
          <p:nvPr/>
        </p:nvSpPr>
        <p:spPr bwMode="auto">
          <a:xfrm>
            <a:off x="6324600" y="2130976"/>
            <a:ext cx="457200" cy="304800"/>
          </a:xfrm>
          <a:prstGeom prst="roundRect">
            <a:avLst/>
          </a:prstGeom>
          <a:noFill/>
          <a:ln w="381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000" b="0" i="0" u="none" strike="noStrike" cap="none" normalizeH="0" baseline="0" smtClean="0">
              <a:ln>
                <a:noFill/>
              </a:ln>
              <a:solidFill>
                <a:srgbClr val="FFFFFF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مستطيل مستدير الزوايا 22"/>
          <p:cNvSpPr/>
          <p:nvPr/>
        </p:nvSpPr>
        <p:spPr bwMode="auto">
          <a:xfrm>
            <a:off x="7010400" y="2156790"/>
            <a:ext cx="457200" cy="304800"/>
          </a:xfrm>
          <a:prstGeom prst="roundRect">
            <a:avLst/>
          </a:prstGeom>
          <a:noFill/>
          <a:ln w="381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000" b="0" i="0" u="none" strike="noStrike" cap="none" normalizeH="0" baseline="0" smtClean="0">
              <a:ln>
                <a:noFill/>
              </a:ln>
              <a:solidFill>
                <a:srgbClr val="FFFFFF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مستطيل مستدير الزوايا 23"/>
          <p:cNvSpPr/>
          <p:nvPr/>
        </p:nvSpPr>
        <p:spPr bwMode="auto">
          <a:xfrm>
            <a:off x="7690514" y="2145417"/>
            <a:ext cx="457200" cy="304800"/>
          </a:xfrm>
          <a:prstGeom prst="roundRect">
            <a:avLst/>
          </a:prstGeom>
          <a:noFill/>
          <a:ln w="381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000" b="0" i="0" u="none" strike="noStrike" cap="none" normalizeH="0" baseline="0" smtClean="0">
              <a:ln>
                <a:noFill/>
              </a:ln>
              <a:solidFill>
                <a:srgbClr val="FFFFFF"/>
              </a:solidFill>
              <a:effectLst/>
              <a:latin typeface="Times New Roman" pitchFamily="18" charset="0"/>
            </a:endParaRPr>
          </a:p>
        </p:txBody>
      </p:sp>
      <p:sp>
        <p:nvSpPr>
          <p:cNvPr id="25" name="مستطيل مستدير الزوايا 24"/>
          <p:cNvSpPr/>
          <p:nvPr/>
        </p:nvSpPr>
        <p:spPr bwMode="auto">
          <a:xfrm>
            <a:off x="2819400" y="5715000"/>
            <a:ext cx="457200" cy="304800"/>
          </a:xfrm>
          <a:prstGeom prst="roundRect">
            <a:avLst/>
          </a:prstGeom>
          <a:noFill/>
          <a:ln w="381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000" b="0" i="0" u="none" strike="noStrike" cap="none" normalizeH="0" baseline="0" smtClean="0">
              <a:ln>
                <a:noFill/>
              </a:ln>
              <a:solidFill>
                <a:srgbClr val="FFFFFF"/>
              </a:solidFill>
              <a:effectLst/>
              <a:latin typeface="Times New Roman" pitchFamily="18" charset="0"/>
            </a:endParaRPr>
          </a:p>
        </p:txBody>
      </p:sp>
      <p:sp>
        <p:nvSpPr>
          <p:cNvPr id="26" name="مستطيل مستدير الزوايا 25"/>
          <p:cNvSpPr/>
          <p:nvPr/>
        </p:nvSpPr>
        <p:spPr bwMode="auto">
          <a:xfrm>
            <a:off x="3505200" y="5712725"/>
            <a:ext cx="457200" cy="304800"/>
          </a:xfrm>
          <a:prstGeom prst="roundRect">
            <a:avLst/>
          </a:prstGeom>
          <a:noFill/>
          <a:ln w="381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000" b="0" i="0" u="none" strike="noStrike" cap="none" normalizeH="0" baseline="0" smtClean="0">
              <a:ln>
                <a:noFill/>
              </a:ln>
              <a:solidFill>
                <a:srgbClr val="FFFFFF"/>
              </a:solidFill>
              <a:effectLst/>
              <a:latin typeface="Times New Roman" pitchFamily="18" charset="0"/>
            </a:endParaRPr>
          </a:p>
        </p:txBody>
      </p:sp>
      <p:sp>
        <p:nvSpPr>
          <p:cNvPr id="27" name="مستطيل مستدير الزوايا 26"/>
          <p:cNvSpPr/>
          <p:nvPr/>
        </p:nvSpPr>
        <p:spPr bwMode="auto">
          <a:xfrm>
            <a:off x="4200098" y="5695890"/>
            <a:ext cx="457200" cy="304800"/>
          </a:xfrm>
          <a:prstGeom prst="roundRect">
            <a:avLst/>
          </a:prstGeom>
          <a:noFill/>
          <a:ln w="381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000" b="0" i="0" u="none" strike="noStrike" cap="none" normalizeH="0" baseline="0" smtClean="0">
              <a:ln>
                <a:noFill/>
              </a:ln>
              <a:solidFill>
                <a:srgbClr val="FFFFFF"/>
              </a:solidFill>
              <a:effectLst/>
              <a:latin typeface="Times New Roman" pitchFamily="18" charset="0"/>
            </a:endParaRPr>
          </a:p>
        </p:txBody>
      </p:sp>
      <p:sp>
        <p:nvSpPr>
          <p:cNvPr id="28" name="مستطيل مستدير الزوايا 27"/>
          <p:cNvSpPr/>
          <p:nvPr/>
        </p:nvSpPr>
        <p:spPr bwMode="auto">
          <a:xfrm>
            <a:off x="4921155" y="5638800"/>
            <a:ext cx="457200" cy="304800"/>
          </a:xfrm>
          <a:prstGeom prst="roundRect">
            <a:avLst/>
          </a:prstGeom>
          <a:noFill/>
          <a:ln w="381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000" b="0" i="0" u="none" strike="noStrike" cap="none" normalizeH="0" baseline="0" smtClean="0">
              <a:ln>
                <a:noFill/>
              </a:ln>
              <a:solidFill>
                <a:srgbClr val="FFFFFF"/>
              </a:solidFill>
              <a:effectLst/>
              <a:latin typeface="Times New Roman" pitchFamily="18" charset="0"/>
            </a:endParaRPr>
          </a:p>
        </p:txBody>
      </p:sp>
      <p:sp>
        <p:nvSpPr>
          <p:cNvPr id="29" name="مستطيل مستدير الزوايا 28"/>
          <p:cNvSpPr/>
          <p:nvPr/>
        </p:nvSpPr>
        <p:spPr bwMode="auto">
          <a:xfrm>
            <a:off x="5624015" y="5695890"/>
            <a:ext cx="457200" cy="304800"/>
          </a:xfrm>
          <a:prstGeom prst="roundRect">
            <a:avLst/>
          </a:prstGeom>
          <a:noFill/>
          <a:ln w="381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000" b="0" i="0" u="none" strike="noStrike" cap="none" normalizeH="0" baseline="0" smtClean="0">
              <a:ln>
                <a:noFill/>
              </a:ln>
              <a:solidFill>
                <a:srgbClr val="FFFFFF"/>
              </a:solidFill>
              <a:effectLst/>
              <a:latin typeface="Times New Roman" pitchFamily="18" charset="0"/>
            </a:endParaRPr>
          </a:p>
        </p:txBody>
      </p:sp>
      <p:sp>
        <p:nvSpPr>
          <p:cNvPr id="30" name="مستطيل مستدير الزوايا 29"/>
          <p:cNvSpPr/>
          <p:nvPr/>
        </p:nvSpPr>
        <p:spPr bwMode="auto">
          <a:xfrm>
            <a:off x="6357582" y="5645624"/>
            <a:ext cx="457200" cy="304800"/>
          </a:xfrm>
          <a:prstGeom prst="roundRect">
            <a:avLst/>
          </a:prstGeom>
          <a:noFill/>
          <a:ln w="381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000" b="0" i="0" u="none" strike="noStrike" cap="none" normalizeH="0" baseline="0" smtClean="0">
              <a:ln>
                <a:noFill/>
              </a:ln>
              <a:solidFill>
                <a:srgbClr val="FFFFFF"/>
              </a:solidFill>
              <a:effectLst/>
              <a:latin typeface="Times New Roman" pitchFamily="18" charset="0"/>
            </a:endParaRPr>
          </a:p>
        </p:txBody>
      </p:sp>
      <p:sp>
        <p:nvSpPr>
          <p:cNvPr id="31" name="مستطيل مستدير الزوايا 30"/>
          <p:cNvSpPr/>
          <p:nvPr/>
        </p:nvSpPr>
        <p:spPr bwMode="auto">
          <a:xfrm>
            <a:off x="7010400" y="5634251"/>
            <a:ext cx="457200" cy="304800"/>
          </a:xfrm>
          <a:prstGeom prst="roundRect">
            <a:avLst/>
          </a:prstGeom>
          <a:noFill/>
          <a:ln w="381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000" b="0" i="0" u="none" strike="noStrike" cap="none" normalizeH="0" baseline="0" smtClean="0">
              <a:ln>
                <a:noFill/>
              </a:ln>
              <a:solidFill>
                <a:srgbClr val="FFFFFF"/>
              </a:solidFill>
              <a:effectLst/>
              <a:latin typeface="Times New Roman" pitchFamily="18" charset="0"/>
            </a:endParaRPr>
          </a:p>
        </p:txBody>
      </p:sp>
      <p:sp>
        <p:nvSpPr>
          <p:cNvPr id="32" name="مستطيل مستدير الزوايا 31"/>
          <p:cNvSpPr/>
          <p:nvPr/>
        </p:nvSpPr>
        <p:spPr bwMode="auto">
          <a:xfrm>
            <a:off x="7751928" y="5656997"/>
            <a:ext cx="457200" cy="304800"/>
          </a:xfrm>
          <a:prstGeom prst="roundRect">
            <a:avLst/>
          </a:prstGeom>
          <a:noFill/>
          <a:ln w="381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000" b="0" i="0" u="none" strike="noStrike" cap="none" normalizeH="0" baseline="0" smtClean="0">
              <a:ln>
                <a:noFill/>
              </a:ln>
              <a:solidFill>
                <a:srgbClr val="FFFFFF"/>
              </a:solidFill>
              <a:effectLst/>
              <a:latin typeface="Times New Roman" pitchFamily="18" charset="0"/>
            </a:endParaRPr>
          </a:p>
        </p:txBody>
      </p:sp>
      <p:sp>
        <p:nvSpPr>
          <p:cNvPr id="33" name="مستطيل مستدير الزوايا 32"/>
          <p:cNvSpPr/>
          <p:nvPr/>
        </p:nvSpPr>
        <p:spPr bwMode="auto">
          <a:xfrm>
            <a:off x="2819400" y="4969144"/>
            <a:ext cx="457200" cy="745856"/>
          </a:xfrm>
          <a:prstGeom prst="roundRect">
            <a:avLst/>
          </a:prstGeom>
          <a:noFill/>
          <a:ln w="38100" cap="flat" cmpd="sng" algn="ctr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0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</a:endParaRPr>
          </a:p>
        </p:txBody>
      </p:sp>
      <p:sp>
        <p:nvSpPr>
          <p:cNvPr id="37" name="مستطيل مستدير الزوايا 36"/>
          <p:cNvSpPr/>
          <p:nvPr/>
        </p:nvSpPr>
        <p:spPr bwMode="auto">
          <a:xfrm>
            <a:off x="3494964" y="4945482"/>
            <a:ext cx="457200" cy="745856"/>
          </a:xfrm>
          <a:prstGeom prst="roundRect">
            <a:avLst/>
          </a:prstGeom>
          <a:noFill/>
          <a:ln w="38100" cap="flat" cmpd="sng" algn="ctr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0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</a:endParaRPr>
          </a:p>
        </p:txBody>
      </p:sp>
      <p:sp>
        <p:nvSpPr>
          <p:cNvPr id="38" name="مستطيل مستدير الزوايا 37"/>
          <p:cNvSpPr/>
          <p:nvPr/>
        </p:nvSpPr>
        <p:spPr bwMode="auto">
          <a:xfrm>
            <a:off x="4229669" y="4945482"/>
            <a:ext cx="457200" cy="745856"/>
          </a:xfrm>
          <a:prstGeom prst="roundRect">
            <a:avLst/>
          </a:prstGeom>
          <a:noFill/>
          <a:ln w="38100" cap="flat" cmpd="sng" algn="ctr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0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</a:endParaRPr>
          </a:p>
        </p:txBody>
      </p:sp>
      <p:sp>
        <p:nvSpPr>
          <p:cNvPr id="39" name="مستطيل مستدير الزوايا 38"/>
          <p:cNvSpPr/>
          <p:nvPr/>
        </p:nvSpPr>
        <p:spPr bwMode="auto">
          <a:xfrm>
            <a:off x="4930253" y="4939116"/>
            <a:ext cx="457200" cy="745856"/>
          </a:xfrm>
          <a:prstGeom prst="roundRect">
            <a:avLst/>
          </a:prstGeom>
          <a:noFill/>
          <a:ln w="38100" cap="flat" cmpd="sng" algn="ctr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0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</a:endParaRPr>
          </a:p>
        </p:txBody>
      </p:sp>
      <p:sp>
        <p:nvSpPr>
          <p:cNvPr id="40" name="مستطيل مستدير الزوايا 39"/>
          <p:cNvSpPr/>
          <p:nvPr/>
        </p:nvSpPr>
        <p:spPr bwMode="auto">
          <a:xfrm>
            <a:off x="2809163" y="1387744"/>
            <a:ext cx="457200" cy="745856"/>
          </a:xfrm>
          <a:prstGeom prst="roundRect">
            <a:avLst/>
          </a:prstGeom>
          <a:noFill/>
          <a:ln w="38100" cap="flat" cmpd="sng" algn="ctr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0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</a:endParaRPr>
          </a:p>
        </p:txBody>
      </p:sp>
      <p:sp>
        <p:nvSpPr>
          <p:cNvPr id="41" name="مستطيل مستدير الزوايا 40"/>
          <p:cNvSpPr/>
          <p:nvPr/>
        </p:nvSpPr>
        <p:spPr bwMode="auto">
          <a:xfrm>
            <a:off x="7730517" y="4884636"/>
            <a:ext cx="457200" cy="745856"/>
          </a:xfrm>
          <a:prstGeom prst="roundRect">
            <a:avLst/>
          </a:prstGeom>
          <a:noFill/>
          <a:ln w="38100" cap="flat" cmpd="sng" algn="ctr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0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</a:endParaRPr>
          </a:p>
        </p:txBody>
      </p:sp>
      <p:sp>
        <p:nvSpPr>
          <p:cNvPr id="42" name="مستطيل مستدير الزوايا 41"/>
          <p:cNvSpPr/>
          <p:nvPr/>
        </p:nvSpPr>
        <p:spPr bwMode="auto">
          <a:xfrm>
            <a:off x="7038433" y="4911141"/>
            <a:ext cx="457200" cy="745856"/>
          </a:xfrm>
          <a:prstGeom prst="roundRect">
            <a:avLst/>
          </a:prstGeom>
          <a:noFill/>
          <a:ln w="38100" cap="flat" cmpd="sng" algn="ctr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0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</a:endParaRPr>
          </a:p>
        </p:txBody>
      </p:sp>
      <p:sp>
        <p:nvSpPr>
          <p:cNvPr id="43" name="مستطيل مستدير الزوايا 42"/>
          <p:cNvSpPr/>
          <p:nvPr/>
        </p:nvSpPr>
        <p:spPr bwMode="auto">
          <a:xfrm>
            <a:off x="6341260" y="4899213"/>
            <a:ext cx="457200" cy="745856"/>
          </a:xfrm>
          <a:prstGeom prst="roundRect">
            <a:avLst/>
          </a:prstGeom>
          <a:noFill/>
          <a:ln w="38100" cap="flat" cmpd="sng" algn="ctr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0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</a:endParaRPr>
          </a:p>
        </p:txBody>
      </p:sp>
      <p:sp>
        <p:nvSpPr>
          <p:cNvPr id="44" name="مستطيل مستدير الزوايا 43"/>
          <p:cNvSpPr/>
          <p:nvPr/>
        </p:nvSpPr>
        <p:spPr bwMode="auto">
          <a:xfrm>
            <a:off x="5638800" y="4969144"/>
            <a:ext cx="457200" cy="745856"/>
          </a:xfrm>
          <a:prstGeom prst="roundRect">
            <a:avLst/>
          </a:prstGeom>
          <a:noFill/>
          <a:ln w="38100" cap="flat" cmpd="sng" algn="ctr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0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</a:endParaRPr>
          </a:p>
        </p:txBody>
      </p:sp>
      <p:sp>
        <p:nvSpPr>
          <p:cNvPr id="45" name="مستطيل مستدير الزوايا 44"/>
          <p:cNvSpPr/>
          <p:nvPr/>
        </p:nvSpPr>
        <p:spPr bwMode="auto">
          <a:xfrm>
            <a:off x="3507049" y="1406732"/>
            <a:ext cx="457200" cy="745856"/>
          </a:xfrm>
          <a:prstGeom prst="roundRect">
            <a:avLst/>
          </a:prstGeom>
          <a:noFill/>
          <a:ln w="38100" cap="flat" cmpd="sng" algn="ctr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0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</a:endParaRPr>
          </a:p>
        </p:txBody>
      </p:sp>
      <p:sp>
        <p:nvSpPr>
          <p:cNvPr id="46" name="مستطيل مستدير الزوايا 45"/>
          <p:cNvSpPr/>
          <p:nvPr/>
        </p:nvSpPr>
        <p:spPr bwMode="auto">
          <a:xfrm>
            <a:off x="4205498" y="1392206"/>
            <a:ext cx="457200" cy="745856"/>
          </a:xfrm>
          <a:prstGeom prst="roundRect">
            <a:avLst/>
          </a:prstGeom>
          <a:noFill/>
          <a:ln w="38100" cap="flat" cmpd="sng" algn="ctr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0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</a:endParaRPr>
          </a:p>
        </p:txBody>
      </p:sp>
      <p:sp>
        <p:nvSpPr>
          <p:cNvPr id="47" name="مستطيل مستدير الزوايا 46"/>
          <p:cNvSpPr/>
          <p:nvPr/>
        </p:nvSpPr>
        <p:spPr bwMode="auto">
          <a:xfrm>
            <a:off x="4918027" y="1395137"/>
            <a:ext cx="457200" cy="745856"/>
          </a:xfrm>
          <a:prstGeom prst="roundRect">
            <a:avLst/>
          </a:prstGeom>
          <a:noFill/>
          <a:ln w="38100" cap="flat" cmpd="sng" algn="ctr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0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</a:endParaRPr>
          </a:p>
        </p:txBody>
      </p:sp>
      <p:sp>
        <p:nvSpPr>
          <p:cNvPr id="48" name="مستطيل مستدير الزوايا 47"/>
          <p:cNvSpPr/>
          <p:nvPr/>
        </p:nvSpPr>
        <p:spPr bwMode="auto">
          <a:xfrm>
            <a:off x="5602548" y="1412181"/>
            <a:ext cx="457200" cy="745856"/>
          </a:xfrm>
          <a:prstGeom prst="roundRect">
            <a:avLst/>
          </a:prstGeom>
          <a:noFill/>
          <a:ln w="38100" cap="flat" cmpd="sng" algn="ctr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0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</a:endParaRPr>
          </a:p>
        </p:txBody>
      </p:sp>
      <p:sp>
        <p:nvSpPr>
          <p:cNvPr id="49" name="مستطيل مستدير الزوايا 48"/>
          <p:cNvSpPr/>
          <p:nvPr/>
        </p:nvSpPr>
        <p:spPr bwMode="auto">
          <a:xfrm>
            <a:off x="6316924" y="1398895"/>
            <a:ext cx="457200" cy="745856"/>
          </a:xfrm>
          <a:prstGeom prst="roundRect">
            <a:avLst/>
          </a:prstGeom>
          <a:noFill/>
          <a:ln w="38100" cap="flat" cmpd="sng" algn="ctr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0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</a:endParaRPr>
          </a:p>
        </p:txBody>
      </p:sp>
      <p:sp>
        <p:nvSpPr>
          <p:cNvPr id="50" name="مستطيل مستدير الزوايا 49"/>
          <p:cNvSpPr/>
          <p:nvPr/>
        </p:nvSpPr>
        <p:spPr bwMode="auto">
          <a:xfrm>
            <a:off x="7025753" y="1412751"/>
            <a:ext cx="457200" cy="745856"/>
          </a:xfrm>
          <a:prstGeom prst="roundRect">
            <a:avLst/>
          </a:prstGeom>
          <a:noFill/>
          <a:ln w="38100" cap="flat" cmpd="sng" algn="ctr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0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</a:endParaRPr>
          </a:p>
        </p:txBody>
      </p:sp>
      <p:sp>
        <p:nvSpPr>
          <p:cNvPr id="51" name="مستطيل مستدير الزوايا 50"/>
          <p:cNvSpPr/>
          <p:nvPr/>
        </p:nvSpPr>
        <p:spPr bwMode="auto">
          <a:xfrm>
            <a:off x="7751928" y="1392515"/>
            <a:ext cx="457200" cy="745856"/>
          </a:xfrm>
          <a:prstGeom prst="roundRect">
            <a:avLst/>
          </a:prstGeom>
          <a:noFill/>
          <a:ln w="38100" cap="flat" cmpd="sng" algn="ctr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0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</a:endParaRPr>
          </a:p>
        </p:txBody>
      </p:sp>
      <p:sp>
        <p:nvSpPr>
          <p:cNvPr id="53" name="مربع نص 52"/>
          <p:cNvSpPr txBox="1"/>
          <p:nvPr/>
        </p:nvSpPr>
        <p:spPr>
          <a:xfrm>
            <a:off x="249043" y="3060059"/>
            <a:ext cx="2265557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Domain Controller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54" name="مربع نص 53"/>
          <p:cNvSpPr txBox="1"/>
          <p:nvPr/>
        </p:nvSpPr>
        <p:spPr>
          <a:xfrm>
            <a:off x="344231" y="3714690"/>
            <a:ext cx="1994649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</a:rPr>
              <a:t>Active Directory</a:t>
            </a:r>
            <a:endParaRPr lang="ar-SA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834612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6861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C6CB9C9-E223-4F47-8A6F-EF22D9CFD2F5}" type="slidenum">
              <a:rPr lang="en-US"/>
              <a:pPr/>
              <a:t>23</a:t>
            </a:fld>
            <a:endParaRPr lang="en-US"/>
          </a:p>
        </p:txBody>
      </p:sp>
      <p:sp>
        <p:nvSpPr>
          <p:cNvPr id="68611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Organizational Unit</a:t>
            </a:r>
          </a:p>
        </p:txBody>
      </p:sp>
      <p:sp>
        <p:nvSpPr>
          <p:cNvPr id="68612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295400"/>
            <a:ext cx="8305800" cy="4572000"/>
          </a:xfrm>
        </p:spPr>
        <p:txBody>
          <a:bodyPr/>
          <a:lstStyle/>
          <a:p>
            <a:r>
              <a:rPr lang="en-US" b="1" dirty="0" smtClean="0"/>
              <a:t>Organizational unit (OU)</a:t>
            </a:r>
          </a:p>
          <a:p>
            <a:pPr lvl="1"/>
            <a:r>
              <a:rPr lang="en-US" dirty="0" smtClean="0"/>
              <a:t>An OU is a grouping of related objects within a domain</a:t>
            </a:r>
          </a:p>
          <a:p>
            <a:pPr lvl="1"/>
            <a:r>
              <a:rPr lang="en-US" dirty="0" smtClean="0"/>
              <a:t>OUs allow the grouping of objects so that they can be administered using the same group </a:t>
            </a:r>
            <a:r>
              <a:rPr lang="en-US" dirty="0" smtClean="0"/>
              <a:t>policies</a:t>
            </a:r>
          </a:p>
          <a:p>
            <a:pPr lvl="1"/>
            <a:r>
              <a:rPr lang="en-US" dirty="0" smtClean="0"/>
              <a:t>OUs similar </a:t>
            </a:r>
            <a:r>
              <a:rPr lang="en-US" dirty="0"/>
              <a:t>to the idea of having subfolders within a folder. </a:t>
            </a:r>
            <a:endParaRPr lang="en-US" dirty="0" smtClean="0"/>
          </a:p>
          <a:p>
            <a:pPr lvl="1"/>
            <a:r>
              <a:rPr lang="en-US" dirty="0" smtClean="0"/>
              <a:t>OUs </a:t>
            </a:r>
            <a:r>
              <a:rPr lang="en-US" dirty="0"/>
              <a:t>can be used to reflect the structure of the organization without having to completely restructure the domain(s) when that structure changes</a:t>
            </a:r>
            <a:r>
              <a:rPr lang="en-US" dirty="0" smtClean="0"/>
              <a:t>.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OUs can be nested within OUs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533400" y="6324600"/>
            <a:ext cx="5867400" cy="381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Hands-On Microsoft Windows Server 2008 - Edited by </a:t>
            </a:r>
            <a:r>
              <a:rPr lang="en-US" dirty="0" err="1" smtClean="0"/>
              <a:t>Maysoon</a:t>
            </a:r>
            <a:r>
              <a:rPr lang="en-US" dirty="0" smtClean="0"/>
              <a:t> Al-</a:t>
            </a:r>
            <a:r>
              <a:rPr lang="en-US" dirty="0" err="1" smtClean="0"/>
              <a:t>Duwais</a:t>
            </a:r>
            <a:endParaRPr lang="en-US" dirty="0"/>
          </a:p>
        </p:txBody>
      </p:sp>
      <p:sp>
        <p:nvSpPr>
          <p:cNvPr id="70658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553200" y="6172200"/>
            <a:ext cx="2057400" cy="381000"/>
          </a:xfrm>
          <a:noFill/>
        </p:spPr>
        <p:txBody>
          <a:bodyPr/>
          <a:lstStyle/>
          <a:p>
            <a:fld id="{08AF5886-536E-4F66-986B-D3DE0AC8AA7A}" type="slidenum">
              <a:rPr lang="en-US"/>
              <a:pPr/>
              <a:t>24</a:t>
            </a:fld>
            <a:endParaRPr lang="en-US" dirty="0"/>
          </a:p>
        </p:txBody>
      </p:sp>
      <p:sp>
        <p:nvSpPr>
          <p:cNvPr id="70659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-228600"/>
            <a:ext cx="8077200" cy="1143000"/>
          </a:xfrm>
        </p:spPr>
        <p:txBody>
          <a:bodyPr/>
          <a:lstStyle/>
          <a:p>
            <a:r>
              <a:rPr lang="en-US" dirty="0" smtClean="0"/>
              <a:t>Organizational Unit (continued)</a:t>
            </a:r>
          </a:p>
        </p:txBody>
      </p:sp>
      <p:sp>
        <p:nvSpPr>
          <p:cNvPr id="70660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066800"/>
            <a:ext cx="8305800" cy="4572000"/>
          </a:xfrm>
        </p:spPr>
        <p:txBody>
          <a:bodyPr/>
          <a:lstStyle/>
          <a:p>
            <a:r>
              <a:rPr lang="en-US" dirty="0" smtClean="0"/>
              <a:t>When you plan to create OUs, keep the following concerns in mind:</a:t>
            </a:r>
          </a:p>
          <a:p>
            <a:pPr lvl="1"/>
            <a:r>
              <a:rPr lang="en-US" dirty="0" smtClean="0"/>
              <a:t>Microsoft recommends that you limit OUs to 10 levels or fewer</a:t>
            </a:r>
          </a:p>
          <a:p>
            <a:pPr lvl="1"/>
            <a:r>
              <a:rPr lang="en-US" dirty="0" smtClean="0"/>
              <a:t>Active Directory works more efficiently when OUs are set up horizontally instead of </a:t>
            </a:r>
            <a:r>
              <a:rPr lang="en-US" dirty="0" smtClean="0"/>
              <a:t>vertically. How?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r>
              <a:rPr lang="en-US" dirty="0"/>
              <a:t>The creation of OUs involves more processing </a:t>
            </a:r>
            <a:r>
              <a:rPr lang="en-US" dirty="0" smtClean="0"/>
              <a:t>time.</a:t>
            </a:r>
            <a:endParaRPr lang="en-US" dirty="0" smtClean="0"/>
          </a:p>
        </p:txBody>
      </p:sp>
      <p:graphicFrame>
        <p:nvGraphicFramePr>
          <p:cNvPr id="2" name="رسم تخطيطي 1"/>
          <p:cNvGraphicFramePr/>
          <p:nvPr>
            <p:extLst>
              <p:ext uri="{D42A27DB-BD31-4B8C-83A1-F6EECF244321}">
                <p14:modId xmlns:p14="http://schemas.microsoft.com/office/powerpoint/2010/main" val="2307338617"/>
              </p:ext>
            </p:extLst>
          </p:nvPr>
        </p:nvGraphicFramePr>
        <p:xfrm>
          <a:off x="2057400" y="3581400"/>
          <a:ext cx="14478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7" name="رسم تخطيطي 6"/>
          <p:cNvGraphicFramePr/>
          <p:nvPr>
            <p:extLst>
              <p:ext uri="{D42A27DB-BD31-4B8C-83A1-F6EECF244321}">
                <p14:modId xmlns:p14="http://schemas.microsoft.com/office/powerpoint/2010/main" val="2413158033"/>
              </p:ext>
            </p:extLst>
          </p:nvPr>
        </p:nvGraphicFramePr>
        <p:xfrm>
          <a:off x="5035455" y="3712191"/>
          <a:ext cx="1447800" cy="8164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3" name="شكل حر 2"/>
          <p:cNvSpPr/>
          <p:nvPr/>
        </p:nvSpPr>
        <p:spPr bwMode="auto">
          <a:xfrm rot="20491273">
            <a:off x="5285511" y="4739345"/>
            <a:ext cx="1100378" cy="273084"/>
          </a:xfrm>
          <a:custGeom>
            <a:avLst/>
            <a:gdLst>
              <a:gd name="connsiteX0" fmla="*/ 62794 w 1332036"/>
              <a:gd name="connsiteY0" fmla="*/ 0 h 382318"/>
              <a:gd name="connsiteX1" fmla="*/ 144680 w 1332036"/>
              <a:gd name="connsiteY1" fmla="*/ 382137 h 382318"/>
              <a:gd name="connsiteX2" fmla="*/ 1332036 w 1332036"/>
              <a:gd name="connsiteY2" fmla="*/ 54591 h 382318"/>
              <a:gd name="connsiteX3" fmla="*/ 1332036 w 1332036"/>
              <a:gd name="connsiteY3" fmla="*/ 54591 h 382318"/>
              <a:gd name="connsiteX4" fmla="*/ 1332036 w 1332036"/>
              <a:gd name="connsiteY4" fmla="*/ 54591 h 382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2036" h="382318">
                <a:moveTo>
                  <a:pt x="62794" y="0"/>
                </a:moveTo>
                <a:cubicBezTo>
                  <a:pt x="-2033" y="186519"/>
                  <a:pt x="-66860" y="373039"/>
                  <a:pt x="144680" y="382137"/>
                </a:cubicBezTo>
                <a:cubicBezTo>
                  <a:pt x="356220" y="391235"/>
                  <a:pt x="1332036" y="54591"/>
                  <a:pt x="1332036" y="54591"/>
                </a:cubicBezTo>
                <a:lnTo>
                  <a:pt x="1332036" y="54591"/>
                </a:lnTo>
                <a:lnTo>
                  <a:pt x="1332036" y="54591"/>
                </a:lnTo>
              </a:path>
            </a:pathLst>
          </a:custGeom>
          <a:noFill/>
          <a:ln w="76200" cap="flat" cmpd="sng" algn="ctr">
            <a:solidFill>
              <a:srgbClr val="00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000" b="0" i="0" u="none" strike="noStrike" cap="none" normalizeH="0" baseline="0" smtClean="0">
              <a:ln>
                <a:noFill/>
              </a:ln>
              <a:solidFill>
                <a:srgbClr val="FFFFFF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6" name="رابط مستقيم 5"/>
          <p:cNvCxnSpPr/>
          <p:nvPr/>
        </p:nvCxnSpPr>
        <p:spPr bwMode="auto">
          <a:xfrm>
            <a:off x="2514600" y="4800600"/>
            <a:ext cx="533400" cy="468600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رابط مستقيم 11"/>
          <p:cNvCxnSpPr/>
          <p:nvPr/>
        </p:nvCxnSpPr>
        <p:spPr bwMode="auto">
          <a:xfrm flipH="1">
            <a:off x="2514600" y="4812000"/>
            <a:ext cx="533400" cy="468600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8089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C79DA46-859B-47EF-A14C-F9A570CD9DE1}" type="slidenum">
              <a:rPr lang="en-US"/>
              <a:pPr/>
              <a:t>25</a:t>
            </a:fld>
            <a:endParaRPr lang="en-US"/>
          </a:p>
        </p:txBody>
      </p:sp>
      <p:sp>
        <p:nvSpPr>
          <p:cNvPr id="80899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dirty="0" smtClean="0"/>
              <a:t>Active Directory Guidelines</a:t>
            </a:r>
          </a:p>
        </p:txBody>
      </p:sp>
      <p:sp>
        <p:nvSpPr>
          <p:cNvPr id="80900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572000"/>
          </a:xfrm>
        </p:spPr>
        <p:txBody>
          <a:bodyPr/>
          <a:lstStyle/>
          <a:p>
            <a:pPr marL="514350" indent="-514350" algn="just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Above all, keep Active Directory as simple as possible</a:t>
            </a:r>
          </a:p>
          <a:p>
            <a:pPr lvl="1" algn="just">
              <a:lnSpc>
                <a:spcPct val="150000"/>
              </a:lnSpc>
            </a:pPr>
            <a:r>
              <a:rPr lang="en-US" dirty="0" smtClean="0"/>
              <a:t>Plan its structure before you implement it</a:t>
            </a:r>
          </a:p>
          <a:p>
            <a:pPr marL="514350" indent="-514350" algn="just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Implement the least number of domains possible</a:t>
            </a:r>
          </a:p>
          <a:p>
            <a:pPr lvl="1" algn="just">
              <a:lnSpc>
                <a:spcPct val="150000"/>
              </a:lnSpc>
            </a:pPr>
            <a:r>
              <a:rPr lang="en-US" dirty="0" smtClean="0"/>
              <a:t>With one domain being the ideal and building from there</a:t>
            </a:r>
          </a:p>
          <a:p>
            <a:pPr marL="514350" indent="-514350" algn="just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Implement only one domain on most small </a:t>
            </a:r>
            <a:r>
              <a:rPr lang="en-US" dirty="0" smtClean="0"/>
              <a:t>networks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3400" y="76200"/>
            <a:ext cx="8077200" cy="1143000"/>
          </a:xfrm>
        </p:spPr>
        <p:txBody>
          <a:bodyPr/>
          <a:lstStyle/>
          <a:p>
            <a:r>
              <a:rPr lang="en-US" dirty="0"/>
              <a:t>Active Directory Guidelines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52400" y="1371600"/>
            <a:ext cx="8839200" cy="4572000"/>
          </a:xfrm>
        </p:spPr>
        <p:txBody>
          <a:bodyPr/>
          <a:lstStyle/>
          <a:p>
            <a:pPr marL="514350" indent="-514350" algn="just">
              <a:lnSpc>
                <a:spcPct val="150000"/>
              </a:lnSpc>
              <a:buFont typeface="+mj-lt"/>
              <a:buAutoNum type="arabicPeriod" startAt="6"/>
            </a:pPr>
            <a:r>
              <a:rPr lang="en-US" dirty="0"/>
              <a:t>Use OUs to reflect the organization</a:t>
            </a:r>
            <a:r>
              <a:rPr lang="ja-JP" altLang="en-US" dirty="0"/>
              <a:t>’</a:t>
            </a:r>
            <a:r>
              <a:rPr lang="en-US" altLang="ja-JP" dirty="0"/>
              <a:t>s structure</a:t>
            </a:r>
          </a:p>
          <a:p>
            <a:pPr marL="514350" indent="-514350" algn="just">
              <a:lnSpc>
                <a:spcPct val="150000"/>
              </a:lnSpc>
              <a:buFont typeface="+mj-lt"/>
              <a:buAutoNum type="arabicPeriod" startAt="6"/>
            </a:pPr>
            <a:r>
              <a:rPr lang="en-US" dirty="0"/>
              <a:t>Create only the number of OUs that are absolutely </a:t>
            </a:r>
            <a:r>
              <a:rPr lang="en-US" dirty="0" smtClean="0"/>
              <a:t>necessary</a:t>
            </a:r>
          </a:p>
          <a:p>
            <a:pPr marL="514350" indent="-514350" algn="just">
              <a:lnSpc>
                <a:spcPct val="150000"/>
              </a:lnSpc>
              <a:buFont typeface="+mj-lt"/>
              <a:buAutoNum type="arabicPeriod" startAt="6"/>
            </a:pPr>
            <a:r>
              <a:rPr lang="en-US" dirty="0" smtClean="0"/>
              <a:t>Do </a:t>
            </a:r>
            <a:r>
              <a:rPr lang="en-US" dirty="0"/>
              <a:t>not build an </a:t>
            </a:r>
            <a:r>
              <a:rPr lang="en-US" dirty="0" smtClean="0"/>
              <a:t>AD </a:t>
            </a:r>
            <a:r>
              <a:rPr lang="en-US" dirty="0"/>
              <a:t>with more than 10 levels of </a:t>
            </a:r>
            <a:r>
              <a:rPr lang="en-US" dirty="0" smtClean="0"/>
              <a:t>OUs</a:t>
            </a:r>
            <a:endParaRPr lang="en-US" dirty="0"/>
          </a:p>
          <a:p>
            <a:pPr marL="514350" indent="-514350" algn="just">
              <a:lnSpc>
                <a:spcPct val="150000"/>
              </a:lnSpc>
              <a:buFont typeface="+mj-lt"/>
              <a:buAutoNum type="arabicPeriod" startAt="6"/>
            </a:pPr>
            <a:r>
              <a:rPr lang="en-US" dirty="0" smtClean="0"/>
              <a:t>Implement </a:t>
            </a:r>
            <a:r>
              <a:rPr lang="en-US" dirty="0"/>
              <a:t>multiple trees and forests only as necessary. </a:t>
            </a: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EF4FA6F-AB93-4A1D-ADE8-2560DF2AE2FD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2776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to Active Directory (AD)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As the nerve system controls everything in human body, Active </a:t>
            </a:r>
            <a:r>
              <a:rPr lang="en-US" dirty="0"/>
              <a:t>Directory coordinates servers, client computers, printers, shared files, and other resources in a Windows Server 2008 network. </a:t>
            </a:r>
            <a:endParaRPr lang="en-US" dirty="0" smtClean="0"/>
          </a:p>
          <a:p>
            <a:pPr marL="0" indent="0" algn="just">
              <a:buNone/>
            </a:pPr>
            <a:endParaRPr lang="en-US" dirty="0" smtClean="0"/>
          </a:p>
          <a:p>
            <a:pPr algn="just"/>
            <a:r>
              <a:rPr lang="en-US" dirty="0" smtClean="0"/>
              <a:t>Active </a:t>
            </a:r>
            <a:r>
              <a:rPr lang="en-US" dirty="0"/>
              <a:t>Directory </a:t>
            </a:r>
            <a:r>
              <a:rPr lang="en-US" dirty="0" smtClean="0"/>
              <a:t>also secures </a:t>
            </a:r>
            <a:r>
              <a:rPr lang="en-US" dirty="0"/>
              <a:t>network resources. </a:t>
            </a:r>
            <a:endParaRPr lang="en-US" dirty="0" smtClean="0"/>
          </a:p>
          <a:p>
            <a:pPr marL="0" indent="0" algn="just">
              <a:buNone/>
            </a:pPr>
            <a:endParaRPr lang="en-US" dirty="0" smtClean="0"/>
          </a:p>
          <a:p>
            <a:pPr algn="just"/>
            <a:r>
              <a:rPr lang="en-US" dirty="0" smtClean="0"/>
              <a:t>Active </a:t>
            </a:r>
            <a:r>
              <a:rPr lang="en-US" dirty="0"/>
              <a:t>Directory accomplishes </a:t>
            </a:r>
            <a:r>
              <a:rPr lang="en-US" dirty="0" smtClean="0"/>
              <a:t>all its </a:t>
            </a:r>
            <a:r>
              <a:rPr lang="en-US" dirty="0"/>
              <a:t>tasks by providing a hierarchy of management elements that enable you to organize </a:t>
            </a:r>
            <a:r>
              <a:rPr lang="en-US" dirty="0" smtClean="0"/>
              <a:t>resources.</a:t>
            </a:r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EF4FA6F-AB93-4A1D-ADE8-2560DF2AE2F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3619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3174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C190041-A4D2-48E5-8045-8CB8E8F65591}" type="slidenum">
              <a:rPr lang="en-US"/>
              <a:pPr/>
              <a:t>4</a:t>
            </a:fld>
            <a:endParaRPr lang="en-US"/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80772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Active Directory Basics</a:t>
            </a:r>
          </a:p>
        </p:txBody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90600"/>
            <a:ext cx="8305800" cy="4572000"/>
          </a:xfrm>
        </p:spPr>
        <p:txBody>
          <a:bodyPr/>
          <a:lstStyle/>
          <a:p>
            <a:pPr algn="just"/>
            <a:r>
              <a:rPr lang="en-US" dirty="0" smtClean="0"/>
              <a:t>What is Active </a:t>
            </a:r>
            <a:r>
              <a:rPr lang="en-US" dirty="0" smtClean="0"/>
              <a:t>Directory (AD</a:t>
            </a:r>
            <a:r>
              <a:rPr lang="en-US" dirty="0" smtClean="0"/>
              <a:t>)? </a:t>
            </a:r>
          </a:p>
          <a:p>
            <a:pPr algn="just"/>
            <a:r>
              <a:rPr lang="en-US" sz="2400" dirty="0" smtClean="0"/>
              <a:t>Directory </a:t>
            </a:r>
            <a:r>
              <a:rPr lang="en-US" sz="2400" dirty="0" smtClean="0"/>
              <a:t>service that houses information about all network resources such as servers, printers, user accounts, groups of user accounts, security policies, and other information</a:t>
            </a:r>
          </a:p>
          <a:p>
            <a:pPr algn="just"/>
            <a:endParaRPr lang="en-US" sz="2400" b="1" dirty="0" smtClean="0"/>
          </a:p>
          <a:p>
            <a:pPr algn="just"/>
            <a:r>
              <a:rPr lang="en-US" sz="2400" dirty="0" smtClean="0"/>
              <a:t>Active </a:t>
            </a:r>
            <a:r>
              <a:rPr lang="en-US" sz="2400" dirty="0"/>
              <a:t>Directory </a:t>
            </a:r>
            <a:r>
              <a:rPr lang="en-US" sz="2400" dirty="0" smtClean="0"/>
              <a:t>also </a:t>
            </a:r>
            <a:r>
              <a:rPr lang="en-US" sz="2400" dirty="0"/>
              <a:t>referred to as Active Directory Domain Services or AD </a:t>
            </a:r>
            <a:r>
              <a:rPr lang="en-US" sz="2400" dirty="0" smtClean="0"/>
              <a:t>DS.</a:t>
            </a:r>
          </a:p>
          <a:p>
            <a:pPr algn="just"/>
            <a:endParaRPr lang="en-US" sz="2400" dirty="0" smtClean="0"/>
          </a:p>
          <a:p>
            <a:pPr algn="just"/>
            <a:r>
              <a:rPr lang="en-US" sz="2400" dirty="0" smtClean="0"/>
              <a:t>Responsible </a:t>
            </a:r>
            <a:r>
              <a:rPr lang="en-US" sz="2400" dirty="0" smtClean="0"/>
              <a:t>for providing a central listing of resources and ways to quickly find and access specific resources and for providing a way to manage network resources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3379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A544163-B7E9-4598-95F1-85872234EB08}" type="slidenum">
              <a:rPr lang="en-US"/>
              <a:pPr/>
              <a:t>5</a:t>
            </a:fld>
            <a:endParaRPr lang="en-US"/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Active Directory Basics (continued)</a:t>
            </a:r>
          </a:p>
        </p:txBody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8305800" cy="4572000"/>
          </a:xfrm>
        </p:spPr>
        <p:txBody>
          <a:bodyPr/>
          <a:lstStyle/>
          <a:p>
            <a:r>
              <a:rPr lang="en-US" dirty="0" smtClean="0"/>
              <a:t>Windows Server 2008 uses Active Directory to manage accounts, groups, and many more network management services</a:t>
            </a:r>
          </a:p>
          <a:p>
            <a:r>
              <a:rPr lang="en-US" b="1" dirty="0" smtClean="0"/>
              <a:t>Domain controllers (DCs)</a:t>
            </a:r>
          </a:p>
          <a:p>
            <a:pPr lvl="1"/>
            <a:r>
              <a:rPr lang="en-US" dirty="0" smtClean="0"/>
              <a:t>Servers that have the AD DS server role installed</a:t>
            </a:r>
          </a:p>
          <a:p>
            <a:pPr lvl="1"/>
            <a:r>
              <a:rPr lang="en-US" dirty="0" smtClean="0"/>
              <a:t>Contain writable copies of information in Active Directory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Domain Controller Replication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sz="2200" dirty="0"/>
              <a:t>In Windows Server 2008, each DC is equal to every other DC in </a:t>
            </a:r>
            <a:r>
              <a:rPr lang="en-US" sz="2200" dirty="0" smtClean="0"/>
              <a:t>which </a:t>
            </a:r>
            <a:r>
              <a:rPr lang="en-US" sz="2200" dirty="0"/>
              <a:t>it </a:t>
            </a:r>
            <a:r>
              <a:rPr lang="en-US" sz="2200" dirty="0" smtClean="0"/>
              <a:t>contains all </a:t>
            </a:r>
            <a:r>
              <a:rPr lang="en-US" sz="2200" dirty="0"/>
              <a:t>information that composes Active Directory</a:t>
            </a:r>
            <a:r>
              <a:rPr lang="en-US" sz="2200" dirty="0" smtClean="0"/>
              <a:t>.</a:t>
            </a:r>
          </a:p>
          <a:p>
            <a:pPr marL="0" indent="0" algn="just">
              <a:buNone/>
            </a:pPr>
            <a:r>
              <a:rPr lang="en-US" sz="2200" dirty="0" smtClean="0"/>
              <a:t> </a:t>
            </a:r>
          </a:p>
          <a:p>
            <a:pPr algn="just"/>
            <a:r>
              <a:rPr lang="en-US" sz="2200" dirty="0" smtClean="0"/>
              <a:t>If </a:t>
            </a:r>
            <a:r>
              <a:rPr lang="en-US" sz="2200" dirty="0"/>
              <a:t>information on one DC </a:t>
            </a:r>
            <a:r>
              <a:rPr lang="en-US" sz="2200" dirty="0" smtClean="0"/>
              <a:t>changes </a:t>
            </a:r>
            <a:r>
              <a:rPr lang="en-US" sz="2200" dirty="0"/>
              <a:t>it is replicated to all other </a:t>
            </a:r>
            <a:r>
              <a:rPr lang="en-US" sz="2200" dirty="0" smtClean="0"/>
              <a:t>DCs. This </a:t>
            </a:r>
            <a:r>
              <a:rPr lang="en-US" sz="2200" dirty="0"/>
              <a:t>process </a:t>
            </a:r>
            <a:r>
              <a:rPr lang="en-US" sz="2200" dirty="0" smtClean="0"/>
              <a:t>is called </a:t>
            </a:r>
            <a:r>
              <a:rPr lang="en-US" sz="2200" b="1" dirty="0" err="1"/>
              <a:t>multimaster</a:t>
            </a:r>
            <a:r>
              <a:rPr lang="en-US" sz="2200" dirty="0"/>
              <a:t> </a:t>
            </a:r>
            <a:r>
              <a:rPr lang="en-US" sz="2200" b="1" dirty="0"/>
              <a:t>replication</a:t>
            </a:r>
            <a:r>
              <a:rPr lang="en-US" sz="2200" dirty="0"/>
              <a:t>. </a:t>
            </a:r>
            <a:r>
              <a:rPr lang="en-US" sz="2200" dirty="0" smtClean="0"/>
              <a:t> </a:t>
            </a:r>
          </a:p>
          <a:p>
            <a:pPr marL="0" indent="0" algn="just">
              <a:buNone/>
            </a:pPr>
            <a:endParaRPr lang="en-US" sz="2200" dirty="0" smtClean="0"/>
          </a:p>
          <a:p>
            <a:pPr algn="just"/>
            <a:r>
              <a:rPr lang="en-US" sz="2200" dirty="0" smtClean="0"/>
              <a:t>The </a:t>
            </a:r>
            <a:r>
              <a:rPr lang="en-US" sz="2200" dirty="0"/>
              <a:t>advantage of this approach is that if one DC fails, Active Directory </a:t>
            </a:r>
            <a:r>
              <a:rPr lang="en-US" sz="2200" dirty="0" smtClean="0"/>
              <a:t>could be accessed from other DCs</a:t>
            </a: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EF4FA6F-AB93-4A1D-ADE8-2560DF2AE2F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7994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Domain </a:t>
            </a:r>
            <a:r>
              <a:rPr lang="en-US" dirty="0" smtClean="0"/>
              <a:t>Controller Replication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33400" y="1676400"/>
            <a:ext cx="8382000" cy="4572000"/>
          </a:xfrm>
        </p:spPr>
        <p:txBody>
          <a:bodyPr/>
          <a:lstStyle/>
          <a:p>
            <a:r>
              <a:rPr lang="en-US" sz="2400" dirty="0"/>
              <a:t>In Windows Server </a:t>
            </a:r>
            <a:r>
              <a:rPr lang="en-US" sz="2400" dirty="0" smtClean="0"/>
              <a:t>2008 Allows you to:</a:t>
            </a:r>
          </a:p>
          <a:p>
            <a:pPr marL="0" indent="0">
              <a:buNone/>
            </a:pPr>
            <a:endParaRPr lang="en-US" sz="2400" dirty="0" smtClean="0"/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S</a:t>
            </a:r>
            <a:r>
              <a:rPr lang="en-US" dirty="0" smtClean="0"/>
              <a:t>et how replication </a:t>
            </a:r>
            <a:r>
              <a:rPr lang="en-US" dirty="0"/>
              <a:t>of </a:t>
            </a:r>
            <a:r>
              <a:rPr lang="en-US" dirty="0" smtClean="0"/>
              <a:t>AD information </a:t>
            </a:r>
            <a:r>
              <a:rPr lang="en-US" dirty="0"/>
              <a:t>to </a:t>
            </a:r>
            <a:r>
              <a:rPr lang="en-US" dirty="0" smtClean="0"/>
              <a:t>occur: </a:t>
            </a:r>
          </a:p>
          <a:p>
            <a:pPr lvl="2"/>
            <a:r>
              <a:rPr lang="en-US" sz="2400" dirty="0"/>
              <a:t>A</a:t>
            </a:r>
            <a:r>
              <a:rPr lang="en-US" sz="2400" dirty="0" smtClean="0"/>
              <a:t>t </a:t>
            </a:r>
            <a:r>
              <a:rPr lang="en-US" sz="2400" dirty="0"/>
              <a:t>a </a:t>
            </a:r>
            <a:r>
              <a:rPr lang="en-US" sz="2400" dirty="0" smtClean="0"/>
              <a:t>fixed interval</a:t>
            </a:r>
          </a:p>
          <a:p>
            <a:pPr lvl="2"/>
            <a:r>
              <a:rPr lang="en-US" sz="2400" dirty="0" smtClean="0"/>
              <a:t>Or as </a:t>
            </a:r>
            <a:r>
              <a:rPr lang="en-US" sz="2400" dirty="0"/>
              <a:t>soon as an update occurs. </a:t>
            </a:r>
            <a:endParaRPr lang="en-US" sz="2400" dirty="0" smtClean="0"/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Determine </a:t>
            </a:r>
            <a:r>
              <a:rPr lang="en-US" dirty="0"/>
              <a:t>how much of </a:t>
            </a:r>
            <a:r>
              <a:rPr lang="en-US" dirty="0" smtClean="0"/>
              <a:t>AD is </a:t>
            </a:r>
            <a:r>
              <a:rPr lang="en-US" dirty="0"/>
              <a:t>replicated each time it is copied from one DC to another. </a:t>
            </a:r>
            <a:endParaRPr lang="en-US" dirty="0" smtClean="0"/>
          </a:p>
          <a:p>
            <a:pPr marL="457200" lvl="1" indent="0">
              <a:buNone/>
            </a:pPr>
            <a:endParaRPr lang="en-US" dirty="0"/>
          </a:p>
          <a:p>
            <a:pPr marL="57150" indent="0">
              <a:buNone/>
            </a:pPr>
            <a:r>
              <a:rPr lang="en-US" dirty="0" smtClean="0"/>
              <a:t>Active </a:t>
            </a:r>
            <a:r>
              <a:rPr lang="en-US" dirty="0"/>
              <a:t>Directory is built to make replication efficient so that it transports as little as </a:t>
            </a:r>
            <a:r>
              <a:rPr lang="en-US" dirty="0" smtClean="0"/>
              <a:t>possible.</a:t>
            </a:r>
            <a:endParaRPr lang="ar-SA" sz="2600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EF4FA6F-AB93-4A1D-ADE8-2560DF2AE2F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4639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3584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8A9CADC9-98BF-44F4-8FD2-3CE87C62364F}" type="slidenum">
              <a:rPr lang="en-US"/>
              <a:pPr/>
              <a:t>8</a:t>
            </a:fld>
            <a:endParaRPr lang="en-US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Active Directory Basics (continued)</a:t>
            </a:r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305800" cy="4572000"/>
          </a:xfrm>
        </p:spPr>
        <p:txBody>
          <a:bodyPr/>
          <a:lstStyle/>
          <a:p>
            <a:pPr marL="0" indent="0">
              <a:buNone/>
            </a:pPr>
            <a:endParaRPr lang="en-US" sz="2300" dirty="0" smtClean="0"/>
          </a:p>
          <a:p>
            <a:r>
              <a:rPr lang="en-US" sz="2300" b="1" dirty="0" smtClean="0"/>
              <a:t>Object</a:t>
            </a:r>
          </a:p>
          <a:p>
            <a:pPr lvl="1"/>
            <a:r>
              <a:rPr lang="en-US" sz="2300" dirty="0" smtClean="0"/>
              <a:t>Object is every resource contained in the domain (such as User-Printer-Scanner) </a:t>
            </a:r>
          </a:p>
          <a:p>
            <a:pPr lvl="1"/>
            <a:r>
              <a:rPr lang="en-US" sz="2300" dirty="0" smtClean="0"/>
              <a:t>Object is associated to a particular domain</a:t>
            </a:r>
          </a:p>
          <a:p>
            <a:pPr lvl="1"/>
            <a:r>
              <a:rPr lang="en-US" sz="2300" dirty="0" smtClean="0"/>
              <a:t>Every object has a globally unique identifier (GUID), which is a unique number associated with it.</a:t>
            </a:r>
            <a:endParaRPr lang="en-US" sz="23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3789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48373CE-6B59-4975-A01C-A098C2E3D408}" type="slidenum">
              <a:rPr lang="en-US"/>
              <a:pPr/>
              <a:t>9</a:t>
            </a:fld>
            <a:endParaRPr lang="en-US"/>
          </a:p>
        </p:txBody>
      </p:sp>
      <p:pic>
        <p:nvPicPr>
          <p:cNvPr id="3789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336550"/>
            <a:ext cx="7327900" cy="575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8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FFFF"/>
      </a:accent1>
      <a:accent2>
        <a:srgbClr val="3333CC"/>
      </a:accent2>
      <a:accent3>
        <a:srgbClr val="FFFFFF"/>
      </a:accent3>
      <a:accent4>
        <a:srgbClr val="000000"/>
      </a:accent4>
      <a:accent5>
        <a:srgbClr val="FFFFFF"/>
      </a:accent5>
      <a:accent6>
        <a:srgbClr val="2D2DB9"/>
      </a:accent6>
      <a:hlink>
        <a:srgbClr val="FFFF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FFFF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2D2DB9"/>
        </a:accent6>
        <a:hlink>
          <a:srgbClr val="FFFF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Default Design">
  <a:themeElements>
    <a:clrScheme name="3_Default Design 8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FFFF"/>
      </a:accent1>
      <a:accent2>
        <a:srgbClr val="3333CC"/>
      </a:accent2>
      <a:accent3>
        <a:srgbClr val="FFFFFF"/>
      </a:accent3>
      <a:accent4>
        <a:srgbClr val="000000"/>
      </a:accent4>
      <a:accent5>
        <a:srgbClr val="FFFFFF"/>
      </a:accent5>
      <a:accent6>
        <a:srgbClr val="2D2DB9"/>
      </a:accent6>
      <a:hlink>
        <a:srgbClr val="FFFFFF"/>
      </a:hlink>
      <a:folHlink>
        <a:srgbClr val="B2B2B2"/>
      </a:folHlink>
    </a:clrScheme>
    <a:fontScheme name="3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FFFF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2D2DB9"/>
        </a:accent6>
        <a:hlink>
          <a:srgbClr val="FFFF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D9DAFEF545AB24FA94FD4321F2457AF" ma:contentTypeVersion="0" ma:contentTypeDescription="Create a new document." ma:contentTypeScope="" ma:versionID="8407ccf4a0f42bb3d78bed96c46f0d40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47206dab0015f8b9f8924535193e8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8D70887D-ECA3-4213-B9E3-4BD05C27E840}"/>
</file>

<file path=customXml/itemProps2.xml><?xml version="1.0" encoding="utf-8"?>
<ds:datastoreItem xmlns:ds="http://schemas.openxmlformats.org/officeDocument/2006/customXml" ds:itemID="{EA601403-6EE1-419B-AEB9-7EE2E346FF1A}"/>
</file>

<file path=customXml/itemProps3.xml><?xml version="1.0" encoding="utf-8"?>
<ds:datastoreItem xmlns:ds="http://schemas.openxmlformats.org/officeDocument/2006/customXml" ds:itemID="{D184B9CC-505F-4587-AA71-3C1895F5AB67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1606</Words>
  <Application>Microsoft Office PowerPoint</Application>
  <PresentationFormat>عرض على الشاشة (3:4)‏</PresentationFormat>
  <Paragraphs>201</Paragraphs>
  <Slides>26</Slides>
  <Notes>9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5</vt:i4>
      </vt:variant>
      <vt:variant>
        <vt:lpstr>نسق</vt:lpstr>
      </vt:variant>
      <vt:variant>
        <vt:i4>2</vt:i4>
      </vt:variant>
      <vt:variant>
        <vt:lpstr>عناوين الشرائح</vt:lpstr>
      </vt:variant>
      <vt:variant>
        <vt:i4>26</vt:i4>
      </vt:variant>
    </vt:vector>
  </HeadingPairs>
  <TitlesOfParts>
    <vt:vector size="33" baseType="lpstr">
      <vt:lpstr>Arial</vt:lpstr>
      <vt:lpstr>Comic Sans MS</vt:lpstr>
      <vt:lpstr>MS PGothic</vt:lpstr>
      <vt:lpstr>MS PGothic</vt:lpstr>
      <vt:lpstr>Times New Roman</vt:lpstr>
      <vt:lpstr>Default Design</vt:lpstr>
      <vt:lpstr>3_Default Design</vt:lpstr>
      <vt:lpstr>Hands-On Microsoft Windows Server 2008</vt:lpstr>
      <vt:lpstr>Objectives</vt:lpstr>
      <vt:lpstr>Introduction to Active Directory (AD)</vt:lpstr>
      <vt:lpstr>Active Directory Basics</vt:lpstr>
      <vt:lpstr>Active Directory Basics (continued)</vt:lpstr>
      <vt:lpstr>Domain Controller Replication</vt:lpstr>
      <vt:lpstr>Domain Controller Replication</vt:lpstr>
      <vt:lpstr>Active Directory Basics (continued)</vt:lpstr>
      <vt:lpstr>عرض تقديمي في PowerPoint</vt:lpstr>
      <vt:lpstr>Schema</vt:lpstr>
      <vt:lpstr>Global catalog</vt:lpstr>
      <vt:lpstr>Global catalog</vt:lpstr>
      <vt:lpstr>Namespace</vt:lpstr>
      <vt:lpstr>Namespaces</vt:lpstr>
      <vt:lpstr>عرض تقديمي في PowerPoint</vt:lpstr>
      <vt:lpstr>Forest</vt:lpstr>
      <vt:lpstr>Forest</vt:lpstr>
      <vt:lpstr>Forest Functional Levels</vt:lpstr>
      <vt:lpstr>Forest Functional Levels</vt:lpstr>
      <vt:lpstr>Tree</vt:lpstr>
      <vt:lpstr>Domains</vt:lpstr>
      <vt:lpstr>عرض تقديمي في PowerPoint</vt:lpstr>
      <vt:lpstr>Organizational Unit</vt:lpstr>
      <vt:lpstr>Organizational Unit (continued)</vt:lpstr>
      <vt:lpstr>Active Directory Guidelines</vt:lpstr>
      <vt:lpstr>Active Directory Guidelines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</dc:title>
  <dc:creator/>
  <cp:lastModifiedBy/>
  <cp:revision>694</cp:revision>
  <dcterms:created xsi:type="dcterms:W3CDTF">2010-04-01T12:00:33Z</dcterms:created>
  <dcterms:modified xsi:type="dcterms:W3CDTF">2015-10-05T23:29:55Z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0x0101006D9DAFEF545AB24FA94FD4321F2457AF</vt:lpwstr>
  </property>
</Properties>
</file>