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4" r:id="rId2"/>
  </p:sldMasterIdLst>
  <p:notesMasterIdLst>
    <p:notesMasterId r:id="rId27"/>
  </p:notesMasterIdLst>
  <p:handoutMasterIdLst>
    <p:handoutMasterId r:id="rId28"/>
  </p:handoutMasterIdLst>
  <p:sldIdLst>
    <p:sldId id="604" r:id="rId3"/>
    <p:sldId id="257" r:id="rId4"/>
    <p:sldId id="847" r:id="rId5"/>
    <p:sldId id="807" r:id="rId6"/>
    <p:sldId id="871" r:id="rId7"/>
    <p:sldId id="848" r:id="rId8"/>
    <p:sldId id="856" r:id="rId9"/>
    <p:sldId id="684" r:id="rId10"/>
    <p:sldId id="609" r:id="rId11"/>
    <p:sldId id="670" r:id="rId12"/>
    <p:sldId id="397" r:id="rId13"/>
    <p:sldId id="712" r:id="rId14"/>
    <p:sldId id="659" r:id="rId15"/>
    <p:sldId id="660" r:id="rId16"/>
    <p:sldId id="750" r:id="rId17"/>
    <p:sldId id="772" r:id="rId18"/>
    <p:sldId id="764" r:id="rId19"/>
    <p:sldId id="814" r:id="rId20"/>
    <p:sldId id="870" r:id="rId21"/>
    <p:sldId id="773" r:id="rId22"/>
    <p:sldId id="777" r:id="rId23"/>
    <p:sldId id="779" r:id="rId24"/>
    <p:sldId id="858" r:id="rId25"/>
    <p:sldId id="82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222222"/>
    <a:srgbClr val="FFFFFF"/>
    <a:srgbClr val="18B2B6"/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0440" autoAdjust="0"/>
    <p:restoredTop sz="94531" autoAdjust="0"/>
  </p:normalViewPr>
  <p:slideViewPr>
    <p:cSldViewPr>
      <p:cViewPr varScale="1">
        <p:scale>
          <a:sx n="69" d="100"/>
          <a:sy n="69" d="100"/>
        </p:scale>
        <p:origin x="-10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6C3A76-B9C1-4531-8E24-9945CAB50284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91A52F-224A-4F69-92E3-CD5A7EF2BC47}">
      <dgm:prSet phldrT="[Text]"/>
      <dgm:spPr/>
      <dgm:t>
        <a:bodyPr/>
        <a:lstStyle/>
        <a:p>
          <a:pPr algn="ctr" rtl="1"/>
          <a:r>
            <a:rPr lang="en-US" dirty="0" smtClean="0"/>
            <a:t>Root</a:t>
          </a:r>
          <a:endParaRPr lang="ar-SA" dirty="0"/>
        </a:p>
      </dgm:t>
    </dgm:pt>
    <dgm:pt modelId="{CDEC465A-8671-4D8B-BA4D-441255B53121}" type="parTrans" cxnId="{9FA69F09-DCB3-47F6-8D63-58BA1950EDF3}">
      <dgm:prSet/>
      <dgm:spPr/>
      <dgm:t>
        <a:bodyPr/>
        <a:lstStyle/>
        <a:p>
          <a:pPr algn="ctr" rtl="1"/>
          <a:endParaRPr lang="ar-SA"/>
        </a:p>
      </dgm:t>
    </dgm:pt>
    <dgm:pt modelId="{84D9A70A-B7A1-42EB-9CA3-2796799CCE2B}" type="sibTrans" cxnId="{9FA69F09-DCB3-47F6-8D63-58BA1950EDF3}">
      <dgm:prSet/>
      <dgm:spPr/>
      <dgm:t>
        <a:bodyPr/>
        <a:lstStyle/>
        <a:p>
          <a:pPr algn="ctr" rtl="1"/>
          <a:endParaRPr lang="ar-SA"/>
        </a:p>
      </dgm:t>
    </dgm:pt>
    <dgm:pt modelId="{A502AEF5-D3A8-42CF-AEB0-CE8A0E2CDEC5}" type="asst">
      <dgm:prSet phldrT="[Text]"/>
      <dgm:spPr/>
      <dgm:t>
        <a:bodyPr/>
        <a:lstStyle/>
        <a:p>
          <a:pPr algn="ctr" rtl="1"/>
          <a:r>
            <a:rPr lang="en-US" dirty="0" err="1" smtClean="0"/>
            <a:t>sa</a:t>
          </a:r>
          <a:endParaRPr lang="ar-SA" dirty="0"/>
        </a:p>
      </dgm:t>
    </dgm:pt>
    <dgm:pt modelId="{4B427F29-2017-4EDD-A993-094578253464}" type="parTrans" cxnId="{A5124EE2-8A7D-4528-97C5-B8EF2EEED20C}">
      <dgm:prSet/>
      <dgm:spPr/>
      <dgm:t>
        <a:bodyPr/>
        <a:lstStyle/>
        <a:p>
          <a:pPr algn="ctr" rtl="1"/>
          <a:endParaRPr lang="ar-SA"/>
        </a:p>
      </dgm:t>
    </dgm:pt>
    <dgm:pt modelId="{A67C9BEC-888B-4A2B-9E8C-9E36A4596847}" type="sibTrans" cxnId="{A5124EE2-8A7D-4528-97C5-B8EF2EEED20C}">
      <dgm:prSet/>
      <dgm:spPr/>
      <dgm:t>
        <a:bodyPr/>
        <a:lstStyle/>
        <a:p>
          <a:pPr algn="ctr" rtl="1"/>
          <a:endParaRPr lang="ar-SA"/>
        </a:p>
      </dgm:t>
    </dgm:pt>
    <dgm:pt modelId="{1C082432-C975-4E9E-92D3-44CD8ED98018}" type="asst">
      <dgm:prSet/>
      <dgm:spPr/>
      <dgm:t>
        <a:bodyPr/>
        <a:lstStyle/>
        <a:p>
          <a:pPr algn="ctr" rtl="1"/>
          <a:r>
            <a:rPr lang="en-US" dirty="0" smtClean="0"/>
            <a:t>com</a:t>
          </a:r>
          <a:endParaRPr lang="ar-SA" dirty="0"/>
        </a:p>
      </dgm:t>
    </dgm:pt>
    <dgm:pt modelId="{646A0A2B-53B0-49C7-9810-20443ACCCD65}" type="parTrans" cxnId="{CF08009F-556E-443F-82C3-D41444AC222A}">
      <dgm:prSet/>
      <dgm:spPr/>
      <dgm:t>
        <a:bodyPr/>
        <a:lstStyle/>
        <a:p>
          <a:pPr algn="ctr" rtl="1"/>
          <a:endParaRPr lang="ar-SA"/>
        </a:p>
      </dgm:t>
    </dgm:pt>
    <dgm:pt modelId="{700E444F-134E-48C0-911B-4D07EE4243F8}" type="sibTrans" cxnId="{CF08009F-556E-443F-82C3-D41444AC222A}">
      <dgm:prSet/>
      <dgm:spPr/>
      <dgm:t>
        <a:bodyPr/>
        <a:lstStyle/>
        <a:p>
          <a:pPr algn="ctr" rtl="1"/>
          <a:endParaRPr lang="ar-SA"/>
        </a:p>
      </dgm:t>
    </dgm:pt>
    <dgm:pt modelId="{9752469C-D2BC-4837-B373-4AC1768CE8D9}">
      <dgm:prSet/>
      <dgm:spPr/>
      <dgm:t>
        <a:bodyPr/>
        <a:lstStyle/>
        <a:p>
          <a:pPr algn="ctr" rtl="1"/>
          <a:r>
            <a:rPr lang="en-US" dirty="0" err="1" smtClean="0"/>
            <a:t>edu</a:t>
          </a:r>
          <a:endParaRPr lang="ar-SA" dirty="0"/>
        </a:p>
      </dgm:t>
    </dgm:pt>
    <dgm:pt modelId="{8B8720E2-644F-4517-9A86-F9F012228444}" type="parTrans" cxnId="{BE11A6DC-9CC9-45DF-BBAA-97A7CF97E7D2}">
      <dgm:prSet/>
      <dgm:spPr/>
      <dgm:t>
        <a:bodyPr/>
        <a:lstStyle/>
        <a:p>
          <a:pPr algn="ctr" rtl="1"/>
          <a:endParaRPr lang="ar-SA"/>
        </a:p>
      </dgm:t>
    </dgm:pt>
    <dgm:pt modelId="{FBF3E759-081E-484C-8743-31DBFCFE0751}" type="sibTrans" cxnId="{BE11A6DC-9CC9-45DF-BBAA-97A7CF97E7D2}">
      <dgm:prSet/>
      <dgm:spPr/>
      <dgm:t>
        <a:bodyPr/>
        <a:lstStyle/>
        <a:p>
          <a:pPr algn="ctr" rtl="1"/>
          <a:endParaRPr lang="ar-SA"/>
        </a:p>
      </dgm:t>
    </dgm:pt>
    <dgm:pt modelId="{05C25FCB-B65A-4011-B46D-459D799C039F}">
      <dgm:prSet/>
      <dgm:spPr/>
      <dgm:t>
        <a:bodyPr/>
        <a:lstStyle/>
        <a:p>
          <a:pPr algn="ctr" rtl="1"/>
          <a:r>
            <a:rPr lang="en-US" dirty="0" err="1" smtClean="0"/>
            <a:t>ksu</a:t>
          </a:r>
          <a:endParaRPr lang="ar-SA" dirty="0"/>
        </a:p>
      </dgm:t>
    </dgm:pt>
    <dgm:pt modelId="{33E15ABB-8D5B-4B05-BC61-D48478F85C3C}" type="parTrans" cxnId="{C88132E2-DC6F-40C6-8C92-45546B0DCE7F}">
      <dgm:prSet/>
      <dgm:spPr/>
      <dgm:t>
        <a:bodyPr/>
        <a:lstStyle/>
        <a:p>
          <a:pPr algn="ctr" rtl="1"/>
          <a:endParaRPr lang="ar-SA"/>
        </a:p>
      </dgm:t>
    </dgm:pt>
    <dgm:pt modelId="{7D1EFF68-5A08-4B0E-AC27-308DA15F1EE8}" type="sibTrans" cxnId="{C88132E2-DC6F-40C6-8C92-45546B0DCE7F}">
      <dgm:prSet/>
      <dgm:spPr/>
      <dgm:t>
        <a:bodyPr/>
        <a:lstStyle/>
        <a:p>
          <a:pPr algn="ctr" rtl="1"/>
          <a:endParaRPr lang="ar-SA"/>
        </a:p>
      </dgm:t>
    </dgm:pt>
    <dgm:pt modelId="{8B46B41B-9C53-4CB6-A370-6E434C11C994}">
      <dgm:prSet/>
      <dgm:spPr/>
      <dgm:t>
        <a:bodyPr/>
        <a:lstStyle/>
        <a:p>
          <a:pPr algn="ctr" rtl="1"/>
          <a:r>
            <a:rPr lang="en-US" dirty="0" err="1" smtClean="0"/>
            <a:t>google</a:t>
          </a:r>
          <a:endParaRPr lang="ar-SA" dirty="0"/>
        </a:p>
      </dgm:t>
    </dgm:pt>
    <dgm:pt modelId="{B4165C39-0555-42A0-82E6-4DDE7D1694F0}" type="parTrans" cxnId="{DA446381-89F8-44AB-A393-BF691AC3C885}">
      <dgm:prSet/>
      <dgm:spPr/>
      <dgm:t>
        <a:bodyPr/>
        <a:lstStyle/>
        <a:p>
          <a:pPr algn="ctr" rtl="1"/>
          <a:endParaRPr lang="ar-SA"/>
        </a:p>
      </dgm:t>
    </dgm:pt>
    <dgm:pt modelId="{A5BF943F-37C9-4CED-B214-6D9B86238C98}" type="sibTrans" cxnId="{DA446381-89F8-44AB-A393-BF691AC3C885}">
      <dgm:prSet/>
      <dgm:spPr/>
      <dgm:t>
        <a:bodyPr/>
        <a:lstStyle/>
        <a:p>
          <a:pPr algn="ctr" rtl="1"/>
          <a:endParaRPr lang="ar-SA"/>
        </a:p>
      </dgm:t>
    </dgm:pt>
    <dgm:pt modelId="{DD44F2A7-8DBC-4A2D-B3C5-3C2AB237E771}" type="pres">
      <dgm:prSet presAssocID="{FF6C3A76-B9C1-4531-8E24-9945CAB5028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925C1A1-E309-4663-8702-4D266112E4A4}" type="pres">
      <dgm:prSet presAssocID="{2191A52F-224A-4F69-92E3-CD5A7EF2BC47}" presName="root1" presStyleCnt="0"/>
      <dgm:spPr/>
    </dgm:pt>
    <dgm:pt modelId="{8E428C82-E511-4713-AB75-D48F4DDF61E3}" type="pres">
      <dgm:prSet presAssocID="{2191A52F-224A-4F69-92E3-CD5A7EF2BC4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7E45CFF-0DA1-4894-A03E-8AE32A94C90D}" type="pres">
      <dgm:prSet presAssocID="{2191A52F-224A-4F69-92E3-CD5A7EF2BC47}" presName="level2hierChild" presStyleCnt="0"/>
      <dgm:spPr/>
    </dgm:pt>
    <dgm:pt modelId="{AF2ADAA5-2ECA-4A3C-8A4B-1EBC356166CA}" type="pres">
      <dgm:prSet presAssocID="{646A0A2B-53B0-49C7-9810-20443ACCCD65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D49D967-DFD5-4FAC-AE52-679B3D0AAD05}" type="pres">
      <dgm:prSet presAssocID="{646A0A2B-53B0-49C7-9810-20443ACCCD65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B464571-8928-4FCE-961E-6897C28A57D3}" type="pres">
      <dgm:prSet presAssocID="{1C082432-C975-4E9E-92D3-44CD8ED98018}" presName="root2" presStyleCnt="0"/>
      <dgm:spPr/>
    </dgm:pt>
    <dgm:pt modelId="{EC2B6F4C-AC3C-470B-8EA0-F8CCFB77E146}" type="pres">
      <dgm:prSet presAssocID="{1C082432-C975-4E9E-92D3-44CD8ED98018}" presName="LevelTwoTextNode" presStyleLbl="asst1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486EE62-BE32-4F60-B448-CA240228A8B2}" type="pres">
      <dgm:prSet presAssocID="{1C082432-C975-4E9E-92D3-44CD8ED98018}" presName="level3hierChild" presStyleCnt="0"/>
      <dgm:spPr/>
    </dgm:pt>
    <dgm:pt modelId="{B73B95A9-2BD1-4873-BF8F-C277DFB354CB}" type="pres">
      <dgm:prSet presAssocID="{B4165C39-0555-42A0-82E6-4DDE7D1694F0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6FEC3F47-8E7A-439C-A0A1-CD58FE41537E}" type="pres">
      <dgm:prSet presAssocID="{B4165C39-0555-42A0-82E6-4DDE7D1694F0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47E74D73-F1C2-4047-9940-F9EA671D83D3}" type="pres">
      <dgm:prSet presAssocID="{8B46B41B-9C53-4CB6-A370-6E434C11C994}" presName="root2" presStyleCnt="0"/>
      <dgm:spPr/>
    </dgm:pt>
    <dgm:pt modelId="{F16D453D-D797-41C8-A464-153949F671B9}" type="pres">
      <dgm:prSet presAssocID="{8B46B41B-9C53-4CB6-A370-6E434C11C994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4DAA362-1EC6-4619-99E9-1CB2A8649217}" type="pres">
      <dgm:prSet presAssocID="{8B46B41B-9C53-4CB6-A370-6E434C11C994}" presName="level3hierChild" presStyleCnt="0"/>
      <dgm:spPr/>
    </dgm:pt>
    <dgm:pt modelId="{71A6FAF8-95D0-412E-9067-8A29C7DE6AA8}" type="pres">
      <dgm:prSet presAssocID="{4B427F29-2017-4EDD-A993-094578253464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902B1E80-8FF5-4B17-BBBF-2D129FF357CA}" type="pres">
      <dgm:prSet presAssocID="{4B427F29-2017-4EDD-A993-094578253464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BBC974E3-4EF6-4C47-A27F-023F1AD76FEA}" type="pres">
      <dgm:prSet presAssocID="{A502AEF5-D3A8-42CF-AEB0-CE8A0E2CDEC5}" presName="root2" presStyleCnt="0"/>
      <dgm:spPr/>
    </dgm:pt>
    <dgm:pt modelId="{3296EB3D-0513-466A-A727-B564319CF26E}" type="pres">
      <dgm:prSet presAssocID="{A502AEF5-D3A8-42CF-AEB0-CE8A0E2CDEC5}" presName="LevelTwoTextNode" presStyleLbl="asst1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25C925A-FBAC-4C96-8A0D-1ED120A2CB6D}" type="pres">
      <dgm:prSet presAssocID="{A502AEF5-D3A8-42CF-AEB0-CE8A0E2CDEC5}" presName="level3hierChild" presStyleCnt="0"/>
      <dgm:spPr/>
    </dgm:pt>
    <dgm:pt modelId="{8A0B7AEF-3509-40FC-96F0-95A104675036}" type="pres">
      <dgm:prSet presAssocID="{8B8720E2-644F-4517-9A86-F9F012228444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BE793515-C073-4D29-A484-AA8AB2B4FE50}" type="pres">
      <dgm:prSet presAssocID="{8B8720E2-644F-4517-9A86-F9F012228444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285C9810-2C7B-419C-8627-F8D7CEB473B2}" type="pres">
      <dgm:prSet presAssocID="{9752469C-D2BC-4837-B373-4AC1768CE8D9}" presName="root2" presStyleCnt="0"/>
      <dgm:spPr/>
    </dgm:pt>
    <dgm:pt modelId="{BDE0A019-D3CF-47D3-9ECC-170B39117C63}" type="pres">
      <dgm:prSet presAssocID="{9752469C-D2BC-4837-B373-4AC1768CE8D9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81DC70-3B97-44D8-AE10-8BBF785DC9C7}" type="pres">
      <dgm:prSet presAssocID="{9752469C-D2BC-4837-B373-4AC1768CE8D9}" presName="level3hierChild" presStyleCnt="0"/>
      <dgm:spPr/>
    </dgm:pt>
    <dgm:pt modelId="{86686113-6E9D-4B84-924B-AFB75A870AD4}" type="pres">
      <dgm:prSet presAssocID="{33E15ABB-8D5B-4B05-BC61-D48478F85C3C}" presName="conn2-1" presStyleLbl="parChTrans1D4" presStyleIdx="0" presStyleCnt="1"/>
      <dgm:spPr/>
      <dgm:t>
        <a:bodyPr/>
        <a:lstStyle/>
        <a:p>
          <a:pPr rtl="1"/>
          <a:endParaRPr lang="ar-SA"/>
        </a:p>
      </dgm:t>
    </dgm:pt>
    <dgm:pt modelId="{81C04384-4DCA-4FE2-B6D7-32B37911B5E6}" type="pres">
      <dgm:prSet presAssocID="{33E15ABB-8D5B-4B05-BC61-D48478F85C3C}" presName="connTx" presStyleLbl="parChTrans1D4" presStyleIdx="0" presStyleCnt="1"/>
      <dgm:spPr/>
      <dgm:t>
        <a:bodyPr/>
        <a:lstStyle/>
        <a:p>
          <a:pPr rtl="1"/>
          <a:endParaRPr lang="ar-SA"/>
        </a:p>
      </dgm:t>
    </dgm:pt>
    <dgm:pt modelId="{3119A2EB-753A-4102-AC4F-265929480DD5}" type="pres">
      <dgm:prSet presAssocID="{05C25FCB-B65A-4011-B46D-459D799C039F}" presName="root2" presStyleCnt="0"/>
      <dgm:spPr/>
    </dgm:pt>
    <dgm:pt modelId="{CA50647F-81F5-41AB-A5D9-8058F1AEF890}" type="pres">
      <dgm:prSet presAssocID="{05C25FCB-B65A-4011-B46D-459D799C039F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AEF129-F398-477F-9126-91DEB9640377}" type="pres">
      <dgm:prSet presAssocID="{05C25FCB-B65A-4011-B46D-459D799C039F}" presName="level3hierChild" presStyleCnt="0"/>
      <dgm:spPr/>
    </dgm:pt>
  </dgm:ptLst>
  <dgm:cxnLst>
    <dgm:cxn modelId="{C88132E2-DC6F-40C6-8C92-45546B0DCE7F}" srcId="{9752469C-D2BC-4837-B373-4AC1768CE8D9}" destId="{05C25FCB-B65A-4011-B46D-459D799C039F}" srcOrd="0" destOrd="0" parTransId="{33E15ABB-8D5B-4B05-BC61-D48478F85C3C}" sibTransId="{7D1EFF68-5A08-4B0E-AC27-308DA15F1EE8}"/>
    <dgm:cxn modelId="{C9E441EB-9619-4971-A6E3-DE76003D52C6}" type="presOf" srcId="{646A0A2B-53B0-49C7-9810-20443ACCCD65}" destId="{FD49D967-DFD5-4FAC-AE52-679B3D0AAD05}" srcOrd="1" destOrd="0" presId="urn:microsoft.com/office/officeart/2005/8/layout/hierarchy2"/>
    <dgm:cxn modelId="{E2DF2947-7611-4EE6-A4E0-E93CEE2A96C4}" type="presOf" srcId="{646A0A2B-53B0-49C7-9810-20443ACCCD65}" destId="{AF2ADAA5-2ECA-4A3C-8A4B-1EBC356166CA}" srcOrd="0" destOrd="0" presId="urn:microsoft.com/office/officeart/2005/8/layout/hierarchy2"/>
    <dgm:cxn modelId="{DA446381-89F8-44AB-A393-BF691AC3C885}" srcId="{1C082432-C975-4E9E-92D3-44CD8ED98018}" destId="{8B46B41B-9C53-4CB6-A370-6E434C11C994}" srcOrd="0" destOrd="0" parTransId="{B4165C39-0555-42A0-82E6-4DDE7D1694F0}" sibTransId="{A5BF943F-37C9-4CED-B214-6D9B86238C98}"/>
    <dgm:cxn modelId="{5D6C1088-241F-4F6A-87F4-9084154ABBE1}" type="presOf" srcId="{B4165C39-0555-42A0-82E6-4DDE7D1694F0}" destId="{B73B95A9-2BD1-4873-BF8F-C277DFB354CB}" srcOrd="0" destOrd="0" presId="urn:microsoft.com/office/officeart/2005/8/layout/hierarchy2"/>
    <dgm:cxn modelId="{61440183-B72C-4E90-8A86-A2BA1D068A10}" type="presOf" srcId="{FF6C3A76-B9C1-4531-8E24-9945CAB50284}" destId="{DD44F2A7-8DBC-4A2D-B3C5-3C2AB237E771}" srcOrd="0" destOrd="0" presId="urn:microsoft.com/office/officeart/2005/8/layout/hierarchy2"/>
    <dgm:cxn modelId="{20D89671-88DF-4EB2-9203-B91F7AAC7053}" type="presOf" srcId="{33E15ABB-8D5B-4B05-BC61-D48478F85C3C}" destId="{81C04384-4DCA-4FE2-B6D7-32B37911B5E6}" srcOrd="1" destOrd="0" presId="urn:microsoft.com/office/officeart/2005/8/layout/hierarchy2"/>
    <dgm:cxn modelId="{A5124EE2-8A7D-4528-97C5-B8EF2EEED20C}" srcId="{2191A52F-224A-4F69-92E3-CD5A7EF2BC47}" destId="{A502AEF5-D3A8-42CF-AEB0-CE8A0E2CDEC5}" srcOrd="1" destOrd="0" parTransId="{4B427F29-2017-4EDD-A993-094578253464}" sibTransId="{A67C9BEC-888B-4A2B-9E8C-9E36A4596847}"/>
    <dgm:cxn modelId="{F85BBB66-7655-47C2-BAD1-C689CA2A9ED6}" type="presOf" srcId="{4B427F29-2017-4EDD-A993-094578253464}" destId="{71A6FAF8-95D0-412E-9067-8A29C7DE6AA8}" srcOrd="0" destOrd="0" presId="urn:microsoft.com/office/officeart/2005/8/layout/hierarchy2"/>
    <dgm:cxn modelId="{8F732D1C-C6B2-4259-9D73-6F22608074C2}" type="presOf" srcId="{8B46B41B-9C53-4CB6-A370-6E434C11C994}" destId="{F16D453D-D797-41C8-A464-153949F671B9}" srcOrd="0" destOrd="0" presId="urn:microsoft.com/office/officeart/2005/8/layout/hierarchy2"/>
    <dgm:cxn modelId="{67DA2AB0-5A98-4F72-B173-E6435C0C603B}" type="presOf" srcId="{9752469C-D2BC-4837-B373-4AC1768CE8D9}" destId="{BDE0A019-D3CF-47D3-9ECC-170B39117C63}" srcOrd="0" destOrd="0" presId="urn:microsoft.com/office/officeart/2005/8/layout/hierarchy2"/>
    <dgm:cxn modelId="{7F6A4AFA-525E-4A7F-9146-40C7112CC2EC}" type="presOf" srcId="{8B8720E2-644F-4517-9A86-F9F012228444}" destId="{BE793515-C073-4D29-A484-AA8AB2B4FE50}" srcOrd="1" destOrd="0" presId="urn:microsoft.com/office/officeart/2005/8/layout/hierarchy2"/>
    <dgm:cxn modelId="{EBE15AEE-136D-4A57-8FFA-7ABCB3F72A16}" type="presOf" srcId="{4B427F29-2017-4EDD-A993-094578253464}" destId="{902B1E80-8FF5-4B17-BBBF-2D129FF357CA}" srcOrd="1" destOrd="0" presId="urn:microsoft.com/office/officeart/2005/8/layout/hierarchy2"/>
    <dgm:cxn modelId="{5263B24A-FD8F-4979-9BD8-CCEACF41E513}" type="presOf" srcId="{05C25FCB-B65A-4011-B46D-459D799C039F}" destId="{CA50647F-81F5-41AB-A5D9-8058F1AEF890}" srcOrd="0" destOrd="0" presId="urn:microsoft.com/office/officeart/2005/8/layout/hierarchy2"/>
    <dgm:cxn modelId="{7C632BF7-DB3A-4D3A-B143-2360013604FA}" type="presOf" srcId="{A502AEF5-D3A8-42CF-AEB0-CE8A0E2CDEC5}" destId="{3296EB3D-0513-466A-A727-B564319CF26E}" srcOrd="0" destOrd="0" presId="urn:microsoft.com/office/officeart/2005/8/layout/hierarchy2"/>
    <dgm:cxn modelId="{C93E2552-766F-4E66-8B8E-9575B3434EDA}" type="presOf" srcId="{33E15ABB-8D5B-4B05-BC61-D48478F85C3C}" destId="{86686113-6E9D-4B84-924B-AFB75A870AD4}" srcOrd="0" destOrd="0" presId="urn:microsoft.com/office/officeart/2005/8/layout/hierarchy2"/>
    <dgm:cxn modelId="{A420B577-72F0-4375-95B4-16CFC69D834B}" type="presOf" srcId="{8B8720E2-644F-4517-9A86-F9F012228444}" destId="{8A0B7AEF-3509-40FC-96F0-95A104675036}" srcOrd="0" destOrd="0" presId="urn:microsoft.com/office/officeart/2005/8/layout/hierarchy2"/>
    <dgm:cxn modelId="{CF08009F-556E-443F-82C3-D41444AC222A}" srcId="{2191A52F-224A-4F69-92E3-CD5A7EF2BC47}" destId="{1C082432-C975-4E9E-92D3-44CD8ED98018}" srcOrd="0" destOrd="0" parTransId="{646A0A2B-53B0-49C7-9810-20443ACCCD65}" sibTransId="{700E444F-134E-48C0-911B-4D07EE4243F8}"/>
    <dgm:cxn modelId="{9FA69F09-DCB3-47F6-8D63-58BA1950EDF3}" srcId="{FF6C3A76-B9C1-4531-8E24-9945CAB50284}" destId="{2191A52F-224A-4F69-92E3-CD5A7EF2BC47}" srcOrd="0" destOrd="0" parTransId="{CDEC465A-8671-4D8B-BA4D-441255B53121}" sibTransId="{84D9A70A-B7A1-42EB-9CA3-2796799CCE2B}"/>
    <dgm:cxn modelId="{93DBFE2E-5680-4095-A572-A43DF2D10FF8}" type="presOf" srcId="{1C082432-C975-4E9E-92D3-44CD8ED98018}" destId="{EC2B6F4C-AC3C-470B-8EA0-F8CCFB77E146}" srcOrd="0" destOrd="0" presId="urn:microsoft.com/office/officeart/2005/8/layout/hierarchy2"/>
    <dgm:cxn modelId="{5B9385BE-27C3-41F7-9C90-97DA7E4579DF}" type="presOf" srcId="{B4165C39-0555-42A0-82E6-4DDE7D1694F0}" destId="{6FEC3F47-8E7A-439C-A0A1-CD58FE41537E}" srcOrd="1" destOrd="0" presId="urn:microsoft.com/office/officeart/2005/8/layout/hierarchy2"/>
    <dgm:cxn modelId="{C2CD2B19-0064-46DE-8E2A-589A9BE292DE}" type="presOf" srcId="{2191A52F-224A-4F69-92E3-CD5A7EF2BC47}" destId="{8E428C82-E511-4713-AB75-D48F4DDF61E3}" srcOrd="0" destOrd="0" presId="urn:microsoft.com/office/officeart/2005/8/layout/hierarchy2"/>
    <dgm:cxn modelId="{BE11A6DC-9CC9-45DF-BBAA-97A7CF97E7D2}" srcId="{A502AEF5-D3A8-42CF-AEB0-CE8A0E2CDEC5}" destId="{9752469C-D2BC-4837-B373-4AC1768CE8D9}" srcOrd="0" destOrd="0" parTransId="{8B8720E2-644F-4517-9A86-F9F012228444}" sibTransId="{FBF3E759-081E-484C-8743-31DBFCFE0751}"/>
    <dgm:cxn modelId="{B35E9AD0-834E-4A09-88F1-C3E9AFF0B03A}" type="presParOf" srcId="{DD44F2A7-8DBC-4A2D-B3C5-3C2AB237E771}" destId="{B925C1A1-E309-4663-8702-4D266112E4A4}" srcOrd="0" destOrd="0" presId="urn:microsoft.com/office/officeart/2005/8/layout/hierarchy2"/>
    <dgm:cxn modelId="{83873838-19B2-4B58-B0CA-342874323CDF}" type="presParOf" srcId="{B925C1A1-E309-4663-8702-4D266112E4A4}" destId="{8E428C82-E511-4713-AB75-D48F4DDF61E3}" srcOrd="0" destOrd="0" presId="urn:microsoft.com/office/officeart/2005/8/layout/hierarchy2"/>
    <dgm:cxn modelId="{F1A86724-3103-4BF7-AAF7-62581514FE1E}" type="presParOf" srcId="{B925C1A1-E309-4663-8702-4D266112E4A4}" destId="{D7E45CFF-0DA1-4894-A03E-8AE32A94C90D}" srcOrd="1" destOrd="0" presId="urn:microsoft.com/office/officeart/2005/8/layout/hierarchy2"/>
    <dgm:cxn modelId="{14C06305-12D5-4483-92BC-904F9FB47D58}" type="presParOf" srcId="{D7E45CFF-0DA1-4894-A03E-8AE32A94C90D}" destId="{AF2ADAA5-2ECA-4A3C-8A4B-1EBC356166CA}" srcOrd="0" destOrd="0" presId="urn:microsoft.com/office/officeart/2005/8/layout/hierarchy2"/>
    <dgm:cxn modelId="{5C89467D-E362-4F4E-BB7E-F9B476F1C276}" type="presParOf" srcId="{AF2ADAA5-2ECA-4A3C-8A4B-1EBC356166CA}" destId="{FD49D967-DFD5-4FAC-AE52-679B3D0AAD05}" srcOrd="0" destOrd="0" presId="urn:microsoft.com/office/officeart/2005/8/layout/hierarchy2"/>
    <dgm:cxn modelId="{52B5B581-0905-44EF-98CD-CA7072871E6C}" type="presParOf" srcId="{D7E45CFF-0DA1-4894-A03E-8AE32A94C90D}" destId="{9B464571-8928-4FCE-961E-6897C28A57D3}" srcOrd="1" destOrd="0" presId="urn:microsoft.com/office/officeart/2005/8/layout/hierarchy2"/>
    <dgm:cxn modelId="{6B801A68-1C40-45C2-97BA-F9E1E281561B}" type="presParOf" srcId="{9B464571-8928-4FCE-961E-6897C28A57D3}" destId="{EC2B6F4C-AC3C-470B-8EA0-F8CCFB77E146}" srcOrd="0" destOrd="0" presId="urn:microsoft.com/office/officeart/2005/8/layout/hierarchy2"/>
    <dgm:cxn modelId="{BD128B4F-733D-4528-B27E-BF708FD3F45E}" type="presParOf" srcId="{9B464571-8928-4FCE-961E-6897C28A57D3}" destId="{0486EE62-BE32-4F60-B448-CA240228A8B2}" srcOrd="1" destOrd="0" presId="urn:microsoft.com/office/officeart/2005/8/layout/hierarchy2"/>
    <dgm:cxn modelId="{3EC9AC90-2CB7-4E9A-837F-C30829A10AE7}" type="presParOf" srcId="{0486EE62-BE32-4F60-B448-CA240228A8B2}" destId="{B73B95A9-2BD1-4873-BF8F-C277DFB354CB}" srcOrd="0" destOrd="0" presId="urn:microsoft.com/office/officeart/2005/8/layout/hierarchy2"/>
    <dgm:cxn modelId="{898763C0-EFEB-43CD-B4A4-5E736DEECE46}" type="presParOf" srcId="{B73B95A9-2BD1-4873-BF8F-C277DFB354CB}" destId="{6FEC3F47-8E7A-439C-A0A1-CD58FE41537E}" srcOrd="0" destOrd="0" presId="urn:microsoft.com/office/officeart/2005/8/layout/hierarchy2"/>
    <dgm:cxn modelId="{48D1B2FD-BABB-4253-A2F3-4F99953E1F42}" type="presParOf" srcId="{0486EE62-BE32-4F60-B448-CA240228A8B2}" destId="{47E74D73-F1C2-4047-9940-F9EA671D83D3}" srcOrd="1" destOrd="0" presId="urn:microsoft.com/office/officeart/2005/8/layout/hierarchy2"/>
    <dgm:cxn modelId="{0785CB12-9031-448F-9D0C-957DC3183DEF}" type="presParOf" srcId="{47E74D73-F1C2-4047-9940-F9EA671D83D3}" destId="{F16D453D-D797-41C8-A464-153949F671B9}" srcOrd="0" destOrd="0" presId="urn:microsoft.com/office/officeart/2005/8/layout/hierarchy2"/>
    <dgm:cxn modelId="{6A31C58F-9D20-49EA-BC2F-ED8A80D1A692}" type="presParOf" srcId="{47E74D73-F1C2-4047-9940-F9EA671D83D3}" destId="{84DAA362-1EC6-4619-99E9-1CB2A8649217}" srcOrd="1" destOrd="0" presId="urn:microsoft.com/office/officeart/2005/8/layout/hierarchy2"/>
    <dgm:cxn modelId="{AC47ACAA-75ED-441C-B8E8-E42C8B8C7BF2}" type="presParOf" srcId="{D7E45CFF-0DA1-4894-A03E-8AE32A94C90D}" destId="{71A6FAF8-95D0-412E-9067-8A29C7DE6AA8}" srcOrd="2" destOrd="0" presId="urn:microsoft.com/office/officeart/2005/8/layout/hierarchy2"/>
    <dgm:cxn modelId="{9D205ED9-FAD9-495E-B235-A90A0838D709}" type="presParOf" srcId="{71A6FAF8-95D0-412E-9067-8A29C7DE6AA8}" destId="{902B1E80-8FF5-4B17-BBBF-2D129FF357CA}" srcOrd="0" destOrd="0" presId="urn:microsoft.com/office/officeart/2005/8/layout/hierarchy2"/>
    <dgm:cxn modelId="{48912DD2-2B5D-4B64-A1CC-DE6FEB939662}" type="presParOf" srcId="{D7E45CFF-0DA1-4894-A03E-8AE32A94C90D}" destId="{BBC974E3-4EF6-4C47-A27F-023F1AD76FEA}" srcOrd="3" destOrd="0" presId="urn:microsoft.com/office/officeart/2005/8/layout/hierarchy2"/>
    <dgm:cxn modelId="{09F9108A-B86D-4037-AC2F-87DC3D3BADFE}" type="presParOf" srcId="{BBC974E3-4EF6-4C47-A27F-023F1AD76FEA}" destId="{3296EB3D-0513-466A-A727-B564319CF26E}" srcOrd="0" destOrd="0" presId="urn:microsoft.com/office/officeart/2005/8/layout/hierarchy2"/>
    <dgm:cxn modelId="{6C0AF3CC-B37D-4571-906C-9A5D11EE907B}" type="presParOf" srcId="{BBC974E3-4EF6-4C47-A27F-023F1AD76FEA}" destId="{125C925A-FBAC-4C96-8A0D-1ED120A2CB6D}" srcOrd="1" destOrd="0" presId="urn:microsoft.com/office/officeart/2005/8/layout/hierarchy2"/>
    <dgm:cxn modelId="{483F981F-6542-41A0-AE4D-CC6FD649B94C}" type="presParOf" srcId="{125C925A-FBAC-4C96-8A0D-1ED120A2CB6D}" destId="{8A0B7AEF-3509-40FC-96F0-95A104675036}" srcOrd="0" destOrd="0" presId="urn:microsoft.com/office/officeart/2005/8/layout/hierarchy2"/>
    <dgm:cxn modelId="{0D8E8C1B-FC6C-4A34-91CA-22D925D6351C}" type="presParOf" srcId="{8A0B7AEF-3509-40FC-96F0-95A104675036}" destId="{BE793515-C073-4D29-A484-AA8AB2B4FE50}" srcOrd="0" destOrd="0" presId="urn:microsoft.com/office/officeart/2005/8/layout/hierarchy2"/>
    <dgm:cxn modelId="{28728441-AD12-4C19-A255-62A7BDE7DBD0}" type="presParOf" srcId="{125C925A-FBAC-4C96-8A0D-1ED120A2CB6D}" destId="{285C9810-2C7B-419C-8627-F8D7CEB473B2}" srcOrd="1" destOrd="0" presId="urn:microsoft.com/office/officeart/2005/8/layout/hierarchy2"/>
    <dgm:cxn modelId="{E00A6B6D-F297-48AA-BD92-53E44BDC3B1C}" type="presParOf" srcId="{285C9810-2C7B-419C-8627-F8D7CEB473B2}" destId="{BDE0A019-D3CF-47D3-9ECC-170B39117C63}" srcOrd="0" destOrd="0" presId="urn:microsoft.com/office/officeart/2005/8/layout/hierarchy2"/>
    <dgm:cxn modelId="{A7CE9982-B45E-486A-8304-B873588832E3}" type="presParOf" srcId="{285C9810-2C7B-419C-8627-F8D7CEB473B2}" destId="{EB81DC70-3B97-44D8-AE10-8BBF785DC9C7}" srcOrd="1" destOrd="0" presId="urn:microsoft.com/office/officeart/2005/8/layout/hierarchy2"/>
    <dgm:cxn modelId="{A5E3D141-60F3-48EA-9CE2-DD8D443D29B8}" type="presParOf" srcId="{EB81DC70-3B97-44D8-AE10-8BBF785DC9C7}" destId="{86686113-6E9D-4B84-924B-AFB75A870AD4}" srcOrd="0" destOrd="0" presId="urn:microsoft.com/office/officeart/2005/8/layout/hierarchy2"/>
    <dgm:cxn modelId="{D12EC91F-16BD-4DB8-B133-D8CDE3F918F8}" type="presParOf" srcId="{86686113-6E9D-4B84-924B-AFB75A870AD4}" destId="{81C04384-4DCA-4FE2-B6D7-32B37911B5E6}" srcOrd="0" destOrd="0" presId="urn:microsoft.com/office/officeart/2005/8/layout/hierarchy2"/>
    <dgm:cxn modelId="{44D2B17E-3DC9-4B3C-96D1-B243DC06EE2E}" type="presParOf" srcId="{EB81DC70-3B97-44D8-AE10-8BBF785DC9C7}" destId="{3119A2EB-753A-4102-AC4F-265929480DD5}" srcOrd="1" destOrd="0" presId="urn:microsoft.com/office/officeart/2005/8/layout/hierarchy2"/>
    <dgm:cxn modelId="{E4DCB368-755B-4F9C-937A-8DA5D9541DE4}" type="presParOf" srcId="{3119A2EB-753A-4102-AC4F-265929480DD5}" destId="{CA50647F-81F5-41AB-A5D9-8058F1AEF890}" srcOrd="0" destOrd="0" presId="urn:microsoft.com/office/officeart/2005/8/layout/hierarchy2"/>
    <dgm:cxn modelId="{6529D842-8714-4B82-9040-65CDF7D1C6EF}" type="presParOf" srcId="{3119A2EB-753A-4102-AC4F-265929480DD5}" destId="{E4AEF129-F398-477F-9126-91DEB964037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428C82-E511-4713-AB75-D48F4DDF61E3}">
      <dsp:nvSpPr>
        <dsp:cNvPr id="0" name=""/>
        <dsp:cNvSpPr/>
      </dsp:nvSpPr>
      <dsp:spPr>
        <a:xfrm>
          <a:off x="4702" y="748531"/>
          <a:ext cx="1273075" cy="636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Root</a:t>
          </a:r>
          <a:endParaRPr lang="ar-SA" sz="3100" kern="1200" dirty="0"/>
        </a:p>
      </dsp:txBody>
      <dsp:txXfrm>
        <a:off x="4702" y="748531"/>
        <a:ext cx="1273075" cy="636537"/>
      </dsp:txXfrm>
    </dsp:sp>
    <dsp:sp modelId="{AF2ADAA5-2ECA-4A3C-8A4B-1EBC356166CA}">
      <dsp:nvSpPr>
        <dsp:cNvPr id="0" name=""/>
        <dsp:cNvSpPr/>
      </dsp:nvSpPr>
      <dsp:spPr>
        <a:xfrm rot="19457599">
          <a:off x="1218834" y="856944"/>
          <a:ext cx="627119" cy="53701"/>
        </a:xfrm>
        <a:custGeom>
          <a:avLst/>
          <a:gdLst/>
          <a:ahLst/>
          <a:cxnLst/>
          <a:rect l="0" t="0" r="0" b="0"/>
          <a:pathLst>
            <a:path>
              <a:moveTo>
                <a:pt x="0" y="26850"/>
              </a:moveTo>
              <a:lnTo>
                <a:pt x="627119" y="268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9457599">
        <a:off x="1516715" y="868117"/>
        <a:ext cx="31355" cy="31355"/>
      </dsp:txXfrm>
    </dsp:sp>
    <dsp:sp modelId="{EC2B6F4C-AC3C-470B-8EA0-F8CCFB77E146}">
      <dsp:nvSpPr>
        <dsp:cNvPr id="0" name=""/>
        <dsp:cNvSpPr/>
      </dsp:nvSpPr>
      <dsp:spPr>
        <a:xfrm>
          <a:off x="1787009" y="382521"/>
          <a:ext cx="1273075" cy="636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com</a:t>
          </a:r>
          <a:endParaRPr lang="ar-SA" sz="3100" kern="1200" dirty="0"/>
        </a:p>
      </dsp:txBody>
      <dsp:txXfrm>
        <a:off x="1787009" y="382521"/>
        <a:ext cx="1273075" cy="636537"/>
      </dsp:txXfrm>
    </dsp:sp>
    <dsp:sp modelId="{B73B95A9-2BD1-4873-BF8F-C277DFB354CB}">
      <dsp:nvSpPr>
        <dsp:cNvPr id="0" name=""/>
        <dsp:cNvSpPr/>
      </dsp:nvSpPr>
      <dsp:spPr>
        <a:xfrm>
          <a:off x="3060084" y="673940"/>
          <a:ext cx="509230" cy="53701"/>
        </a:xfrm>
        <a:custGeom>
          <a:avLst/>
          <a:gdLst/>
          <a:ahLst/>
          <a:cxnLst/>
          <a:rect l="0" t="0" r="0" b="0"/>
          <a:pathLst>
            <a:path>
              <a:moveTo>
                <a:pt x="0" y="26850"/>
              </a:moveTo>
              <a:lnTo>
                <a:pt x="509230" y="26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301969" y="688059"/>
        <a:ext cx="25461" cy="25461"/>
      </dsp:txXfrm>
    </dsp:sp>
    <dsp:sp modelId="{F16D453D-D797-41C8-A464-153949F671B9}">
      <dsp:nvSpPr>
        <dsp:cNvPr id="0" name=""/>
        <dsp:cNvSpPr/>
      </dsp:nvSpPr>
      <dsp:spPr>
        <a:xfrm>
          <a:off x="3569315" y="382521"/>
          <a:ext cx="1273075" cy="636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google</a:t>
          </a:r>
          <a:endParaRPr lang="ar-SA" sz="3100" kern="1200" dirty="0"/>
        </a:p>
      </dsp:txBody>
      <dsp:txXfrm>
        <a:off x="3569315" y="382521"/>
        <a:ext cx="1273075" cy="636537"/>
      </dsp:txXfrm>
    </dsp:sp>
    <dsp:sp modelId="{71A6FAF8-95D0-412E-9067-8A29C7DE6AA8}">
      <dsp:nvSpPr>
        <dsp:cNvPr id="0" name=""/>
        <dsp:cNvSpPr/>
      </dsp:nvSpPr>
      <dsp:spPr>
        <a:xfrm rot="2142401">
          <a:off x="1218834" y="1222954"/>
          <a:ext cx="627119" cy="53701"/>
        </a:xfrm>
        <a:custGeom>
          <a:avLst/>
          <a:gdLst/>
          <a:ahLst/>
          <a:cxnLst/>
          <a:rect l="0" t="0" r="0" b="0"/>
          <a:pathLst>
            <a:path>
              <a:moveTo>
                <a:pt x="0" y="26850"/>
              </a:moveTo>
              <a:lnTo>
                <a:pt x="627119" y="268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2142401">
        <a:off x="1516715" y="1234126"/>
        <a:ext cx="31355" cy="31355"/>
      </dsp:txXfrm>
    </dsp:sp>
    <dsp:sp modelId="{3296EB3D-0513-466A-A727-B564319CF26E}">
      <dsp:nvSpPr>
        <dsp:cNvPr id="0" name=""/>
        <dsp:cNvSpPr/>
      </dsp:nvSpPr>
      <dsp:spPr>
        <a:xfrm>
          <a:off x="1787009" y="1114540"/>
          <a:ext cx="1273075" cy="636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sa</a:t>
          </a:r>
          <a:endParaRPr lang="ar-SA" sz="3100" kern="1200" dirty="0"/>
        </a:p>
      </dsp:txBody>
      <dsp:txXfrm>
        <a:off x="1787009" y="1114540"/>
        <a:ext cx="1273075" cy="636537"/>
      </dsp:txXfrm>
    </dsp:sp>
    <dsp:sp modelId="{8A0B7AEF-3509-40FC-96F0-95A104675036}">
      <dsp:nvSpPr>
        <dsp:cNvPr id="0" name=""/>
        <dsp:cNvSpPr/>
      </dsp:nvSpPr>
      <dsp:spPr>
        <a:xfrm>
          <a:off x="3060084" y="1405958"/>
          <a:ext cx="509230" cy="53701"/>
        </a:xfrm>
        <a:custGeom>
          <a:avLst/>
          <a:gdLst/>
          <a:ahLst/>
          <a:cxnLst/>
          <a:rect l="0" t="0" r="0" b="0"/>
          <a:pathLst>
            <a:path>
              <a:moveTo>
                <a:pt x="0" y="26850"/>
              </a:moveTo>
              <a:lnTo>
                <a:pt x="509230" y="26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301969" y="1420078"/>
        <a:ext cx="25461" cy="25461"/>
      </dsp:txXfrm>
    </dsp:sp>
    <dsp:sp modelId="{BDE0A019-D3CF-47D3-9ECC-170B39117C63}">
      <dsp:nvSpPr>
        <dsp:cNvPr id="0" name=""/>
        <dsp:cNvSpPr/>
      </dsp:nvSpPr>
      <dsp:spPr>
        <a:xfrm>
          <a:off x="3569315" y="1114540"/>
          <a:ext cx="1273075" cy="636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edu</a:t>
          </a:r>
          <a:endParaRPr lang="ar-SA" sz="3100" kern="1200" dirty="0"/>
        </a:p>
      </dsp:txBody>
      <dsp:txXfrm>
        <a:off x="3569315" y="1114540"/>
        <a:ext cx="1273075" cy="636537"/>
      </dsp:txXfrm>
    </dsp:sp>
    <dsp:sp modelId="{86686113-6E9D-4B84-924B-AFB75A870AD4}">
      <dsp:nvSpPr>
        <dsp:cNvPr id="0" name=""/>
        <dsp:cNvSpPr/>
      </dsp:nvSpPr>
      <dsp:spPr>
        <a:xfrm>
          <a:off x="4842390" y="1405958"/>
          <a:ext cx="509230" cy="53701"/>
        </a:xfrm>
        <a:custGeom>
          <a:avLst/>
          <a:gdLst/>
          <a:ahLst/>
          <a:cxnLst/>
          <a:rect l="0" t="0" r="0" b="0"/>
          <a:pathLst>
            <a:path>
              <a:moveTo>
                <a:pt x="0" y="26850"/>
              </a:moveTo>
              <a:lnTo>
                <a:pt x="509230" y="268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084275" y="1420078"/>
        <a:ext cx="25461" cy="25461"/>
      </dsp:txXfrm>
    </dsp:sp>
    <dsp:sp modelId="{CA50647F-81F5-41AB-A5D9-8058F1AEF890}">
      <dsp:nvSpPr>
        <dsp:cNvPr id="0" name=""/>
        <dsp:cNvSpPr/>
      </dsp:nvSpPr>
      <dsp:spPr>
        <a:xfrm>
          <a:off x="5351621" y="1114540"/>
          <a:ext cx="1273075" cy="636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ksu</a:t>
          </a:r>
          <a:endParaRPr lang="ar-SA" sz="3100" kern="1200" dirty="0"/>
        </a:p>
      </dsp:txBody>
      <dsp:txXfrm>
        <a:off x="5351621" y="1114540"/>
        <a:ext cx="1273075" cy="636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6CD2918A-F6C5-4FF8-A860-EB1B137B62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ABC1B309-F864-4817-AB1D-54D8CF7A9D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477FBB-E4C5-4193-9F20-6334D233C70A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B1442-4D80-4315-87F1-38546A3606EA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3EBAD5-C6A3-4295-B0BA-E2CF2C5D9C68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7FFC51-DC33-453E-8844-D21F79AEBDC7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5E528C-C631-4E45-86D6-B1A4D429C3A2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42E229-3A61-4628-B5B7-9CD5BD7F1257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46D358-C759-4C97-9180-B55D299DB700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70FD69-8A28-4DBB-BA39-DF001B6E2713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DBC7CD-E638-485E-8AA8-737488AD7254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4FF45B-6170-4135-9D95-22F54F5F35E5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97D5D5-8C9B-4636-8DEC-F7083FACB334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2B61FF-60A1-44B4-A8B0-97823A7C90FC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039F30-9F9F-4A64-814E-15619C8835A2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F009A0-16E1-479F-A521-668376A71B0E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A0C919-533E-4806-9270-27E4025FF172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8C0886-6BBC-4F1C-BDD0-B9D63B42522F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8A878D-83EE-493B-8A11-E7ED312AA6B2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EA86DA-CB18-4136-A14F-2FA982CCD5E8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F0EB61-661B-4455-9E90-4630E1ABD2C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F0EB61-661B-4455-9E90-4630E1ABD2C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C19375F-A19B-49A6-81DD-32F063BA9093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213664-F51F-4E8F-9592-FFB6A8D026F3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A29878-D236-4DA8-A781-D0C694279F73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0EC71-4835-4B41-AC2B-A321166DE304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6177460-51D7-4A06-8140-F899B0D98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34FBD-26F9-4196-871B-6E1DC07EB5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4E39B-72BA-47FD-B0F8-8BCFE7E3B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04D42-53EC-44FF-9B8C-1A8B844D28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76D57-03BF-4967-A054-FF6540DE14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6ADAC-8DE8-4C95-96CB-A3F255F1AB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0747B-70A6-42E3-B198-3E70BB5B4C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C26CA-934E-47AC-8F86-70FCE89EDC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E94F0-382C-449E-B32A-BE8FCEFAE8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65600-63D0-4D75-8E53-C7DB8EB535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21A7F-0A19-48E9-ADE8-E92A185379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1C1EF-D0E2-4494-8FC7-12D7FAEAAD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57269-F394-4E88-BF07-DDADB7CBBF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ECADE-DAB4-4B32-9576-88A5BE1A61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8933E-9597-470A-872C-E83DE4379D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8674D-6661-4A98-9562-5DACBD714A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CB0F8-F56D-446A-957D-35B99A09D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C3116-1BC3-459C-ABEA-45B1F0AE23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C6271-DEEF-4CE9-88A7-EB87F065EF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14A3C-8A47-4962-B697-C626EA379D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85812-1DD1-4EB9-A8CD-2E3B6EFFA0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AE79F-B8D9-4A12-9B31-79844FBD92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6EE495-7377-4827-A5AD-CCA8DD356B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2" r:id="rId1"/>
    <p:sldLayoutId id="2147484571" r:id="rId2"/>
    <p:sldLayoutId id="2147484572" r:id="rId3"/>
    <p:sldLayoutId id="2147484573" r:id="rId4"/>
    <p:sldLayoutId id="2147484574" r:id="rId5"/>
    <p:sldLayoutId id="2147484575" r:id="rId6"/>
    <p:sldLayoutId id="2147484576" r:id="rId7"/>
    <p:sldLayoutId id="2147484577" r:id="rId8"/>
    <p:sldLayoutId id="2147484578" r:id="rId9"/>
    <p:sldLayoutId id="2147484579" r:id="rId10"/>
    <p:sldLayoutId id="214748458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00E5FF-1659-4D89-A763-700C8908CA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1" r:id="rId1"/>
    <p:sldLayoutId id="2147484582" r:id="rId2"/>
    <p:sldLayoutId id="2147484583" r:id="rId3"/>
    <p:sldLayoutId id="2147484584" r:id="rId4"/>
    <p:sldLayoutId id="2147484585" r:id="rId5"/>
    <p:sldLayoutId id="2147484586" r:id="rId6"/>
    <p:sldLayoutId id="2147484587" r:id="rId7"/>
    <p:sldLayoutId id="2147484588" r:id="rId8"/>
    <p:sldLayoutId id="2147484589" r:id="rId9"/>
    <p:sldLayoutId id="2147484590" r:id="rId10"/>
    <p:sldLayoutId id="214748459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Chapter 8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i="1" smtClean="0"/>
              <a:t>Managing Windows Server 2008 Network Services</a:t>
            </a:r>
          </a:p>
        </p:txBody>
      </p:sp>
      <p:pic>
        <p:nvPicPr>
          <p:cNvPr id="4100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FE8CC-D284-448E-86DC-505D078A32F2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077200" cy="1295400"/>
          </a:xfrm>
        </p:spPr>
        <p:txBody>
          <a:bodyPr/>
          <a:lstStyle/>
          <a:p>
            <a:r>
              <a:rPr lang="en-US" smtClean="0"/>
              <a:t>DNS Replication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3400"/>
          </a:xfrm>
        </p:spPr>
        <p:txBody>
          <a:bodyPr/>
          <a:lstStyle/>
          <a:p>
            <a:r>
              <a:rPr lang="en-US" b="1" dirty="0" smtClean="0"/>
              <a:t>Primary DNS server</a:t>
            </a:r>
          </a:p>
          <a:p>
            <a:pPr lvl="1"/>
            <a:r>
              <a:rPr lang="en-US" dirty="0" smtClean="0"/>
              <a:t>The DNS server that is the main administrative server for a zone and thus is also the authoritative server for that zone</a:t>
            </a:r>
          </a:p>
          <a:p>
            <a:r>
              <a:rPr lang="en-US" b="1" dirty="0" smtClean="0"/>
              <a:t>Secondary DNS server</a:t>
            </a:r>
          </a:p>
          <a:p>
            <a:pPr lvl="1"/>
            <a:r>
              <a:rPr lang="en-US" dirty="0" smtClean="0"/>
              <a:t>Contains a copy of the primary DNS server’s zone database, but is not used for administration (is not authoritative)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B298380-BA2C-4011-9630-646FB1AE19B8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DNS Replication (continued)</a:t>
            </a:r>
          </a:p>
        </p:txBody>
      </p:sp>
      <p:sp>
        <p:nvSpPr>
          <p:cNvPr id="18437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29600" cy="5029200"/>
          </a:xfrm>
        </p:spPr>
        <p:txBody>
          <a:bodyPr/>
          <a:lstStyle/>
          <a:p>
            <a:r>
              <a:rPr lang="en-US" dirty="0" smtClean="0"/>
              <a:t>Essential services performed by secondary DNS servers:</a:t>
            </a:r>
          </a:p>
          <a:p>
            <a:pPr lvl="1"/>
            <a:r>
              <a:rPr lang="en-US" dirty="0" smtClean="0"/>
              <a:t>To make sure that there is a copy of the primary DNS server’s data</a:t>
            </a:r>
          </a:p>
          <a:p>
            <a:pPr lvl="1"/>
            <a:r>
              <a:rPr lang="en-US" dirty="0" smtClean="0"/>
              <a:t>To enable DNS load balancing among a primary DNS server and its secondary servers</a:t>
            </a:r>
          </a:p>
          <a:p>
            <a:pPr marL="1524000" lvl="4" indent="-263525" algn="just"/>
            <a:r>
              <a:rPr lang="en-US" dirty="0" smtClean="0">
                <a:latin typeface="+mn-lt"/>
              </a:rPr>
              <a:t>Load balancing means that if the DNS primary server is busy performing a name resolution service for a request and then a new request for a name resolution is has arrived, this request can be resolved by secondary DNS server.</a:t>
            </a:r>
          </a:p>
          <a:p>
            <a:pPr lvl="1"/>
            <a:r>
              <a:rPr lang="en-US" dirty="0" smtClean="0"/>
              <a:t>To reduce congestion in one part of the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AEE668-D37D-42C7-8DC8-20C6FDC09E12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Microsoft DHCP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5800" cy="4572000"/>
          </a:xfrm>
        </p:spPr>
        <p:txBody>
          <a:bodyPr/>
          <a:lstStyle/>
          <a:p>
            <a:r>
              <a:rPr lang="en-US" sz="2400" dirty="0" smtClean="0"/>
              <a:t>Dynamic Host Configuration Protocol (DHCP) </a:t>
            </a:r>
          </a:p>
          <a:p>
            <a:pPr lvl="1"/>
            <a:r>
              <a:rPr lang="en-US" sz="2000" dirty="0" smtClean="0"/>
              <a:t>Enables a Windows Server 2008 server with DHCP services to detect the presence of a new client </a:t>
            </a:r>
          </a:p>
          <a:p>
            <a:pPr lvl="1"/>
            <a:r>
              <a:rPr lang="en-US" sz="2000" dirty="0" smtClean="0"/>
              <a:t>Assign an IP address to that client</a:t>
            </a:r>
          </a:p>
          <a:p>
            <a:r>
              <a:rPr lang="en-US" sz="2400" dirty="0" smtClean="0"/>
              <a:t>The DHCP server has a pre-assigned range of IP addresses that it can give to a new client</a:t>
            </a:r>
          </a:p>
          <a:p>
            <a:r>
              <a:rPr lang="en-US" sz="2400" dirty="0" smtClean="0"/>
              <a:t>Microsoft DHCP server can support the following:</a:t>
            </a:r>
          </a:p>
          <a:p>
            <a:pPr lvl="1"/>
            <a:r>
              <a:rPr lang="en-US" sz="2000" dirty="0" smtClean="0"/>
              <a:t>Dynamic configuration of DNS server forward </a:t>
            </a:r>
            <a:r>
              <a:rPr lang="en-US" sz="2000" dirty="0" smtClean="0"/>
              <a:t>lookup </a:t>
            </a:r>
            <a:r>
              <a:rPr lang="en-US" sz="2000" dirty="0" smtClean="0"/>
              <a:t>zone </a:t>
            </a:r>
            <a:r>
              <a:rPr lang="en-US" sz="2000" dirty="0" smtClean="0"/>
              <a:t>records</a:t>
            </a:r>
          </a:p>
          <a:p>
            <a:pPr lvl="1"/>
            <a:r>
              <a:rPr lang="en-US" sz="2000" dirty="0" smtClean="0"/>
              <a:t>Up to 1000 scopes</a:t>
            </a:r>
          </a:p>
          <a:p>
            <a:pPr lvl="2"/>
            <a:r>
              <a:rPr lang="en-US" sz="1800" dirty="0" smtClean="0"/>
              <a:t>A range of </a:t>
            </a:r>
            <a:r>
              <a:rPr lang="en-US" sz="1800" dirty="0" smtClean="0"/>
              <a:t>contiguous addresses </a:t>
            </a:r>
            <a:r>
              <a:rPr lang="en-US" sz="1800" dirty="0" smtClean="0"/>
              <a:t>is called the scope</a:t>
            </a:r>
            <a:endParaRPr lang="en-US" sz="1800" dirty="0" smtClean="0"/>
          </a:p>
          <a:p>
            <a:pPr lvl="1"/>
            <a:r>
              <a:rPr lang="en-US" sz="2000" dirty="0" smtClean="0"/>
              <a:t>Up </a:t>
            </a:r>
            <a:r>
              <a:rPr lang="en-US" sz="2000" dirty="0" smtClean="0"/>
              <a:t>to 10,000 DHCP clients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495A5C-02CD-4EFD-8AEF-A479318D96F7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Microsoft DHCP (continued)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A Windows Server 2008 server can be configured in the role of a DHCP server using Microsoft DHCP services</a:t>
            </a:r>
          </a:p>
          <a:p>
            <a:r>
              <a:rPr lang="en-US" dirty="0" smtClean="0"/>
              <a:t>The DHCP server automatically updates the DNS server at the time it assigns an IP </a:t>
            </a:r>
            <a:r>
              <a:rPr lang="en-US" dirty="0" smtClean="0"/>
              <a:t>address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68A990-EE6E-4C3C-9FA2-9D13BEC0C727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Microsoft DHCP (continued)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A Microsoft DHCP server can also:</a:t>
            </a:r>
          </a:p>
          <a:p>
            <a:pPr lvl="1"/>
            <a:r>
              <a:rPr lang="en-US" dirty="0" smtClean="0"/>
              <a:t>Reserve an IP address for a specific computer</a:t>
            </a:r>
          </a:p>
          <a:p>
            <a:pPr lvl="1"/>
            <a:r>
              <a:rPr lang="en-US" dirty="0" smtClean="0"/>
              <a:t>Update all computers on a network for a particular change in DHCP settings</a:t>
            </a:r>
          </a:p>
          <a:p>
            <a:pPr lvl="1"/>
            <a:r>
              <a:rPr lang="en-US" dirty="0" smtClean="0"/>
              <a:t>Provide DHCP services to multiple </a:t>
            </a:r>
            <a:r>
              <a:rPr lang="en-US" dirty="0" err="1" smtClean="0"/>
              <a:t>subnetworks</a:t>
            </a:r>
            <a:endParaRPr lang="en-US" dirty="0" smtClean="0"/>
          </a:p>
          <a:p>
            <a:pPr lvl="2"/>
            <a:r>
              <a:rPr lang="en-US" dirty="0" err="1" smtClean="0"/>
              <a:t>Subnetworks</a:t>
            </a:r>
            <a:r>
              <a:rPr lang="en-US" dirty="0" smtClean="0"/>
              <a:t> means a portion of a network</a:t>
            </a:r>
            <a:endParaRPr lang="en-US" dirty="0" smtClean="0"/>
          </a:p>
          <a:p>
            <a:pPr lvl="1"/>
            <a:r>
              <a:rPr lang="en-US" dirty="0" smtClean="0"/>
              <a:t>Skip certain IP addresses from a scope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A97973-6D17-4257-86C7-4AC5248289B1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a DHCP Server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572000"/>
          </a:xfrm>
        </p:spPr>
        <p:txBody>
          <a:bodyPr/>
          <a:lstStyle/>
          <a:p>
            <a:r>
              <a:rPr lang="en-US" sz="2300" b="1" dirty="0" smtClean="0"/>
              <a:t>First, </a:t>
            </a:r>
            <a:r>
              <a:rPr lang="en-US" sz="2300" dirty="0" smtClean="0"/>
              <a:t>set up one or more scopes of contiguous address ranges and activate each </a:t>
            </a:r>
            <a:r>
              <a:rPr lang="en-US" sz="2300" dirty="0" smtClean="0"/>
              <a:t>scope</a:t>
            </a:r>
          </a:p>
          <a:p>
            <a:pPr>
              <a:buNone/>
            </a:pPr>
            <a:endParaRPr lang="en-US" sz="2300" dirty="0" smtClean="0"/>
          </a:p>
          <a:p>
            <a:pPr lvl="1"/>
            <a:r>
              <a:rPr lang="en-US" sz="2100" dirty="0" smtClean="0"/>
              <a:t>Configuring a scope includes the following:</a:t>
            </a:r>
          </a:p>
          <a:p>
            <a:pPr lvl="2"/>
            <a:r>
              <a:rPr lang="en-US" sz="2100" dirty="0" smtClean="0"/>
              <a:t>Obtain the range of addresses to be used</a:t>
            </a:r>
          </a:p>
          <a:p>
            <a:pPr lvl="2"/>
            <a:r>
              <a:rPr lang="en-US" sz="2100" dirty="0" smtClean="0"/>
              <a:t>Determine the subnet mask for the range of addresses</a:t>
            </a:r>
          </a:p>
          <a:p>
            <a:pPr lvl="2"/>
            <a:r>
              <a:rPr lang="en-US" sz="2100" dirty="0" smtClean="0"/>
              <a:t>Decide on a name for the scope, </a:t>
            </a:r>
            <a:endParaRPr lang="en-US" sz="2100" dirty="0" smtClean="0"/>
          </a:p>
          <a:p>
            <a:pPr lvl="3"/>
            <a:r>
              <a:rPr lang="en-US" sz="2000" dirty="0" smtClean="0"/>
              <a:t>Example: Management group or Security Section...etc</a:t>
            </a:r>
            <a:endParaRPr lang="en-US" sz="2000" dirty="0" smtClean="0"/>
          </a:p>
          <a:p>
            <a:pPr lvl="2"/>
            <a:r>
              <a:rPr lang="en-US" sz="2100" dirty="0" smtClean="0"/>
              <a:t>Decide how long to lease IP </a:t>
            </a:r>
            <a:r>
              <a:rPr lang="en-US" sz="2100" dirty="0" smtClean="0"/>
              <a:t>addresses. </a:t>
            </a:r>
          </a:p>
          <a:p>
            <a:pPr lvl="3"/>
            <a:r>
              <a:rPr lang="en-US" sz="2100" dirty="0" smtClean="0"/>
              <a:t>E</a:t>
            </a:r>
            <a:r>
              <a:rPr lang="en-US" sz="2100" dirty="0" smtClean="0"/>
              <a:t>xample: 30 minute – or leasing the IP on every sign In to the network</a:t>
            </a:r>
            <a:endParaRPr lang="en-US" sz="2100" dirty="0" smtClean="0"/>
          </a:p>
          <a:p>
            <a:pPr lvl="2"/>
            <a:r>
              <a:rPr lang="en-US" sz="2100" dirty="0" smtClean="0"/>
              <a:t>Determine whether to exclude specific addresses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4830B7-75B0-491A-929D-1D1991F0BC35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610600" cy="1143000"/>
          </a:xfrm>
        </p:spPr>
        <p:txBody>
          <a:bodyPr/>
          <a:lstStyle/>
          <a:p>
            <a:r>
              <a:rPr lang="en-US" dirty="0" smtClean="0"/>
              <a:t>Configuring a DHCP Server (continued)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572000"/>
          </a:xfrm>
        </p:spPr>
        <p:txBody>
          <a:bodyPr/>
          <a:lstStyle/>
          <a:p>
            <a:r>
              <a:rPr lang="en-US" sz="2400" b="1" dirty="0" smtClean="0"/>
              <a:t>Second,</a:t>
            </a:r>
            <a:r>
              <a:rPr lang="en-US" sz="2400" dirty="0" smtClean="0"/>
              <a:t> </a:t>
            </a:r>
            <a:r>
              <a:rPr lang="en-US" sz="2400" b="1" dirty="0" smtClean="0"/>
              <a:t>authorize the DHCP server</a:t>
            </a:r>
          </a:p>
          <a:p>
            <a:pPr lvl="1"/>
            <a:r>
              <a:rPr lang="en-US" sz="2200" dirty="0" smtClean="0"/>
              <a:t>The process of authorizing the server is a security </a:t>
            </a:r>
            <a:r>
              <a:rPr lang="en-US" sz="2200" dirty="0" smtClean="0"/>
              <a:t>process </a:t>
            </a:r>
            <a:r>
              <a:rPr lang="en-US" sz="2200" dirty="0" smtClean="0"/>
              <a:t>to make sure IP addresses are only assigned by DHCP servers that are managed by </a:t>
            </a:r>
            <a:r>
              <a:rPr lang="en-US" sz="2200" dirty="0" smtClean="0"/>
              <a:t>server administrators</a:t>
            </a:r>
          </a:p>
          <a:p>
            <a:pPr lvl="1">
              <a:buNone/>
            </a:pPr>
            <a:endParaRPr lang="en-US" sz="2200" dirty="0" smtClean="0"/>
          </a:p>
          <a:p>
            <a:pPr lvl="1"/>
            <a:r>
              <a:rPr lang="en-US" sz="2200" dirty="0" smtClean="0"/>
              <a:t>Assigning IP address, means the process of giving a member/client in a network an IP address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b="1" dirty="0" smtClean="0"/>
              <a:t>Third:</a:t>
            </a:r>
          </a:p>
          <a:p>
            <a:pPr lvl="1"/>
            <a:r>
              <a:rPr lang="en-US" sz="2200" dirty="0" smtClean="0"/>
              <a:t>C</a:t>
            </a:r>
            <a:r>
              <a:rPr lang="en-US" sz="2200" dirty="0" smtClean="0"/>
              <a:t>onfigure </a:t>
            </a:r>
            <a:r>
              <a:rPr lang="en-US" sz="2200" dirty="0" smtClean="0"/>
              <a:t>the DHCP server and its clients to automatically update DNS </a:t>
            </a:r>
            <a:r>
              <a:rPr lang="en-US" sz="2200" dirty="0" smtClean="0"/>
              <a:t>records</a:t>
            </a:r>
          </a:p>
          <a:p>
            <a:pPr lvl="1"/>
            <a:r>
              <a:rPr lang="en-US" sz="2000" dirty="0" smtClean="0"/>
              <a:t>The third</a:t>
            </a:r>
            <a:r>
              <a:rPr lang="en-US" sz="2000" b="1" dirty="0" smtClean="0"/>
              <a:t> </a:t>
            </a:r>
            <a:r>
              <a:rPr lang="en-US" sz="2000" dirty="0" smtClean="0"/>
              <a:t>step </a:t>
            </a:r>
            <a:r>
              <a:rPr lang="en-US" sz="2000" dirty="0" smtClean="0"/>
              <a:t>is not required, but </a:t>
            </a:r>
            <a:r>
              <a:rPr lang="en-US" sz="2000" dirty="0" smtClean="0"/>
              <a:t>it saves </a:t>
            </a:r>
            <a:r>
              <a:rPr lang="en-US" sz="2000" dirty="0" smtClean="0"/>
              <a:t>time in managing DNS,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550584-A358-47B6-9E22-735CCDAF4CEE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Microsoft Internet Information Services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Internet Information Services (IIS)</a:t>
            </a:r>
          </a:p>
          <a:p>
            <a:pPr lvl="1"/>
            <a:r>
              <a:rPr lang="en-US" dirty="0" smtClean="0"/>
              <a:t>Software included with Windows Server 2008 that enables you to offer a complete Web site</a:t>
            </a:r>
          </a:p>
          <a:p>
            <a:r>
              <a:rPr lang="en-US" b="1" dirty="0" smtClean="0"/>
              <a:t>Internet Server Application Programming Interface (ISAPI)</a:t>
            </a:r>
          </a:p>
          <a:p>
            <a:pPr lvl="1" algn="just"/>
            <a:r>
              <a:rPr lang="en-US" sz="2000" dirty="0" smtClean="0"/>
              <a:t>A group of files and filters that </a:t>
            </a:r>
            <a:r>
              <a:rPr lang="en-US" sz="2000" dirty="0" smtClean="0"/>
              <a:t>enable </a:t>
            </a:r>
            <a:r>
              <a:rPr lang="en-US" sz="2000" dirty="0" smtClean="0"/>
              <a:t>programmers </a:t>
            </a:r>
            <a:r>
              <a:rPr lang="en-US" sz="2000" dirty="0" smtClean="0"/>
              <a:t>to link </a:t>
            </a:r>
            <a:r>
              <a:rPr lang="en-US" sz="2000" dirty="0" smtClean="0"/>
              <a:t>programs </a:t>
            </a:r>
            <a:r>
              <a:rPr lang="en-US" sz="2000" dirty="0" smtClean="0"/>
              <a:t>into IIS and to speed program </a:t>
            </a:r>
            <a:r>
              <a:rPr lang="en-US" sz="2000" dirty="0" smtClean="0"/>
              <a:t>execution of websites.</a:t>
            </a:r>
            <a:endParaRPr lang="en-US" sz="2000" dirty="0" smtClean="0"/>
          </a:p>
          <a:p>
            <a:r>
              <a:rPr lang="en-US" dirty="0" smtClean="0"/>
              <a:t>Web </a:t>
            </a:r>
            <a:r>
              <a:rPr lang="en-US" dirty="0" smtClean="0"/>
              <a:t>Server (IIS) role services</a:t>
            </a:r>
          </a:p>
          <a:p>
            <a:pPr lvl="1"/>
            <a:r>
              <a:rPr lang="en-US" dirty="0" smtClean="0"/>
              <a:t>World Wide Web</a:t>
            </a:r>
          </a:p>
          <a:p>
            <a:pPr lvl="1"/>
            <a:r>
              <a:rPr lang="en-US" dirty="0" smtClean="0"/>
              <a:t>File Transfer Protocol (FTP)</a:t>
            </a:r>
          </a:p>
          <a:p>
            <a:pPr lvl="1"/>
            <a:r>
              <a:rPr lang="en-US" dirty="0" smtClean="0"/>
              <a:t>Simple Mail Transfer Protocol (SMTP)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985617-4374-4A9B-AA24-4F0331F13636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fr-FR" smtClean="0"/>
              <a:t>Internet Information Services (IIS) Manager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Through this tool, you can do the following:</a:t>
            </a:r>
          </a:p>
          <a:p>
            <a:pPr lvl="1"/>
            <a:r>
              <a:rPr lang="en-US" dirty="0" smtClean="0"/>
              <a:t>Connect to a Web server on your computer or remotely connect to a Web server, an application, or site</a:t>
            </a:r>
          </a:p>
          <a:p>
            <a:pPr lvl="1"/>
            <a:r>
              <a:rPr lang="en-US" dirty="0" smtClean="0"/>
              <a:t>Have connections to multiple Web servers, applications, and sites</a:t>
            </a:r>
          </a:p>
          <a:p>
            <a:pPr lvl="1"/>
            <a:r>
              <a:rPr lang="en-US" dirty="0" smtClean="0"/>
              <a:t>Manage a Web server</a:t>
            </a:r>
          </a:p>
          <a:p>
            <a:pPr lvl="1"/>
            <a:r>
              <a:rPr lang="en-US" dirty="0" smtClean="0"/>
              <a:t>Manage </a:t>
            </a:r>
            <a:r>
              <a:rPr lang="en-US" dirty="0" smtClean="0"/>
              <a:t>ASP.NET</a:t>
            </a:r>
            <a:endParaRPr lang="en-US" dirty="0" smtClean="0"/>
          </a:p>
          <a:p>
            <a:pPr lvl="1"/>
            <a:r>
              <a:rPr lang="en-US" dirty="0" smtClean="0"/>
              <a:t>Manage authorization for users and for specific Web server roles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070A94-F26D-4C63-B686-786BF4E46CF2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fr-FR" smtClean="0"/>
              <a:t>Internet Information Services (IIS) Manager</a:t>
            </a:r>
          </a:p>
        </p:txBody>
      </p:sp>
      <p:sp>
        <p:nvSpPr>
          <p:cNvPr id="471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Through this tool, you can do the following: (continued)</a:t>
            </a:r>
          </a:p>
          <a:p>
            <a:pPr lvl="1"/>
            <a:r>
              <a:rPr lang="en-US" dirty="0" smtClean="0"/>
              <a:t>Manage Web server logging</a:t>
            </a:r>
          </a:p>
          <a:p>
            <a:pPr lvl="1"/>
            <a:r>
              <a:rPr lang="en-US" dirty="0" smtClean="0"/>
              <a:t>Compress Web server files</a:t>
            </a:r>
          </a:p>
          <a:p>
            <a:pPr lvl="1"/>
            <a:r>
              <a:rPr lang="en-US" dirty="0" smtClean="0"/>
              <a:t>Manage </a:t>
            </a:r>
            <a:r>
              <a:rPr lang="en-US" dirty="0" smtClean="0"/>
              <a:t>server certificates</a:t>
            </a:r>
          </a:p>
          <a:p>
            <a:pPr lvl="1"/>
            <a:r>
              <a:rPr lang="en-US" dirty="0" smtClean="0"/>
              <a:t>Troubleshoot a Web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775E83-4237-4BDE-8687-E179B290A1DD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Install, configure, and troubleshoot DNS</a:t>
            </a:r>
          </a:p>
          <a:p>
            <a:r>
              <a:rPr lang="en-US" smtClean="0"/>
              <a:t>Implement Microsoft WINS</a:t>
            </a:r>
          </a:p>
          <a:p>
            <a:r>
              <a:rPr lang="en-US" smtClean="0"/>
              <a:t>Install, configure, and troubleshoot DHCP</a:t>
            </a:r>
          </a:p>
          <a:p>
            <a:r>
              <a:rPr lang="en-US" smtClean="0"/>
              <a:t>Install, configure, and troubleshoot Microsoft Internet Information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07B8E63-A28B-44FD-B6D1-CC8F8041E822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4813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38125"/>
            <a:ext cx="7620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3EC9AC-46F3-4A1E-AD61-A541F3FFCFCE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Creating a Virtual Directory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0" cy="4572000"/>
          </a:xfrm>
        </p:spPr>
        <p:txBody>
          <a:bodyPr/>
          <a:lstStyle/>
          <a:p>
            <a:r>
              <a:rPr lang="en-US" b="1" dirty="0" smtClean="0"/>
              <a:t>Virtual directory</a:t>
            </a:r>
          </a:p>
          <a:p>
            <a:pPr lvl="1"/>
            <a:r>
              <a:rPr lang="en-US" dirty="0" smtClean="0"/>
              <a:t>A physical folder or a redirection to a Uniform Resource Locator (URL) that points to a folder</a:t>
            </a:r>
          </a:p>
          <a:p>
            <a:pPr lvl="2"/>
            <a:r>
              <a:rPr lang="en-US" dirty="0" smtClean="0"/>
              <a:t>So that it can be accessed over the Internet, an intranet, or </a:t>
            </a:r>
            <a:r>
              <a:rPr lang="en-US" dirty="0" smtClean="0"/>
              <a:t>VPN</a:t>
            </a:r>
          </a:p>
          <a:p>
            <a:pPr lvl="2"/>
            <a:r>
              <a:rPr lang="en-US" dirty="0" smtClean="0"/>
              <a:t>It is as a shortcut to the URL of a Web server site.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The reason for creating a virtual directory is to provide a shortcut path to specific IIS server </a:t>
            </a:r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It contains the web pages of a specific website.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A109F99-CF27-428B-9A3E-D600042C27BA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Creating a Virtual Directory (continued)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572000"/>
          </a:xfrm>
        </p:spPr>
        <p:txBody>
          <a:bodyPr/>
          <a:lstStyle/>
          <a:p>
            <a:r>
              <a:rPr lang="en-US" dirty="0" smtClean="0"/>
              <a:t>When you set up a virtual directory, you give it an alias</a:t>
            </a:r>
          </a:p>
          <a:p>
            <a:pPr lvl="1"/>
            <a:r>
              <a:rPr lang="en-US" dirty="0" smtClean="0"/>
              <a:t>A name to identify it to a Web </a:t>
            </a:r>
            <a:r>
              <a:rPr lang="en-US" dirty="0" smtClean="0"/>
              <a:t>browse</a:t>
            </a:r>
            <a:endParaRPr lang="en-US" dirty="0" smtClean="0"/>
          </a:p>
          <a:p>
            <a:r>
              <a:rPr lang="en-US" dirty="0" smtClean="0"/>
              <a:t>After </a:t>
            </a:r>
            <a:r>
              <a:rPr lang="en-US" dirty="0" smtClean="0"/>
              <a:t>a virtual directory is created, you can modify its properties in IIS Manager</a:t>
            </a:r>
          </a:p>
          <a:p>
            <a:r>
              <a:rPr lang="en-US" dirty="0" smtClean="0"/>
              <a:t>You can set up the virtual directory to be shared</a:t>
            </a:r>
          </a:p>
          <a:p>
            <a:pPr lvl="1"/>
            <a:r>
              <a:rPr lang="en-US" dirty="0" smtClean="0"/>
              <a:t>So that users who need access to add contents to the directory can do this over the network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CDFE4B-FD32-4071-BCD5-BA0E88AFDE33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Managing and Configuring an IIS Web Server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The Internet Information Services tool enables you to manage IIS components including the following:</a:t>
            </a:r>
          </a:p>
          <a:p>
            <a:pPr lvl="1"/>
            <a:r>
              <a:rPr lang="en-US" dirty="0" smtClean="0"/>
              <a:t>Sites</a:t>
            </a:r>
            <a:endParaRPr lang="en-US" dirty="0" smtClean="0"/>
          </a:p>
          <a:p>
            <a:pPr lvl="1"/>
            <a:r>
              <a:rPr lang="en-US" dirty="0" smtClean="0"/>
              <a:t>SMTP e-mail</a:t>
            </a:r>
          </a:p>
          <a:p>
            <a:pPr lvl="1"/>
            <a:r>
              <a:rPr lang="en-US" dirty="0" smtClean="0"/>
              <a:t>Certificates</a:t>
            </a:r>
          </a:p>
          <a:p>
            <a:endParaRPr lang="en-US" dirty="0" smtClean="0"/>
          </a:p>
          <a:p>
            <a:r>
              <a:rPr lang="en-US" dirty="0" smtClean="0"/>
              <a:t>Sites </a:t>
            </a:r>
            <a:r>
              <a:rPr lang="en-US" dirty="0" smtClean="0"/>
              <a:t>is a folder used to manage multiple Web sites from one administrative Web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0939CDC-93B1-4665-BD57-256E515851E3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z="3200" dirty="0" smtClean="0"/>
              <a:t>Managing and Configuring an IIS Web Server (continued)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z="2400" dirty="0" smtClean="0"/>
              <a:t>The SMTP E-mail Page feature is used to manage Internet e-mail via e-mail programs</a:t>
            </a:r>
          </a:p>
          <a:p>
            <a:pPr lvl="1" algn="just"/>
            <a:r>
              <a:rPr lang="en-US" sz="2000" dirty="0" smtClean="0"/>
              <a:t>This allows to configure many email features such as:</a:t>
            </a:r>
          </a:p>
          <a:p>
            <a:pPr lvl="2"/>
            <a:r>
              <a:rPr lang="en-US" sz="2000" dirty="0" smtClean="0"/>
              <a:t>Reception of e-mail</a:t>
            </a:r>
          </a:p>
          <a:p>
            <a:pPr lvl="2"/>
            <a:r>
              <a:rPr lang="en-US" sz="2000" dirty="0" smtClean="0"/>
              <a:t>Storage </a:t>
            </a:r>
            <a:r>
              <a:rPr lang="en-US" sz="2000" dirty="0" smtClean="0"/>
              <a:t>of e-mail </a:t>
            </a:r>
            <a:r>
              <a:rPr lang="en-US" sz="2000" dirty="0" smtClean="0"/>
              <a:t>messages</a:t>
            </a:r>
          </a:p>
          <a:p>
            <a:pPr lvl="2">
              <a:buNone/>
            </a:pPr>
            <a:endParaRPr lang="en-US" sz="2000" dirty="0" smtClean="0"/>
          </a:p>
          <a:p>
            <a:r>
              <a:rPr lang="en-US" sz="2400" dirty="0" smtClean="0"/>
              <a:t>Through the certificates feature, you can configure and monitor certificate security that is used with other Web </a:t>
            </a:r>
            <a:r>
              <a:rPr lang="en-US" sz="2400" dirty="0" smtClean="0"/>
              <a:t>sites</a:t>
            </a:r>
          </a:p>
          <a:p>
            <a:pPr lvl="1"/>
            <a:r>
              <a:rPr lang="en-US" sz="2000" dirty="0" smtClean="0"/>
              <a:t>This helps to check the many certification features of websites (Example the expiration of a website certification) 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763F28-B3DA-40D5-8037-E3E15B8FAD9E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Implementing Microsoft DNS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686800" cy="4572000"/>
          </a:xfrm>
        </p:spPr>
        <p:txBody>
          <a:bodyPr/>
          <a:lstStyle/>
          <a:p>
            <a:r>
              <a:rPr lang="en-US" sz="2800" dirty="0" smtClean="0"/>
              <a:t>Domain Name System (DNS)</a:t>
            </a:r>
          </a:p>
          <a:p>
            <a:pPr lvl="1"/>
            <a:r>
              <a:rPr lang="en-US" dirty="0" smtClean="0"/>
              <a:t>A TCP/IP application protocol that enables a DNS server to resolve (translate):</a:t>
            </a:r>
          </a:p>
          <a:p>
            <a:pPr lvl="2"/>
            <a:r>
              <a:rPr lang="en-US" sz="2400" dirty="0" smtClean="0"/>
              <a:t>Domain and computer names to IP addresses</a:t>
            </a:r>
          </a:p>
          <a:p>
            <a:pPr lvl="2"/>
            <a:r>
              <a:rPr lang="en-US" sz="2400" dirty="0" smtClean="0"/>
              <a:t>IP addresses to domain and computer names</a:t>
            </a:r>
          </a:p>
          <a:p>
            <a:pPr lvl="3"/>
            <a:r>
              <a:rPr lang="en-US" sz="2400" dirty="0" smtClean="0"/>
              <a:t>Example: </a:t>
            </a:r>
          </a:p>
          <a:p>
            <a:pPr lvl="3">
              <a:buNone/>
            </a:pPr>
            <a:endParaRPr lang="en-US" sz="2400" dirty="0" smtClean="0"/>
          </a:p>
          <a:p>
            <a:pPr lvl="3">
              <a:buNone/>
            </a:pPr>
            <a:endParaRPr lang="en-US" sz="24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7800" y="4211320"/>
          <a:ext cx="6096000" cy="741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 IP Address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 Domain Name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111.222.333.444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ksu.edu.sa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1AEEDC-EBFA-462A-8A32-968A15925ADB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Implementing Microsoft DNS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305800" cy="4953000"/>
          </a:xfrm>
        </p:spPr>
        <p:txBody>
          <a:bodyPr/>
          <a:lstStyle/>
          <a:p>
            <a:r>
              <a:rPr lang="en-US" sz="2400" dirty="0" smtClean="0"/>
              <a:t>DNS servers provide the DNS namespace for an enterprise</a:t>
            </a:r>
          </a:p>
          <a:p>
            <a:pPr lvl="1"/>
            <a:r>
              <a:rPr lang="en-US" sz="2000" dirty="0" smtClean="0"/>
              <a:t>Example of DNS namespace: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One of the requirements for using Active Directory on a Windows Server 2008 network is to have a DNS server on the network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2286000"/>
          <a:ext cx="66294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1AEEDC-EBFA-462A-8A32-968A15925ADB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Installing DNS Services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DNS is installed as a server role in Windows Server 2008</a:t>
            </a:r>
          </a:p>
          <a:p>
            <a:r>
              <a:rPr lang="en-US" dirty="0" smtClean="0"/>
              <a:t>The installation steps for DNS are similar to those for DHCP</a:t>
            </a:r>
          </a:p>
          <a:p>
            <a:pPr lvl="1"/>
            <a:r>
              <a:rPr lang="en-US" dirty="0" smtClean="0"/>
              <a:t>Both are installed as Windows components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DF9409-9A7F-4AA5-9B0D-9CCD5D88EEBB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DNS Zones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DNS name resolution is enabled through the use of tables of information</a:t>
            </a:r>
          </a:p>
          <a:p>
            <a:pPr lvl="1"/>
            <a:r>
              <a:rPr lang="en-US" dirty="0" smtClean="0"/>
              <a:t>That link computer names and IP addresses</a:t>
            </a:r>
          </a:p>
          <a:p>
            <a:r>
              <a:rPr lang="en-US" dirty="0" smtClean="0"/>
              <a:t>The tables are associated with partitions in a DNS server that are called </a:t>
            </a:r>
            <a:r>
              <a:rPr lang="en-US" b="1" dirty="0" smtClean="0"/>
              <a:t>zones</a:t>
            </a:r>
          </a:p>
          <a:p>
            <a:pPr lvl="1"/>
            <a:r>
              <a:rPr lang="en-US" dirty="0" smtClean="0"/>
              <a:t>Contain resource records</a:t>
            </a:r>
          </a:p>
          <a:p>
            <a:r>
              <a:rPr lang="en-US" b="1" dirty="0" smtClean="0"/>
              <a:t>Forward lookup zone</a:t>
            </a:r>
          </a:p>
          <a:p>
            <a:pPr lvl="1"/>
            <a:r>
              <a:rPr lang="en-US" dirty="0" smtClean="0"/>
              <a:t>It is a kind of zone that links computer names to IP addresses</a:t>
            </a:r>
          </a:p>
          <a:p>
            <a:pPr lvl="1"/>
            <a:r>
              <a:rPr lang="en-US" dirty="0" smtClean="0"/>
              <a:t>It Holds host name records called address records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0C2F84-5812-407D-8807-6DCAF6E49E49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DNS Zones (continued)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z="2800" dirty="0" smtClean="0"/>
              <a:t>When you install DNS on a domain controller (DC) in a domain</a:t>
            </a:r>
          </a:p>
          <a:p>
            <a:pPr lvl="1"/>
            <a:r>
              <a:rPr lang="en-US" sz="2800" dirty="0" smtClean="0"/>
              <a:t>A forward lookup zone is automatically created for the domain with the DNS server’s address record already entered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68E6FB-B9AF-4ED9-8737-2DED90933C50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304800"/>
            <a:ext cx="7478712" cy="592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AF7F9BB-116F-4B6F-8B5B-1E4B7B645502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Using the DNS Dynamic Update Protocol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43400"/>
          </a:xfrm>
        </p:spPr>
        <p:txBody>
          <a:bodyPr/>
          <a:lstStyle/>
          <a:p>
            <a:r>
              <a:rPr lang="en-US" dirty="0" smtClean="0"/>
              <a:t>Microsoft DNS is also called </a:t>
            </a:r>
            <a:r>
              <a:rPr lang="en-US" b="1" dirty="0" smtClean="0"/>
              <a:t>Dynamic DNS (DDNS)</a:t>
            </a:r>
          </a:p>
          <a:p>
            <a:pPr lvl="1"/>
            <a:r>
              <a:rPr lang="en-US" dirty="0" smtClean="0"/>
              <a:t>A modern form of DNS that enables client computers and DHCP servers to automatically register IP addresses</a:t>
            </a:r>
          </a:p>
          <a:p>
            <a:r>
              <a:rPr lang="en-US" b="1" dirty="0" smtClean="0"/>
              <a:t>DNS dynamic update protocol</a:t>
            </a:r>
          </a:p>
          <a:p>
            <a:pPr lvl="1"/>
            <a:r>
              <a:rPr lang="en-US" dirty="0" smtClean="0"/>
              <a:t>Enables information in a DNS server to be automatically updated in coordination with DHCP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E69A116-114F-49BA-B37B-2C55395A4C53}"/>
</file>

<file path=customXml/itemProps2.xml><?xml version="1.0" encoding="utf-8"?>
<ds:datastoreItem xmlns:ds="http://schemas.openxmlformats.org/officeDocument/2006/customXml" ds:itemID="{A6AE4CEB-D21D-4F51-8D6A-C4727673D7FF}"/>
</file>

<file path=customXml/itemProps3.xml><?xml version="1.0" encoding="utf-8"?>
<ds:datastoreItem xmlns:ds="http://schemas.openxmlformats.org/officeDocument/2006/customXml" ds:itemID="{A209966A-6718-44EF-9549-6CA71A629EF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1434</Words>
  <Application>Microsoft Office PowerPoint</Application>
  <PresentationFormat>On-screen Show (4:3)</PresentationFormat>
  <Paragraphs>226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3_Default Design</vt:lpstr>
      <vt:lpstr>Hands-On Microsoft Windows Server 2008</vt:lpstr>
      <vt:lpstr>Objectives</vt:lpstr>
      <vt:lpstr>Implementing Microsoft DNS</vt:lpstr>
      <vt:lpstr>Implementing Microsoft DNS</vt:lpstr>
      <vt:lpstr>Installing DNS Services</vt:lpstr>
      <vt:lpstr>DNS Zones</vt:lpstr>
      <vt:lpstr>DNS Zones (continued)</vt:lpstr>
      <vt:lpstr>Slide 8</vt:lpstr>
      <vt:lpstr>Using the DNS Dynamic Update Protocol</vt:lpstr>
      <vt:lpstr>DNS Replication</vt:lpstr>
      <vt:lpstr>DNS Replication (continued)</vt:lpstr>
      <vt:lpstr>Implementing Microsoft DHCP</vt:lpstr>
      <vt:lpstr>Implementing Microsoft DHCP (continued)</vt:lpstr>
      <vt:lpstr>Implementing Microsoft DHCP (continued)</vt:lpstr>
      <vt:lpstr>Configuring a DHCP Server</vt:lpstr>
      <vt:lpstr>Configuring a DHCP Server (continued)</vt:lpstr>
      <vt:lpstr>Implementing Microsoft Internet Information Services</vt:lpstr>
      <vt:lpstr>Internet Information Services (IIS) Manager</vt:lpstr>
      <vt:lpstr>Internet Information Services (IIS) Manager</vt:lpstr>
      <vt:lpstr>Slide 20</vt:lpstr>
      <vt:lpstr>Creating a Virtual Directory</vt:lpstr>
      <vt:lpstr>Creating a Virtual Directory (continued)</vt:lpstr>
      <vt:lpstr>Managing and Configuring an IIS Web Server</vt:lpstr>
      <vt:lpstr>Managing and Configuring an IIS Web Server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693</cp:revision>
  <dcterms:created xsi:type="dcterms:W3CDTF">2002-09-27T23:29:22Z</dcterms:created>
  <dcterms:modified xsi:type="dcterms:W3CDTF">2012-04-14T18:19:22Z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</Properties>
</file>