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6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7" r:id="rId2"/>
    <p:sldId id="258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C17C770-CA54-4BE3-9475-7038A357A1B2}" type="doc">
      <dgm:prSet loTypeId="urn:microsoft.com/office/officeart/2005/8/layout/default#1" loCatId="list" qsTypeId="urn:microsoft.com/office/officeart/2005/8/quickstyle/simple1#7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72D6666D-2FAB-4519-837E-4B0D90E5EE8C}">
      <dgm:prSet phldrT="[Text]"/>
      <dgm:spPr/>
      <dgm:t>
        <a:bodyPr/>
        <a:lstStyle/>
        <a:p>
          <a:r>
            <a:rPr lang="en-US" dirty="0" smtClean="0"/>
            <a:t>Information</a:t>
          </a:r>
          <a:endParaRPr lang="en-US" dirty="0"/>
        </a:p>
      </dgm:t>
    </dgm:pt>
    <dgm:pt modelId="{9E87D077-656A-4982-A57F-5D9A34AB5E85}" type="parTrans" cxnId="{8777850A-D1AF-4467-AEAE-62D61A46C0B3}">
      <dgm:prSet/>
      <dgm:spPr/>
      <dgm:t>
        <a:bodyPr/>
        <a:lstStyle/>
        <a:p>
          <a:endParaRPr lang="en-US"/>
        </a:p>
      </dgm:t>
    </dgm:pt>
    <dgm:pt modelId="{EBF30239-7944-4312-A466-84ADF6B9D109}" type="sibTrans" cxnId="{8777850A-D1AF-4467-AEAE-62D61A46C0B3}">
      <dgm:prSet/>
      <dgm:spPr/>
      <dgm:t>
        <a:bodyPr/>
        <a:lstStyle/>
        <a:p>
          <a:endParaRPr lang="en-US"/>
        </a:p>
      </dgm:t>
    </dgm:pt>
    <dgm:pt modelId="{EF785052-C288-4962-9F57-7DE9AD5BEBC4}">
      <dgm:prSet phldrT="[Text]"/>
      <dgm:spPr/>
      <dgm:t>
        <a:bodyPr/>
        <a:lstStyle/>
        <a:p>
          <a:r>
            <a:rPr lang="en-US" dirty="0" smtClean="0"/>
            <a:t>Promotion</a:t>
          </a:r>
          <a:endParaRPr lang="en-US" dirty="0"/>
        </a:p>
      </dgm:t>
    </dgm:pt>
    <dgm:pt modelId="{F611E283-73D0-403B-8DE8-2F4B370B5DC7}" type="parTrans" cxnId="{8559983D-1605-4B0E-A863-0F4FD4AE0716}">
      <dgm:prSet/>
      <dgm:spPr/>
      <dgm:t>
        <a:bodyPr/>
        <a:lstStyle/>
        <a:p>
          <a:endParaRPr lang="en-US"/>
        </a:p>
      </dgm:t>
    </dgm:pt>
    <dgm:pt modelId="{2538B079-B4B0-4C2B-8EC7-C7FCF48FA2FE}" type="sibTrans" cxnId="{8559983D-1605-4B0E-A863-0F4FD4AE0716}">
      <dgm:prSet/>
      <dgm:spPr/>
      <dgm:t>
        <a:bodyPr/>
        <a:lstStyle/>
        <a:p>
          <a:endParaRPr lang="en-US"/>
        </a:p>
      </dgm:t>
    </dgm:pt>
    <dgm:pt modelId="{3AAF60AE-1D67-4C3D-B0D2-75478CF50968}">
      <dgm:prSet phldrT="[Text]"/>
      <dgm:spPr/>
      <dgm:t>
        <a:bodyPr/>
        <a:lstStyle/>
        <a:p>
          <a:r>
            <a:rPr lang="en-US" dirty="0" smtClean="0"/>
            <a:t>Contact</a:t>
          </a:r>
          <a:endParaRPr lang="en-US" dirty="0"/>
        </a:p>
      </dgm:t>
    </dgm:pt>
    <dgm:pt modelId="{53540745-C35A-4FC5-A8B4-B7CD4162776F}" type="parTrans" cxnId="{1E413C80-625E-4AC8-8B97-E17948A3BAFD}">
      <dgm:prSet/>
      <dgm:spPr/>
      <dgm:t>
        <a:bodyPr/>
        <a:lstStyle/>
        <a:p>
          <a:endParaRPr lang="en-US"/>
        </a:p>
      </dgm:t>
    </dgm:pt>
    <dgm:pt modelId="{325E146B-0724-474D-ACCD-D0CF3DAC66C1}" type="sibTrans" cxnId="{1E413C80-625E-4AC8-8B97-E17948A3BAFD}">
      <dgm:prSet/>
      <dgm:spPr/>
      <dgm:t>
        <a:bodyPr/>
        <a:lstStyle/>
        <a:p>
          <a:endParaRPr lang="en-US"/>
        </a:p>
      </dgm:t>
    </dgm:pt>
    <dgm:pt modelId="{E1B568BF-7F57-465B-85FF-87DC2C56AADA}">
      <dgm:prSet phldrT="[Text]"/>
      <dgm:spPr/>
      <dgm:t>
        <a:bodyPr/>
        <a:lstStyle/>
        <a:p>
          <a:r>
            <a:rPr lang="en-US" dirty="0" smtClean="0"/>
            <a:t>Matching</a:t>
          </a:r>
          <a:endParaRPr lang="en-US" dirty="0"/>
        </a:p>
      </dgm:t>
    </dgm:pt>
    <dgm:pt modelId="{30FE41AD-AA37-47C1-94F3-9E40AC8503D4}" type="parTrans" cxnId="{FC78FB9D-5F2F-4FE3-BCFE-91361FD3FD4D}">
      <dgm:prSet/>
      <dgm:spPr/>
      <dgm:t>
        <a:bodyPr/>
        <a:lstStyle/>
        <a:p>
          <a:endParaRPr lang="en-US"/>
        </a:p>
      </dgm:t>
    </dgm:pt>
    <dgm:pt modelId="{DB127270-CD11-4176-91CC-E4DB3BA01E2F}" type="sibTrans" cxnId="{FC78FB9D-5F2F-4FE3-BCFE-91361FD3FD4D}">
      <dgm:prSet/>
      <dgm:spPr/>
      <dgm:t>
        <a:bodyPr/>
        <a:lstStyle/>
        <a:p>
          <a:endParaRPr lang="en-US"/>
        </a:p>
      </dgm:t>
    </dgm:pt>
    <dgm:pt modelId="{53C39151-E643-4243-8279-DF0FB11A0C1F}">
      <dgm:prSet phldrT="[Text]"/>
      <dgm:spPr/>
      <dgm:t>
        <a:bodyPr/>
        <a:lstStyle/>
        <a:p>
          <a:r>
            <a:rPr lang="en-US" dirty="0" smtClean="0"/>
            <a:t>Negotiation</a:t>
          </a:r>
          <a:endParaRPr lang="en-US" dirty="0"/>
        </a:p>
      </dgm:t>
    </dgm:pt>
    <dgm:pt modelId="{342DA4C5-8069-4B8A-965F-447678DFFC03}" type="parTrans" cxnId="{BB7AEA0B-0764-4C1A-B938-71BD9740F80D}">
      <dgm:prSet/>
      <dgm:spPr/>
      <dgm:t>
        <a:bodyPr/>
        <a:lstStyle/>
        <a:p>
          <a:endParaRPr lang="en-US"/>
        </a:p>
      </dgm:t>
    </dgm:pt>
    <dgm:pt modelId="{545C17D7-4DC9-4C0B-81EA-EF1A4F083C35}" type="sibTrans" cxnId="{BB7AEA0B-0764-4C1A-B938-71BD9740F80D}">
      <dgm:prSet/>
      <dgm:spPr/>
      <dgm:t>
        <a:bodyPr/>
        <a:lstStyle/>
        <a:p>
          <a:endParaRPr lang="en-US"/>
        </a:p>
      </dgm:t>
    </dgm:pt>
    <dgm:pt modelId="{B94509F1-C5A2-4A28-B1D6-DA6946C8FFE3}">
      <dgm:prSet phldrT="[Text]"/>
      <dgm:spPr/>
      <dgm:t>
        <a:bodyPr/>
        <a:lstStyle/>
        <a:p>
          <a:r>
            <a:rPr lang="en-US" dirty="0" smtClean="0"/>
            <a:t>Physical distribution</a:t>
          </a:r>
          <a:endParaRPr lang="en-US" dirty="0"/>
        </a:p>
      </dgm:t>
    </dgm:pt>
    <dgm:pt modelId="{ADD60A84-C777-4217-8762-790AC5430665}" type="parTrans" cxnId="{DF4A26F6-0B51-4572-8FC0-7FD005FF50AF}">
      <dgm:prSet/>
      <dgm:spPr/>
      <dgm:t>
        <a:bodyPr/>
        <a:lstStyle/>
        <a:p>
          <a:endParaRPr lang="en-US"/>
        </a:p>
      </dgm:t>
    </dgm:pt>
    <dgm:pt modelId="{F8D85286-07BA-45DD-93FC-9E069B34215B}" type="sibTrans" cxnId="{DF4A26F6-0B51-4572-8FC0-7FD005FF50AF}">
      <dgm:prSet/>
      <dgm:spPr/>
      <dgm:t>
        <a:bodyPr/>
        <a:lstStyle/>
        <a:p>
          <a:endParaRPr lang="en-US"/>
        </a:p>
      </dgm:t>
    </dgm:pt>
    <dgm:pt modelId="{BAC2C1A2-742A-4E20-9A3D-294DBDC5D146}">
      <dgm:prSet phldrT="[Text]"/>
      <dgm:spPr/>
      <dgm:t>
        <a:bodyPr/>
        <a:lstStyle/>
        <a:p>
          <a:r>
            <a:rPr lang="en-US" dirty="0" smtClean="0"/>
            <a:t>Financing</a:t>
          </a:r>
          <a:endParaRPr lang="en-US" dirty="0"/>
        </a:p>
      </dgm:t>
    </dgm:pt>
    <dgm:pt modelId="{49B7C469-4579-43CC-B9C2-CCF6E3381DC3}" type="parTrans" cxnId="{336E5E4A-5C3A-41F4-98CA-3B90C7A5F465}">
      <dgm:prSet/>
      <dgm:spPr/>
      <dgm:t>
        <a:bodyPr/>
        <a:lstStyle/>
        <a:p>
          <a:endParaRPr lang="en-US"/>
        </a:p>
      </dgm:t>
    </dgm:pt>
    <dgm:pt modelId="{185137D9-2D0B-4732-B57A-12DD3CCE6CD6}" type="sibTrans" cxnId="{336E5E4A-5C3A-41F4-98CA-3B90C7A5F465}">
      <dgm:prSet/>
      <dgm:spPr/>
      <dgm:t>
        <a:bodyPr/>
        <a:lstStyle/>
        <a:p>
          <a:endParaRPr lang="en-US"/>
        </a:p>
      </dgm:t>
    </dgm:pt>
    <dgm:pt modelId="{6860030D-0A81-3F42-8326-DC7B1A689394}">
      <dgm:prSet phldrT="[Text]"/>
      <dgm:spPr/>
      <dgm:t>
        <a:bodyPr/>
        <a:lstStyle/>
        <a:p>
          <a:r>
            <a:rPr lang="en-US" dirty="0" smtClean="0"/>
            <a:t>Risk taking</a:t>
          </a:r>
          <a:endParaRPr lang="en-US" dirty="0"/>
        </a:p>
      </dgm:t>
    </dgm:pt>
    <dgm:pt modelId="{93BD0CA3-BB08-4940-86B1-CFB645AFFB91}" type="parTrans" cxnId="{78A12A4A-73F9-6D43-958B-EBDA2F8DB030}">
      <dgm:prSet/>
      <dgm:spPr/>
      <dgm:t>
        <a:bodyPr/>
        <a:lstStyle/>
        <a:p>
          <a:endParaRPr lang="en-US"/>
        </a:p>
      </dgm:t>
    </dgm:pt>
    <dgm:pt modelId="{55FDC3E6-7549-2141-B4C9-4D80A2853360}" type="sibTrans" cxnId="{78A12A4A-73F9-6D43-958B-EBDA2F8DB030}">
      <dgm:prSet/>
      <dgm:spPr/>
      <dgm:t>
        <a:bodyPr/>
        <a:lstStyle/>
        <a:p>
          <a:endParaRPr lang="en-US"/>
        </a:p>
      </dgm:t>
    </dgm:pt>
    <dgm:pt modelId="{65399501-A881-4E3D-B071-83B368AF214D}" type="pres">
      <dgm:prSet presAssocID="{6C17C770-CA54-4BE3-9475-7038A357A1B2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AB138CDD-3268-4BBA-AC1F-B1C7BAE05B12}" type="pres">
      <dgm:prSet presAssocID="{72D6666D-2FAB-4519-837E-4B0D90E5EE8C}" presName="node" presStyleLbl="node1" presStyleIdx="0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E473FE9-8262-4A1F-AA1F-94290D649761}" type="pres">
      <dgm:prSet presAssocID="{EBF30239-7944-4312-A466-84ADF6B9D109}" presName="sibTrans" presStyleCnt="0"/>
      <dgm:spPr/>
      <dgm:t>
        <a:bodyPr/>
        <a:lstStyle/>
        <a:p>
          <a:endParaRPr lang="en-US"/>
        </a:p>
      </dgm:t>
    </dgm:pt>
    <dgm:pt modelId="{32D0E8BD-84F0-4114-ACD6-0BCE05C6372F}" type="pres">
      <dgm:prSet presAssocID="{EF785052-C288-4962-9F57-7DE9AD5BEBC4}" presName="node" presStyleLbl="node1" presStyleIdx="1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88FADE8-BBED-4BFC-A416-167A9084827D}" type="pres">
      <dgm:prSet presAssocID="{2538B079-B4B0-4C2B-8EC7-C7FCF48FA2FE}" presName="sibTrans" presStyleCnt="0"/>
      <dgm:spPr/>
      <dgm:t>
        <a:bodyPr/>
        <a:lstStyle/>
        <a:p>
          <a:endParaRPr lang="en-US"/>
        </a:p>
      </dgm:t>
    </dgm:pt>
    <dgm:pt modelId="{E09423AC-F3BC-492B-8E85-F9F2DB722C55}" type="pres">
      <dgm:prSet presAssocID="{3AAF60AE-1D67-4C3D-B0D2-75478CF50968}" presName="node" presStyleLbl="node1" presStyleIdx="2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CE93431-026A-49F7-92DF-52FDB18472B9}" type="pres">
      <dgm:prSet presAssocID="{325E146B-0724-474D-ACCD-D0CF3DAC66C1}" presName="sibTrans" presStyleCnt="0"/>
      <dgm:spPr/>
      <dgm:t>
        <a:bodyPr/>
        <a:lstStyle/>
        <a:p>
          <a:endParaRPr lang="en-US"/>
        </a:p>
      </dgm:t>
    </dgm:pt>
    <dgm:pt modelId="{3E0E7CAA-908D-445B-8CF8-EB68EABD970B}" type="pres">
      <dgm:prSet presAssocID="{E1B568BF-7F57-465B-85FF-87DC2C56AADA}" presName="node" presStyleLbl="node1" presStyleIdx="3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7517737-9620-4FB8-8BA7-734FBC6A36AD}" type="pres">
      <dgm:prSet presAssocID="{DB127270-CD11-4176-91CC-E4DB3BA01E2F}" presName="sibTrans" presStyleCnt="0"/>
      <dgm:spPr/>
      <dgm:t>
        <a:bodyPr/>
        <a:lstStyle/>
        <a:p>
          <a:endParaRPr lang="en-US"/>
        </a:p>
      </dgm:t>
    </dgm:pt>
    <dgm:pt modelId="{D90424F1-6118-4DE7-8566-60AB4522720E}" type="pres">
      <dgm:prSet presAssocID="{53C39151-E643-4243-8279-DF0FB11A0C1F}" presName="node" presStyleLbl="node1" presStyleIdx="4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386094B-1D22-42AF-B4C5-A59E3C2147EB}" type="pres">
      <dgm:prSet presAssocID="{545C17D7-4DC9-4C0B-81EA-EF1A4F083C35}" presName="sibTrans" presStyleCnt="0"/>
      <dgm:spPr/>
      <dgm:t>
        <a:bodyPr/>
        <a:lstStyle/>
        <a:p>
          <a:endParaRPr lang="en-US"/>
        </a:p>
      </dgm:t>
    </dgm:pt>
    <dgm:pt modelId="{C556D2B0-3711-450D-9F7C-EF33CCA3F1BF}" type="pres">
      <dgm:prSet presAssocID="{B94509F1-C5A2-4A28-B1D6-DA6946C8FFE3}" presName="node" presStyleLbl="node1" presStyleIdx="5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3BD9FCF-4186-40AC-B486-17B1D7A3713B}" type="pres">
      <dgm:prSet presAssocID="{F8D85286-07BA-45DD-93FC-9E069B34215B}" presName="sibTrans" presStyleCnt="0"/>
      <dgm:spPr/>
      <dgm:t>
        <a:bodyPr/>
        <a:lstStyle/>
        <a:p>
          <a:endParaRPr lang="en-US"/>
        </a:p>
      </dgm:t>
    </dgm:pt>
    <dgm:pt modelId="{08F962C5-5DC3-4C8B-99A8-D86583696D82}" type="pres">
      <dgm:prSet presAssocID="{BAC2C1A2-742A-4E20-9A3D-294DBDC5D146}" presName="node" presStyleLbl="node1" presStyleIdx="6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9F47C37-CFE2-B54E-8BCE-5FDB23A76B50}" type="pres">
      <dgm:prSet presAssocID="{185137D9-2D0B-4732-B57A-12DD3CCE6CD6}" presName="sibTrans" presStyleCnt="0"/>
      <dgm:spPr/>
      <dgm:t>
        <a:bodyPr/>
        <a:lstStyle/>
        <a:p>
          <a:endParaRPr lang="en-US"/>
        </a:p>
      </dgm:t>
    </dgm:pt>
    <dgm:pt modelId="{12333244-C1F6-8443-B664-8F448F775CFF}" type="pres">
      <dgm:prSet presAssocID="{6860030D-0A81-3F42-8326-DC7B1A689394}" presName="node" presStyleLbl="node1" presStyleIdx="7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8777850A-D1AF-4467-AEAE-62D61A46C0B3}" srcId="{6C17C770-CA54-4BE3-9475-7038A357A1B2}" destId="{72D6666D-2FAB-4519-837E-4B0D90E5EE8C}" srcOrd="0" destOrd="0" parTransId="{9E87D077-656A-4982-A57F-5D9A34AB5E85}" sibTransId="{EBF30239-7944-4312-A466-84ADF6B9D109}"/>
    <dgm:cxn modelId="{336E5E4A-5C3A-41F4-98CA-3B90C7A5F465}" srcId="{6C17C770-CA54-4BE3-9475-7038A357A1B2}" destId="{BAC2C1A2-742A-4E20-9A3D-294DBDC5D146}" srcOrd="6" destOrd="0" parTransId="{49B7C469-4579-43CC-B9C2-CCF6E3381DC3}" sibTransId="{185137D9-2D0B-4732-B57A-12DD3CCE6CD6}"/>
    <dgm:cxn modelId="{5CCC7A2D-9162-4C7C-A57F-C4EA4B3D166E}" type="presOf" srcId="{6860030D-0A81-3F42-8326-DC7B1A689394}" destId="{12333244-C1F6-8443-B664-8F448F775CFF}" srcOrd="0" destOrd="0" presId="urn:microsoft.com/office/officeart/2005/8/layout/default#1"/>
    <dgm:cxn modelId="{FC78FB9D-5F2F-4FE3-BCFE-91361FD3FD4D}" srcId="{6C17C770-CA54-4BE3-9475-7038A357A1B2}" destId="{E1B568BF-7F57-465B-85FF-87DC2C56AADA}" srcOrd="3" destOrd="0" parTransId="{30FE41AD-AA37-47C1-94F3-9E40AC8503D4}" sibTransId="{DB127270-CD11-4176-91CC-E4DB3BA01E2F}"/>
    <dgm:cxn modelId="{B7A05E4E-527D-4A82-8132-F724A942E3B7}" type="presOf" srcId="{72D6666D-2FAB-4519-837E-4B0D90E5EE8C}" destId="{AB138CDD-3268-4BBA-AC1F-B1C7BAE05B12}" srcOrd="0" destOrd="0" presId="urn:microsoft.com/office/officeart/2005/8/layout/default#1"/>
    <dgm:cxn modelId="{3D681757-23EC-4970-B4E0-E44A455695FD}" type="presOf" srcId="{E1B568BF-7F57-465B-85FF-87DC2C56AADA}" destId="{3E0E7CAA-908D-445B-8CF8-EB68EABD970B}" srcOrd="0" destOrd="0" presId="urn:microsoft.com/office/officeart/2005/8/layout/default#1"/>
    <dgm:cxn modelId="{DF4A26F6-0B51-4572-8FC0-7FD005FF50AF}" srcId="{6C17C770-CA54-4BE3-9475-7038A357A1B2}" destId="{B94509F1-C5A2-4A28-B1D6-DA6946C8FFE3}" srcOrd="5" destOrd="0" parTransId="{ADD60A84-C777-4217-8762-790AC5430665}" sibTransId="{F8D85286-07BA-45DD-93FC-9E069B34215B}"/>
    <dgm:cxn modelId="{78A12A4A-73F9-6D43-958B-EBDA2F8DB030}" srcId="{6C17C770-CA54-4BE3-9475-7038A357A1B2}" destId="{6860030D-0A81-3F42-8326-DC7B1A689394}" srcOrd="7" destOrd="0" parTransId="{93BD0CA3-BB08-4940-86B1-CFB645AFFB91}" sibTransId="{55FDC3E6-7549-2141-B4C9-4D80A2853360}"/>
    <dgm:cxn modelId="{57A240F1-889E-432C-A58B-EEBCF92F1103}" type="presOf" srcId="{EF785052-C288-4962-9F57-7DE9AD5BEBC4}" destId="{32D0E8BD-84F0-4114-ACD6-0BCE05C6372F}" srcOrd="0" destOrd="0" presId="urn:microsoft.com/office/officeart/2005/8/layout/default#1"/>
    <dgm:cxn modelId="{07AF7A34-125F-4F32-855A-3895C2F4F28E}" type="presOf" srcId="{53C39151-E643-4243-8279-DF0FB11A0C1F}" destId="{D90424F1-6118-4DE7-8566-60AB4522720E}" srcOrd="0" destOrd="0" presId="urn:microsoft.com/office/officeart/2005/8/layout/default#1"/>
    <dgm:cxn modelId="{0DFD1FFF-EC34-40C8-ABEB-D7128A71757A}" type="presOf" srcId="{BAC2C1A2-742A-4E20-9A3D-294DBDC5D146}" destId="{08F962C5-5DC3-4C8B-99A8-D86583696D82}" srcOrd="0" destOrd="0" presId="urn:microsoft.com/office/officeart/2005/8/layout/default#1"/>
    <dgm:cxn modelId="{7279F1F8-FAA1-4CE4-B53E-430B7B57922C}" type="presOf" srcId="{B94509F1-C5A2-4A28-B1D6-DA6946C8FFE3}" destId="{C556D2B0-3711-450D-9F7C-EF33CCA3F1BF}" srcOrd="0" destOrd="0" presId="urn:microsoft.com/office/officeart/2005/8/layout/default#1"/>
    <dgm:cxn modelId="{1E413C80-625E-4AC8-8B97-E17948A3BAFD}" srcId="{6C17C770-CA54-4BE3-9475-7038A357A1B2}" destId="{3AAF60AE-1D67-4C3D-B0D2-75478CF50968}" srcOrd="2" destOrd="0" parTransId="{53540745-C35A-4FC5-A8B4-B7CD4162776F}" sibTransId="{325E146B-0724-474D-ACCD-D0CF3DAC66C1}"/>
    <dgm:cxn modelId="{719FFB6F-3EF3-48F9-9C3C-1F6B5C8793E2}" type="presOf" srcId="{3AAF60AE-1D67-4C3D-B0D2-75478CF50968}" destId="{E09423AC-F3BC-492B-8E85-F9F2DB722C55}" srcOrd="0" destOrd="0" presId="urn:microsoft.com/office/officeart/2005/8/layout/default#1"/>
    <dgm:cxn modelId="{2AB306B4-6821-444F-935A-2010C71B9C8F}" type="presOf" srcId="{6C17C770-CA54-4BE3-9475-7038A357A1B2}" destId="{65399501-A881-4E3D-B071-83B368AF214D}" srcOrd="0" destOrd="0" presId="urn:microsoft.com/office/officeart/2005/8/layout/default#1"/>
    <dgm:cxn modelId="{8559983D-1605-4B0E-A863-0F4FD4AE0716}" srcId="{6C17C770-CA54-4BE3-9475-7038A357A1B2}" destId="{EF785052-C288-4962-9F57-7DE9AD5BEBC4}" srcOrd="1" destOrd="0" parTransId="{F611E283-73D0-403B-8DE8-2F4B370B5DC7}" sibTransId="{2538B079-B4B0-4C2B-8EC7-C7FCF48FA2FE}"/>
    <dgm:cxn modelId="{BB7AEA0B-0764-4C1A-B938-71BD9740F80D}" srcId="{6C17C770-CA54-4BE3-9475-7038A357A1B2}" destId="{53C39151-E643-4243-8279-DF0FB11A0C1F}" srcOrd="4" destOrd="0" parTransId="{342DA4C5-8069-4B8A-965F-447678DFFC03}" sibTransId="{545C17D7-4DC9-4C0B-81EA-EF1A4F083C35}"/>
    <dgm:cxn modelId="{50644F4E-4EBA-46F6-8DEA-841A83F0C3C2}" type="presParOf" srcId="{65399501-A881-4E3D-B071-83B368AF214D}" destId="{AB138CDD-3268-4BBA-AC1F-B1C7BAE05B12}" srcOrd="0" destOrd="0" presId="urn:microsoft.com/office/officeart/2005/8/layout/default#1"/>
    <dgm:cxn modelId="{4109736C-00EF-45C8-9B64-5124D5ECDD88}" type="presParOf" srcId="{65399501-A881-4E3D-B071-83B368AF214D}" destId="{3E473FE9-8262-4A1F-AA1F-94290D649761}" srcOrd="1" destOrd="0" presId="urn:microsoft.com/office/officeart/2005/8/layout/default#1"/>
    <dgm:cxn modelId="{34306210-3909-43B1-B26F-F693612FE7F9}" type="presParOf" srcId="{65399501-A881-4E3D-B071-83B368AF214D}" destId="{32D0E8BD-84F0-4114-ACD6-0BCE05C6372F}" srcOrd="2" destOrd="0" presId="urn:microsoft.com/office/officeart/2005/8/layout/default#1"/>
    <dgm:cxn modelId="{8A2BE610-9898-44C1-8D4E-FDAC97EFB9FC}" type="presParOf" srcId="{65399501-A881-4E3D-B071-83B368AF214D}" destId="{488FADE8-BBED-4BFC-A416-167A9084827D}" srcOrd="3" destOrd="0" presId="urn:microsoft.com/office/officeart/2005/8/layout/default#1"/>
    <dgm:cxn modelId="{F48139C7-7800-4574-8FF1-00B5509E3A0B}" type="presParOf" srcId="{65399501-A881-4E3D-B071-83B368AF214D}" destId="{E09423AC-F3BC-492B-8E85-F9F2DB722C55}" srcOrd="4" destOrd="0" presId="urn:microsoft.com/office/officeart/2005/8/layout/default#1"/>
    <dgm:cxn modelId="{91F9BCF1-6C1A-44C8-A7F2-77C42971C9E5}" type="presParOf" srcId="{65399501-A881-4E3D-B071-83B368AF214D}" destId="{DCE93431-026A-49F7-92DF-52FDB18472B9}" srcOrd="5" destOrd="0" presId="urn:microsoft.com/office/officeart/2005/8/layout/default#1"/>
    <dgm:cxn modelId="{6A3C6A46-1F00-4C3F-A552-3964E0CAC57A}" type="presParOf" srcId="{65399501-A881-4E3D-B071-83B368AF214D}" destId="{3E0E7CAA-908D-445B-8CF8-EB68EABD970B}" srcOrd="6" destOrd="0" presId="urn:microsoft.com/office/officeart/2005/8/layout/default#1"/>
    <dgm:cxn modelId="{F90B249F-3591-4D77-84D3-AEFBC116DB1E}" type="presParOf" srcId="{65399501-A881-4E3D-B071-83B368AF214D}" destId="{E7517737-9620-4FB8-8BA7-734FBC6A36AD}" srcOrd="7" destOrd="0" presId="urn:microsoft.com/office/officeart/2005/8/layout/default#1"/>
    <dgm:cxn modelId="{789C7AFE-7F4A-43EF-AA28-6AD7EB6D5A4A}" type="presParOf" srcId="{65399501-A881-4E3D-B071-83B368AF214D}" destId="{D90424F1-6118-4DE7-8566-60AB4522720E}" srcOrd="8" destOrd="0" presId="urn:microsoft.com/office/officeart/2005/8/layout/default#1"/>
    <dgm:cxn modelId="{D6D2B03C-D7B2-4428-AB7C-CAA43007BE44}" type="presParOf" srcId="{65399501-A881-4E3D-B071-83B368AF214D}" destId="{5386094B-1D22-42AF-B4C5-A59E3C2147EB}" srcOrd="9" destOrd="0" presId="urn:microsoft.com/office/officeart/2005/8/layout/default#1"/>
    <dgm:cxn modelId="{0FC57143-2BBC-4CDA-A110-F123730C78E1}" type="presParOf" srcId="{65399501-A881-4E3D-B071-83B368AF214D}" destId="{C556D2B0-3711-450D-9F7C-EF33CCA3F1BF}" srcOrd="10" destOrd="0" presId="urn:microsoft.com/office/officeart/2005/8/layout/default#1"/>
    <dgm:cxn modelId="{727A693B-8272-41A8-873D-686A0EFE3B19}" type="presParOf" srcId="{65399501-A881-4E3D-B071-83B368AF214D}" destId="{33BD9FCF-4186-40AC-B486-17B1D7A3713B}" srcOrd="11" destOrd="0" presId="urn:microsoft.com/office/officeart/2005/8/layout/default#1"/>
    <dgm:cxn modelId="{FC13A5AC-890C-46AE-B610-9D8ACFA83280}" type="presParOf" srcId="{65399501-A881-4E3D-B071-83B368AF214D}" destId="{08F962C5-5DC3-4C8B-99A8-D86583696D82}" srcOrd="12" destOrd="0" presId="urn:microsoft.com/office/officeart/2005/8/layout/default#1"/>
    <dgm:cxn modelId="{991083A4-87DB-49F6-B291-3B8CA0AD75AA}" type="presParOf" srcId="{65399501-A881-4E3D-B071-83B368AF214D}" destId="{D9F47C37-CFE2-B54E-8BCE-5FDB23A76B50}" srcOrd="13" destOrd="0" presId="urn:microsoft.com/office/officeart/2005/8/layout/default#1"/>
    <dgm:cxn modelId="{553E1B01-7762-41DB-93C9-E4FA34B562F2}" type="presParOf" srcId="{65399501-A881-4E3D-B071-83B368AF214D}" destId="{12333244-C1F6-8443-B664-8F448F775CFF}" srcOrd="14" destOrd="0" presId="urn:microsoft.com/office/officeart/2005/8/layout/default#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4526CE7-FB48-4096-A3FA-D6B0E5CF4021}" type="doc">
      <dgm:prSet loTypeId="urn:microsoft.com/office/officeart/2005/8/layout/vList2" loCatId="list" qsTypeId="urn:microsoft.com/office/officeart/2005/8/quickstyle/simple1#9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CECE435A-9C40-4982-B08B-102807545C2E}">
      <dgm:prSet phldrT="[Text]"/>
      <dgm:spPr/>
      <dgm:t>
        <a:bodyPr/>
        <a:lstStyle/>
        <a:p>
          <a:r>
            <a:rPr lang="en-US" dirty="0" smtClean="0"/>
            <a:t>Intensive distribution</a:t>
          </a:r>
          <a:endParaRPr lang="en-US" dirty="0"/>
        </a:p>
      </dgm:t>
    </dgm:pt>
    <dgm:pt modelId="{0837A8EA-E729-43EB-B899-7B9FBFA4F5C9}" type="parTrans" cxnId="{78034E05-7ED1-482F-A6E0-2124C4172091}">
      <dgm:prSet/>
      <dgm:spPr/>
      <dgm:t>
        <a:bodyPr/>
        <a:lstStyle/>
        <a:p>
          <a:endParaRPr lang="en-US"/>
        </a:p>
      </dgm:t>
    </dgm:pt>
    <dgm:pt modelId="{E41E0E69-0C11-40AF-A6E7-1FCE0960C98C}" type="sibTrans" cxnId="{78034E05-7ED1-482F-A6E0-2124C4172091}">
      <dgm:prSet/>
      <dgm:spPr/>
      <dgm:t>
        <a:bodyPr/>
        <a:lstStyle/>
        <a:p>
          <a:endParaRPr lang="en-US"/>
        </a:p>
      </dgm:t>
    </dgm:pt>
    <dgm:pt modelId="{0820B9B8-BC30-45F6-B73C-F58725F13370}">
      <dgm:prSet phldrT="[Text]"/>
      <dgm:spPr/>
      <dgm:t>
        <a:bodyPr/>
        <a:lstStyle/>
        <a:p>
          <a:r>
            <a:rPr lang="en-US" dirty="0" smtClean="0">
              <a:solidFill>
                <a:schemeClr val="bg1"/>
              </a:solidFill>
            </a:rPr>
            <a:t>Candy and toothpaste</a:t>
          </a:r>
          <a:endParaRPr lang="en-US" dirty="0">
            <a:solidFill>
              <a:schemeClr val="bg1"/>
            </a:solidFill>
          </a:endParaRPr>
        </a:p>
      </dgm:t>
    </dgm:pt>
    <dgm:pt modelId="{606E9029-6448-4466-9F82-DD144A4EE0B0}" type="parTrans" cxnId="{3678AB9F-0AB5-4535-8675-5612F0F7ED15}">
      <dgm:prSet/>
      <dgm:spPr/>
      <dgm:t>
        <a:bodyPr/>
        <a:lstStyle/>
        <a:p>
          <a:endParaRPr lang="en-US"/>
        </a:p>
      </dgm:t>
    </dgm:pt>
    <dgm:pt modelId="{A3A61180-9378-4048-9776-1E6DF09D65BD}" type="sibTrans" cxnId="{3678AB9F-0AB5-4535-8675-5612F0F7ED15}">
      <dgm:prSet/>
      <dgm:spPr/>
      <dgm:t>
        <a:bodyPr/>
        <a:lstStyle/>
        <a:p>
          <a:endParaRPr lang="en-US"/>
        </a:p>
      </dgm:t>
    </dgm:pt>
    <dgm:pt modelId="{F7CCB281-1E41-42D9-8E58-9BD5DF738E0C}">
      <dgm:prSet phldrT="[Text]"/>
      <dgm:spPr/>
      <dgm:t>
        <a:bodyPr/>
        <a:lstStyle/>
        <a:p>
          <a:r>
            <a:rPr lang="en-US" dirty="0" smtClean="0"/>
            <a:t>Exclusive distribution</a:t>
          </a:r>
          <a:endParaRPr lang="en-US" dirty="0"/>
        </a:p>
      </dgm:t>
    </dgm:pt>
    <dgm:pt modelId="{A11A896B-15D4-4EAA-9A3B-8F8FCDFCBB24}" type="parTrans" cxnId="{06372670-5969-4085-A377-220176019BCC}">
      <dgm:prSet/>
      <dgm:spPr/>
      <dgm:t>
        <a:bodyPr/>
        <a:lstStyle/>
        <a:p>
          <a:endParaRPr lang="en-US"/>
        </a:p>
      </dgm:t>
    </dgm:pt>
    <dgm:pt modelId="{CCBC9858-DA03-406E-9227-442DFFFCFD11}" type="sibTrans" cxnId="{06372670-5969-4085-A377-220176019BCC}">
      <dgm:prSet/>
      <dgm:spPr/>
      <dgm:t>
        <a:bodyPr/>
        <a:lstStyle/>
        <a:p>
          <a:endParaRPr lang="en-US"/>
        </a:p>
      </dgm:t>
    </dgm:pt>
    <dgm:pt modelId="{D9222153-2744-4FE0-930D-E18E6A284622}">
      <dgm:prSet phldrT="[Text]"/>
      <dgm:spPr/>
      <dgm:t>
        <a:bodyPr/>
        <a:lstStyle/>
        <a:p>
          <a:r>
            <a:rPr lang="en-US" dirty="0" smtClean="0">
              <a:solidFill>
                <a:schemeClr val="bg1"/>
              </a:solidFill>
            </a:rPr>
            <a:t>Luxury automobiles and prestige clothing</a:t>
          </a:r>
          <a:endParaRPr lang="en-US" dirty="0">
            <a:solidFill>
              <a:schemeClr val="bg1"/>
            </a:solidFill>
          </a:endParaRPr>
        </a:p>
      </dgm:t>
    </dgm:pt>
    <dgm:pt modelId="{D9631374-4034-48AC-B89C-A71BA3A583FA}" type="parTrans" cxnId="{2CED3833-7E54-4285-B3BF-16A399C8F2A9}">
      <dgm:prSet/>
      <dgm:spPr/>
      <dgm:t>
        <a:bodyPr/>
        <a:lstStyle/>
        <a:p>
          <a:endParaRPr lang="en-US"/>
        </a:p>
      </dgm:t>
    </dgm:pt>
    <dgm:pt modelId="{5EA0CBED-4C6E-4F9D-8023-C35E8E525CF3}" type="sibTrans" cxnId="{2CED3833-7E54-4285-B3BF-16A399C8F2A9}">
      <dgm:prSet/>
      <dgm:spPr/>
      <dgm:t>
        <a:bodyPr/>
        <a:lstStyle/>
        <a:p>
          <a:endParaRPr lang="en-US"/>
        </a:p>
      </dgm:t>
    </dgm:pt>
    <dgm:pt modelId="{F3176FEE-BDE3-4DFF-8A73-F61E1BCB861C}">
      <dgm:prSet phldrT="[Text]"/>
      <dgm:spPr/>
      <dgm:t>
        <a:bodyPr/>
        <a:lstStyle/>
        <a:p>
          <a:r>
            <a:rPr lang="en-US" smtClean="0"/>
            <a:t>Selective distribution</a:t>
          </a:r>
          <a:endParaRPr lang="en-US" dirty="0"/>
        </a:p>
      </dgm:t>
    </dgm:pt>
    <dgm:pt modelId="{8671D06F-4FC0-4431-95EA-C31FD18C00D9}" type="parTrans" cxnId="{6E0779B7-AAD5-4953-9418-184BA0777B28}">
      <dgm:prSet/>
      <dgm:spPr/>
      <dgm:t>
        <a:bodyPr/>
        <a:lstStyle/>
        <a:p>
          <a:endParaRPr lang="en-US"/>
        </a:p>
      </dgm:t>
    </dgm:pt>
    <dgm:pt modelId="{65EA9ECE-7885-4687-BA07-BA629F438DF2}" type="sibTrans" cxnId="{6E0779B7-AAD5-4953-9418-184BA0777B28}">
      <dgm:prSet/>
      <dgm:spPr/>
      <dgm:t>
        <a:bodyPr/>
        <a:lstStyle/>
        <a:p>
          <a:endParaRPr lang="en-US"/>
        </a:p>
      </dgm:t>
    </dgm:pt>
    <dgm:pt modelId="{C5BAEF43-CAD4-4510-9C01-985AF5F46A8D}">
      <dgm:prSet phldrT="[Text]"/>
      <dgm:spPr/>
      <dgm:t>
        <a:bodyPr/>
        <a:lstStyle/>
        <a:p>
          <a:r>
            <a:rPr lang="en-US" dirty="0" smtClean="0">
              <a:solidFill>
                <a:schemeClr val="bg1"/>
              </a:solidFill>
            </a:rPr>
            <a:t>Television and home appliance</a:t>
          </a:r>
          <a:endParaRPr lang="en-US" dirty="0">
            <a:solidFill>
              <a:schemeClr val="bg1"/>
            </a:solidFill>
          </a:endParaRPr>
        </a:p>
      </dgm:t>
    </dgm:pt>
    <dgm:pt modelId="{47D61BBA-035D-4E68-B9BA-D2A82AE22587}" type="parTrans" cxnId="{768F4DF1-E57B-4516-8931-D0E921C0F814}">
      <dgm:prSet/>
      <dgm:spPr/>
      <dgm:t>
        <a:bodyPr/>
        <a:lstStyle/>
        <a:p>
          <a:endParaRPr lang="en-US"/>
        </a:p>
      </dgm:t>
    </dgm:pt>
    <dgm:pt modelId="{C722E52C-778B-4484-92D2-91678D7FF04E}" type="sibTrans" cxnId="{768F4DF1-E57B-4516-8931-D0E921C0F814}">
      <dgm:prSet/>
      <dgm:spPr/>
      <dgm:t>
        <a:bodyPr/>
        <a:lstStyle/>
        <a:p>
          <a:endParaRPr lang="en-US"/>
        </a:p>
      </dgm:t>
    </dgm:pt>
    <dgm:pt modelId="{EDD8C2DC-A859-444D-8093-87A40CDEE9B1}" type="pres">
      <dgm:prSet presAssocID="{34526CE7-FB48-4096-A3FA-D6B0E5CF4021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D026518-85AB-49B3-B288-F593AD51212F}" type="pres">
      <dgm:prSet presAssocID="{CECE435A-9C40-4982-B08B-102807545C2E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0B871B6-66AB-4150-837E-0A4F74384FC3}" type="pres">
      <dgm:prSet presAssocID="{CECE435A-9C40-4982-B08B-102807545C2E}" presName="childText" presStyleLbl="revTx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B800A7F-7C67-4C08-9BF3-93CF1218172A}" type="pres">
      <dgm:prSet presAssocID="{F7CCB281-1E41-42D9-8E58-9BD5DF738E0C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638A905-E331-413A-B80E-E955BB1BF2B7}" type="pres">
      <dgm:prSet presAssocID="{F7CCB281-1E41-42D9-8E58-9BD5DF738E0C}" presName="childText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3C3563F-D65C-4C69-93AD-B77FB626248E}" type="pres">
      <dgm:prSet presAssocID="{F3176FEE-BDE3-4DFF-8A73-F61E1BCB861C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31175E8-8CEB-4629-B116-45AA7002B37A}" type="pres">
      <dgm:prSet presAssocID="{F3176FEE-BDE3-4DFF-8A73-F61E1BCB861C}" presName="childText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8D78BBF8-06FE-4D93-92B5-84ABD22542A0}" type="presOf" srcId="{CECE435A-9C40-4982-B08B-102807545C2E}" destId="{FD026518-85AB-49B3-B288-F593AD51212F}" srcOrd="0" destOrd="0" presId="urn:microsoft.com/office/officeart/2005/8/layout/vList2"/>
    <dgm:cxn modelId="{78034E05-7ED1-482F-A6E0-2124C4172091}" srcId="{34526CE7-FB48-4096-A3FA-D6B0E5CF4021}" destId="{CECE435A-9C40-4982-B08B-102807545C2E}" srcOrd="0" destOrd="0" parTransId="{0837A8EA-E729-43EB-B899-7B9FBFA4F5C9}" sibTransId="{E41E0E69-0C11-40AF-A6E7-1FCE0960C98C}"/>
    <dgm:cxn modelId="{EEFD3D2A-FC98-4BB6-8019-C286224843EE}" type="presOf" srcId="{F7CCB281-1E41-42D9-8E58-9BD5DF738E0C}" destId="{AB800A7F-7C67-4C08-9BF3-93CF1218172A}" srcOrd="0" destOrd="0" presId="urn:microsoft.com/office/officeart/2005/8/layout/vList2"/>
    <dgm:cxn modelId="{3F6999A3-4427-4880-A930-21124C1FBC1B}" type="presOf" srcId="{34526CE7-FB48-4096-A3FA-D6B0E5CF4021}" destId="{EDD8C2DC-A859-444D-8093-87A40CDEE9B1}" srcOrd="0" destOrd="0" presId="urn:microsoft.com/office/officeart/2005/8/layout/vList2"/>
    <dgm:cxn modelId="{6E0779B7-AAD5-4953-9418-184BA0777B28}" srcId="{34526CE7-FB48-4096-A3FA-D6B0E5CF4021}" destId="{F3176FEE-BDE3-4DFF-8A73-F61E1BCB861C}" srcOrd="2" destOrd="0" parTransId="{8671D06F-4FC0-4431-95EA-C31FD18C00D9}" sibTransId="{65EA9ECE-7885-4687-BA07-BA629F438DF2}"/>
    <dgm:cxn modelId="{E5FB9D9C-7842-4426-AE83-35666177F4DE}" type="presOf" srcId="{C5BAEF43-CAD4-4510-9C01-985AF5F46A8D}" destId="{531175E8-8CEB-4629-B116-45AA7002B37A}" srcOrd="0" destOrd="0" presId="urn:microsoft.com/office/officeart/2005/8/layout/vList2"/>
    <dgm:cxn modelId="{030BD5A9-8879-45C3-96B4-348B90A90B11}" type="presOf" srcId="{F3176FEE-BDE3-4DFF-8A73-F61E1BCB861C}" destId="{A3C3563F-D65C-4C69-93AD-B77FB626248E}" srcOrd="0" destOrd="0" presId="urn:microsoft.com/office/officeart/2005/8/layout/vList2"/>
    <dgm:cxn modelId="{768F4DF1-E57B-4516-8931-D0E921C0F814}" srcId="{F3176FEE-BDE3-4DFF-8A73-F61E1BCB861C}" destId="{C5BAEF43-CAD4-4510-9C01-985AF5F46A8D}" srcOrd="0" destOrd="0" parTransId="{47D61BBA-035D-4E68-B9BA-D2A82AE22587}" sibTransId="{C722E52C-778B-4484-92D2-91678D7FF04E}"/>
    <dgm:cxn modelId="{3678AB9F-0AB5-4535-8675-5612F0F7ED15}" srcId="{CECE435A-9C40-4982-B08B-102807545C2E}" destId="{0820B9B8-BC30-45F6-B73C-F58725F13370}" srcOrd="0" destOrd="0" parTransId="{606E9029-6448-4466-9F82-DD144A4EE0B0}" sibTransId="{A3A61180-9378-4048-9776-1E6DF09D65BD}"/>
    <dgm:cxn modelId="{2CED3833-7E54-4285-B3BF-16A399C8F2A9}" srcId="{F7CCB281-1E41-42D9-8E58-9BD5DF738E0C}" destId="{D9222153-2744-4FE0-930D-E18E6A284622}" srcOrd="0" destOrd="0" parTransId="{D9631374-4034-48AC-B89C-A71BA3A583FA}" sibTransId="{5EA0CBED-4C6E-4F9D-8023-C35E8E525CF3}"/>
    <dgm:cxn modelId="{024D357B-6383-486F-8246-3859D8CE4E84}" type="presOf" srcId="{0820B9B8-BC30-45F6-B73C-F58725F13370}" destId="{20B871B6-66AB-4150-837E-0A4F74384FC3}" srcOrd="0" destOrd="0" presId="urn:microsoft.com/office/officeart/2005/8/layout/vList2"/>
    <dgm:cxn modelId="{06372670-5969-4085-A377-220176019BCC}" srcId="{34526CE7-FB48-4096-A3FA-D6B0E5CF4021}" destId="{F7CCB281-1E41-42D9-8E58-9BD5DF738E0C}" srcOrd="1" destOrd="0" parTransId="{A11A896B-15D4-4EAA-9A3B-8F8FCDFCBB24}" sibTransId="{CCBC9858-DA03-406E-9227-442DFFFCFD11}"/>
    <dgm:cxn modelId="{79A7C273-5360-4450-ABC6-707A1B480D25}" type="presOf" srcId="{D9222153-2744-4FE0-930D-E18E6A284622}" destId="{8638A905-E331-413A-B80E-E955BB1BF2B7}" srcOrd="0" destOrd="0" presId="urn:microsoft.com/office/officeart/2005/8/layout/vList2"/>
    <dgm:cxn modelId="{7774D44A-C071-4AFE-AC68-1EACA12B7998}" type="presParOf" srcId="{EDD8C2DC-A859-444D-8093-87A40CDEE9B1}" destId="{FD026518-85AB-49B3-B288-F593AD51212F}" srcOrd="0" destOrd="0" presId="urn:microsoft.com/office/officeart/2005/8/layout/vList2"/>
    <dgm:cxn modelId="{CEBEE1AF-DEB4-4053-9550-9D329AF2D05A}" type="presParOf" srcId="{EDD8C2DC-A859-444D-8093-87A40CDEE9B1}" destId="{20B871B6-66AB-4150-837E-0A4F74384FC3}" srcOrd="1" destOrd="0" presId="urn:microsoft.com/office/officeart/2005/8/layout/vList2"/>
    <dgm:cxn modelId="{A919F91C-54A5-441C-B0F2-CA208C605375}" type="presParOf" srcId="{EDD8C2DC-A859-444D-8093-87A40CDEE9B1}" destId="{AB800A7F-7C67-4C08-9BF3-93CF1218172A}" srcOrd="2" destOrd="0" presId="urn:microsoft.com/office/officeart/2005/8/layout/vList2"/>
    <dgm:cxn modelId="{57E8FBA7-89E4-47DC-8E0B-2C2849794DAF}" type="presParOf" srcId="{EDD8C2DC-A859-444D-8093-87A40CDEE9B1}" destId="{8638A905-E331-413A-B80E-E955BB1BF2B7}" srcOrd="3" destOrd="0" presId="urn:microsoft.com/office/officeart/2005/8/layout/vList2"/>
    <dgm:cxn modelId="{48B4A498-C50A-4401-BF00-16FF193261A9}" type="presParOf" srcId="{EDD8C2DC-A859-444D-8093-87A40CDEE9B1}" destId="{A3C3563F-D65C-4C69-93AD-B77FB626248E}" srcOrd="4" destOrd="0" presId="urn:microsoft.com/office/officeart/2005/8/layout/vList2"/>
    <dgm:cxn modelId="{E7111453-0CC0-4EF4-9C75-50B513A14279}" type="presParOf" srcId="{EDD8C2DC-A859-444D-8093-87A40CDEE9B1}" destId="{531175E8-8CEB-4629-B116-45AA7002B37A}" srcOrd="5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B138CDD-3268-4BBA-AC1F-B1C7BAE05B12}">
      <dsp:nvSpPr>
        <dsp:cNvPr id="0" name=""/>
        <dsp:cNvSpPr/>
      </dsp:nvSpPr>
      <dsp:spPr>
        <a:xfrm>
          <a:off x="0" y="127000"/>
          <a:ext cx="1904999" cy="1143000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dirty="0" smtClean="0"/>
            <a:t>Information</a:t>
          </a:r>
          <a:endParaRPr lang="en-US" sz="2700" kern="1200" dirty="0"/>
        </a:p>
      </dsp:txBody>
      <dsp:txXfrm>
        <a:off x="0" y="127000"/>
        <a:ext cx="1904999" cy="1143000"/>
      </dsp:txXfrm>
    </dsp:sp>
    <dsp:sp modelId="{32D0E8BD-84F0-4114-ACD6-0BCE05C6372F}">
      <dsp:nvSpPr>
        <dsp:cNvPr id="0" name=""/>
        <dsp:cNvSpPr/>
      </dsp:nvSpPr>
      <dsp:spPr>
        <a:xfrm>
          <a:off x="2095500" y="127000"/>
          <a:ext cx="1904999" cy="1143000"/>
        </a:xfrm>
        <a:prstGeom prst="rect">
          <a:avLst/>
        </a:prstGeom>
        <a:solidFill>
          <a:schemeClr val="accent2">
            <a:hueOff val="668788"/>
            <a:satOff val="-834"/>
            <a:lumOff val="196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dirty="0" smtClean="0"/>
            <a:t>Promotion</a:t>
          </a:r>
          <a:endParaRPr lang="en-US" sz="2700" kern="1200" dirty="0"/>
        </a:p>
      </dsp:txBody>
      <dsp:txXfrm>
        <a:off x="2095500" y="127000"/>
        <a:ext cx="1904999" cy="1143000"/>
      </dsp:txXfrm>
    </dsp:sp>
    <dsp:sp modelId="{E09423AC-F3BC-492B-8E85-F9F2DB722C55}">
      <dsp:nvSpPr>
        <dsp:cNvPr id="0" name=""/>
        <dsp:cNvSpPr/>
      </dsp:nvSpPr>
      <dsp:spPr>
        <a:xfrm>
          <a:off x="4191000" y="127000"/>
          <a:ext cx="1904999" cy="1143000"/>
        </a:xfrm>
        <a:prstGeom prst="rect">
          <a:avLst/>
        </a:prstGeom>
        <a:solidFill>
          <a:schemeClr val="accent2">
            <a:hueOff val="1337577"/>
            <a:satOff val="-1668"/>
            <a:lumOff val="392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dirty="0" smtClean="0"/>
            <a:t>Contact</a:t>
          </a:r>
          <a:endParaRPr lang="en-US" sz="2700" kern="1200" dirty="0"/>
        </a:p>
      </dsp:txBody>
      <dsp:txXfrm>
        <a:off x="4191000" y="127000"/>
        <a:ext cx="1904999" cy="1143000"/>
      </dsp:txXfrm>
    </dsp:sp>
    <dsp:sp modelId="{3E0E7CAA-908D-445B-8CF8-EB68EABD970B}">
      <dsp:nvSpPr>
        <dsp:cNvPr id="0" name=""/>
        <dsp:cNvSpPr/>
      </dsp:nvSpPr>
      <dsp:spPr>
        <a:xfrm>
          <a:off x="0" y="1460500"/>
          <a:ext cx="1904999" cy="1143000"/>
        </a:xfrm>
        <a:prstGeom prst="rect">
          <a:avLst/>
        </a:prstGeom>
        <a:solidFill>
          <a:schemeClr val="accent2">
            <a:hueOff val="2006365"/>
            <a:satOff val="-2502"/>
            <a:lumOff val="58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dirty="0" smtClean="0"/>
            <a:t>Matching</a:t>
          </a:r>
          <a:endParaRPr lang="en-US" sz="2700" kern="1200" dirty="0"/>
        </a:p>
      </dsp:txBody>
      <dsp:txXfrm>
        <a:off x="0" y="1460500"/>
        <a:ext cx="1904999" cy="1143000"/>
      </dsp:txXfrm>
    </dsp:sp>
    <dsp:sp modelId="{D90424F1-6118-4DE7-8566-60AB4522720E}">
      <dsp:nvSpPr>
        <dsp:cNvPr id="0" name=""/>
        <dsp:cNvSpPr/>
      </dsp:nvSpPr>
      <dsp:spPr>
        <a:xfrm>
          <a:off x="2095500" y="1460500"/>
          <a:ext cx="1904999" cy="1143000"/>
        </a:xfrm>
        <a:prstGeom prst="rect">
          <a:avLst/>
        </a:prstGeom>
        <a:solidFill>
          <a:schemeClr val="accent2">
            <a:hueOff val="2675154"/>
            <a:satOff val="-3337"/>
            <a:lumOff val="78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dirty="0" smtClean="0"/>
            <a:t>Negotiation</a:t>
          </a:r>
          <a:endParaRPr lang="en-US" sz="2700" kern="1200" dirty="0"/>
        </a:p>
      </dsp:txBody>
      <dsp:txXfrm>
        <a:off x="2095500" y="1460500"/>
        <a:ext cx="1904999" cy="1143000"/>
      </dsp:txXfrm>
    </dsp:sp>
    <dsp:sp modelId="{C556D2B0-3711-450D-9F7C-EF33CCA3F1BF}">
      <dsp:nvSpPr>
        <dsp:cNvPr id="0" name=""/>
        <dsp:cNvSpPr/>
      </dsp:nvSpPr>
      <dsp:spPr>
        <a:xfrm>
          <a:off x="4191000" y="1460500"/>
          <a:ext cx="1904999" cy="1143000"/>
        </a:xfrm>
        <a:prstGeom prst="rect">
          <a:avLst/>
        </a:prstGeom>
        <a:solidFill>
          <a:schemeClr val="accent2">
            <a:hueOff val="3343942"/>
            <a:satOff val="-4171"/>
            <a:lumOff val="98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dirty="0" smtClean="0"/>
            <a:t>Physical distribution</a:t>
          </a:r>
          <a:endParaRPr lang="en-US" sz="2700" kern="1200" dirty="0"/>
        </a:p>
      </dsp:txBody>
      <dsp:txXfrm>
        <a:off x="4191000" y="1460500"/>
        <a:ext cx="1904999" cy="1143000"/>
      </dsp:txXfrm>
    </dsp:sp>
    <dsp:sp modelId="{08F962C5-5DC3-4C8B-99A8-D86583696D82}">
      <dsp:nvSpPr>
        <dsp:cNvPr id="0" name=""/>
        <dsp:cNvSpPr/>
      </dsp:nvSpPr>
      <dsp:spPr>
        <a:xfrm>
          <a:off x="1047750" y="2794000"/>
          <a:ext cx="1904999" cy="1143000"/>
        </a:xfrm>
        <a:prstGeom prst="rect">
          <a:avLst/>
        </a:prstGeom>
        <a:solidFill>
          <a:schemeClr val="accent2">
            <a:hueOff val="4012731"/>
            <a:satOff val="-5005"/>
            <a:lumOff val="1177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dirty="0" smtClean="0"/>
            <a:t>Financing</a:t>
          </a:r>
          <a:endParaRPr lang="en-US" sz="2700" kern="1200" dirty="0"/>
        </a:p>
      </dsp:txBody>
      <dsp:txXfrm>
        <a:off x="1047750" y="2794000"/>
        <a:ext cx="1904999" cy="1143000"/>
      </dsp:txXfrm>
    </dsp:sp>
    <dsp:sp modelId="{12333244-C1F6-8443-B664-8F448F775CFF}">
      <dsp:nvSpPr>
        <dsp:cNvPr id="0" name=""/>
        <dsp:cNvSpPr/>
      </dsp:nvSpPr>
      <dsp:spPr>
        <a:xfrm>
          <a:off x="3143250" y="2794000"/>
          <a:ext cx="1904999" cy="1143000"/>
        </a:xfrm>
        <a:prstGeom prst="rect">
          <a:avLst/>
        </a:prstGeom>
        <a:solidFill>
          <a:schemeClr val="accent2">
            <a:hueOff val="4681519"/>
            <a:satOff val="-5839"/>
            <a:lumOff val="137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dirty="0" smtClean="0"/>
            <a:t>Risk taking</a:t>
          </a:r>
          <a:endParaRPr lang="en-US" sz="2700" kern="1200" dirty="0"/>
        </a:p>
      </dsp:txBody>
      <dsp:txXfrm>
        <a:off x="3143250" y="2794000"/>
        <a:ext cx="1904999" cy="114300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D026518-85AB-49B3-B288-F593AD51212F}">
      <dsp:nvSpPr>
        <dsp:cNvPr id="0" name=""/>
        <dsp:cNvSpPr/>
      </dsp:nvSpPr>
      <dsp:spPr>
        <a:xfrm>
          <a:off x="0" y="146657"/>
          <a:ext cx="5943600" cy="743535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lvl="0" algn="l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 smtClean="0"/>
            <a:t>Intensive distribution</a:t>
          </a:r>
          <a:endParaRPr lang="en-US" sz="3100" kern="1200" dirty="0"/>
        </a:p>
      </dsp:txBody>
      <dsp:txXfrm>
        <a:off x="36296" y="182953"/>
        <a:ext cx="5871008" cy="670943"/>
      </dsp:txXfrm>
    </dsp:sp>
    <dsp:sp modelId="{20B871B6-66AB-4150-837E-0A4F74384FC3}">
      <dsp:nvSpPr>
        <dsp:cNvPr id="0" name=""/>
        <dsp:cNvSpPr/>
      </dsp:nvSpPr>
      <dsp:spPr>
        <a:xfrm>
          <a:off x="0" y="890192"/>
          <a:ext cx="5943600" cy="5133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88709" tIns="39370" rIns="220472" bIns="39370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n-US" sz="2400" kern="1200" dirty="0" smtClean="0">
              <a:solidFill>
                <a:schemeClr val="bg1"/>
              </a:solidFill>
            </a:rPr>
            <a:t>Candy and toothpaste</a:t>
          </a:r>
          <a:endParaRPr lang="en-US" sz="2400" kern="1200" dirty="0">
            <a:solidFill>
              <a:schemeClr val="bg1"/>
            </a:solidFill>
          </a:endParaRPr>
        </a:p>
      </dsp:txBody>
      <dsp:txXfrm>
        <a:off x="0" y="890192"/>
        <a:ext cx="5943600" cy="513360"/>
      </dsp:txXfrm>
    </dsp:sp>
    <dsp:sp modelId="{AB800A7F-7C67-4C08-9BF3-93CF1218172A}">
      <dsp:nvSpPr>
        <dsp:cNvPr id="0" name=""/>
        <dsp:cNvSpPr/>
      </dsp:nvSpPr>
      <dsp:spPr>
        <a:xfrm>
          <a:off x="0" y="1403552"/>
          <a:ext cx="5943600" cy="743535"/>
        </a:xfrm>
        <a:prstGeom prst="roundRect">
          <a:avLst/>
        </a:prstGeom>
        <a:solidFill>
          <a:schemeClr val="accent2">
            <a:hueOff val="2340759"/>
            <a:satOff val="-2919"/>
            <a:lumOff val="686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lvl="0" algn="l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 smtClean="0"/>
            <a:t>Exclusive distribution</a:t>
          </a:r>
          <a:endParaRPr lang="en-US" sz="3100" kern="1200" dirty="0"/>
        </a:p>
      </dsp:txBody>
      <dsp:txXfrm>
        <a:off x="36296" y="1439848"/>
        <a:ext cx="5871008" cy="670943"/>
      </dsp:txXfrm>
    </dsp:sp>
    <dsp:sp modelId="{8638A905-E331-413A-B80E-E955BB1BF2B7}">
      <dsp:nvSpPr>
        <dsp:cNvPr id="0" name=""/>
        <dsp:cNvSpPr/>
      </dsp:nvSpPr>
      <dsp:spPr>
        <a:xfrm>
          <a:off x="0" y="2147087"/>
          <a:ext cx="5943600" cy="5133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88709" tIns="39370" rIns="220472" bIns="39370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n-US" sz="2400" kern="1200" dirty="0" smtClean="0">
              <a:solidFill>
                <a:schemeClr val="bg1"/>
              </a:solidFill>
            </a:rPr>
            <a:t>Luxury automobiles and prestige clothing</a:t>
          </a:r>
          <a:endParaRPr lang="en-US" sz="2400" kern="1200" dirty="0">
            <a:solidFill>
              <a:schemeClr val="bg1"/>
            </a:solidFill>
          </a:endParaRPr>
        </a:p>
      </dsp:txBody>
      <dsp:txXfrm>
        <a:off x="0" y="2147087"/>
        <a:ext cx="5943600" cy="513360"/>
      </dsp:txXfrm>
    </dsp:sp>
    <dsp:sp modelId="{A3C3563F-D65C-4C69-93AD-B77FB626248E}">
      <dsp:nvSpPr>
        <dsp:cNvPr id="0" name=""/>
        <dsp:cNvSpPr/>
      </dsp:nvSpPr>
      <dsp:spPr>
        <a:xfrm>
          <a:off x="0" y="2660447"/>
          <a:ext cx="5943600" cy="743535"/>
        </a:xfrm>
        <a:prstGeom prst="roundRect">
          <a:avLst/>
        </a:prstGeom>
        <a:solidFill>
          <a:schemeClr val="accent2">
            <a:hueOff val="4681519"/>
            <a:satOff val="-5839"/>
            <a:lumOff val="137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8110" tIns="118110" rIns="118110" bIns="118110" numCol="1" spcCol="1270" anchor="ctr" anchorCtr="0">
          <a:noAutofit/>
        </a:bodyPr>
        <a:lstStyle/>
        <a:p>
          <a:pPr lvl="0" algn="l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smtClean="0"/>
            <a:t>Selective distribution</a:t>
          </a:r>
          <a:endParaRPr lang="en-US" sz="3100" kern="1200" dirty="0"/>
        </a:p>
      </dsp:txBody>
      <dsp:txXfrm>
        <a:off x="36296" y="2696743"/>
        <a:ext cx="5871008" cy="670943"/>
      </dsp:txXfrm>
    </dsp:sp>
    <dsp:sp modelId="{531175E8-8CEB-4629-B116-45AA7002B37A}">
      <dsp:nvSpPr>
        <dsp:cNvPr id="0" name=""/>
        <dsp:cNvSpPr/>
      </dsp:nvSpPr>
      <dsp:spPr>
        <a:xfrm>
          <a:off x="0" y="3403982"/>
          <a:ext cx="5943600" cy="5133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88709" tIns="39370" rIns="220472" bIns="39370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n-US" sz="2400" kern="1200" dirty="0" smtClean="0">
              <a:solidFill>
                <a:schemeClr val="bg1"/>
              </a:solidFill>
            </a:rPr>
            <a:t>Television and home appliance</a:t>
          </a:r>
          <a:endParaRPr lang="en-US" sz="2400" kern="1200" dirty="0">
            <a:solidFill>
              <a:schemeClr val="bg1"/>
            </a:solidFill>
          </a:endParaRPr>
        </a:p>
      </dsp:txBody>
      <dsp:txXfrm>
        <a:off x="0" y="3403982"/>
        <a:ext cx="5943600" cy="51336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#1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#7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#9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F5A87FE-9226-4D17-BF04-76698792506C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36984C-7EA2-4560-82BE-29A86E0B54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06409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638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ar-SA" altLang="en-US" smtClean="0"/>
          </a:p>
        </p:txBody>
      </p:sp>
      <p:sp>
        <p:nvSpPr>
          <p:cNvPr id="1638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fld id="{31217E59-D7CB-4898-BC81-036D06167CF4}" type="slidenum">
              <a:rPr lang="en-US" altLang="en-US">
                <a:ea typeface="ヒラギノ角ゴ Pro W3"/>
              </a:rPr>
              <a:pPr/>
              <a:t>1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843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 altLang="en-US" smtClean="0"/>
              <a:t>.</a:t>
            </a:r>
          </a:p>
        </p:txBody>
      </p:sp>
      <p:sp>
        <p:nvSpPr>
          <p:cNvPr id="1843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fld id="{24F0670A-C412-4B50-90FE-B504BB81FDA3}" type="slidenum">
              <a:rPr lang="en-US" altLang="en-US">
                <a:ea typeface="ヒラギノ角ゴ Pro W3"/>
              </a:rPr>
              <a:pPr/>
              <a:t>2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48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2048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fld id="{2C666CFC-7061-4D6A-88C8-992D347D9566}" type="slidenum">
              <a:rPr lang="en-US" altLang="en-US">
                <a:ea typeface="ヒラギノ角ゴ Pro W3"/>
              </a:rPr>
              <a:pPr/>
              <a:t>3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867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2867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fld id="{3A33E502-7B70-4E7E-B211-0855D4EA2E6A}" type="slidenum">
              <a:rPr lang="en-US" altLang="en-US">
                <a:ea typeface="ヒラギノ角ゴ Pro W3"/>
              </a:rPr>
              <a:pPr/>
              <a:t>4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3491" name="Notes Placeholder 2"/>
          <p:cNvSpPr>
            <a:spLocks noGrp="1"/>
          </p:cNvSpPr>
          <p:nvPr>
            <p:ph type="body" idx="1"/>
          </p:nvPr>
        </p:nvSpPr>
        <p:spPr bwMode="auto"/>
        <p:txBody>
          <a:bodyPr>
            <a:normAutofit fontScale="92500" lnSpcReduction="20000"/>
          </a:bodyPr>
          <a:lstStyle/>
          <a:p>
            <a:r>
              <a:rPr lang="en-US" sz="1200" i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</a:t>
            </a:r>
            <a:endParaRPr lang="en-US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1-Information—gathering and distributing market­ing research and intelligence information about actors and forces in the marketing environment needed for planning and aiding exchange.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2-Promotion—developing and spreading persuasive communications about an offer.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3-Contact—finding and communicating with prospective buyers.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4- Matching—shaping and fitting the offer to the buyer’s needs, including activities such as manufacturing, grading, assembling, and packaging.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        5- Negotiation—reaching an agreement on price and other terms of the offer so that                                  ownership or possession can be transferred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 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6-Physical distribution—transporting and storing goods.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7- Financing—acquiring and using funds to cover the costs of the channel work.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           8- Risk taking—assuming the risks of carrying out the channel work.</a:t>
            </a:r>
          </a:p>
          <a:p>
            <a:pPr marL="457200" lvl="1" indent="0">
              <a:buFont typeface="Arial" pitchFamily="34" charset="0"/>
              <a:buNone/>
              <a:defRPr/>
            </a:pPr>
            <a:endParaRPr lang="en-US" dirty="0" smtClean="0"/>
          </a:p>
        </p:txBody>
      </p:sp>
      <p:sp>
        <p:nvSpPr>
          <p:cNvPr id="3277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fld id="{B90B310F-8FBE-411E-A56B-733228381290}" type="slidenum">
              <a:rPr lang="en-US" altLang="en-US">
                <a:ea typeface="ヒラギノ角ゴ Pro W3"/>
              </a:rPr>
              <a:pPr/>
              <a:t>5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" name="Notes Placeholder 2"/>
          <p:cNvSpPr>
            <a:spLocks noGrp="1"/>
          </p:cNvSpPr>
          <p:nvPr>
            <p:ph type="body" idx="1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normAutofit fontScale="77500" lnSpcReduction="20000"/>
          </a:bodyPr>
          <a:lstStyle/>
          <a:p>
            <a:pPr>
              <a:defRPr/>
            </a:pPr>
            <a:endParaRPr lang="en-US" dirty="0" smtClean="0"/>
          </a:p>
        </p:txBody>
      </p:sp>
      <p:sp>
        <p:nvSpPr>
          <p:cNvPr id="6963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1pPr>
            <a:lvl2pPr marL="742950" indent="-285750">
              <a:buFont typeface="Arial" pitchFamily="34" charset="0"/>
              <a:buChar char="•"/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  <a:ea typeface="MS PGothic" pitchFamily="34" charset="-128"/>
              </a:defRPr>
            </a:lvl9pPr>
          </a:lstStyle>
          <a:p>
            <a:fld id="{5C9542C1-FBBB-4BFE-B011-112608F7E7CC}" type="slidenum">
              <a:rPr lang="en-US" altLang="en-US">
                <a:ea typeface="ヒラギノ角ゴ Pro W3"/>
              </a:rPr>
              <a:pPr/>
              <a:t>6</a:t>
            </a:fld>
            <a:endParaRPr lang="en-US" altLang="en-US">
              <a:ea typeface="ヒラギノ角ゴ Pro W3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50731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6854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031516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2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28600"/>
            <a:ext cx="7772400" cy="1143000"/>
          </a:xfrm>
        </p:spPr>
        <p:txBody>
          <a:bodyPr/>
          <a:lstStyle>
            <a:lvl1pPr>
              <a:lnSpc>
                <a:spcPts val="3600"/>
              </a:lnSpc>
              <a:defRPr sz="40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b="0"/>
            </a:lvl1pPr>
            <a:lvl2pPr>
              <a:defRPr b="0"/>
            </a:lvl2pPr>
            <a:lvl3pPr>
              <a:defRPr b="0"/>
            </a:lvl3pPr>
            <a:lvl4pPr>
              <a:defRPr b="0"/>
            </a:lvl4pPr>
            <a:lvl5pPr>
              <a:defRPr b="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914400" y="1447800"/>
            <a:ext cx="7162800" cy="381000"/>
          </a:xfrm>
        </p:spPr>
        <p:txBody>
          <a:bodyPr/>
          <a:lstStyle>
            <a:lvl1pPr algn="ctr">
              <a:lnSpc>
                <a:spcPts val="2800"/>
              </a:lnSpc>
              <a:spcBef>
                <a:spcPts val="0"/>
              </a:spcBef>
              <a:buNone/>
              <a:defRPr sz="2800" b="1" i="0">
                <a:solidFill>
                  <a:schemeClr val="tx2"/>
                </a:solidFill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663913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7" name="Text Placeholder 7"/>
          <p:cNvSpPr>
            <a:spLocks noGrp="1"/>
          </p:cNvSpPr>
          <p:nvPr>
            <p:ph type="body" sz="quarter" idx="13"/>
          </p:nvPr>
        </p:nvSpPr>
        <p:spPr>
          <a:xfrm>
            <a:off x="914400" y="1600200"/>
            <a:ext cx="7162800" cy="381000"/>
          </a:xfrm>
        </p:spPr>
        <p:txBody>
          <a:bodyPr/>
          <a:lstStyle>
            <a:lvl1pPr algn="ctr">
              <a:buNone/>
              <a:defRPr sz="2800" b="1" i="0">
                <a:solidFill>
                  <a:schemeClr val="tx2"/>
                </a:solidFill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  <p:sp>
        <p:nvSpPr>
          <p:cNvPr id="4" name="Date Placeholder 2"/>
          <p:cNvSpPr>
            <a:spLocks noGrp="1"/>
          </p:cNvSpPr>
          <p:nvPr>
            <p:ph type="dt" sz="half" idx="14"/>
          </p:nvPr>
        </p:nvSpPr>
        <p:spPr>
          <a:xfrm>
            <a:off x="685800" y="6248400"/>
            <a:ext cx="19050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>
                <a:latin typeface="Arial" charset="0"/>
                <a:ea typeface="ヒラギノ角ゴ Pro W3" charset="-128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5"/>
          </p:nvPr>
        </p:nvSpPr>
        <p:spPr>
          <a:xfrm>
            <a:off x="3124200" y="6248400"/>
            <a:ext cx="28956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>
                <a:latin typeface="Arial" charset="0"/>
                <a:ea typeface="ヒラギノ角ゴ Pro W3" charset="-128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05269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17131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4239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73363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5386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7268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68215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24223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30946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12C3CB-3981-44AC-AD52-1EB6EFEA3E99}" type="datetimeFigureOut">
              <a:rPr lang="en-US" smtClean="0"/>
              <a:t>4/6/2016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718AF4-9F92-4DAE-8672-76B2CE1DB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96534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3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ctrTitle"/>
          </p:nvPr>
        </p:nvSpPr>
        <p:spPr>
          <a:xfrm>
            <a:off x="914400" y="1828800"/>
            <a:ext cx="7162800" cy="1470025"/>
          </a:xfrm>
        </p:spPr>
        <p:txBody>
          <a:bodyPr/>
          <a:lstStyle/>
          <a:p>
            <a:pPr eaLnBrk="1" hangingPunct="1"/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/>
            </a:r>
            <a:b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</a:br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Chapter Twelve</a:t>
            </a:r>
          </a:p>
        </p:txBody>
      </p:sp>
      <p:sp>
        <p:nvSpPr>
          <p:cNvPr id="15363" name="Subtitle 2"/>
          <p:cNvSpPr>
            <a:spLocks noGrp="1"/>
          </p:cNvSpPr>
          <p:nvPr>
            <p:ph type="subTitle" idx="1"/>
          </p:nvPr>
        </p:nvSpPr>
        <p:spPr>
          <a:xfrm>
            <a:off x="1295400" y="3505200"/>
            <a:ext cx="6400800" cy="1752600"/>
          </a:xfrm>
        </p:spPr>
        <p:txBody>
          <a:bodyPr/>
          <a:lstStyle/>
          <a:p>
            <a:r>
              <a:rPr lang="en-US" altLang="en-US" b="1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Marketing Channels:   Delivering Customer Value</a:t>
            </a:r>
          </a:p>
        </p:txBody>
      </p:sp>
    </p:spTree>
    <p:extLst>
      <p:ext uri="{BB962C8B-B14F-4D97-AF65-F5344CB8AC3E}">
        <p14:creationId xmlns:p14="http://schemas.microsoft.com/office/powerpoint/2010/main" val="26266478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772400" cy="1143000"/>
          </a:xfrm>
        </p:spPr>
        <p:txBody>
          <a:bodyPr/>
          <a:lstStyle/>
          <a:p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Marketing Channels:  Delivering Customer Value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idx="1"/>
          </p:nvPr>
        </p:nvSpPr>
        <p:spPr>
          <a:xfrm>
            <a:off x="762000" y="2713037"/>
            <a:ext cx="8229600" cy="4525963"/>
          </a:xfrm>
        </p:spPr>
        <p:txBody>
          <a:bodyPr/>
          <a:lstStyle/>
          <a:p>
            <a:r>
              <a:rPr lang="en-US" altLang="en-US" sz="2600" dirty="0" smtClean="0">
                <a:solidFill>
                  <a:schemeClr val="bg1"/>
                </a:solidFill>
              </a:rPr>
              <a:t>Supply Chains and the Value Delivery Network</a:t>
            </a:r>
          </a:p>
          <a:p>
            <a:r>
              <a:rPr lang="en-US" altLang="en-US" sz="2600" dirty="0" smtClean="0">
                <a:solidFill>
                  <a:schemeClr val="bg1"/>
                </a:solidFill>
              </a:rPr>
              <a:t>The Nature and Importance of Marketing Channels</a:t>
            </a:r>
          </a:p>
          <a:p>
            <a:r>
              <a:rPr lang="en-US" altLang="en-US" sz="2600" dirty="0" smtClean="0">
                <a:solidFill>
                  <a:schemeClr val="bg1"/>
                </a:solidFill>
              </a:rPr>
              <a:t>Channel </a:t>
            </a:r>
            <a:r>
              <a:rPr lang="en-US" altLang="en-US" sz="2600" dirty="0" smtClean="0">
                <a:solidFill>
                  <a:schemeClr val="bg1"/>
                </a:solidFill>
              </a:rPr>
              <a:t>Design </a:t>
            </a:r>
            <a:r>
              <a:rPr lang="en-US" altLang="en-US" sz="2600" dirty="0" smtClean="0">
                <a:solidFill>
                  <a:schemeClr val="bg1"/>
                </a:solidFill>
              </a:rPr>
              <a:t>Decisions</a:t>
            </a:r>
            <a:endParaRPr lang="en-US" altLang="en-US" sz="2600" dirty="0" smtClean="0">
              <a:solidFill>
                <a:schemeClr val="bg1"/>
              </a:solidFill>
            </a:endParaRPr>
          </a:p>
        </p:txBody>
      </p:sp>
      <p:sp>
        <p:nvSpPr>
          <p:cNvPr id="17412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914400" y="1600200"/>
            <a:ext cx="7162800" cy="381000"/>
          </a:xfrm>
        </p:spPr>
        <p:txBody>
          <a:bodyPr>
            <a:noAutofit/>
          </a:bodyPr>
          <a:lstStyle/>
          <a:p>
            <a:pPr>
              <a:spcBef>
                <a:spcPct val="0"/>
              </a:spcBef>
            </a:pPr>
            <a:r>
              <a:rPr lang="en-US" alt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Topic Outline</a:t>
            </a:r>
          </a:p>
        </p:txBody>
      </p:sp>
    </p:spTree>
    <p:extLst>
      <p:ext uri="{BB962C8B-B14F-4D97-AF65-F5344CB8AC3E}">
        <p14:creationId xmlns:p14="http://schemas.microsoft.com/office/powerpoint/2010/main" val="29502667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en-US" sz="280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/>
            </a:r>
            <a:br>
              <a:rPr lang="en-US" altLang="en-US" sz="280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</a:br>
            <a:r>
              <a:rPr lang="en-US" altLang="en-US" sz="320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Supply Chains and the </a:t>
            </a:r>
            <a:br>
              <a:rPr lang="en-US" altLang="en-US" sz="320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</a:br>
            <a:r>
              <a:rPr lang="en-US" altLang="en-US" sz="320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Value Delivery Network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idx="1"/>
          </p:nvPr>
        </p:nvSpPr>
        <p:spPr>
          <a:xfrm>
            <a:off x="685800" y="1752600"/>
            <a:ext cx="7772400" cy="4114800"/>
          </a:xfrm>
        </p:spPr>
        <p:txBody>
          <a:bodyPr/>
          <a:lstStyle/>
          <a:p>
            <a:pPr marL="533400" indent="-533400">
              <a:lnSpc>
                <a:spcPct val="80000"/>
              </a:lnSpc>
              <a:buFontTx/>
              <a:buNone/>
            </a:pPr>
            <a:endParaRPr lang="en-US" altLang="en-US" b="1" dirty="0" smtClean="0">
              <a:solidFill>
                <a:schemeClr val="bg1"/>
              </a:solidFill>
            </a:endParaRPr>
          </a:p>
          <a:p>
            <a:pPr marL="533400" indent="-533400">
              <a:lnSpc>
                <a:spcPct val="80000"/>
              </a:lnSpc>
              <a:buFontTx/>
              <a:buNone/>
            </a:pPr>
            <a:r>
              <a:rPr lang="en-US" altLang="en-US" b="1" dirty="0" smtClean="0">
                <a:solidFill>
                  <a:schemeClr val="bg1"/>
                </a:solidFill>
              </a:rPr>
              <a:t>Upstream partners </a:t>
            </a:r>
            <a:r>
              <a:rPr lang="en-US" altLang="en-US" dirty="0" smtClean="0">
                <a:solidFill>
                  <a:schemeClr val="bg1"/>
                </a:solidFill>
              </a:rPr>
              <a:t>include raw material suppliers, components, parts, information, finances, and expertise to create a product or service</a:t>
            </a:r>
          </a:p>
          <a:p>
            <a:pPr marL="533400" indent="-533400">
              <a:lnSpc>
                <a:spcPct val="80000"/>
              </a:lnSpc>
              <a:buFontTx/>
              <a:buNone/>
            </a:pPr>
            <a:endParaRPr lang="en-US" altLang="en-US" sz="1200" dirty="0" smtClean="0">
              <a:solidFill>
                <a:schemeClr val="bg1"/>
              </a:solidFill>
            </a:endParaRPr>
          </a:p>
          <a:p>
            <a:pPr marL="533400" indent="-533400">
              <a:lnSpc>
                <a:spcPct val="80000"/>
              </a:lnSpc>
              <a:buFontTx/>
              <a:buNone/>
            </a:pPr>
            <a:r>
              <a:rPr lang="en-US" altLang="en-US" b="1" dirty="0" smtClean="0">
                <a:solidFill>
                  <a:schemeClr val="bg1"/>
                </a:solidFill>
              </a:rPr>
              <a:t>Downstream partners </a:t>
            </a:r>
            <a:r>
              <a:rPr lang="en-US" altLang="en-US" dirty="0" smtClean="0">
                <a:solidFill>
                  <a:schemeClr val="bg1"/>
                </a:solidFill>
              </a:rPr>
              <a:t>include the marketing channels or distribution channels that look toward the customer, including retailers and wholesalers</a:t>
            </a:r>
          </a:p>
        </p:txBody>
      </p:sp>
      <p:sp>
        <p:nvSpPr>
          <p:cNvPr id="19460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990600" y="1600200"/>
            <a:ext cx="7162800" cy="381000"/>
          </a:xfrm>
        </p:spPr>
        <p:txBody>
          <a:bodyPr>
            <a:noAutofit/>
          </a:bodyPr>
          <a:lstStyle/>
          <a:p>
            <a:pPr>
              <a:spcBef>
                <a:spcPct val="0"/>
              </a:spcBef>
            </a:pPr>
            <a:r>
              <a:rPr lang="en-US" altLang="en-US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Supply Chain Partners</a:t>
            </a:r>
          </a:p>
          <a:p>
            <a:pPr>
              <a:spcBef>
                <a:spcPct val="0"/>
              </a:spcBef>
            </a:pPr>
            <a:endParaRPr lang="en-US" altLang="en-US" dirty="0" smtClean="0">
              <a:solidFill>
                <a:schemeClr val="accent6">
                  <a:lumMod val="40000"/>
                  <a:lumOff val="60000"/>
                </a:schemeClr>
              </a:solidFill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724849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>
            <a:normAutofit fontScale="90000"/>
          </a:bodyPr>
          <a:lstStyle/>
          <a:p>
            <a:r>
              <a:rPr lang="en-US" altLang="en-US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/>
            </a:r>
            <a:br>
              <a:rPr lang="en-US" altLang="en-US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</a:br>
            <a:r>
              <a:rPr lang="en-US" altLang="en-US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The Nature and Importance of   Marketing Channels</a:t>
            </a:r>
          </a:p>
        </p:txBody>
      </p:sp>
      <p:sp>
        <p:nvSpPr>
          <p:cNvPr id="27651" name="Content Placeholder 6"/>
          <p:cNvSpPr>
            <a:spLocks noGrp="1"/>
          </p:cNvSpPr>
          <p:nvPr>
            <p:ph idx="1"/>
          </p:nvPr>
        </p:nvSpPr>
        <p:spPr>
          <a:xfrm>
            <a:off x="762000" y="2286000"/>
            <a:ext cx="8001000" cy="41148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A </a:t>
            </a:r>
            <a:r>
              <a:rPr lang="en-US" b="1" dirty="0">
                <a:solidFill>
                  <a:schemeClr val="bg1"/>
                </a:solidFill>
              </a:rPr>
              <a:t>marketing channel</a:t>
            </a:r>
            <a:r>
              <a:rPr lang="en-US" dirty="0">
                <a:solidFill>
                  <a:schemeClr val="bg1"/>
                </a:solidFill>
              </a:rPr>
              <a:t>  (or </a:t>
            </a:r>
            <a:r>
              <a:rPr lang="en-US" b="1" dirty="0">
                <a:solidFill>
                  <a:schemeClr val="bg1"/>
                </a:solidFill>
              </a:rPr>
              <a:t>distribution channel</a:t>
            </a:r>
            <a:r>
              <a:rPr lang="en-US" dirty="0">
                <a:solidFill>
                  <a:schemeClr val="bg1"/>
                </a:solidFill>
              </a:rPr>
              <a:t>)—a set of interdependent organizations that help make a product or service available for use or consumption by the consumer or business user.</a:t>
            </a:r>
          </a:p>
          <a:p>
            <a:pPr marL="0" indent="0">
              <a:buNone/>
            </a:pPr>
            <a:endParaRPr lang="en-US" altLang="en-US" dirty="0" smtClean="0">
              <a:solidFill>
                <a:schemeClr val="bg1"/>
              </a:solidFill>
            </a:endParaRPr>
          </a:p>
        </p:txBody>
      </p:sp>
      <p:sp>
        <p:nvSpPr>
          <p:cNvPr id="27652" name="Rectangle 3"/>
          <p:cNvSpPr>
            <a:spLocks noGrp="1" noChangeArrowheads="1"/>
          </p:cNvSpPr>
          <p:nvPr>
            <p:ph type="body" sz="quarter" idx="13"/>
          </p:nvPr>
        </p:nvSpPr>
        <p:spPr>
          <a:xfrm>
            <a:off x="990600" y="1295400"/>
            <a:ext cx="7162800" cy="381000"/>
          </a:xfrm>
        </p:spPr>
        <p:txBody>
          <a:bodyPr>
            <a:noAutofit/>
          </a:bodyPr>
          <a:lstStyle/>
          <a:p>
            <a:pPr>
              <a:spcBef>
                <a:spcPct val="0"/>
              </a:spcBef>
            </a:pPr>
            <a:r>
              <a:rPr lang="en-US" altLang="en-US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How Channel Members Add Value</a:t>
            </a:r>
          </a:p>
          <a:p>
            <a:pPr>
              <a:spcBef>
                <a:spcPct val="0"/>
              </a:spcBef>
            </a:pPr>
            <a:endParaRPr lang="en-US" altLang="en-US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4939599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en-US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The Nature and Importance of   Marketing Channels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sz="quarter" idx="13"/>
          </p:nvPr>
        </p:nvSpPr>
        <p:spPr>
          <a:xfrm>
            <a:off x="914400" y="1600200"/>
            <a:ext cx="7162800" cy="381000"/>
          </a:xfrm>
        </p:spPr>
        <p:txBody>
          <a:bodyPr>
            <a:noAutofit/>
          </a:bodyPr>
          <a:lstStyle/>
          <a:p>
            <a:r>
              <a:rPr lang="en-US" altLang="en-US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How Channel Members Add Value</a:t>
            </a:r>
          </a:p>
          <a:p>
            <a:endParaRPr lang="en-US" altLang="en-US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endParaRPr lang="en-US" altLang="en-US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endParaRPr lang="en-US" altLang="en-US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  <p:graphicFrame>
        <p:nvGraphicFramePr>
          <p:cNvPr id="4" name="Diagram 3"/>
          <p:cNvGraphicFramePr/>
          <p:nvPr/>
        </p:nvGraphicFramePr>
        <p:xfrm>
          <a:off x="1524000" y="2362200"/>
          <a:ext cx="6096000" cy="406400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32781559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772400" cy="1143000"/>
          </a:xfrm>
        </p:spPr>
        <p:txBody>
          <a:bodyPr/>
          <a:lstStyle/>
          <a:p>
            <a:r>
              <a:rPr lang="en-US" altLang="en-US" sz="4000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Channel Design Decisions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body" sz="quarter" idx="13"/>
          </p:nvPr>
        </p:nvSpPr>
        <p:spPr>
          <a:xfrm>
            <a:off x="914400" y="1371600"/>
            <a:ext cx="7162800" cy="381000"/>
          </a:xfrm>
        </p:spPr>
        <p:txBody>
          <a:bodyPr>
            <a:normAutofit fontScale="77500" lnSpcReduction="20000"/>
          </a:bodyPr>
          <a:lstStyle/>
          <a:p>
            <a:r>
              <a:rPr lang="en-US" altLang="en-US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Identifying Major Alternatives</a:t>
            </a: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691050413"/>
              </p:ext>
            </p:extLst>
          </p:nvPr>
        </p:nvGraphicFramePr>
        <p:xfrm>
          <a:off x="1600200" y="2133600"/>
          <a:ext cx="59436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07152009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166</Words>
  <Application>Microsoft Office PowerPoint</Application>
  <PresentationFormat>عرض على الشاشة (3:4)‏</PresentationFormat>
  <Paragraphs>52</Paragraphs>
  <Slides>6</Slides>
  <Notes>6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6</vt:i4>
      </vt:variant>
    </vt:vector>
  </HeadingPairs>
  <TitlesOfParts>
    <vt:vector size="7" baseType="lpstr">
      <vt:lpstr>نسق Office</vt:lpstr>
      <vt:lpstr> Chapter Twelve</vt:lpstr>
      <vt:lpstr>Marketing Channels:  Delivering Customer Value</vt:lpstr>
      <vt:lpstr> Supply Chains and the  Value Delivery Network</vt:lpstr>
      <vt:lpstr> The Nature and Importance of   Marketing Channels</vt:lpstr>
      <vt:lpstr>The Nature and Importance of   Marketing Channels</vt:lpstr>
      <vt:lpstr>Channel Design Decisions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Chapter Twelve</dc:title>
  <dc:creator>malmawash</dc:creator>
  <cp:lastModifiedBy>malmawash</cp:lastModifiedBy>
  <cp:revision>2</cp:revision>
  <dcterms:created xsi:type="dcterms:W3CDTF">2016-04-06T09:03:14Z</dcterms:created>
  <dcterms:modified xsi:type="dcterms:W3CDTF">2016-04-06T09:13:44Z</dcterms:modified>
</cp:coreProperties>
</file>

<file path=docProps/thumbnail.jpeg>
</file>