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theme/themeOverride1.xml" ContentType="application/vnd.openxmlformats-officedocument.themeOverride+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ustom.xml" ContentType="application/vnd.openxmlformats-officedocument.custom-properties+xml"/>
  <Override PartName="/ppt/slideLayouts/slideLayout10.xml" ContentType="application/vnd.openxmlformats-officedocument.presentationml.slideLayout+xml"/>
  <Default Extension="vml" ContentType="application/vnd.openxmlformats-officedocument.vmlDrawing"/>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Default Extension="doc" ContentType="application/msword"/>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Override PartName="/ppt/slides/slide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2" r:id="rId1"/>
  </p:sldMasterIdLst>
  <p:notesMasterIdLst>
    <p:notesMasterId r:id="rId16"/>
  </p:notesMasterIdLst>
  <p:handoutMasterIdLst>
    <p:handoutMasterId r:id="rId17"/>
  </p:handoutMasterIdLst>
  <p:sldIdLst>
    <p:sldId id="256" r:id="rId2"/>
    <p:sldId id="257" r:id="rId3"/>
    <p:sldId id="258" r:id="rId4"/>
    <p:sldId id="268" r:id="rId5"/>
    <p:sldId id="270" r:id="rId6"/>
    <p:sldId id="265" r:id="rId7"/>
    <p:sldId id="261" r:id="rId8"/>
    <p:sldId id="267" r:id="rId9"/>
    <p:sldId id="262" r:id="rId10"/>
    <p:sldId id="259" r:id="rId11"/>
    <p:sldId id="260" r:id="rId12"/>
    <p:sldId id="263" r:id="rId13"/>
    <p:sldId id="266" r:id="rId14"/>
    <p:sldId id="264" r:id="rId15"/>
  </p:sldIdLst>
  <p:sldSz cx="9144000" cy="6858000" type="screen4x3"/>
  <p:notesSz cx="6818313" cy="9128125"/>
  <p:defaultTextStyle>
    <a:defPPr>
      <a:defRPr lang="en-US"/>
    </a:defPPr>
    <a:lvl1pPr algn="l" rtl="0" fontAlgn="base">
      <a:spcBef>
        <a:spcPct val="20000"/>
      </a:spcBef>
      <a:spcAft>
        <a:spcPct val="0"/>
      </a:spcAft>
      <a:buClr>
        <a:srgbClr val="FF0000"/>
      </a:buClr>
      <a:buFont typeface="Arial" pitchFamily="34" charset="0"/>
      <a:defRPr sz="1200" b="1" kern="1200">
        <a:solidFill>
          <a:srgbClr val="0000FF"/>
        </a:solidFill>
        <a:latin typeface="Arial" pitchFamily="34" charset="0"/>
        <a:ea typeface="+mn-ea"/>
        <a:cs typeface="+mn-cs"/>
      </a:defRPr>
    </a:lvl1pPr>
    <a:lvl2pPr marL="457200" algn="l" rtl="0" fontAlgn="base">
      <a:spcBef>
        <a:spcPct val="20000"/>
      </a:spcBef>
      <a:spcAft>
        <a:spcPct val="0"/>
      </a:spcAft>
      <a:buClr>
        <a:srgbClr val="FF0000"/>
      </a:buClr>
      <a:buFont typeface="Arial" pitchFamily="34" charset="0"/>
      <a:defRPr sz="1200" b="1" kern="1200">
        <a:solidFill>
          <a:srgbClr val="0000FF"/>
        </a:solidFill>
        <a:latin typeface="Arial" pitchFamily="34" charset="0"/>
        <a:ea typeface="+mn-ea"/>
        <a:cs typeface="+mn-cs"/>
      </a:defRPr>
    </a:lvl2pPr>
    <a:lvl3pPr marL="914400" algn="l" rtl="0" fontAlgn="base">
      <a:spcBef>
        <a:spcPct val="20000"/>
      </a:spcBef>
      <a:spcAft>
        <a:spcPct val="0"/>
      </a:spcAft>
      <a:buClr>
        <a:srgbClr val="FF0000"/>
      </a:buClr>
      <a:buFont typeface="Arial" pitchFamily="34" charset="0"/>
      <a:defRPr sz="1200" b="1" kern="1200">
        <a:solidFill>
          <a:srgbClr val="0000FF"/>
        </a:solidFill>
        <a:latin typeface="Arial" pitchFamily="34" charset="0"/>
        <a:ea typeface="+mn-ea"/>
        <a:cs typeface="+mn-cs"/>
      </a:defRPr>
    </a:lvl3pPr>
    <a:lvl4pPr marL="1371600" algn="l" rtl="0" fontAlgn="base">
      <a:spcBef>
        <a:spcPct val="20000"/>
      </a:spcBef>
      <a:spcAft>
        <a:spcPct val="0"/>
      </a:spcAft>
      <a:buClr>
        <a:srgbClr val="FF0000"/>
      </a:buClr>
      <a:buFont typeface="Arial" pitchFamily="34" charset="0"/>
      <a:defRPr sz="1200" b="1" kern="1200">
        <a:solidFill>
          <a:srgbClr val="0000FF"/>
        </a:solidFill>
        <a:latin typeface="Arial" pitchFamily="34" charset="0"/>
        <a:ea typeface="+mn-ea"/>
        <a:cs typeface="+mn-cs"/>
      </a:defRPr>
    </a:lvl4pPr>
    <a:lvl5pPr marL="1828800" algn="l" rtl="0" fontAlgn="base">
      <a:spcBef>
        <a:spcPct val="20000"/>
      </a:spcBef>
      <a:spcAft>
        <a:spcPct val="0"/>
      </a:spcAft>
      <a:buClr>
        <a:srgbClr val="FF0000"/>
      </a:buClr>
      <a:buFont typeface="Arial" pitchFamily="34" charset="0"/>
      <a:defRPr sz="1200" b="1" kern="1200">
        <a:solidFill>
          <a:srgbClr val="0000FF"/>
        </a:solidFill>
        <a:latin typeface="Arial" pitchFamily="34" charset="0"/>
        <a:ea typeface="+mn-ea"/>
        <a:cs typeface="+mn-cs"/>
      </a:defRPr>
    </a:lvl5pPr>
    <a:lvl6pPr marL="2286000" algn="r" defTabSz="914400" rtl="1" eaLnBrk="1" latinLnBrk="0" hangingPunct="1">
      <a:defRPr sz="1200" b="1" kern="1200">
        <a:solidFill>
          <a:srgbClr val="0000FF"/>
        </a:solidFill>
        <a:latin typeface="Arial" pitchFamily="34" charset="0"/>
        <a:ea typeface="+mn-ea"/>
        <a:cs typeface="+mn-cs"/>
      </a:defRPr>
    </a:lvl6pPr>
    <a:lvl7pPr marL="2743200" algn="r" defTabSz="914400" rtl="1" eaLnBrk="1" latinLnBrk="0" hangingPunct="1">
      <a:defRPr sz="1200" b="1" kern="1200">
        <a:solidFill>
          <a:srgbClr val="0000FF"/>
        </a:solidFill>
        <a:latin typeface="Arial" pitchFamily="34" charset="0"/>
        <a:ea typeface="+mn-ea"/>
        <a:cs typeface="+mn-cs"/>
      </a:defRPr>
    </a:lvl7pPr>
    <a:lvl8pPr marL="3200400" algn="r" defTabSz="914400" rtl="1" eaLnBrk="1" latinLnBrk="0" hangingPunct="1">
      <a:defRPr sz="1200" b="1" kern="1200">
        <a:solidFill>
          <a:srgbClr val="0000FF"/>
        </a:solidFill>
        <a:latin typeface="Arial" pitchFamily="34" charset="0"/>
        <a:ea typeface="+mn-ea"/>
        <a:cs typeface="+mn-cs"/>
      </a:defRPr>
    </a:lvl8pPr>
    <a:lvl9pPr marL="3657600" algn="r" defTabSz="914400" rtl="1" eaLnBrk="1" latinLnBrk="0" hangingPunct="1">
      <a:defRPr sz="1200" b="1" kern="1200">
        <a:solidFill>
          <a:srgbClr val="0000FF"/>
        </a:solidFill>
        <a:latin typeface="Arial" pitchFamily="3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99999"/>
    <a:srgbClr val="6699CC"/>
    <a:srgbClr val="339966"/>
    <a:srgbClr val="99CCFF"/>
    <a:srgbClr val="CC9966"/>
    <a:srgbClr val="CCCC99"/>
    <a:srgbClr val="CCCCCC"/>
    <a:srgbClr val="CCCCFF"/>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notesView">
  <p:normalViewPr showOutlineIcons="0" vertBarState="minimized">
    <p:restoredLeft sz="32787"/>
    <p:restoredTop sz="90929"/>
  </p:normalViewPr>
  <p:slideViewPr>
    <p:cSldViewPr>
      <p:cViewPr>
        <p:scale>
          <a:sx n="66" d="100"/>
          <a:sy n="66" d="100"/>
        </p:scale>
        <p:origin x="-1302" y="-372"/>
      </p:cViewPr>
      <p:guideLst>
        <p:guide orient="horz" pos="1680"/>
        <p:guide orient="horz" pos="1200"/>
        <p:guide orient="horz" pos="576"/>
        <p:guide orient="horz" pos="2064"/>
        <p:guide orient="horz" pos="3888"/>
        <p:guide pos="2880"/>
        <p:guide pos="624"/>
        <p:guide pos="912"/>
      </p:guideLst>
    </p:cSldViewPr>
  </p:slideViewPr>
  <p:outlineViewPr>
    <p:cViewPr>
      <p:scale>
        <a:sx n="33" d="100"/>
        <a:sy n="33" d="100"/>
      </p:scale>
      <p:origin x="0" y="0"/>
    </p:cViewPr>
    <p:sldLst>
      <p:sld r:id="rId1" collapse="1"/>
      <p:sld r:id="rId2" collapse="1"/>
      <p:sld r:id="rId3" collapse="1"/>
      <p:sld r:id="rId4" collapse="1"/>
      <p:sld r:id="rId5" collapse="1"/>
      <p:sld r:id="rId6" collapse="1"/>
      <p:sld r:id="rId7" collapse="1"/>
    </p:sldLst>
  </p:outlineViewPr>
  <p:notesTextViewPr>
    <p:cViewPr>
      <p:scale>
        <a:sx n="100" d="100"/>
        <a:sy n="100" d="100"/>
      </p:scale>
      <p:origin x="0" y="0"/>
    </p:cViewPr>
  </p:notesTextViewPr>
  <p:sorterViewPr>
    <p:cViewPr>
      <p:scale>
        <a:sx n="100" d="100"/>
        <a:sy n="100" d="100"/>
      </p:scale>
      <p:origin x="0" y="2952"/>
    </p:cViewPr>
  </p:sorterViewPr>
  <p:notesViewPr>
    <p:cSldViewPr>
      <p:cViewPr>
        <p:scale>
          <a:sx n="66" d="100"/>
          <a:sy n="66" d="100"/>
        </p:scale>
        <p:origin x="-2862" y="-204"/>
      </p:cViewPr>
      <p:guideLst>
        <p:guide orient="horz" pos="3264"/>
        <p:guide orient="horz" pos="288"/>
        <p:guide orient="horz" pos="3408"/>
        <p:guide pos="2148"/>
        <p:guide pos="432"/>
        <p:guide pos="528"/>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_rels/viewProps.xml.rels><?xml version="1.0" encoding="UTF-8" standalone="yes"?>
<Relationships xmlns="http://schemas.openxmlformats.org/package/2006/relationships"><Relationship Id="rId3" Type="http://schemas.openxmlformats.org/officeDocument/2006/relationships/slide" Target="slides/slide4.xml"/><Relationship Id="rId7" Type="http://schemas.openxmlformats.org/officeDocument/2006/relationships/slide" Target="slides/slide10.xml"/><Relationship Id="rId2" Type="http://schemas.openxmlformats.org/officeDocument/2006/relationships/slide" Target="slides/slide2.xml"/><Relationship Id="rId1" Type="http://schemas.openxmlformats.org/officeDocument/2006/relationships/slide" Target="slides/slide1.xml"/><Relationship Id="rId6" Type="http://schemas.openxmlformats.org/officeDocument/2006/relationships/slide" Target="slides/slide8.xml"/><Relationship Id="rId5" Type="http://schemas.openxmlformats.org/officeDocument/2006/relationships/slide" Target="slides/slide7.xml"/><Relationship Id="rId4" Type="http://schemas.openxmlformats.org/officeDocument/2006/relationships/slide" Target="slides/slide5.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4.wmf"/><Relationship Id="rId1" Type="http://schemas.openxmlformats.org/officeDocument/2006/relationships/image" Target="../media/image3.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2.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5714" name="Rectangle 2"/>
          <p:cNvSpPr>
            <a:spLocks noGrp="1" noChangeArrowheads="1"/>
          </p:cNvSpPr>
          <p:nvPr>
            <p:ph type="hdr" sz="quarter"/>
          </p:nvPr>
        </p:nvSpPr>
        <p:spPr bwMode="auto">
          <a:xfrm>
            <a:off x="0" y="0"/>
            <a:ext cx="2954338" cy="455613"/>
          </a:xfrm>
          <a:prstGeom prst="rect">
            <a:avLst/>
          </a:prstGeom>
          <a:noFill/>
          <a:ln w="9525">
            <a:noFill/>
            <a:miter lim="800000"/>
            <a:headEnd/>
            <a:tailEnd/>
          </a:ln>
          <a:effectLst/>
        </p:spPr>
        <p:txBody>
          <a:bodyPr vert="horz" wrap="square" lIns="91116" tIns="45558" rIns="91116" bIns="45558" numCol="1" anchor="t" anchorCtr="0" compatLnSpc="1">
            <a:prstTxWarp prst="textNoShape">
              <a:avLst/>
            </a:prstTxWarp>
          </a:bodyPr>
          <a:lstStyle>
            <a:lvl1pPr defTabSz="911225">
              <a:spcBef>
                <a:spcPct val="0"/>
              </a:spcBef>
              <a:buClr>
                <a:srgbClr val="000000"/>
              </a:buClr>
              <a:defRPr>
                <a:solidFill>
                  <a:schemeClr val="tx1"/>
                </a:solidFill>
              </a:defRPr>
            </a:lvl1pPr>
          </a:lstStyle>
          <a:p>
            <a:endParaRPr lang="en-US"/>
          </a:p>
        </p:txBody>
      </p:sp>
      <p:sp>
        <p:nvSpPr>
          <p:cNvPr id="115715" name="Rectangle 3"/>
          <p:cNvSpPr>
            <a:spLocks noGrp="1" noChangeArrowheads="1"/>
          </p:cNvSpPr>
          <p:nvPr>
            <p:ph type="dt" sz="quarter" idx="1"/>
          </p:nvPr>
        </p:nvSpPr>
        <p:spPr bwMode="auto">
          <a:xfrm>
            <a:off x="3863975" y="0"/>
            <a:ext cx="2954338" cy="455613"/>
          </a:xfrm>
          <a:prstGeom prst="rect">
            <a:avLst/>
          </a:prstGeom>
          <a:noFill/>
          <a:ln w="9525">
            <a:noFill/>
            <a:miter lim="800000"/>
            <a:headEnd/>
            <a:tailEnd/>
          </a:ln>
          <a:effectLst/>
        </p:spPr>
        <p:txBody>
          <a:bodyPr vert="horz" wrap="square" lIns="91116" tIns="45558" rIns="91116" bIns="45558" numCol="1" anchor="t" anchorCtr="0" compatLnSpc="1">
            <a:prstTxWarp prst="textNoShape">
              <a:avLst/>
            </a:prstTxWarp>
          </a:bodyPr>
          <a:lstStyle>
            <a:lvl1pPr algn="r" defTabSz="911225">
              <a:spcBef>
                <a:spcPct val="0"/>
              </a:spcBef>
              <a:buClr>
                <a:srgbClr val="000000"/>
              </a:buClr>
              <a:defRPr>
                <a:solidFill>
                  <a:schemeClr val="tx1"/>
                </a:solidFill>
              </a:defRPr>
            </a:lvl1pPr>
          </a:lstStyle>
          <a:p>
            <a:endParaRPr lang="en-US"/>
          </a:p>
        </p:txBody>
      </p:sp>
      <p:sp>
        <p:nvSpPr>
          <p:cNvPr id="115716" name="Rectangle 4"/>
          <p:cNvSpPr>
            <a:spLocks noGrp="1" noChangeArrowheads="1"/>
          </p:cNvSpPr>
          <p:nvPr>
            <p:ph type="ftr" sz="quarter" idx="2"/>
          </p:nvPr>
        </p:nvSpPr>
        <p:spPr bwMode="auto">
          <a:xfrm>
            <a:off x="0" y="8672513"/>
            <a:ext cx="2954338" cy="455612"/>
          </a:xfrm>
          <a:prstGeom prst="rect">
            <a:avLst/>
          </a:prstGeom>
          <a:noFill/>
          <a:ln w="9525">
            <a:noFill/>
            <a:miter lim="800000"/>
            <a:headEnd/>
            <a:tailEnd/>
          </a:ln>
          <a:effectLst/>
        </p:spPr>
        <p:txBody>
          <a:bodyPr vert="horz" wrap="square" lIns="91116" tIns="45558" rIns="91116" bIns="45558" numCol="1" anchor="b" anchorCtr="0" compatLnSpc="1">
            <a:prstTxWarp prst="textNoShape">
              <a:avLst/>
            </a:prstTxWarp>
          </a:bodyPr>
          <a:lstStyle>
            <a:lvl1pPr defTabSz="911225">
              <a:spcBef>
                <a:spcPct val="0"/>
              </a:spcBef>
              <a:buClr>
                <a:srgbClr val="000000"/>
              </a:buClr>
              <a:defRPr>
                <a:solidFill>
                  <a:schemeClr val="tx1"/>
                </a:solidFill>
              </a:defRPr>
            </a:lvl1pPr>
          </a:lstStyle>
          <a:p>
            <a:endParaRPr lang="en-US"/>
          </a:p>
        </p:txBody>
      </p:sp>
      <p:sp>
        <p:nvSpPr>
          <p:cNvPr id="115717" name="Rectangle 5"/>
          <p:cNvSpPr>
            <a:spLocks noGrp="1" noChangeArrowheads="1"/>
          </p:cNvSpPr>
          <p:nvPr>
            <p:ph type="sldNum" sz="quarter" idx="3"/>
          </p:nvPr>
        </p:nvSpPr>
        <p:spPr bwMode="auto">
          <a:xfrm>
            <a:off x="3863975" y="8672513"/>
            <a:ext cx="2954338" cy="455612"/>
          </a:xfrm>
          <a:prstGeom prst="rect">
            <a:avLst/>
          </a:prstGeom>
          <a:noFill/>
          <a:ln w="9525">
            <a:noFill/>
            <a:miter lim="800000"/>
            <a:headEnd/>
            <a:tailEnd/>
          </a:ln>
          <a:effectLst/>
        </p:spPr>
        <p:txBody>
          <a:bodyPr vert="horz" wrap="square" lIns="91116" tIns="45558" rIns="91116" bIns="45558" numCol="1" anchor="b" anchorCtr="0" compatLnSpc="1">
            <a:prstTxWarp prst="textNoShape">
              <a:avLst/>
            </a:prstTxWarp>
          </a:bodyPr>
          <a:lstStyle>
            <a:lvl1pPr algn="r" defTabSz="911225">
              <a:spcBef>
                <a:spcPct val="0"/>
              </a:spcBef>
              <a:buClr>
                <a:srgbClr val="000000"/>
              </a:buClr>
              <a:defRPr>
                <a:solidFill>
                  <a:schemeClr val="tx1"/>
                </a:solidFill>
              </a:defRPr>
            </a:lvl1pPr>
          </a:lstStyle>
          <a:p>
            <a:fld id="{1179F6CB-1D30-455E-9E64-78287BABF8F9}" type="slidenum">
              <a:rPr lang="en-US"/>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100" name="Slide_Image_Placeholder"/>
          <p:cNvSpPr>
            <a:spLocks noGrp="1" noRot="1" noChangeAspect="1" noChangeArrowheads="1" noTextEdit="1"/>
          </p:cNvSpPr>
          <p:nvPr>
            <p:ph type="sldImg" idx="2"/>
          </p:nvPr>
        </p:nvSpPr>
        <p:spPr bwMode="auto">
          <a:xfrm>
            <a:off x="441325" y="455613"/>
            <a:ext cx="5935663" cy="4451350"/>
          </a:xfrm>
          <a:prstGeom prst="rect">
            <a:avLst/>
          </a:prstGeom>
          <a:noFill/>
          <a:ln w="9525">
            <a:solidFill>
              <a:srgbClr val="000000"/>
            </a:solidFill>
            <a:miter lim="800000"/>
            <a:headEnd/>
            <a:tailEnd/>
          </a:ln>
          <a:effectLst/>
        </p:spPr>
      </p:sp>
      <p:sp>
        <p:nvSpPr>
          <p:cNvPr id="4101" name="Notes_TextBox_Placeholder"/>
          <p:cNvSpPr>
            <a:spLocks noGrp="1" noChangeArrowheads="1"/>
          </p:cNvSpPr>
          <p:nvPr>
            <p:ph type="body" sz="quarter" idx="3"/>
          </p:nvPr>
        </p:nvSpPr>
        <p:spPr bwMode="auto">
          <a:xfrm>
            <a:off x="568325" y="5133975"/>
            <a:ext cx="5681663" cy="3409950"/>
          </a:xfrm>
          <a:prstGeom prst="rect">
            <a:avLst/>
          </a:prstGeom>
          <a:noFill/>
          <a:ln w="9525">
            <a:noFill/>
            <a:miter lim="800000"/>
            <a:headEnd/>
            <a:tailEnd/>
          </a:ln>
          <a:effectLst/>
        </p:spPr>
        <p:txBody>
          <a:bodyPr vert="horz" wrap="square" lIns="12655" tIns="12655" rIns="12655" bIns="12655"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105" name="Notes_Footer"/>
          <p:cNvSpPr>
            <a:spLocks noChangeArrowheads="1"/>
          </p:cNvSpPr>
          <p:nvPr/>
        </p:nvSpPr>
        <p:spPr bwMode="gray">
          <a:xfrm>
            <a:off x="631825" y="8747125"/>
            <a:ext cx="5694363" cy="177800"/>
          </a:xfrm>
          <a:prstGeom prst="rect">
            <a:avLst/>
          </a:prstGeom>
          <a:solidFill>
            <a:srgbClr val="FFFFFF"/>
          </a:solidFill>
          <a:ln w="9525">
            <a:solidFill>
              <a:srgbClr val="FFFFFF"/>
            </a:solidFill>
            <a:miter lim="800000"/>
            <a:headEnd/>
            <a:tailEnd/>
          </a:ln>
          <a:effectLst/>
        </p:spPr>
        <p:txBody>
          <a:bodyPr wrap="none" lIns="91116" tIns="45558" rIns="91116" bIns="45558" anchor="ctr"/>
          <a:lstStyle/>
          <a:p>
            <a:pPr algn="ctr" defTabSz="911225">
              <a:spcBef>
                <a:spcPct val="0"/>
              </a:spcBef>
              <a:buClrTx/>
              <a:buFontTx/>
              <a:buNone/>
            </a:pPr>
            <a:r>
              <a:rPr lang="en-US" sz="1100">
                <a:solidFill>
                  <a:schemeClr val="tx1"/>
                </a:solidFill>
              </a:rPr>
              <a:t>Oracle Forms Developer 10</a:t>
            </a:r>
            <a:r>
              <a:rPr lang="en-US" sz="1100" i="1">
                <a:solidFill>
                  <a:schemeClr val="tx1"/>
                </a:solidFill>
              </a:rPr>
              <a:t>g</a:t>
            </a:r>
            <a:r>
              <a:rPr lang="en-US" sz="1100">
                <a:solidFill>
                  <a:schemeClr val="tx1"/>
                </a:solidFill>
              </a:rPr>
              <a:t>: Build Internet Applications   13-</a:t>
            </a:r>
            <a:fld id="{EE77D8FC-5B06-4E2A-8BE4-C630EFA58763}" type="slidenum">
              <a:rPr lang="en-US" sz="1100">
                <a:solidFill>
                  <a:schemeClr val="tx1"/>
                </a:solidFill>
              </a:rPr>
              <a:pPr algn="ctr" defTabSz="911225">
                <a:spcBef>
                  <a:spcPct val="0"/>
                </a:spcBef>
                <a:buClrTx/>
                <a:buFontTx/>
                <a:buNone/>
              </a:pPr>
              <a:t>‹#›</a:t>
            </a:fld>
            <a:endParaRPr lang="en-US" sz="1100">
              <a:solidFill>
                <a:schemeClr val="tx1"/>
              </a:solidFill>
            </a:endParaRPr>
          </a:p>
        </p:txBody>
      </p:sp>
    </p:spTree>
  </p:cSld>
  <p:clrMap bg1="lt1" tx1="dk1" bg2="lt2" tx2="dk2" accent1="accent1" accent2="accent2" accent3="accent3" accent4="accent4" accent5="accent5" accent6="accent6" hlink="hlink" folHlink="folHlink"/>
  <p:notesStyle>
    <a:lvl1pPr algn="l" defTabSz="457200" rtl="0" fontAlgn="base">
      <a:spcBef>
        <a:spcPct val="50000"/>
      </a:spcBef>
      <a:spcAft>
        <a:spcPct val="0"/>
      </a:spcAft>
      <a:buSzPct val="100000"/>
      <a:buFont typeface="Arial" pitchFamily="34" charset="0"/>
      <a:defRPr sz="1200" b="1" kern="1200">
        <a:solidFill>
          <a:schemeClr val="tx1"/>
        </a:solidFill>
        <a:latin typeface="Arial" pitchFamily="34" charset="0"/>
        <a:ea typeface="+mn-ea"/>
        <a:cs typeface="+mn-cs"/>
      </a:defRPr>
    </a:lvl1pPr>
    <a:lvl2pPr marL="114300" algn="l" defTabSz="457200" rtl="0" fontAlgn="base">
      <a:spcBef>
        <a:spcPct val="25000"/>
      </a:spcBef>
      <a:spcAft>
        <a:spcPct val="0"/>
      </a:spcAft>
      <a:buSzPct val="100000"/>
      <a:buFont typeface="Times New Roman" pitchFamily="18" charset="0"/>
      <a:defRPr sz="1200" kern="1200">
        <a:solidFill>
          <a:srgbClr val="000000"/>
        </a:solidFill>
        <a:latin typeface="Times New Roman" pitchFamily="18" charset="0"/>
        <a:ea typeface="+mn-ea"/>
        <a:cs typeface="+mn-cs"/>
      </a:defRPr>
    </a:lvl2pPr>
    <a:lvl3pPr marL="457200" indent="-228600" algn="l" defTabSz="457200" rtl="0" fontAlgn="base">
      <a:spcBef>
        <a:spcPct val="0"/>
      </a:spcBef>
      <a:spcAft>
        <a:spcPct val="0"/>
      </a:spcAft>
      <a:buSzPct val="100000"/>
      <a:buChar char="•"/>
      <a:defRPr sz="1200" kern="1200">
        <a:solidFill>
          <a:srgbClr val="000000"/>
        </a:solidFill>
        <a:latin typeface="Times New Roman" pitchFamily="18" charset="0"/>
        <a:ea typeface="+mn-ea"/>
        <a:cs typeface="+mn-cs"/>
      </a:defRPr>
    </a:lvl3pPr>
    <a:lvl4pPr marL="800100" indent="-228600" algn="l" defTabSz="457200" rtl="0" fontAlgn="base">
      <a:spcBef>
        <a:spcPct val="0"/>
      </a:spcBef>
      <a:spcAft>
        <a:spcPct val="0"/>
      </a:spcAft>
      <a:buSzPct val="100000"/>
      <a:buFont typeface="New Times Roman"/>
      <a:buChar char="-"/>
      <a:defRPr sz="1200" kern="1200">
        <a:solidFill>
          <a:srgbClr val="000000"/>
        </a:solidFill>
        <a:latin typeface="Times New Roman" pitchFamily="18" charset="0"/>
        <a:ea typeface="+mn-ea"/>
        <a:cs typeface="+mn-cs"/>
      </a:defRPr>
    </a:lvl4pPr>
    <a:lvl5pPr marL="914400" algn="l" defTabSz="457200" rtl="0" fontAlgn="base">
      <a:spcBef>
        <a:spcPct val="0"/>
      </a:spcBef>
      <a:spcAft>
        <a:spcPct val="0"/>
      </a:spcAft>
      <a:buSzPct val="100000"/>
      <a:buFont typeface="Courier New" pitchFamily="49" charset="0"/>
      <a:defRPr sz="1100" kern="1200">
        <a:solidFill>
          <a:srgbClr val="000000"/>
        </a:solidFill>
        <a:latin typeface="Courier New" pitchFamily="49" charset="0"/>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3" Type="http://schemas.openxmlformats.org/officeDocument/2006/relationships/slide" Target="../slides/slide5.xml"/><Relationship Id="rId2" Type="http://schemas.openxmlformats.org/officeDocument/2006/relationships/notesMaster" Target="../notesMasters/notesMaster1.xml"/><Relationship Id="rId1" Type="http://schemas.openxmlformats.org/officeDocument/2006/relationships/vmlDrawing" Target="../drawings/vmlDrawing1.vml"/><Relationship Id="rId5" Type="http://schemas.openxmlformats.org/officeDocument/2006/relationships/oleObject" Target="../embeddings/Microsoft_Office_Word_97_-_2003_Document2.doc"/><Relationship Id="rId4" Type="http://schemas.openxmlformats.org/officeDocument/2006/relationships/oleObject" Target="../embeddings/Microsoft_Office_Word_97_-_2003_Document1.doc"/></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3" Type="http://schemas.openxmlformats.org/officeDocument/2006/relationships/slide" Target="../slides/slide8.xml"/><Relationship Id="rId2" Type="http://schemas.openxmlformats.org/officeDocument/2006/relationships/notesMaster" Target="../notesMasters/notesMaster1.xml"/><Relationship Id="rId1" Type="http://schemas.openxmlformats.org/officeDocument/2006/relationships/vmlDrawing" Target="../drawings/vmlDrawing2.vml"/><Relationship Id="rId4" Type="http://schemas.openxmlformats.org/officeDocument/2006/relationships/oleObject" Target="../embeddings/Microsoft_Office_Word_97_-_2003_Document3.doc"/></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66244" name="Rectangle 4"/>
          <p:cNvSpPr>
            <a:spLocks noGrp="1" noRot="1" noChangeAspect="1" noChangeArrowheads="1" noTextEdit="1"/>
          </p:cNvSpPr>
          <p:nvPr>
            <p:ph type="sldImg"/>
          </p:nvPr>
        </p:nvSpPr>
        <p:spPr>
          <a:ln/>
        </p:spPr>
      </p:sp>
      <p:sp>
        <p:nvSpPr>
          <p:cNvPr id="266245" name="Rectangle 5"/>
          <p:cNvSpPr>
            <a:spLocks noGrp="1" noChangeArrowheads="1"/>
          </p:cNvSpPr>
          <p:nvPr>
            <p:ph type="body" idx="1"/>
          </p:nvPr>
        </p:nvSpPr>
        <p:spPr/>
        <p:txBody>
          <a:bodyPr/>
          <a:lstStyle/>
          <a:p>
            <a:r>
              <a:rPr lang="en-US">
                <a:solidFill>
                  <a:srgbClr val="0000FF"/>
                </a:solidFill>
              </a:rPr>
              <a:t>Schedule:	Timing	Topic</a:t>
            </a:r>
          </a:p>
          <a:p>
            <a:pPr lvl="1"/>
            <a:r>
              <a:rPr lang="en-US">
                <a:solidFill>
                  <a:srgbClr val="0000FF"/>
                </a:solidFill>
              </a:rPr>
              <a:t>		15 minutes	Lecture</a:t>
            </a:r>
          </a:p>
          <a:p>
            <a:pPr lvl="1"/>
            <a:r>
              <a:rPr lang="en-US">
                <a:solidFill>
                  <a:srgbClr val="0000FF"/>
                </a:solidFill>
              </a:rPr>
              <a:t>		15 minutes	Total</a:t>
            </a: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2388" name="Rectangle 4"/>
          <p:cNvSpPr>
            <a:spLocks noGrp="1" noRot="1" noChangeAspect="1" noChangeArrowheads="1" noTextEdit="1"/>
          </p:cNvSpPr>
          <p:nvPr>
            <p:ph type="sldImg"/>
          </p:nvPr>
        </p:nvSpPr>
        <p:spPr>
          <a:ln/>
        </p:spPr>
      </p:sp>
      <p:sp>
        <p:nvSpPr>
          <p:cNvPr id="272389" name="Rectangle 5"/>
          <p:cNvSpPr>
            <a:spLocks noGrp="1" noChangeArrowheads="1"/>
          </p:cNvSpPr>
          <p:nvPr>
            <p:ph type="body" idx="1"/>
          </p:nvPr>
        </p:nvSpPr>
        <p:spPr/>
        <p:txBody>
          <a:bodyPr/>
          <a:lstStyle/>
          <a:p>
            <a:r>
              <a:rPr lang="en-US"/>
              <a:t>Trigger Scope</a:t>
            </a:r>
          </a:p>
          <a:p>
            <a:pPr lvl="1"/>
            <a:r>
              <a:rPr lang="en-US"/>
              <a:t>The scope of a trigger is determined by its position in the form object hierarchy, that is, the type of object under which you create the trigger. There are three possible levels:</a:t>
            </a:r>
          </a:p>
          <a:p>
            <a:pPr lvl="2"/>
            <a:r>
              <a:rPr lang="en-US" b="1"/>
              <a:t>Form level:</a:t>
            </a:r>
            <a:r>
              <a:rPr lang="en-US"/>
              <a:t> The trigger belongs to the form and can fire due to events across the entire form.</a:t>
            </a:r>
            <a:endParaRPr lang="en-US" b="1"/>
          </a:p>
          <a:p>
            <a:pPr lvl="2"/>
            <a:r>
              <a:rPr lang="en-US" b="1"/>
              <a:t>Block level:</a:t>
            </a:r>
            <a:r>
              <a:rPr lang="en-US"/>
              <a:t> The trigger belongs to a block and can fire only when this block is the current block.</a:t>
            </a:r>
            <a:endParaRPr lang="en-US" b="1"/>
          </a:p>
          <a:p>
            <a:pPr lvl="2"/>
            <a:r>
              <a:rPr lang="en-US" b="1"/>
              <a:t>Item level:</a:t>
            </a:r>
            <a:r>
              <a:rPr lang="en-US"/>
              <a:t> The trigger belongs to an individual item and can fire only when this item is the current item.</a:t>
            </a:r>
            <a:endParaRPr lang="en-US" b="1"/>
          </a:p>
          <a:p>
            <a:pPr lvl="1"/>
            <a:r>
              <a:rPr lang="en-US"/>
              <a:t>Some triggers cannot be defined below a certain level. For example, Post-Query triggers cannot be defined at item level, because they fire due to a global or restricted query on a block.</a:t>
            </a:r>
          </a:p>
          <a:p>
            <a:pPr lvl="1"/>
            <a:r>
              <a:rPr lang="en-US"/>
              <a:t>By default, only the trigger that is most specific to the current location of the cursor fires.</a:t>
            </a: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4436" name="Rectangle 4"/>
          <p:cNvSpPr>
            <a:spLocks noGrp="1" noRot="1" noChangeAspect="1" noChangeArrowheads="1" noTextEdit="1"/>
          </p:cNvSpPr>
          <p:nvPr>
            <p:ph type="sldImg"/>
          </p:nvPr>
        </p:nvSpPr>
        <p:spPr>
          <a:ln/>
        </p:spPr>
      </p:sp>
      <p:sp>
        <p:nvSpPr>
          <p:cNvPr id="274437" name="Rectangle 5"/>
          <p:cNvSpPr>
            <a:spLocks noGrp="1" noChangeArrowheads="1"/>
          </p:cNvSpPr>
          <p:nvPr>
            <p:ph type="body" idx="1"/>
          </p:nvPr>
        </p:nvSpPr>
        <p:spPr/>
        <p:txBody>
          <a:bodyPr/>
          <a:lstStyle/>
          <a:p>
            <a:r>
              <a:rPr lang="en-US"/>
              <a:t>Trigger Scope (continued)</a:t>
            </a:r>
          </a:p>
          <a:p>
            <a:pPr lvl="1"/>
            <a:r>
              <a:rPr lang="en-US"/>
              <a:t>Consider the example in the diagram above:</a:t>
            </a:r>
          </a:p>
          <a:p>
            <a:pPr lvl="2"/>
            <a:r>
              <a:rPr lang="en-US"/>
              <a:t>When the cursor is in the </a:t>
            </a:r>
            <a:r>
              <a:rPr lang="en-US">
                <a:latin typeface="Courier New" pitchFamily="49" charset="0"/>
              </a:rPr>
              <a:t>Order_Date</a:t>
            </a:r>
            <a:r>
              <a:rPr lang="en-US"/>
              <a:t> item, a message fires the On-Message trigger of the </a:t>
            </a:r>
            <a:r>
              <a:rPr lang="en-US">
                <a:latin typeface="Courier New" pitchFamily="49" charset="0"/>
              </a:rPr>
              <a:t>Order_Date</a:t>
            </a:r>
            <a:r>
              <a:rPr lang="en-US"/>
              <a:t> item, because this is more specific than the other triggers of this type.</a:t>
            </a:r>
          </a:p>
          <a:p>
            <a:pPr lvl="2"/>
            <a:r>
              <a:rPr lang="en-US"/>
              <a:t>When the cursor is elsewhere in the </a:t>
            </a:r>
            <a:r>
              <a:rPr lang="en-US">
                <a:latin typeface="Courier New" pitchFamily="49" charset="0"/>
              </a:rPr>
              <a:t>ORDERS</a:t>
            </a:r>
            <a:r>
              <a:rPr lang="en-US"/>
              <a:t> block, a message causes the </a:t>
            </a:r>
            <a:br>
              <a:rPr lang="en-US"/>
            </a:br>
            <a:r>
              <a:rPr lang="en-US"/>
              <a:t>block-level On-Message trigger to fire, because its scope is more specific than the form-level trigger. (You are outside the scope of the item-level trigger.)</a:t>
            </a:r>
          </a:p>
          <a:p>
            <a:pPr lvl="2"/>
            <a:r>
              <a:rPr lang="en-US"/>
              <a:t>When the cursor is in the </a:t>
            </a:r>
            <a:r>
              <a:rPr lang="en-US">
                <a:latin typeface="Courier New" pitchFamily="49" charset="0"/>
              </a:rPr>
              <a:t>ITEMS</a:t>
            </a:r>
            <a:r>
              <a:rPr lang="en-US"/>
              <a:t> block, a message causes the form-level </a:t>
            </a:r>
            <a:br>
              <a:rPr lang="en-US"/>
            </a:br>
            <a:r>
              <a:rPr lang="en-US"/>
              <a:t>On-Message trigger to fire, because the cursor is outside the scope of the other two On-Message triggers.</a:t>
            </a:r>
          </a:p>
          <a:p>
            <a:pPr lvl="1"/>
            <a:r>
              <a:rPr lang="en-US" b="1"/>
              <a:t>Note:</a:t>
            </a:r>
            <a:r>
              <a:rPr lang="en-US"/>
              <a:t> The On-Message trigger fires whenever Forms displays a message. It is recommended that you code On-Message triggers only at the form level.</a:t>
            </a: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0580" name="Rectangle 4"/>
          <p:cNvSpPr>
            <a:spLocks noGrp="1" noRot="1" noChangeAspect="1" noChangeArrowheads="1" noTextEdit="1"/>
          </p:cNvSpPr>
          <p:nvPr>
            <p:ph type="sldImg"/>
          </p:nvPr>
        </p:nvSpPr>
        <p:spPr>
          <a:ln/>
        </p:spPr>
      </p:sp>
      <p:sp>
        <p:nvSpPr>
          <p:cNvPr id="280581" name="Rectangle 5"/>
          <p:cNvSpPr>
            <a:spLocks noGrp="1" noChangeArrowheads="1"/>
          </p:cNvSpPr>
          <p:nvPr>
            <p:ph type="body" idx="1"/>
          </p:nvPr>
        </p:nvSpPr>
        <p:spPr/>
        <p:txBody>
          <a:bodyPr/>
          <a:lstStyle/>
          <a:p>
            <a:r>
              <a:rPr lang="en-US"/>
              <a:t>Execution Hierarchy</a:t>
            </a:r>
          </a:p>
          <a:p>
            <a:pPr lvl="1"/>
            <a:r>
              <a:rPr lang="en-US"/>
              <a:t>As already stated, when there is more than one trigger of the same type, Forms normally fires the trigger most specific to the cursor location. You can alter the firing sequence of a trigger by setting the execution hierarchy (EH) trigger property.</a:t>
            </a:r>
          </a:p>
          <a:p>
            <a:pPr lvl="1"/>
            <a:r>
              <a:rPr lang="en-US"/>
              <a:t>The diagram above shows how setting EH affects the firing order of triggers:</a:t>
            </a:r>
          </a:p>
          <a:p>
            <a:pPr lvl="2">
              <a:buFontTx/>
              <a:buNone/>
            </a:pPr>
            <a:r>
              <a:rPr lang="en-US"/>
              <a:t>1.	Fires first</a:t>
            </a:r>
          </a:p>
          <a:p>
            <a:pPr lvl="2">
              <a:buFontTx/>
              <a:buNone/>
            </a:pPr>
            <a:r>
              <a:rPr lang="en-US"/>
              <a:t>2.	Fires second</a:t>
            </a:r>
          </a:p>
          <a:p>
            <a:pPr lvl="2">
              <a:buFontTx/>
              <a:buNone/>
            </a:pPr>
            <a:r>
              <a:rPr lang="en-US"/>
              <a:t>3.	Fires third</a:t>
            </a:r>
          </a:p>
          <a:p>
            <a:pPr lvl="2">
              <a:buFontTx/>
              <a:buNone/>
            </a:pPr>
            <a:r>
              <a:rPr lang="en-US"/>
              <a:t>4.	Fires independently</a:t>
            </a:r>
          </a:p>
          <a:p>
            <a:pPr lvl="1"/>
            <a:r>
              <a:rPr lang="en-US" b="1"/>
              <a:t>Note:</a:t>
            </a:r>
            <a:r>
              <a:rPr lang="en-US"/>
              <a:t> Broken lines indicate the analysis path before firing. EH stands for execution hierarchy.</a:t>
            </a: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1843" name="Rectangle 3"/>
          <p:cNvSpPr>
            <a:spLocks noGrp="1" noChangeArrowheads="1"/>
          </p:cNvSpPr>
          <p:nvPr>
            <p:ph type="body" idx="1"/>
          </p:nvPr>
        </p:nvSpPr>
        <p:spPr>
          <a:xfrm>
            <a:off x="568325" y="457200"/>
            <a:ext cx="5681663" cy="8086725"/>
          </a:xfrm>
        </p:spPr>
        <p:txBody>
          <a:bodyPr/>
          <a:lstStyle/>
          <a:p>
            <a:r>
              <a:rPr lang="en-US"/>
              <a:t>Execution Hierarchy (continued)</a:t>
            </a:r>
          </a:p>
          <a:p>
            <a:pPr lvl="1"/>
            <a:r>
              <a:rPr lang="en-US"/>
              <a:t>Execution hierarchy (EH) is a trigger property that specifies how the current trigger code should execute if there is a trigger with the same name defined at a higher level in the object hierarchy. Setting EH for form level triggers has no effect, since there is no higher level trigger.</a:t>
            </a:r>
          </a:p>
          <a:p>
            <a:pPr lvl="1"/>
            <a:r>
              <a:rPr lang="en-US"/>
              <a:t>Settings for execution hierarchy are:</a:t>
            </a:r>
          </a:p>
          <a:p>
            <a:pPr lvl="2"/>
            <a:r>
              <a:rPr lang="en-US" b="1"/>
              <a:t>Override:</a:t>
            </a:r>
            <a:r>
              <a:rPr lang="en-US"/>
              <a:t> Only the trigger most specific to the cursor location fires. This is the default.</a:t>
            </a:r>
            <a:endParaRPr lang="en-US" b="1"/>
          </a:p>
          <a:p>
            <a:pPr lvl="2"/>
            <a:r>
              <a:rPr lang="en-US" b="1"/>
              <a:t>After:</a:t>
            </a:r>
            <a:r>
              <a:rPr lang="en-US"/>
              <a:t> The trigger fires </a:t>
            </a:r>
            <a:r>
              <a:rPr lang="en-US" i="1"/>
              <a:t>after</a:t>
            </a:r>
            <a:r>
              <a:rPr lang="en-US"/>
              <a:t> firing the same trigger, if any, at the next highest level.</a:t>
            </a:r>
            <a:endParaRPr lang="en-US" b="1"/>
          </a:p>
          <a:p>
            <a:pPr lvl="2"/>
            <a:r>
              <a:rPr lang="en-US" b="1"/>
              <a:t>Before:</a:t>
            </a:r>
            <a:r>
              <a:rPr lang="en-US"/>
              <a:t> The trigger fires </a:t>
            </a:r>
            <a:r>
              <a:rPr lang="en-US" i="1"/>
              <a:t>before</a:t>
            </a:r>
            <a:r>
              <a:rPr lang="en-US"/>
              <a:t> firing the same trigger, if any, at the next highest level.</a:t>
            </a:r>
            <a:endParaRPr lang="en-US" b="1"/>
          </a:p>
          <a:p>
            <a:pPr lvl="1"/>
            <a:r>
              <a:rPr lang="en-US"/>
              <a:t>In the cases of Before and After, you can fire more than one trigger of the same type due to a single event. However, you must define each trigger at a different level.</a:t>
            </a:r>
          </a:p>
          <a:p>
            <a:r>
              <a:rPr lang="en-US">
                <a:solidFill>
                  <a:srgbClr val="0000FF"/>
                </a:solidFill>
              </a:rPr>
              <a:t>Instructor Note</a:t>
            </a:r>
          </a:p>
          <a:p>
            <a:pPr lvl="1"/>
            <a:r>
              <a:rPr lang="en-US" b="1">
                <a:solidFill>
                  <a:srgbClr val="0000FF"/>
                </a:solidFill>
              </a:rPr>
              <a:t>Demonstration</a:t>
            </a:r>
          </a:p>
          <a:p>
            <a:pPr lvl="1"/>
            <a:r>
              <a:rPr lang="en-US">
                <a:solidFill>
                  <a:srgbClr val="0000FF"/>
                </a:solidFill>
              </a:rPr>
              <a:t>Open the form </a:t>
            </a:r>
            <a:r>
              <a:rPr lang="en-US">
                <a:solidFill>
                  <a:srgbClr val="0000FF"/>
                </a:solidFill>
                <a:latin typeface="Courier New" pitchFamily="49" charset="0"/>
              </a:rPr>
              <a:t>EH_DEMO.fmb</a:t>
            </a:r>
            <a:r>
              <a:rPr lang="en-US">
                <a:solidFill>
                  <a:srgbClr val="0000FF"/>
                </a:solidFill>
              </a:rPr>
              <a:t>, which is based on the </a:t>
            </a:r>
            <a:r>
              <a:rPr lang="en-US">
                <a:solidFill>
                  <a:srgbClr val="0000FF"/>
                </a:solidFill>
                <a:latin typeface="Courier New" pitchFamily="49" charset="0"/>
              </a:rPr>
              <a:t>CUSTOMERS</a:t>
            </a:r>
            <a:r>
              <a:rPr lang="en-US">
                <a:solidFill>
                  <a:srgbClr val="0000FF"/>
                </a:solidFill>
              </a:rPr>
              <a:t> table. Point out that there are On-Error triggers defined at form level, block level, and item level (for </a:t>
            </a:r>
            <a:r>
              <a:rPr lang="en-US">
                <a:solidFill>
                  <a:srgbClr val="0000FF"/>
                </a:solidFill>
                <a:latin typeface="Courier New" pitchFamily="49" charset="0"/>
              </a:rPr>
              <a:t>CUSTOMERS.customer_id</a:t>
            </a:r>
            <a:r>
              <a:rPr lang="en-US">
                <a:solidFill>
                  <a:srgbClr val="0000FF"/>
                </a:solidFill>
              </a:rPr>
              <a:t>). The triggers just display a message indicating the level of the trigger that fires. Run the form and insert text into </a:t>
            </a:r>
            <a:r>
              <a:rPr lang="en-US">
                <a:solidFill>
                  <a:srgbClr val="0000FF"/>
                </a:solidFill>
                <a:latin typeface="Courier New" pitchFamily="49" charset="0"/>
              </a:rPr>
              <a:t>CUSTOMERS.customer_id</a:t>
            </a:r>
            <a:r>
              <a:rPr lang="en-US">
                <a:solidFill>
                  <a:srgbClr val="0000FF"/>
                </a:solidFill>
              </a:rPr>
              <a:t>, then navigate to the next item. This causes the On-Error trigger to fire only for the item level.</a:t>
            </a:r>
          </a:p>
          <a:p>
            <a:pPr lvl="1"/>
            <a:r>
              <a:rPr lang="en-US">
                <a:solidFill>
                  <a:srgbClr val="0000FF"/>
                </a:solidFill>
              </a:rPr>
              <a:t>Set EH property to “before” for block level and to “after” for item level. Run the form and cause the error as before. This causes the On-Error triggers to fire according to the EH settings: first block level, then form level, and finally item level.</a:t>
            </a:r>
          </a:p>
          <a:p>
            <a:pPr lvl="1"/>
            <a:r>
              <a:rPr lang="en-US">
                <a:solidFill>
                  <a:srgbClr val="0000FF"/>
                </a:solidFill>
              </a:rPr>
              <a:t>Point out to students that setting EH at form level would not affect the execution order. Also inform them that it is recommended to define On-Error triggers only at form level, but it is used here just to illustrate trigger scope.</a:t>
            </a: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2628" name="Rectangle 4"/>
          <p:cNvSpPr>
            <a:spLocks noGrp="1" noRot="1" noChangeAspect="1" noChangeArrowheads="1" noTextEdit="1"/>
          </p:cNvSpPr>
          <p:nvPr>
            <p:ph type="sldImg"/>
          </p:nvPr>
        </p:nvSpPr>
        <p:spPr>
          <a:ln/>
        </p:spPr>
      </p:sp>
      <p:sp>
        <p:nvSpPr>
          <p:cNvPr id="282629" name="Rectangle 5"/>
          <p:cNvSpPr>
            <a:spLocks noGrp="1" noChangeArrowheads="1"/>
          </p:cNvSpPr>
          <p:nvPr>
            <p:ph type="body" idx="1"/>
          </p:nvPr>
        </p:nvSpPr>
        <p:spPr/>
        <p:txBody>
          <a:bodyPr/>
          <a:lstStyle/>
          <a:p>
            <a:r>
              <a:rPr lang="en-US" dirty="0"/>
              <a:t>Summary</a:t>
            </a:r>
          </a:p>
          <a:p>
            <a:pPr lvl="1"/>
            <a:r>
              <a:rPr lang="en-US" dirty="0"/>
              <a:t>In this lesson, you should have learned the essential rules and properties for triggers.</a:t>
            </a:r>
          </a:p>
          <a:p>
            <a:pPr lvl="2"/>
            <a:r>
              <a:rPr lang="en-US" dirty="0"/>
              <a:t>Triggers are event-activated program units.</a:t>
            </a:r>
          </a:p>
          <a:p>
            <a:pPr lvl="2"/>
            <a:r>
              <a:rPr lang="en-US" dirty="0"/>
              <a:t>You can categorize triggers based on:</a:t>
            </a:r>
          </a:p>
          <a:p>
            <a:pPr lvl="3"/>
            <a:r>
              <a:rPr lang="en-US" dirty="0"/>
              <a:t>Function: Block-processing, Interface event, Master-detail, Message-handling, Navigational, Query-time, Transactional, Validation</a:t>
            </a:r>
          </a:p>
          <a:p>
            <a:pPr lvl="3"/>
            <a:r>
              <a:rPr lang="en-US" dirty="0"/>
              <a:t>Name: When-, On-, Pre-, Post-, Key-</a:t>
            </a:r>
          </a:p>
          <a:p>
            <a:pPr lvl="2"/>
            <a:r>
              <a:rPr lang="en-US" dirty="0"/>
              <a:t>Trigger components include:</a:t>
            </a:r>
          </a:p>
          <a:p>
            <a:pPr lvl="3"/>
            <a:r>
              <a:rPr lang="en-US" dirty="0"/>
              <a:t>The trigger type that defines the event that fires the trigger</a:t>
            </a:r>
          </a:p>
          <a:p>
            <a:pPr lvl="3"/>
            <a:r>
              <a:rPr lang="en-US" dirty="0"/>
              <a:t>The trigger code that consists of a PL/SQL anonymous bloc</a:t>
            </a:r>
          </a:p>
          <a:p>
            <a:pPr lvl="3"/>
            <a:r>
              <a:rPr lang="en-US" dirty="0"/>
              <a:t>The trigger scope that determines which events will be detected by the trigger; the three possible levels for a trigger are form, block, and item</a:t>
            </a:r>
          </a:p>
          <a:p>
            <a:pPr lvl="2"/>
            <a:r>
              <a:rPr lang="en-US" dirty="0"/>
              <a:t>When an event occurs, the most specific trigger overrides the triggers at a more general level. This can be affected by the Execution Hierarchy trigger property</a:t>
            </a:r>
            <a:r>
              <a:rPr lang="en-US" dirty="0" smtClean="0"/>
              <a:t>.</a:t>
            </a:r>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8292" name="Rectangle 4"/>
          <p:cNvSpPr>
            <a:spLocks noGrp="1" noRot="1" noChangeAspect="1" noChangeArrowheads="1" noTextEdit="1"/>
          </p:cNvSpPr>
          <p:nvPr>
            <p:ph type="sldImg"/>
          </p:nvPr>
        </p:nvSpPr>
        <p:spPr>
          <a:ln/>
        </p:spPr>
      </p:sp>
      <p:sp>
        <p:nvSpPr>
          <p:cNvPr id="268293" name="Rectangle 5"/>
          <p:cNvSpPr>
            <a:spLocks noGrp="1" noChangeArrowheads="1"/>
          </p:cNvSpPr>
          <p:nvPr>
            <p:ph type="body" idx="1"/>
          </p:nvPr>
        </p:nvSpPr>
        <p:spPr/>
        <p:txBody>
          <a:bodyPr/>
          <a:lstStyle/>
          <a:p>
            <a:r>
              <a:rPr lang="en-US"/>
              <a:t>Objectives</a:t>
            </a:r>
          </a:p>
          <a:p>
            <a:pPr lvl="1"/>
            <a:r>
              <a:rPr lang="en-US"/>
              <a:t>Triggers are one of the most important mechanisms that you can use to modify or add to the functionality of a form. In this lesson, you learn the essential rules and properties of triggers so that you can use them throughout your application.</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0340" name="Rectangle 4"/>
          <p:cNvSpPr>
            <a:spLocks noGrp="1" noRot="1" noChangeAspect="1" noChangeArrowheads="1" noTextEdit="1"/>
          </p:cNvSpPr>
          <p:nvPr>
            <p:ph type="sldImg"/>
          </p:nvPr>
        </p:nvSpPr>
        <p:spPr>
          <a:ln/>
        </p:spPr>
      </p:sp>
      <p:sp>
        <p:nvSpPr>
          <p:cNvPr id="270341" name="Rectangle 5"/>
          <p:cNvSpPr>
            <a:spLocks noGrp="1" noChangeArrowheads="1"/>
          </p:cNvSpPr>
          <p:nvPr>
            <p:ph type="body" idx="1"/>
          </p:nvPr>
        </p:nvSpPr>
        <p:spPr/>
        <p:txBody>
          <a:bodyPr/>
          <a:lstStyle/>
          <a:p>
            <a:r>
              <a:rPr lang="en-US"/>
              <a:t>Trigger Overview</a:t>
            </a:r>
          </a:p>
          <a:p>
            <a:pPr lvl="1"/>
            <a:r>
              <a:rPr lang="en-US"/>
              <a:t>A trigger is a program unit that is executed (fired) due to an event. </a:t>
            </a:r>
            <a:r>
              <a:rPr lang="en-US">
                <a:solidFill>
                  <a:schemeClr val="tx1"/>
                </a:solidFill>
              </a:rPr>
              <a:t>As explained earlier</a:t>
            </a:r>
            <a:r>
              <a:rPr lang="en-US"/>
              <a:t>, Forms Builder enables you to build powerful facilities into applications without writing a single line of code. You can use triggers to add or modify form functionality in a procedural way. As a result, you can define the detailed processes of your application. </a:t>
            </a:r>
          </a:p>
          <a:p>
            <a:pPr lvl="1"/>
            <a:r>
              <a:rPr lang="en-US"/>
              <a:t>You write Forms Builder triggers in PL/SQL. Every trigger that you define is associated with a specific event. Forms Builder defines a vast range of events for which you can fire a trigger. These events include the following:</a:t>
            </a:r>
          </a:p>
          <a:p>
            <a:pPr lvl="2"/>
            <a:r>
              <a:rPr lang="en-US"/>
              <a:t>Query-related events</a:t>
            </a:r>
          </a:p>
          <a:p>
            <a:pPr lvl="2"/>
            <a:r>
              <a:rPr lang="en-US"/>
              <a:t>Data entry and validation</a:t>
            </a:r>
          </a:p>
          <a:p>
            <a:pPr lvl="2"/>
            <a:r>
              <a:rPr lang="en-US"/>
              <a:t>Logical or physical navigation </a:t>
            </a:r>
          </a:p>
          <a:p>
            <a:pPr lvl="2"/>
            <a:r>
              <a:rPr lang="en-US"/>
              <a:t>Operator interaction with items in the form</a:t>
            </a:r>
          </a:p>
          <a:p>
            <a:pPr lvl="2"/>
            <a:r>
              <a:rPr lang="en-US"/>
              <a:t>Internal events in the form</a:t>
            </a:r>
          </a:p>
          <a:p>
            <a:pPr lvl="2"/>
            <a:r>
              <a:rPr lang="en-US"/>
              <a:t>Errors and messages</a:t>
            </a:r>
          </a:p>
          <a:p>
            <a:pPr lvl="1"/>
            <a:r>
              <a:rPr lang="en-US"/>
              <a:t>Events cause the activation, or firing, of certain trigger types. The next page shows the categories of triggers and when they fire. Which trigger would you use to perform complex calculations after a user enters data into an item?</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67" name="Rectangle 7"/>
          <p:cNvSpPr>
            <a:spLocks noGrp="1" noChangeArrowheads="1"/>
          </p:cNvSpPr>
          <p:nvPr>
            <p:ph type="body" idx="1"/>
          </p:nvPr>
        </p:nvSpPr>
        <p:spPr/>
        <p:txBody>
          <a:bodyPr/>
          <a:lstStyle/>
          <a:p>
            <a:endParaRPr lang="ar-SA"/>
          </a:p>
        </p:txBody>
      </p:sp>
      <p:sp>
        <p:nvSpPr>
          <p:cNvPr id="296968" name="Rectangle 8"/>
          <p:cNvSpPr>
            <a:spLocks noGrp="1" noRot="1" noChangeAspect="1" noChangeArrowheads="1" noTextEdit="1"/>
          </p:cNvSpPr>
          <p:nvPr>
            <p:ph type="sldImg"/>
          </p:nvPr>
        </p:nvSpPr>
        <p:spPr>
          <a:ln/>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02082" name="Object 2"/>
          <p:cNvGraphicFramePr>
            <a:graphicFrameLocks/>
          </p:cNvGraphicFramePr>
          <p:nvPr/>
        </p:nvGraphicFramePr>
        <p:xfrm>
          <a:off x="628650" y="6743700"/>
          <a:ext cx="5915025" cy="5648325"/>
        </p:xfrm>
        <a:graphic>
          <a:graphicData uri="http://schemas.openxmlformats.org/presentationml/2006/ole">
            <p:oleObj spid="_x0000_s302082" name="Document" r:id="rId4" imgW="5922360" imgH="5648040" progId="Word.Document.8">
              <p:embed/>
            </p:oleObj>
          </a:graphicData>
        </a:graphic>
      </p:graphicFrame>
      <p:sp>
        <p:nvSpPr>
          <p:cNvPr id="302083" name="Rectangle 3"/>
          <p:cNvSpPr>
            <a:spLocks noGrp="1" noChangeArrowheads="1"/>
          </p:cNvSpPr>
          <p:nvPr>
            <p:ph type="body" idx="1"/>
          </p:nvPr>
        </p:nvSpPr>
        <p:spPr>
          <a:xfrm>
            <a:off x="568325" y="457200"/>
            <a:ext cx="5681663" cy="8086725"/>
          </a:xfrm>
        </p:spPr>
        <p:txBody>
          <a:bodyPr/>
          <a:lstStyle/>
          <a:p>
            <a:r>
              <a:rPr lang="en-US"/>
              <a:t>Trigger Categories</a:t>
            </a:r>
          </a:p>
          <a:p>
            <a:pPr lvl="1"/>
            <a:r>
              <a:rPr lang="en-US"/>
              <a:t>Triggers may be categorized based on </a:t>
            </a:r>
            <a:r>
              <a:rPr lang="en-US">
                <a:solidFill>
                  <a:schemeClr val="tx1"/>
                </a:solidFill>
              </a:rPr>
              <a:t>their</a:t>
            </a:r>
            <a:r>
              <a:rPr lang="en-US"/>
              <a:t> functions:</a:t>
            </a:r>
          </a:p>
          <a:p>
            <a:pPr lvl="1"/>
            <a:endParaRPr lang="en-US"/>
          </a:p>
          <a:p>
            <a:pPr lvl="1"/>
            <a:endParaRPr lang="en-US"/>
          </a:p>
          <a:p>
            <a:pPr lvl="1"/>
            <a:endParaRPr lang="en-US"/>
          </a:p>
          <a:p>
            <a:pPr lvl="1"/>
            <a:endParaRPr lang="en-US"/>
          </a:p>
          <a:p>
            <a:pPr lvl="1"/>
            <a:endParaRPr lang="en-US"/>
          </a:p>
          <a:p>
            <a:pPr lvl="1"/>
            <a:endParaRPr lang="en-US"/>
          </a:p>
          <a:p>
            <a:pPr lvl="1"/>
            <a:endParaRPr lang="en-US"/>
          </a:p>
          <a:p>
            <a:pPr lvl="1"/>
            <a:endParaRPr lang="en-US"/>
          </a:p>
          <a:p>
            <a:pPr lvl="1"/>
            <a:endParaRPr lang="en-US"/>
          </a:p>
          <a:p>
            <a:pPr lvl="1"/>
            <a:endParaRPr lang="en-US"/>
          </a:p>
          <a:p>
            <a:pPr lvl="1"/>
            <a:endParaRPr lang="en-US"/>
          </a:p>
          <a:p>
            <a:pPr lvl="1"/>
            <a:endParaRPr lang="en-US"/>
          </a:p>
          <a:p>
            <a:pPr lvl="1"/>
            <a:endParaRPr lang="en-US"/>
          </a:p>
          <a:p>
            <a:pPr lvl="1"/>
            <a:endParaRPr lang="en-US"/>
          </a:p>
          <a:p>
            <a:pPr lvl="1"/>
            <a:endParaRPr lang="en-US"/>
          </a:p>
          <a:p>
            <a:pPr lvl="1"/>
            <a:endParaRPr lang="en-US"/>
          </a:p>
          <a:p>
            <a:pPr lvl="1"/>
            <a:endParaRPr lang="en-US"/>
          </a:p>
          <a:p>
            <a:pPr lvl="1"/>
            <a:endParaRPr lang="en-US"/>
          </a:p>
          <a:p>
            <a:pPr lvl="1"/>
            <a:endParaRPr lang="en-US"/>
          </a:p>
          <a:p>
            <a:pPr lvl="1"/>
            <a:endParaRPr lang="en-US"/>
          </a:p>
          <a:p>
            <a:pPr lvl="1"/>
            <a:endParaRPr lang="en-US"/>
          </a:p>
          <a:p>
            <a:pPr lvl="1"/>
            <a:endParaRPr lang="en-US"/>
          </a:p>
          <a:p>
            <a:pPr lvl="1"/>
            <a:endParaRPr lang="en-US"/>
          </a:p>
          <a:p>
            <a:pPr lvl="1"/>
            <a:endParaRPr lang="en-US"/>
          </a:p>
          <a:p>
            <a:pPr lvl="1">
              <a:spcBef>
                <a:spcPct val="65000"/>
              </a:spcBef>
            </a:pPr>
            <a:r>
              <a:rPr lang="en-US"/>
              <a:t>You can also categorize triggers based on their names:</a:t>
            </a:r>
          </a:p>
        </p:txBody>
      </p:sp>
      <p:graphicFrame>
        <p:nvGraphicFramePr>
          <p:cNvPr id="302084" name="Object 4"/>
          <p:cNvGraphicFramePr>
            <a:graphicFrameLocks/>
          </p:cNvGraphicFramePr>
          <p:nvPr/>
        </p:nvGraphicFramePr>
        <p:xfrm>
          <a:off x="609600" y="933450"/>
          <a:ext cx="5915025" cy="6000750"/>
        </p:xfrm>
        <a:graphic>
          <a:graphicData uri="http://schemas.openxmlformats.org/presentationml/2006/ole">
            <p:oleObj spid="_x0000_s302084" name="Document" r:id="rId5" imgW="5922360" imgH="6001560" progId="Word.Document.8">
              <p:embed/>
            </p:oleObj>
          </a:graphicData>
        </a:graphic>
      </p:graphicFrame>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9797" name="Rectangle 5"/>
          <p:cNvSpPr>
            <a:spLocks noGrp="1" noRot="1" noChangeAspect="1" noChangeArrowheads="1" noTextEdit="1"/>
          </p:cNvSpPr>
          <p:nvPr>
            <p:ph type="sldImg"/>
          </p:nvPr>
        </p:nvSpPr>
        <p:spPr>
          <a:ln/>
        </p:spPr>
      </p:sp>
      <p:sp>
        <p:nvSpPr>
          <p:cNvPr id="289798" name="Rectangle 6"/>
          <p:cNvSpPr>
            <a:spLocks noGrp="1" noChangeArrowheads="1"/>
          </p:cNvSpPr>
          <p:nvPr>
            <p:ph type="body" idx="1"/>
          </p:nvPr>
        </p:nvSpPr>
        <p:spPr/>
        <p:txBody>
          <a:bodyPr/>
          <a:lstStyle/>
          <a:p>
            <a:r>
              <a:rPr lang="en-US"/>
              <a:t>Trigger Components</a:t>
            </a:r>
          </a:p>
          <a:p>
            <a:pPr lvl="1"/>
            <a:r>
              <a:rPr lang="en-US"/>
              <a:t>There are three main components to consider when you design a trigger in Forms Builder:</a:t>
            </a:r>
          </a:p>
          <a:p>
            <a:pPr lvl="2"/>
            <a:r>
              <a:rPr lang="en-US" b="1"/>
              <a:t>Trigger type:</a:t>
            </a:r>
            <a:r>
              <a:rPr lang="en-US"/>
              <a:t> Defines the specific event that will cause the trigger to fire</a:t>
            </a:r>
            <a:endParaRPr lang="en-US" b="1"/>
          </a:p>
          <a:p>
            <a:pPr lvl="2"/>
            <a:r>
              <a:rPr lang="en-US" b="1"/>
              <a:t>Trigger code:</a:t>
            </a:r>
            <a:r>
              <a:rPr lang="en-US"/>
              <a:t> The body of PL/SQL that defines the actions of the trigger</a:t>
            </a:r>
            <a:endParaRPr lang="en-US" b="1"/>
          </a:p>
          <a:p>
            <a:pPr lvl="2"/>
            <a:r>
              <a:rPr lang="en-US" b="1"/>
              <a:t>Trigger scope:</a:t>
            </a:r>
            <a:r>
              <a:rPr lang="en-US"/>
              <a:t> The level in a form module at which the trigger is defined—determining the scope of events that will be detected by the trigger</a:t>
            </a:r>
            <a:endParaRPr lang="en-US" b="1"/>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84" name="Rectangle 4"/>
          <p:cNvSpPr>
            <a:spLocks noGrp="1" noRot="1" noChangeAspect="1" noChangeArrowheads="1" noTextEdit="1"/>
          </p:cNvSpPr>
          <p:nvPr>
            <p:ph type="sldImg"/>
          </p:nvPr>
        </p:nvSpPr>
        <p:spPr>
          <a:ln/>
        </p:spPr>
      </p:sp>
      <p:sp>
        <p:nvSpPr>
          <p:cNvPr id="276485" name="Rectangle 5"/>
          <p:cNvSpPr>
            <a:spLocks noGrp="1" noChangeArrowheads="1"/>
          </p:cNvSpPr>
          <p:nvPr>
            <p:ph type="body" idx="1"/>
          </p:nvPr>
        </p:nvSpPr>
        <p:spPr/>
        <p:txBody>
          <a:bodyPr/>
          <a:lstStyle/>
          <a:p>
            <a:r>
              <a:rPr lang="en-US"/>
              <a:t>Trigger Type</a:t>
            </a:r>
          </a:p>
          <a:p>
            <a:pPr lvl="1"/>
            <a:r>
              <a:rPr lang="en-US"/>
              <a:t>The trigger type determines which type of event fires it. There are more than 100 built-in triggers, each identified by a specific name. Triggers are mostly fired by events within a form module. Menu modules can initiate an event in a form, but the form module owns the trigger that fires.</a:t>
            </a:r>
          </a:p>
          <a:p>
            <a:pPr lvl="1"/>
            <a:r>
              <a:rPr lang="en-US"/>
              <a:t>The name of a trigger identifies its type. All built-in trigger types are associated with an event, and their names always contain a hyphen (-). For example:</a:t>
            </a:r>
          </a:p>
          <a:p>
            <a:pPr lvl="2"/>
            <a:r>
              <a:rPr lang="en-US"/>
              <a:t>When-Validate-Item fires when Forms validates an item.</a:t>
            </a:r>
          </a:p>
          <a:p>
            <a:pPr lvl="2"/>
            <a:r>
              <a:rPr lang="en-US"/>
              <a:t>Pre-Query fires before Forms issues a query for a block.</a:t>
            </a:r>
          </a:p>
          <a:p>
            <a:pPr lvl="1"/>
            <a:r>
              <a:rPr lang="en-US" b="1"/>
              <a:t>Note:</a:t>
            </a:r>
            <a:r>
              <a:rPr lang="en-US"/>
              <a:t> Database events that occur on behalf of a form can fire certain triggers, but these database triggers are different from Forms Builder triggers.</a:t>
            </a:r>
          </a:p>
          <a:p>
            <a:pPr lvl="1"/>
            <a:r>
              <a:rPr lang="en-US">
                <a:solidFill>
                  <a:schemeClr val="tx1"/>
                </a:solidFill>
              </a:rPr>
              <a:t>Forms Builder supports user-named triggers as well as the standard built-in triggers. A user-named trigger is one that is named by the designer. These triggers fire only if called upon by another trigger or program unit using built-in code features.</a:t>
            </a:r>
            <a:endParaRPr lang="en-US">
              <a:solidFill>
                <a:srgbClr val="0000FF"/>
              </a:solidFill>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3890" name="Rectangle 2"/>
          <p:cNvSpPr>
            <a:spLocks noGrp="1" noRot="1" noChangeAspect="1" noChangeArrowheads="1" noTextEdit="1"/>
          </p:cNvSpPr>
          <p:nvPr>
            <p:ph type="sldImg"/>
          </p:nvPr>
        </p:nvSpPr>
        <p:spPr>
          <a:ln/>
        </p:spPr>
      </p:sp>
      <p:sp>
        <p:nvSpPr>
          <p:cNvPr id="293891" name="Rectangle 3"/>
          <p:cNvSpPr>
            <a:spLocks noGrp="1" noChangeArrowheads="1"/>
          </p:cNvSpPr>
          <p:nvPr>
            <p:ph type="body" idx="1"/>
          </p:nvPr>
        </p:nvSpPr>
        <p:spPr/>
        <p:txBody>
          <a:bodyPr/>
          <a:lstStyle/>
          <a:p>
            <a:r>
              <a:rPr lang="en-US"/>
              <a:t>Trigger Type (continued)</a:t>
            </a:r>
          </a:p>
          <a:p>
            <a:pPr lvl="1"/>
            <a:r>
              <a:rPr lang="en-US"/>
              <a:t>The first part of a trigger name (before the first hyphen) follows a standard convention; this helps you to understand the general nature of the trigger type, and plan the types to use.</a:t>
            </a:r>
          </a:p>
          <a:p>
            <a:pPr lvl="1"/>
            <a:endParaRPr lang="en-US"/>
          </a:p>
          <a:p>
            <a:pPr lvl="1"/>
            <a:endParaRPr lang="en-US"/>
          </a:p>
          <a:p>
            <a:pPr lvl="1"/>
            <a:endParaRPr lang="en-US"/>
          </a:p>
          <a:p>
            <a:pPr lvl="1"/>
            <a:endParaRPr lang="en-US"/>
          </a:p>
          <a:p>
            <a:pPr lvl="1"/>
            <a:endParaRPr lang="en-US"/>
          </a:p>
          <a:p>
            <a:pPr lvl="1"/>
            <a:endParaRPr lang="en-US"/>
          </a:p>
          <a:p>
            <a:pPr lvl="1"/>
            <a:endParaRPr lang="en-US"/>
          </a:p>
          <a:p>
            <a:r>
              <a:rPr lang="en-US">
                <a:solidFill>
                  <a:srgbClr val="0000FF"/>
                </a:solidFill>
              </a:rPr>
              <a:t/>
            </a:r>
            <a:br>
              <a:rPr lang="en-US">
                <a:solidFill>
                  <a:srgbClr val="0000FF"/>
                </a:solidFill>
              </a:rPr>
            </a:br>
            <a:r>
              <a:rPr lang="en-US">
                <a:solidFill>
                  <a:srgbClr val="0000FF"/>
                </a:solidFill>
              </a:rPr>
              <a:t/>
            </a:r>
            <a:br>
              <a:rPr lang="en-US">
                <a:solidFill>
                  <a:srgbClr val="0000FF"/>
                </a:solidFill>
              </a:rPr>
            </a:br>
            <a:r>
              <a:rPr lang="en-US">
                <a:solidFill>
                  <a:srgbClr val="0000FF"/>
                </a:solidFill>
              </a:rPr>
              <a:t>Instructor Note</a:t>
            </a:r>
          </a:p>
          <a:p>
            <a:pPr lvl="1"/>
            <a:r>
              <a:rPr lang="en-US">
                <a:solidFill>
                  <a:srgbClr val="0000FF"/>
                </a:solidFill>
              </a:rPr>
              <a:t>When-Mouse-Move/Enter/Leave triggers, although still in existence, are ignored when running on the Web due to the amount of network traffic that would be generated.</a:t>
            </a:r>
            <a:endParaRPr lang="en-US"/>
          </a:p>
        </p:txBody>
      </p:sp>
      <p:graphicFrame>
        <p:nvGraphicFramePr>
          <p:cNvPr id="293892" name="Object 4"/>
          <p:cNvGraphicFramePr>
            <a:graphicFrameLocks/>
          </p:cNvGraphicFramePr>
          <p:nvPr/>
        </p:nvGraphicFramePr>
        <p:xfrm>
          <a:off x="601663" y="6019800"/>
          <a:ext cx="5764212" cy="2238375"/>
        </p:xfrm>
        <a:graphic>
          <a:graphicData uri="http://schemas.openxmlformats.org/presentationml/2006/ole">
            <p:oleObj spid="_x0000_s293892" name="Document" r:id="rId4" imgW="5755680" imgH="2235240" progId="Word.Document.8">
              <p:embed/>
            </p:oleObj>
          </a:graphicData>
        </a:graphic>
      </p:graphicFrame>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8534" name="Rectangle 6"/>
          <p:cNvSpPr>
            <a:spLocks noGrp="1" noRot="1" noChangeAspect="1" noChangeArrowheads="1" noTextEdit="1"/>
          </p:cNvSpPr>
          <p:nvPr>
            <p:ph type="sldImg"/>
          </p:nvPr>
        </p:nvSpPr>
        <p:spPr>
          <a:ln/>
        </p:spPr>
      </p:sp>
      <p:sp>
        <p:nvSpPr>
          <p:cNvPr id="278535" name="Rectangle 7"/>
          <p:cNvSpPr>
            <a:spLocks noGrp="1" noChangeArrowheads="1"/>
          </p:cNvSpPr>
          <p:nvPr>
            <p:ph type="body" idx="1"/>
          </p:nvPr>
        </p:nvSpPr>
        <p:spPr/>
        <p:txBody>
          <a:bodyPr/>
          <a:lstStyle/>
          <a:p>
            <a:r>
              <a:rPr lang="en-US"/>
              <a:t>Trigger Code</a:t>
            </a:r>
          </a:p>
          <a:p>
            <a:pPr lvl="1">
              <a:lnSpc>
                <a:spcPct val="95000"/>
              </a:lnSpc>
            </a:pPr>
            <a:r>
              <a:rPr lang="en-US"/>
              <a:t>The code of the trigger defines the actions for the trigger to perform when it fires. Write this code as an anonymous PL/SQL block by using the PL/SQL Editor. You need to enter the </a:t>
            </a:r>
            <a:r>
              <a:rPr lang="en-US">
                <a:latin typeface="Courier New" pitchFamily="49" charset="0"/>
              </a:rPr>
              <a:t>BEGIN</a:t>
            </a:r>
            <a:r>
              <a:rPr lang="en-US"/>
              <a:t>. . . </a:t>
            </a:r>
            <a:r>
              <a:rPr lang="en-US">
                <a:latin typeface="Courier New" pitchFamily="49" charset="0"/>
              </a:rPr>
              <a:t>END</a:t>
            </a:r>
            <a:r>
              <a:rPr lang="en-US"/>
              <a:t> structure in your trigger text only if you start your block with a </a:t>
            </a:r>
            <a:r>
              <a:rPr lang="en-US">
                <a:latin typeface="Courier New" pitchFamily="49" charset="0"/>
              </a:rPr>
              <a:t>DECLARE</a:t>
            </a:r>
            <a:r>
              <a:rPr lang="en-US"/>
              <a:t> statement or if you need to code subblocks.</a:t>
            </a:r>
          </a:p>
          <a:p>
            <a:pPr lvl="1">
              <a:lnSpc>
                <a:spcPct val="95000"/>
              </a:lnSpc>
            </a:pPr>
            <a:r>
              <a:rPr lang="en-US"/>
              <a:t>Statements that you write in a trigger can be constructed as follows:</a:t>
            </a:r>
          </a:p>
          <a:p>
            <a:pPr lvl="2">
              <a:lnSpc>
                <a:spcPct val="95000"/>
              </a:lnSpc>
            </a:pPr>
            <a:r>
              <a:rPr lang="en-US"/>
              <a:t>Standard PL/SQL constructs (assignments, control statements, and so on)</a:t>
            </a:r>
          </a:p>
          <a:p>
            <a:pPr lvl="2">
              <a:lnSpc>
                <a:spcPct val="95000"/>
              </a:lnSpc>
            </a:pPr>
            <a:r>
              <a:rPr lang="en-US"/>
              <a:t>SQL statements that are legal in a PL/SQL block; these are passed to the server </a:t>
            </a:r>
          </a:p>
          <a:p>
            <a:pPr lvl="2">
              <a:lnSpc>
                <a:spcPct val="95000"/>
              </a:lnSpc>
            </a:pPr>
            <a:r>
              <a:rPr lang="en-US"/>
              <a:t>Calls to user-named subprograms (procedures and functions) in the form, a library, or the database</a:t>
            </a:r>
          </a:p>
          <a:p>
            <a:pPr lvl="2">
              <a:lnSpc>
                <a:spcPct val="95000"/>
              </a:lnSpc>
            </a:pPr>
            <a:r>
              <a:rPr lang="en-US"/>
              <a:t>Calls to built-in subprograms and package subprograms</a:t>
            </a:r>
          </a:p>
          <a:p>
            <a:pPr lvl="1">
              <a:lnSpc>
                <a:spcPct val="95000"/>
              </a:lnSpc>
            </a:pPr>
            <a:r>
              <a:rPr lang="en-US"/>
              <a:t>Although you can include SQL statements in a trigger, keep in mind the following rules:</a:t>
            </a:r>
          </a:p>
          <a:p>
            <a:pPr lvl="2">
              <a:lnSpc>
                <a:spcPct val="95000"/>
              </a:lnSpc>
              <a:buSzPct val="70000"/>
            </a:pPr>
            <a:r>
              <a:rPr lang="en-US">
                <a:latin typeface="Courier New" pitchFamily="49" charset="0"/>
              </a:rPr>
              <a:t>INSERT</a:t>
            </a:r>
            <a:r>
              <a:rPr lang="en-US"/>
              <a:t>, </a:t>
            </a:r>
            <a:r>
              <a:rPr lang="en-US">
                <a:latin typeface="Courier New" pitchFamily="49" charset="0"/>
              </a:rPr>
              <a:t>UPDATE</a:t>
            </a:r>
            <a:r>
              <a:rPr lang="en-US"/>
              <a:t>, and </a:t>
            </a:r>
            <a:r>
              <a:rPr lang="en-US">
                <a:latin typeface="Courier New" pitchFamily="49" charset="0"/>
              </a:rPr>
              <a:t>DELETE</a:t>
            </a:r>
            <a:r>
              <a:rPr lang="en-US"/>
              <a:t> statements can be placed in transactional triggers. These triggers fire during the commit process.</a:t>
            </a:r>
          </a:p>
          <a:p>
            <a:pPr lvl="2">
              <a:lnSpc>
                <a:spcPct val="95000"/>
              </a:lnSpc>
            </a:pPr>
            <a:r>
              <a:rPr lang="en-US"/>
              <a:t>Transaction control statements (</a:t>
            </a:r>
            <a:r>
              <a:rPr lang="en-US">
                <a:latin typeface="Courier New" pitchFamily="49" charset="0"/>
              </a:rPr>
              <a:t>COMMIT</a:t>
            </a:r>
            <a:r>
              <a:rPr lang="en-US"/>
              <a:t>, </a:t>
            </a:r>
            <a:r>
              <a:rPr lang="en-US">
                <a:latin typeface="Courier New" pitchFamily="49" charset="0"/>
              </a:rPr>
              <a:t>ROLLBACK</a:t>
            </a:r>
            <a:r>
              <a:rPr lang="en-US"/>
              <a:t>, </a:t>
            </a:r>
            <a:r>
              <a:rPr lang="en-US">
                <a:latin typeface="Courier New" pitchFamily="49" charset="0"/>
              </a:rPr>
              <a:t>SAVEPOINT</a:t>
            </a:r>
            <a:r>
              <a:rPr lang="en-US"/>
              <a:t>) should not be included directly as SQL trigger statements. These actions are carried out automatically by Forms as a result of either commands or built-in procedures that you issue. If included in triggers, these commands are redirected to be handled by Forms. For example, </a:t>
            </a:r>
            <a:r>
              <a:rPr lang="en-US">
                <a:latin typeface="Courier New" pitchFamily="49" charset="0"/>
              </a:rPr>
              <a:t>COMMIT</a:t>
            </a:r>
            <a:r>
              <a:rPr lang="en-US"/>
              <a:t> will issue a </a:t>
            </a:r>
            <a:r>
              <a:rPr lang="en-US">
                <a:latin typeface="Courier New" pitchFamily="49" charset="0"/>
              </a:rPr>
              <a:t>COMMIT_FORM</a:t>
            </a:r>
            <a:r>
              <a:rPr lang="en-US"/>
              <a:t>.</a:t>
            </a: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w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63170" name="Title_Gray_Number"/>
          <p:cNvSpPr>
            <a:spLocks noChangeArrowheads="1"/>
          </p:cNvSpPr>
          <p:nvPr/>
        </p:nvSpPr>
        <p:spPr bwMode="gray">
          <a:xfrm>
            <a:off x="939800" y="952500"/>
            <a:ext cx="7302500" cy="4318000"/>
          </a:xfrm>
          <a:prstGeom prst="rect">
            <a:avLst/>
          </a:prstGeom>
          <a:solidFill>
            <a:srgbClr val="FFFFFF"/>
          </a:solidFill>
          <a:ln w="9525">
            <a:solidFill>
              <a:srgbClr val="FFFFFF"/>
            </a:solidFill>
            <a:miter lim="800000"/>
            <a:headEnd/>
            <a:tailEnd/>
          </a:ln>
          <a:effectLst/>
        </p:spPr>
        <p:txBody>
          <a:bodyPr wrap="none" lIns="12700" tIns="12700" rIns="12700" bIns="12700" anchor="ctr"/>
          <a:lstStyle/>
          <a:p>
            <a:pPr algn="ctr" defTabSz="228600">
              <a:spcBef>
                <a:spcPct val="0"/>
              </a:spcBef>
              <a:buClr>
                <a:srgbClr val="000000"/>
              </a:buClr>
            </a:pPr>
            <a:r>
              <a:rPr lang="en-US" sz="27700">
                <a:solidFill>
                  <a:srgbClr val="CCCCCC"/>
                </a:solidFill>
                <a:latin typeface="Times New Roman" pitchFamily="18" charset="0"/>
              </a:rPr>
              <a:t>13</a:t>
            </a:r>
          </a:p>
        </p:txBody>
      </p:sp>
      <p:sp>
        <p:nvSpPr>
          <p:cNvPr id="263171" name="Default_Title"/>
          <p:cNvSpPr>
            <a:spLocks noGrp="1" noChangeArrowheads="1"/>
          </p:cNvSpPr>
          <p:nvPr>
            <p:ph type="ctrTitle"/>
          </p:nvPr>
        </p:nvSpPr>
        <p:spPr>
          <a:xfrm>
            <a:off x="914400" y="2667000"/>
            <a:ext cx="7315200" cy="1181100"/>
          </a:xfrm>
        </p:spPr>
        <p:txBody>
          <a:bodyPr/>
          <a:lstStyle>
            <a:lvl1pPr>
              <a:spcBef>
                <a:spcPct val="0"/>
              </a:spcBef>
              <a:defRPr/>
            </a:lvl1pPr>
          </a:lstStyle>
          <a:p>
            <a:r>
              <a:rPr lang="en-US"/>
              <a:t>&lt;Insert Lesson, Module, Course Title&gt;</a:t>
            </a:r>
          </a:p>
        </p:txBody>
      </p:sp>
      <p:sp>
        <p:nvSpPr>
          <p:cNvPr id="263172" name="Title_PlaceholderSubtitle"/>
          <p:cNvSpPr>
            <a:spLocks noGrp="1" noChangeArrowheads="1"/>
          </p:cNvSpPr>
          <p:nvPr>
            <p:ph type="subTitle" idx="1"/>
          </p:nvPr>
        </p:nvSpPr>
        <p:spPr>
          <a:xfrm>
            <a:off x="927100" y="4419600"/>
            <a:ext cx="7302500" cy="431800"/>
          </a:xfrm>
        </p:spPr>
        <p:txBody>
          <a:bodyPr/>
          <a:lstStyle>
            <a:lvl1pPr algn="ctr">
              <a:defRPr/>
            </a:lvl1pPr>
          </a:lstStyle>
          <a:p>
            <a:r>
              <a:rPr lang="en-US"/>
              <a:t>&lt;Insert Subtitle&gt;</a:t>
            </a:r>
          </a:p>
        </p:txBody>
      </p:sp>
      <p:pic>
        <p:nvPicPr>
          <p:cNvPr id="263173" name="Oracle_banner"/>
          <p:cNvPicPr>
            <a:picLocks noChangeArrowheads="1"/>
          </p:cNvPicPr>
          <p:nvPr/>
        </p:nvPicPr>
        <p:blipFill>
          <a:blip r:embed="rId2"/>
          <a:srcRect/>
          <a:stretch>
            <a:fillRect/>
          </a:stretch>
        </p:blipFill>
        <p:spPr bwMode="auto">
          <a:xfrm>
            <a:off x="0" y="6370638"/>
            <a:ext cx="9182100" cy="309562"/>
          </a:xfrm>
          <a:prstGeom prst="rect">
            <a:avLst/>
          </a:prstGeom>
          <a:noFill/>
          <a:ln w="9525">
            <a:noFill/>
            <a:miter lim="800000"/>
            <a:headEnd/>
            <a:tailEnd/>
          </a:ln>
          <a:effectLst/>
        </p:spPr>
      </p:pic>
      <p:sp>
        <p:nvSpPr>
          <p:cNvPr id="263174" name="Title_Copyright"/>
          <p:cNvSpPr>
            <a:spLocks noChangeArrowheads="1"/>
          </p:cNvSpPr>
          <p:nvPr/>
        </p:nvSpPr>
        <p:spPr bwMode="auto">
          <a:xfrm>
            <a:off x="2527300" y="6654800"/>
            <a:ext cx="4102100" cy="190500"/>
          </a:xfrm>
          <a:prstGeom prst="rect">
            <a:avLst/>
          </a:prstGeom>
          <a:noFill/>
          <a:ln w="9525">
            <a:noFill/>
            <a:miter lim="800000"/>
            <a:headEnd/>
            <a:tailEnd/>
          </a:ln>
          <a:effectLst/>
        </p:spPr>
        <p:txBody>
          <a:bodyPr wrap="none" anchor="ctr"/>
          <a:lstStyle/>
          <a:p>
            <a:pPr algn="ctr">
              <a:spcBef>
                <a:spcPct val="0"/>
              </a:spcBef>
              <a:buClrTx/>
              <a:buFontTx/>
              <a:buNone/>
            </a:pPr>
            <a:r>
              <a:rPr lang="en-US" b="0">
                <a:solidFill>
                  <a:schemeClr val="tx1"/>
                </a:solidFill>
              </a:rPr>
              <a:t>Copyright © 2004, Oracle.  All rights reserved.</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388100" y="533400"/>
            <a:ext cx="1841500" cy="3140075"/>
          </a:xfrm>
        </p:spPr>
        <p:txBody>
          <a:bodyPr vert="eaVert"/>
          <a:lstStyle/>
          <a:p>
            <a:r>
              <a:rPr lang="en-US" smtClean="0"/>
              <a:t>Click to edit Master title style</a:t>
            </a:r>
            <a:endParaRPr lang="ar-SA"/>
          </a:p>
        </p:txBody>
      </p:sp>
      <p:sp>
        <p:nvSpPr>
          <p:cNvPr id="3" name="Vertical Text Placeholder 2"/>
          <p:cNvSpPr>
            <a:spLocks noGrp="1"/>
          </p:cNvSpPr>
          <p:nvPr>
            <p:ph type="body" orient="vert" idx="1"/>
          </p:nvPr>
        </p:nvSpPr>
        <p:spPr>
          <a:xfrm>
            <a:off x="863600" y="533400"/>
            <a:ext cx="5372100" cy="314007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lstStyle>
            <a:lvl1pPr algn="r">
              <a:defRPr sz="4000" b="1" cap="all"/>
            </a:lvl1pPr>
          </a:lstStyle>
          <a:p>
            <a:r>
              <a:rPr lang="en-US" smtClean="0"/>
              <a:t>Click to edit Master title style</a:t>
            </a:r>
            <a:endParaRPr lang="ar-SA"/>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Content Placeholder 2"/>
          <p:cNvSpPr>
            <a:spLocks noGrp="1"/>
          </p:cNvSpPr>
          <p:nvPr>
            <p:ph sz="half" idx="1"/>
          </p:nvPr>
        </p:nvSpPr>
        <p:spPr>
          <a:xfrm>
            <a:off x="863600" y="1816100"/>
            <a:ext cx="3606800" cy="18573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Content Placeholder 3"/>
          <p:cNvSpPr>
            <a:spLocks noGrp="1"/>
          </p:cNvSpPr>
          <p:nvPr>
            <p:ph sz="half" idx="2"/>
          </p:nvPr>
        </p:nvSpPr>
        <p:spPr>
          <a:xfrm>
            <a:off x="4622800" y="1816100"/>
            <a:ext cx="3606800" cy="18573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ar-SA"/>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r">
              <a:defRPr sz="2000" b="1"/>
            </a:lvl1pPr>
          </a:lstStyle>
          <a:p>
            <a:r>
              <a:rPr lang="en-US" smtClean="0"/>
              <a:t>Click to edit Master title style</a:t>
            </a:r>
            <a:endParaRPr lang="ar-SA"/>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r">
              <a:defRPr sz="2000" b="1"/>
            </a:lvl1pPr>
          </a:lstStyle>
          <a:p>
            <a:r>
              <a:rPr lang="en-US" smtClean="0"/>
              <a:t>Click to edit Master title style</a:t>
            </a:r>
            <a:endParaRPr lang="ar-SA"/>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wmf"/><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62146" name="Slide_PlaceholderTitle"/>
          <p:cNvSpPr>
            <a:spLocks noGrp="1" noChangeArrowheads="1"/>
          </p:cNvSpPr>
          <p:nvPr>
            <p:ph type="title"/>
          </p:nvPr>
        </p:nvSpPr>
        <p:spPr bwMode="auto">
          <a:xfrm>
            <a:off x="914400" y="533400"/>
            <a:ext cx="7315200" cy="876300"/>
          </a:xfrm>
          <a:prstGeom prst="rect">
            <a:avLst/>
          </a:prstGeom>
          <a:noFill/>
          <a:ln w="9525">
            <a:noFill/>
            <a:miter lim="800000"/>
            <a:headEnd/>
            <a:tailEnd/>
          </a:ln>
          <a:effectLst/>
        </p:spPr>
        <p:txBody>
          <a:bodyPr vert="horz" wrap="square" lIns="12700" tIns="12700" rIns="12700" bIns="12700" numCol="1" anchor="t" anchorCtr="0" compatLnSpc="1">
            <a:prstTxWarp prst="textNoShape">
              <a:avLst/>
            </a:prstTxWarp>
          </a:bodyPr>
          <a:lstStyle/>
          <a:p>
            <a:pPr lvl="0"/>
            <a:r>
              <a:rPr lang="en-US" smtClean="0"/>
              <a:t>Click to edit Master title style</a:t>
            </a:r>
          </a:p>
        </p:txBody>
      </p:sp>
      <p:sp>
        <p:nvSpPr>
          <p:cNvPr id="262147" name="Slide_PlaceholderText"/>
          <p:cNvSpPr>
            <a:spLocks noGrp="1" noChangeArrowheads="1"/>
          </p:cNvSpPr>
          <p:nvPr>
            <p:ph type="body" idx="1"/>
          </p:nvPr>
        </p:nvSpPr>
        <p:spPr bwMode="auto">
          <a:xfrm>
            <a:off x="863600" y="1816100"/>
            <a:ext cx="7366000" cy="1857375"/>
          </a:xfrm>
          <a:prstGeom prst="rect">
            <a:avLst/>
          </a:prstGeom>
          <a:noFill/>
          <a:ln w="9525">
            <a:noFill/>
            <a:miter lim="800000"/>
            <a:headEnd/>
            <a:tailEnd/>
          </a:ln>
          <a:effectLst/>
        </p:spPr>
        <p:txBody>
          <a:bodyPr vert="horz" wrap="square" lIns="12700" tIns="12700" rIns="12700" bIns="12700" numCol="1" anchor="t" anchorCtr="0" compatLnSpc="1">
            <a:prstTxWarp prst="textNoShape">
              <a:avLst/>
            </a:prstTxWarp>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pic>
        <p:nvPicPr>
          <p:cNvPr id="262148" name="Oracle_banner"/>
          <p:cNvPicPr>
            <a:picLocks noChangeArrowheads="1"/>
          </p:cNvPicPr>
          <p:nvPr/>
        </p:nvPicPr>
        <p:blipFill>
          <a:blip r:embed="rId13"/>
          <a:srcRect/>
          <a:stretch>
            <a:fillRect/>
          </a:stretch>
        </p:blipFill>
        <p:spPr bwMode="auto">
          <a:xfrm>
            <a:off x="0" y="6370638"/>
            <a:ext cx="9182100" cy="309562"/>
          </a:xfrm>
          <a:prstGeom prst="rect">
            <a:avLst/>
          </a:prstGeom>
          <a:noFill/>
          <a:ln w="9525">
            <a:noFill/>
            <a:miter lim="800000"/>
            <a:headEnd/>
            <a:tailEnd/>
          </a:ln>
          <a:effectLst/>
        </p:spPr>
      </p:pic>
      <p:sp>
        <p:nvSpPr>
          <p:cNvPr id="262149" name="Slide_Page_Number"/>
          <p:cNvSpPr>
            <a:spLocks noChangeArrowheads="1"/>
          </p:cNvSpPr>
          <p:nvPr/>
        </p:nvSpPr>
        <p:spPr bwMode="hidden">
          <a:xfrm>
            <a:off x="457200" y="6654800"/>
            <a:ext cx="965200" cy="182563"/>
          </a:xfrm>
          <a:prstGeom prst="rect">
            <a:avLst/>
          </a:prstGeom>
          <a:noFill/>
          <a:ln w="9525">
            <a:noFill/>
            <a:miter lim="800000"/>
            <a:headEnd/>
            <a:tailEnd/>
          </a:ln>
          <a:effectLst/>
        </p:spPr>
        <p:txBody>
          <a:bodyPr wrap="none" anchor="ctr"/>
          <a:lstStyle/>
          <a:p>
            <a:pPr algn="just">
              <a:spcBef>
                <a:spcPct val="0"/>
              </a:spcBef>
              <a:buClrTx/>
              <a:buFontTx/>
              <a:buNone/>
            </a:pPr>
            <a:r>
              <a:rPr lang="en-US" b="0">
                <a:solidFill>
                  <a:schemeClr val="tx1"/>
                </a:solidFill>
              </a:rPr>
              <a:t>13-</a:t>
            </a:r>
            <a:fld id="{D4D972BB-B2C3-4F73-BD14-2CFD72A3C88A}" type="slidenum">
              <a:rPr lang="en-US" b="0">
                <a:solidFill>
                  <a:schemeClr val="tx1"/>
                </a:solidFill>
              </a:rPr>
              <a:pPr algn="just">
                <a:spcBef>
                  <a:spcPct val="0"/>
                </a:spcBef>
                <a:buClrTx/>
                <a:buFontTx/>
                <a:buNone/>
              </a:pPr>
              <a:t>‹#›</a:t>
            </a:fld>
            <a:endParaRPr lang="en-US" b="0">
              <a:solidFill>
                <a:schemeClr val="tx1"/>
              </a:solidFill>
            </a:endParaRPr>
          </a:p>
        </p:txBody>
      </p:sp>
      <p:sp>
        <p:nvSpPr>
          <p:cNvPr id="262150" name="Slide_Copyright"/>
          <p:cNvSpPr>
            <a:spLocks noChangeArrowheads="1"/>
          </p:cNvSpPr>
          <p:nvPr/>
        </p:nvSpPr>
        <p:spPr bwMode="auto">
          <a:xfrm>
            <a:off x="2527300" y="6654800"/>
            <a:ext cx="4102100" cy="190500"/>
          </a:xfrm>
          <a:prstGeom prst="rect">
            <a:avLst/>
          </a:prstGeom>
          <a:noFill/>
          <a:ln w="9525">
            <a:noFill/>
            <a:miter lim="800000"/>
            <a:headEnd/>
            <a:tailEnd/>
          </a:ln>
          <a:effectLst/>
        </p:spPr>
        <p:txBody>
          <a:bodyPr wrap="none" anchor="ctr"/>
          <a:lstStyle/>
          <a:p>
            <a:pPr algn="ctr">
              <a:spcBef>
                <a:spcPct val="0"/>
              </a:spcBef>
              <a:buClrTx/>
              <a:buFontTx/>
              <a:buNone/>
            </a:pPr>
            <a:r>
              <a:rPr lang="en-US" b="0">
                <a:solidFill>
                  <a:schemeClr val="tx1"/>
                </a:solidFill>
              </a:rPr>
              <a:t>Copyright © 2004, Oracle.  All rights reserved.</a:t>
            </a:r>
          </a:p>
        </p:txBody>
      </p:sp>
    </p:spTree>
  </p:cSld>
  <p:clrMap bg1="lt1" tx1="dk1" bg2="lt2" tx2="dk2" accent1="accent1" accent2="accent2" accent3="accent3" accent4="accent4" accent5="accent5" accent6="accent6" hlink="hlink" folHlink="folHlink"/>
  <p:sldLayoutIdLst>
    <p:sldLayoutId id="2147483653" r:id="rId1"/>
    <p:sldLayoutId id="2147483654" r:id="rId2"/>
    <p:sldLayoutId id="2147483655" r:id="rId3"/>
    <p:sldLayoutId id="2147483656" r:id="rId4"/>
    <p:sldLayoutId id="2147483657" r:id="rId5"/>
    <p:sldLayoutId id="2147483658" r:id="rId6"/>
    <p:sldLayoutId id="2147483659" r:id="rId7"/>
    <p:sldLayoutId id="2147483660" r:id="rId8"/>
    <p:sldLayoutId id="2147483661" r:id="rId9"/>
    <p:sldLayoutId id="2147483662" r:id="rId10"/>
    <p:sldLayoutId id="2147483663" r:id="rId11"/>
  </p:sldLayoutIdLst>
  <p:txStyles>
    <p:titleStyle>
      <a:lvl1pPr algn="ctr" defTabSz="228600" rtl="0" fontAlgn="base">
        <a:spcBef>
          <a:spcPct val="20000"/>
        </a:spcBef>
        <a:spcAft>
          <a:spcPct val="0"/>
        </a:spcAft>
        <a:buClr>
          <a:srgbClr val="000000"/>
        </a:buClr>
        <a:buFont typeface="Arial" pitchFamily="34" charset="0"/>
        <a:defRPr sz="2800" b="1">
          <a:solidFill>
            <a:schemeClr val="tx1"/>
          </a:solidFill>
          <a:latin typeface="+mj-lt"/>
          <a:ea typeface="+mj-ea"/>
          <a:cs typeface="+mj-cs"/>
        </a:defRPr>
      </a:lvl1pPr>
      <a:lvl2pPr algn="ctr" defTabSz="228600" rtl="0" fontAlgn="base">
        <a:spcBef>
          <a:spcPct val="20000"/>
        </a:spcBef>
        <a:spcAft>
          <a:spcPct val="0"/>
        </a:spcAft>
        <a:buClr>
          <a:srgbClr val="000000"/>
        </a:buClr>
        <a:buFont typeface="Arial" pitchFamily="34" charset="0"/>
        <a:defRPr sz="2800" b="1">
          <a:solidFill>
            <a:schemeClr val="tx1"/>
          </a:solidFill>
          <a:latin typeface="Arial" pitchFamily="34" charset="0"/>
        </a:defRPr>
      </a:lvl2pPr>
      <a:lvl3pPr algn="ctr" defTabSz="228600" rtl="0" fontAlgn="base">
        <a:spcBef>
          <a:spcPct val="20000"/>
        </a:spcBef>
        <a:spcAft>
          <a:spcPct val="0"/>
        </a:spcAft>
        <a:buClr>
          <a:srgbClr val="000000"/>
        </a:buClr>
        <a:buFont typeface="Arial" pitchFamily="34" charset="0"/>
        <a:defRPr sz="2800" b="1">
          <a:solidFill>
            <a:schemeClr val="tx1"/>
          </a:solidFill>
          <a:latin typeface="Arial" pitchFamily="34" charset="0"/>
        </a:defRPr>
      </a:lvl3pPr>
      <a:lvl4pPr algn="ctr" defTabSz="228600" rtl="0" fontAlgn="base">
        <a:spcBef>
          <a:spcPct val="20000"/>
        </a:spcBef>
        <a:spcAft>
          <a:spcPct val="0"/>
        </a:spcAft>
        <a:buClr>
          <a:srgbClr val="000000"/>
        </a:buClr>
        <a:buFont typeface="Arial" pitchFamily="34" charset="0"/>
        <a:defRPr sz="2800" b="1">
          <a:solidFill>
            <a:schemeClr val="tx1"/>
          </a:solidFill>
          <a:latin typeface="Arial" pitchFamily="34" charset="0"/>
        </a:defRPr>
      </a:lvl4pPr>
      <a:lvl5pPr algn="ctr" defTabSz="228600" rtl="0" fontAlgn="base">
        <a:spcBef>
          <a:spcPct val="20000"/>
        </a:spcBef>
        <a:spcAft>
          <a:spcPct val="0"/>
        </a:spcAft>
        <a:buClr>
          <a:srgbClr val="000000"/>
        </a:buClr>
        <a:buFont typeface="Arial" pitchFamily="34" charset="0"/>
        <a:defRPr sz="2800" b="1">
          <a:solidFill>
            <a:schemeClr val="tx1"/>
          </a:solidFill>
          <a:latin typeface="Arial" pitchFamily="34" charset="0"/>
        </a:defRPr>
      </a:lvl5pPr>
      <a:lvl6pPr marL="457200" algn="ctr" defTabSz="228600" rtl="0" fontAlgn="base">
        <a:spcBef>
          <a:spcPct val="20000"/>
        </a:spcBef>
        <a:spcAft>
          <a:spcPct val="0"/>
        </a:spcAft>
        <a:buClr>
          <a:srgbClr val="000000"/>
        </a:buClr>
        <a:buFont typeface="Arial" pitchFamily="34" charset="0"/>
        <a:defRPr sz="2800" b="1">
          <a:solidFill>
            <a:schemeClr val="tx1"/>
          </a:solidFill>
          <a:latin typeface="Arial" pitchFamily="34" charset="0"/>
        </a:defRPr>
      </a:lvl6pPr>
      <a:lvl7pPr marL="914400" algn="ctr" defTabSz="228600" rtl="0" fontAlgn="base">
        <a:spcBef>
          <a:spcPct val="20000"/>
        </a:spcBef>
        <a:spcAft>
          <a:spcPct val="0"/>
        </a:spcAft>
        <a:buClr>
          <a:srgbClr val="000000"/>
        </a:buClr>
        <a:buFont typeface="Arial" pitchFamily="34" charset="0"/>
        <a:defRPr sz="2800" b="1">
          <a:solidFill>
            <a:schemeClr val="tx1"/>
          </a:solidFill>
          <a:latin typeface="Arial" pitchFamily="34" charset="0"/>
        </a:defRPr>
      </a:lvl7pPr>
      <a:lvl8pPr marL="1371600" algn="ctr" defTabSz="228600" rtl="0" fontAlgn="base">
        <a:spcBef>
          <a:spcPct val="20000"/>
        </a:spcBef>
        <a:spcAft>
          <a:spcPct val="0"/>
        </a:spcAft>
        <a:buClr>
          <a:srgbClr val="000000"/>
        </a:buClr>
        <a:buFont typeface="Arial" pitchFamily="34" charset="0"/>
        <a:defRPr sz="2800" b="1">
          <a:solidFill>
            <a:schemeClr val="tx1"/>
          </a:solidFill>
          <a:latin typeface="Arial" pitchFamily="34" charset="0"/>
        </a:defRPr>
      </a:lvl8pPr>
      <a:lvl9pPr marL="1828800" algn="ctr" defTabSz="228600" rtl="0" fontAlgn="base">
        <a:spcBef>
          <a:spcPct val="20000"/>
        </a:spcBef>
        <a:spcAft>
          <a:spcPct val="0"/>
        </a:spcAft>
        <a:buClr>
          <a:srgbClr val="000000"/>
        </a:buClr>
        <a:buFont typeface="Arial" pitchFamily="34" charset="0"/>
        <a:defRPr sz="2800" b="1">
          <a:solidFill>
            <a:schemeClr val="tx1"/>
          </a:solidFill>
          <a:latin typeface="Arial" pitchFamily="34" charset="0"/>
        </a:defRPr>
      </a:lvl9pPr>
    </p:titleStyle>
    <p:bodyStyle>
      <a:lvl1pPr algn="l" defTabSz="228600" rtl="0" fontAlgn="base">
        <a:spcBef>
          <a:spcPct val="20000"/>
        </a:spcBef>
        <a:spcAft>
          <a:spcPct val="0"/>
        </a:spcAft>
        <a:buClr>
          <a:srgbClr val="000000"/>
        </a:buClr>
        <a:buFont typeface="Arial" pitchFamily="34" charset="0"/>
        <a:defRPr sz="2200" b="1">
          <a:solidFill>
            <a:schemeClr val="tx1"/>
          </a:solidFill>
          <a:latin typeface="+mn-lt"/>
          <a:ea typeface="+mn-ea"/>
          <a:cs typeface="+mn-cs"/>
        </a:defRPr>
      </a:lvl1pPr>
      <a:lvl2pPr marL="571500" indent="-457200" algn="l" defTabSz="228600" rtl="0" fontAlgn="base">
        <a:spcBef>
          <a:spcPct val="20000"/>
        </a:spcBef>
        <a:spcAft>
          <a:spcPct val="0"/>
        </a:spcAft>
        <a:buClr>
          <a:srgbClr val="FF0000"/>
        </a:buClr>
        <a:buFont typeface="Arial" pitchFamily="34" charset="0"/>
        <a:buChar char="•"/>
        <a:defRPr sz="2200" b="1">
          <a:solidFill>
            <a:schemeClr val="tx1"/>
          </a:solidFill>
          <a:latin typeface="+mn-lt"/>
        </a:defRPr>
      </a:lvl2pPr>
      <a:lvl3pPr marL="1028700" indent="-342900" algn="l" defTabSz="228600" rtl="0" fontAlgn="base">
        <a:spcBef>
          <a:spcPct val="20000"/>
        </a:spcBef>
        <a:spcAft>
          <a:spcPct val="0"/>
        </a:spcAft>
        <a:buClr>
          <a:srgbClr val="FF0000"/>
        </a:buClr>
        <a:buFont typeface="Arial" pitchFamily="34" charset="0"/>
        <a:buChar char="–"/>
        <a:defRPr sz="2000" b="1">
          <a:solidFill>
            <a:schemeClr val="tx1"/>
          </a:solidFill>
          <a:latin typeface="+mn-lt"/>
        </a:defRPr>
      </a:lvl3pPr>
      <a:lvl4pPr marL="1143000" algn="l" defTabSz="228600" rtl="0" fontAlgn="base">
        <a:spcBef>
          <a:spcPct val="20000"/>
        </a:spcBef>
        <a:spcAft>
          <a:spcPct val="0"/>
        </a:spcAft>
        <a:buClr>
          <a:srgbClr val="000000"/>
        </a:buClr>
        <a:buFont typeface="Arial" pitchFamily="34" charset="0"/>
        <a:defRPr sz="2000" b="1">
          <a:solidFill>
            <a:srgbClr val="FF0000"/>
          </a:solidFill>
          <a:latin typeface="+mn-lt"/>
        </a:defRPr>
      </a:lvl4pPr>
      <a:lvl5pPr marL="1257300" algn="l" defTabSz="228600" rtl="0" fontAlgn="base">
        <a:spcBef>
          <a:spcPct val="20000"/>
        </a:spcBef>
        <a:spcAft>
          <a:spcPct val="0"/>
        </a:spcAft>
        <a:buClr>
          <a:srgbClr val="000000"/>
        </a:buClr>
        <a:buFont typeface="Arial" pitchFamily="34" charset="0"/>
        <a:defRPr sz="2000" b="1">
          <a:solidFill>
            <a:schemeClr val="tx1"/>
          </a:solidFill>
          <a:latin typeface="+mn-lt"/>
        </a:defRPr>
      </a:lvl5pPr>
      <a:lvl6pPr marL="1714500" algn="l" defTabSz="228600" rtl="0" fontAlgn="base">
        <a:spcBef>
          <a:spcPct val="20000"/>
        </a:spcBef>
        <a:spcAft>
          <a:spcPct val="0"/>
        </a:spcAft>
        <a:buClr>
          <a:srgbClr val="000000"/>
        </a:buClr>
        <a:buFont typeface="Arial" pitchFamily="34" charset="0"/>
        <a:defRPr sz="2000" b="1">
          <a:solidFill>
            <a:schemeClr val="tx1"/>
          </a:solidFill>
          <a:latin typeface="+mn-lt"/>
        </a:defRPr>
      </a:lvl6pPr>
      <a:lvl7pPr marL="2171700" algn="l" defTabSz="228600" rtl="0" fontAlgn="base">
        <a:spcBef>
          <a:spcPct val="20000"/>
        </a:spcBef>
        <a:spcAft>
          <a:spcPct val="0"/>
        </a:spcAft>
        <a:buClr>
          <a:srgbClr val="000000"/>
        </a:buClr>
        <a:buFont typeface="Arial" pitchFamily="34" charset="0"/>
        <a:defRPr sz="2000" b="1">
          <a:solidFill>
            <a:schemeClr val="tx1"/>
          </a:solidFill>
          <a:latin typeface="+mn-lt"/>
        </a:defRPr>
      </a:lvl7pPr>
      <a:lvl8pPr marL="2628900" algn="l" defTabSz="228600" rtl="0" fontAlgn="base">
        <a:spcBef>
          <a:spcPct val="20000"/>
        </a:spcBef>
        <a:spcAft>
          <a:spcPct val="0"/>
        </a:spcAft>
        <a:buClr>
          <a:srgbClr val="000000"/>
        </a:buClr>
        <a:buFont typeface="Arial" pitchFamily="34" charset="0"/>
        <a:defRPr sz="2000" b="1">
          <a:solidFill>
            <a:schemeClr val="tx1"/>
          </a:solidFill>
          <a:latin typeface="+mn-lt"/>
        </a:defRPr>
      </a:lvl8pPr>
      <a:lvl9pPr marL="3086100" algn="l" defTabSz="228600" rtl="0" fontAlgn="base">
        <a:spcBef>
          <a:spcPct val="20000"/>
        </a:spcBef>
        <a:spcAft>
          <a:spcPct val="0"/>
        </a:spcAft>
        <a:buClr>
          <a:srgbClr val="000000"/>
        </a:buClr>
        <a:buFont typeface="Arial" pitchFamily="34" charset="0"/>
        <a:defRPr sz="2000" b="1">
          <a:solidFill>
            <a:schemeClr val="tx1"/>
          </a:solidFill>
          <a:latin typeface="+mn-lt"/>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themeOverride" Target="../theme/themeOverride1.xml"/></Relationships>
</file>

<file path=ppt/slides/_rels/slide1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0.xml"/><Relationship Id="rId1" Type="http://schemas.openxmlformats.org/officeDocument/2006/relationships/slideLayout" Target="../slideLayouts/slideLayout2.xml"/><Relationship Id="rId5" Type="http://schemas.openxmlformats.org/officeDocument/2006/relationships/image" Target="../media/image2.png"/><Relationship Id="rId4" Type="http://schemas.openxmlformats.org/officeDocument/2006/relationships/image" Target="../media/image6.png"/></Relationships>
</file>

<file path=ppt/slides/_rels/slide1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1.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2.xm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6.xml"/><Relationship Id="rId1" Type="http://schemas.openxmlformats.org/officeDocument/2006/relationships/slideLayout" Target="../slideLayouts/slideLayout6.xml"/><Relationship Id="rId4" Type="http://schemas.openxmlformats.org/officeDocument/2006/relationships/image" Target="../media/image6.png"/></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image" Target="../media/image2.png"/><Relationship Id="rId4" Type="http://schemas.openxmlformats.org/officeDocument/2006/relationships/image" Target="../media/image6.png"/></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s>
</file>

<file path=ppt/slides/_rels/slide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9.xml"/><Relationship Id="rId1" Type="http://schemas.openxmlformats.org/officeDocument/2006/relationships/slideLayout" Target="../slideLayouts/slideLayout6.xml"/><Relationship Id="rId5" Type="http://schemas.openxmlformats.org/officeDocument/2006/relationships/image" Target="../media/image2.png"/><Relationship Id="rId4"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5221" name="Rectangle 5"/>
          <p:cNvSpPr>
            <a:spLocks noGrp="1" noChangeArrowheads="1"/>
          </p:cNvSpPr>
          <p:nvPr>
            <p:ph type="ctrTitle"/>
          </p:nvPr>
        </p:nvSpPr>
        <p:spPr/>
        <p:txBody>
          <a:bodyPr/>
          <a:lstStyle/>
          <a:p>
            <a:r>
              <a:rPr lang="en-US"/>
              <a:t>Introduction to Triggers</a:t>
            </a:r>
          </a:p>
        </p:txBody>
      </p:sp>
    </p:spTree>
  </p:cSld>
  <p:clrMapOvr>
    <a:overrideClrMapping bg1="lt1" tx1="dk1" bg2="lt2" tx2="dk2" accent1="accent1" accent2="accent2" accent3="accent3" accent4="accent4" accent5="accent5" accent6="accent6" hlink="hlink" folHlink="folHlink"/>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1419" name="Rectangle 59"/>
          <p:cNvSpPr>
            <a:spLocks noGrp="1" noChangeArrowheads="1"/>
          </p:cNvSpPr>
          <p:nvPr>
            <p:ph type="title"/>
          </p:nvPr>
        </p:nvSpPr>
        <p:spPr/>
        <p:txBody>
          <a:bodyPr/>
          <a:lstStyle/>
          <a:p>
            <a:r>
              <a:rPr lang="en-US"/>
              <a:t>Trigger Scope</a:t>
            </a:r>
          </a:p>
        </p:txBody>
      </p:sp>
      <p:sp>
        <p:nvSpPr>
          <p:cNvPr id="271420" name="Rectangle 60"/>
          <p:cNvSpPr>
            <a:spLocks noGrp="1" noChangeArrowheads="1"/>
          </p:cNvSpPr>
          <p:nvPr>
            <p:ph type="body" idx="1"/>
          </p:nvPr>
        </p:nvSpPr>
        <p:spPr>
          <a:xfrm>
            <a:off x="5435600" y="2209800"/>
            <a:ext cx="2794000" cy="1565275"/>
          </a:xfrm>
        </p:spPr>
        <p:txBody>
          <a:bodyPr/>
          <a:lstStyle/>
          <a:p>
            <a:r>
              <a:rPr lang="en-US"/>
              <a:t>Levels</a:t>
            </a:r>
          </a:p>
          <a:p>
            <a:pPr lvl="1"/>
            <a:r>
              <a:rPr lang="en-US"/>
              <a:t>Form</a:t>
            </a:r>
          </a:p>
          <a:p>
            <a:pPr lvl="1"/>
            <a:r>
              <a:rPr lang="en-US"/>
              <a:t>Block</a:t>
            </a:r>
          </a:p>
          <a:p>
            <a:pPr lvl="1"/>
            <a:r>
              <a:rPr lang="en-US"/>
              <a:t>Item</a:t>
            </a:r>
          </a:p>
        </p:txBody>
      </p:sp>
      <p:pic>
        <p:nvPicPr>
          <p:cNvPr id="271430" name="Picture 70" descr="D:\Data\CurrDev\BIA10g\images\PIE_Yellow.gif"/>
          <p:cNvPicPr>
            <a:picLocks noChangeAspect="1" noChangeArrowheads="1"/>
          </p:cNvPicPr>
          <p:nvPr/>
        </p:nvPicPr>
        <p:blipFill>
          <a:blip r:embed="rId3"/>
          <a:srcRect/>
          <a:stretch>
            <a:fillRect/>
          </a:stretch>
        </p:blipFill>
        <p:spPr bwMode="gray">
          <a:xfrm>
            <a:off x="1295400" y="1985963"/>
            <a:ext cx="3733800" cy="2370137"/>
          </a:xfrm>
          <a:prstGeom prst="rect">
            <a:avLst/>
          </a:prstGeom>
          <a:noFill/>
        </p:spPr>
      </p:pic>
      <p:sp>
        <p:nvSpPr>
          <p:cNvPr id="271427" name="Text Box 67"/>
          <p:cNvSpPr txBox="1">
            <a:spLocks noChangeArrowheads="1"/>
          </p:cNvSpPr>
          <p:nvPr/>
        </p:nvSpPr>
        <p:spPr bwMode="blackWhite">
          <a:xfrm>
            <a:off x="3505200" y="2290763"/>
            <a:ext cx="596900" cy="300037"/>
          </a:xfrm>
          <a:prstGeom prst="rect">
            <a:avLst/>
          </a:prstGeom>
          <a:noFill/>
          <a:ln w="25400">
            <a:noFill/>
            <a:miter lim="800000"/>
            <a:headEnd/>
            <a:tailEnd/>
          </a:ln>
          <a:effectLst/>
        </p:spPr>
        <p:txBody>
          <a:bodyPr wrap="none" lIns="12700" tIns="12700" rIns="12700" bIns="12700">
            <a:spAutoFit/>
          </a:bodyPr>
          <a:lstStyle/>
          <a:p>
            <a:pPr defTabSz="228600"/>
            <a:r>
              <a:rPr lang="en-US" sz="1800">
                <a:solidFill>
                  <a:schemeClr val="tx1"/>
                </a:solidFill>
              </a:rPr>
              <a:t>Code</a:t>
            </a:r>
          </a:p>
        </p:txBody>
      </p:sp>
      <p:sp>
        <p:nvSpPr>
          <p:cNvPr id="271428" name="Text Box 68"/>
          <p:cNvSpPr txBox="1">
            <a:spLocks noChangeArrowheads="1"/>
          </p:cNvSpPr>
          <p:nvPr/>
        </p:nvSpPr>
        <p:spPr bwMode="blackWhite">
          <a:xfrm>
            <a:off x="3352800" y="3286125"/>
            <a:ext cx="711200" cy="300038"/>
          </a:xfrm>
          <a:prstGeom prst="rect">
            <a:avLst/>
          </a:prstGeom>
          <a:noFill/>
          <a:ln w="25400">
            <a:noFill/>
            <a:miter lim="800000"/>
            <a:headEnd/>
            <a:tailEnd/>
          </a:ln>
          <a:effectLst/>
        </p:spPr>
        <p:txBody>
          <a:bodyPr wrap="none" lIns="12700" tIns="12700" rIns="12700" bIns="12700">
            <a:spAutoFit/>
          </a:bodyPr>
          <a:lstStyle/>
          <a:p>
            <a:pPr defTabSz="228600"/>
            <a:r>
              <a:rPr lang="en-US" sz="1800">
                <a:solidFill>
                  <a:schemeClr val="tx1"/>
                </a:solidFill>
              </a:rPr>
              <a:t>Scope</a:t>
            </a:r>
          </a:p>
        </p:txBody>
      </p:sp>
      <p:sp>
        <p:nvSpPr>
          <p:cNvPr id="271426" name="Text Box 66"/>
          <p:cNvSpPr txBox="1">
            <a:spLocks noChangeArrowheads="1"/>
          </p:cNvSpPr>
          <p:nvPr/>
        </p:nvSpPr>
        <p:spPr bwMode="auto">
          <a:xfrm>
            <a:off x="1905000" y="2600325"/>
            <a:ext cx="558800" cy="300038"/>
          </a:xfrm>
          <a:prstGeom prst="rect">
            <a:avLst/>
          </a:prstGeom>
          <a:noFill/>
          <a:ln w="9525">
            <a:noFill/>
            <a:miter lim="800000"/>
            <a:headEnd/>
            <a:tailEnd/>
          </a:ln>
          <a:effectLst/>
        </p:spPr>
        <p:txBody>
          <a:bodyPr wrap="none" lIns="12700" tIns="12700" rIns="12700" bIns="12700">
            <a:spAutoFit/>
          </a:bodyPr>
          <a:lstStyle/>
          <a:p>
            <a:pPr defTabSz="228600"/>
            <a:r>
              <a:rPr lang="en-US" sz="1800">
                <a:solidFill>
                  <a:schemeClr val="tx1"/>
                </a:solidFill>
              </a:rPr>
              <a:t>Type</a:t>
            </a:r>
          </a:p>
        </p:txBody>
      </p:sp>
      <p:sp>
        <p:nvSpPr>
          <p:cNvPr id="271431" name="Text Box 71"/>
          <p:cNvSpPr txBox="1">
            <a:spLocks noChangeArrowheads="1"/>
          </p:cNvSpPr>
          <p:nvPr/>
        </p:nvSpPr>
        <p:spPr bwMode="auto">
          <a:xfrm>
            <a:off x="2862263" y="5110163"/>
            <a:ext cx="1295400" cy="300037"/>
          </a:xfrm>
          <a:prstGeom prst="rect">
            <a:avLst/>
          </a:prstGeom>
          <a:noFill/>
          <a:ln w="9525">
            <a:noFill/>
            <a:miter lim="800000"/>
            <a:headEnd/>
            <a:tailEnd/>
          </a:ln>
          <a:effectLst/>
        </p:spPr>
        <p:txBody>
          <a:bodyPr wrap="none" lIns="12700" tIns="12700" rIns="12700" bIns="12700">
            <a:spAutoFit/>
          </a:bodyPr>
          <a:lstStyle/>
          <a:p>
            <a:pPr defTabSz="228600"/>
            <a:r>
              <a:rPr lang="en-US" sz="1800">
                <a:solidFill>
                  <a:schemeClr val="tx1"/>
                </a:solidFill>
              </a:rPr>
              <a:t>What level?</a:t>
            </a:r>
          </a:p>
        </p:txBody>
      </p:sp>
      <p:pic>
        <p:nvPicPr>
          <p:cNvPr id="271433" name="Picture 73" descr="Symbols: Question Mark"/>
          <p:cNvPicPr>
            <a:picLocks noChangeAspect="1" noChangeArrowheads="1"/>
          </p:cNvPicPr>
          <p:nvPr/>
        </p:nvPicPr>
        <p:blipFill>
          <a:blip r:embed="rId4"/>
          <a:srcRect/>
          <a:stretch>
            <a:fillRect/>
          </a:stretch>
        </p:blipFill>
        <p:spPr bwMode="gray">
          <a:xfrm>
            <a:off x="3200400" y="3962400"/>
            <a:ext cx="573088" cy="1050925"/>
          </a:xfrm>
          <a:prstGeom prst="rect">
            <a:avLst/>
          </a:prstGeom>
          <a:noFill/>
        </p:spPr>
      </p:pic>
      <p:pic>
        <p:nvPicPr>
          <p:cNvPr id="271435" name="Picture 75" descr="Concept: Trigger"/>
          <p:cNvPicPr>
            <a:picLocks noChangeAspect="1" noChangeArrowheads="1"/>
          </p:cNvPicPr>
          <p:nvPr/>
        </p:nvPicPr>
        <p:blipFill>
          <a:blip r:embed="rId5"/>
          <a:srcRect/>
          <a:stretch>
            <a:fillRect/>
          </a:stretch>
        </p:blipFill>
        <p:spPr bwMode="gray">
          <a:xfrm>
            <a:off x="4191000" y="4038600"/>
            <a:ext cx="858838" cy="858838"/>
          </a:xfrm>
          <a:prstGeom prst="rect">
            <a:avLst/>
          </a:prstGeom>
          <a:noFill/>
        </p:spPr>
      </p:pic>
    </p:spTree>
  </p:cSld>
  <p:clrMapOvr>
    <a:masterClrMapping/>
  </p:clrMapOv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3410" name="Picture 2"/>
          <p:cNvPicPr>
            <a:picLocks noChangeArrowheads="1"/>
          </p:cNvPicPr>
          <p:nvPr/>
        </p:nvPicPr>
        <p:blipFill>
          <a:blip r:embed="rId3"/>
          <a:srcRect/>
          <a:stretch>
            <a:fillRect/>
          </a:stretch>
        </p:blipFill>
        <p:spPr bwMode="gray">
          <a:xfrm>
            <a:off x="1676400" y="1752600"/>
            <a:ext cx="5772150" cy="4400550"/>
          </a:xfrm>
          <a:prstGeom prst="rect">
            <a:avLst/>
          </a:prstGeom>
          <a:noFill/>
          <a:ln w="9525">
            <a:noFill/>
            <a:miter lim="800000"/>
            <a:headEnd/>
            <a:tailEnd/>
          </a:ln>
          <a:effectLst/>
        </p:spPr>
      </p:pic>
      <p:grpSp>
        <p:nvGrpSpPr>
          <p:cNvPr id="273472" name="Group 64"/>
          <p:cNvGrpSpPr>
            <a:grpSpLocks/>
          </p:cNvGrpSpPr>
          <p:nvPr/>
        </p:nvGrpSpPr>
        <p:grpSpPr bwMode="auto">
          <a:xfrm>
            <a:off x="5381625" y="4891088"/>
            <a:ext cx="1141413" cy="750887"/>
            <a:chOff x="3399" y="3081"/>
            <a:chExt cx="681" cy="448"/>
          </a:xfrm>
        </p:grpSpPr>
        <p:sp>
          <p:nvSpPr>
            <p:cNvPr id="273449" name="Oval 41"/>
            <p:cNvSpPr>
              <a:spLocks noChangeArrowheads="1"/>
            </p:cNvSpPr>
            <p:nvPr/>
          </p:nvSpPr>
          <p:spPr bwMode="blackWhite">
            <a:xfrm>
              <a:off x="3507" y="3181"/>
              <a:ext cx="474" cy="216"/>
            </a:xfrm>
            <a:prstGeom prst="ellipse">
              <a:avLst/>
            </a:prstGeom>
            <a:solidFill>
              <a:schemeClr val="accent2"/>
            </a:solidFill>
            <a:ln w="28575">
              <a:solidFill>
                <a:srgbClr val="000000"/>
              </a:solidFill>
              <a:round/>
              <a:headEnd/>
              <a:tailEnd/>
            </a:ln>
            <a:effectLst/>
          </p:spPr>
          <p:txBody>
            <a:bodyPr wrap="none" anchor="ctr"/>
            <a:lstStyle/>
            <a:p>
              <a:endParaRPr lang="ar-SA"/>
            </a:p>
          </p:txBody>
        </p:sp>
        <p:sp>
          <p:nvSpPr>
            <p:cNvPr id="273451" name="Line 43"/>
            <p:cNvSpPr>
              <a:spLocks noChangeShapeType="1"/>
            </p:cNvSpPr>
            <p:nvPr/>
          </p:nvSpPr>
          <p:spPr bwMode="blackWhite">
            <a:xfrm flipH="1" flipV="1">
              <a:off x="3539" y="3112"/>
              <a:ext cx="32" cy="64"/>
            </a:xfrm>
            <a:prstGeom prst="line">
              <a:avLst/>
            </a:prstGeom>
            <a:noFill/>
            <a:ln w="28575">
              <a:solidFill>
                <a:schemeClr val="accent2"/>
              </a:solidFill>
              <a:round/>
              <a:headEnd type="none" w="sm" len="sm"/>
              <a:tailEnd type="none" w="sm" len="sm"/>
            </a:ln>
            <a:effectLst/>
          </p:spPr>
          <p:txBody>
            <a:bodyPr/>
            <a:lstStyle/>
            <a:p>
              <a:endParaRPr lang="ar-SA"/>
            </a:p>
          </p:txBody>
        </p:sp>
        <p:sp>
          <p:nvSpPr>
            <p:cNvPr id="273452" name="Line 44"/>
            <p:cNvSpPr>
              <a:spLocks noChangeShapeType="1"/>
            </p:cNvSpPr>
            <p:nvPr/>
          </p:nvSpPr>
          <p:spPr bwMode="blackWhite">
            <a:xfrm flipH="1" flipV="1">
              <a:off x="3658" y="3081"/>
              <a:ext cx="17" cy="68"/>
            </a:xfrm>
            <a:prstGeom prst="line">
              <a:avLst/>
            </a:prstGeom>
            <a:noFill/>
            <a:ln w="28575">
              <a:solidFill>
                <a:schemeClr val="accent2"/>
              </a:solidFill>
              <a:round/>
              <a:headEnd type="none" w="sm" len="sm"/>
              <a:tailEnd type="none" w="sm" len="sm"/>
            </a:ln>
            <a:effectLst/>
          </p:spPr>
          <p:txBody>
            <a:bodyPr/>
            <a:lstStyle/>
            <a:p>
              <a:endParaRPr lang="ar-SA"/>
            </a:p>
          </p:txBody>
        </p:sp>
        <p:sp>
          <p:nvSpPr>
            <p:cNvPr id="273453" name="Line 45"/>
            <p:cNvSpPr>
              <a:spLocks noChangeShapeType="1"/>
            </p:cNvSpPr>
            <p:nvPr/>
          </p:nvSpPr>
          <p:spPr bwMode="blackWhite">
            <a:xfrm flipV="1">
              <a:off x="3784" y="3081"/>
              <a:ext cx="15" cy="68"/>
            </a:xfrm>
            <a:prstGeom prst="line">
              <a:avLst/>
            </a:prstGeom>
            <a:noFill/>
            <a:ln w="28575">
              <a:solidFill>
                <a:schemeClr val="accent2"/>
              </a:solidFill>
              <a:round/>
              <a:headEnd type="none" w="sm" len="sm"/>
              <a:tailEnd type="none" w="sm" len="sm"/>
            </a:ln>
            <a:effectLst/>
          </p:spPr>
          <p:txBody>
            <a:bodyPr/>
            <a:lstStyle/>
            <a:p>
              <a:endParaRPr lang="ar-SA"/>
            </a:p>
          </p:txBody>
        </p:sp>
        <p:sp>
          <p:nvSpPr>
            <p:cNvPr id="273454" name="Line 46"/>
            <p:cNvSpPr>
              <a:spLocks noChangeShapeType="1"/>
            </p:cNvSpPr>
            <p:nvPr/>
          </p:nvSpPr>
          <p:spPr bwMode="blackWhite">
            <a:xfrm flipV="1">
              <a:off x="3889" y="3108"/>
              <a:ext cx="37" cy="57"/>
            </a:xfrm>
            <a:prstGeom prst="line">
              <a:avLst/>
            </a:prstGeom>
            <a:noFill/>
            <a:ln w="28575">
              <a:solidFill>
                <a:schemeClr val="accent2"/>
              </a:solidFill>
              <a:round/>
              <a:headEnd type="none" w="sm" len="sm"/>
              <a:tailEnd type="none" w="sm" len="sm"/>
            </a:ln>
            <a:effectLst/>
          </p:spPr>
          <p:txBody>
            <a:bodyPr/>
            <a:lstStyle/>
            <a:p>
              <a:endParaRPr lang="ar-SA"/>
            </a:p>
          </p:txBody>
        </p:sp>
        <p:sp>
          <p:nvSpPr>
            <p:cNvPr id="273455" name="Line 47"/>
            <p:cNvSpPr>
              <a:spLocks noChangeShapeType="1"/>
            </p:cNvSpPr>
            <p:nvPr/>
          </p:nvSpPr>
          <p:spPr bwMode="blackWhite">
            <a:xfrm flipV="1">
              <a:off x="3976" y="3151"/>
              <a:ext cx="41" cy="46"/>
            </a:xfrm>
            <a:prstGeom prst="line">
              <a:avLst/>
            </a:prstGeom>
            <a:noFill/>
            <a:ln w="28575">
              <a:solidFill>
                <a:schemeClr val="accent2"/>
              </a:solidFill>
              <a:round/>
              <a:headEnd type="none" w="sm" len="sm"/>
              <a:tailEnd type="none" w="sm" len="sm"/>
            </a:ln>
            <a:effectLst/>
          </p:spPr>
          <p:txBody>
            <a:bodyPr/>
            <a:lstStyle/>
            <a:p>
              <a:endParaRPr lang="ar-SA"/>
            </a:p>
          </p:txBody>
        </p:sp>
        <p:sp>
          <p:nvSpPr>
            <p:cNvPr id="273456" name="Line 48"/>
            <p:cNvSpPr>
              <a:spLocks noChangeShapeType="1"/>
            </p:cNvSpPr>
            <p:nvPr/>
          </p:nvSpPr>
          <p:spPr bwMode="blackWhite">
            <a:xfrm flipH="1">
              <a:off x="4022" y="3236"/>
              <a:ext cx="58" cy="30"/>
            </a:xfrm>
            <a:prstGeom prst="line">
              <a:avLst/>
            </a:prstGeom>
            <a:noFill/>
            <a:ln w="28575">
              <a:solidFill>
                <a:schemeClr val="accent2"/>
              </a:solidFill>
              <a:round/>
              <a:headEnd type="none" w="sm" len="sm"/>
              <a:tailEnd type="none" w="sm" len="sm"/>
            </a:ln>
            <a:effectLst/>
          </p:spPr>
          <p:txBody>
            <a:bodyPr/>
            <a:lstStyle/>
            <a:p>
              <a:endParaRPr lang="ar-SA"/>
            </a:p>
          </p:txBody>
        </p:sp>
        <p:sp>
          <p:nvSpPr>
            <p:cNvPr id="273457" name="Line 49"/>
            <p:cNvSpPr>
              <a:spLocks noChangeShapeType="1"/>
            </p:cNvSpPr>
            <p:nvPr/>
          </p:nvSpPr>
          <p:spPr bwMode="blackWhite">
            <a:xfrm flipH="1" flipV="1">
              <a:off x="4018" y="3346"/>
              <a:ext cx="53" cy="29"/>
            </a:xfrm>
            <a:prstGeom prst="line">
              <a:avLst/>
            </a:prstGeom>
            <a:noFill/>
            <a:ln w="28575">
              <a:solidFill>
                <a:schemeClr val="accent2"/>
              </a:solidFill>
              <a:round/>
              <a:headEnd type="none" w="sm" len="sm"/>
              <a:tailEnd type="none" w="sm" len="sm"/>
            </a:ln>
            <a:effectLst/>
          </p:spPr>
          <p:txBody>
            <a:bodyPr/>
            <a:lstStyle/>
            <a:p>
              <a:endParaRPr lang="ar-SA"/>
            </a:p>
          </p:txBody>
        </p:sp>
        <p:sp>
          <p:nvSpPr>
            <p:cNvPr id="273458" name="Line 50"/>
            <p:cNvSpPr>
              <a:spLocks noChangeShapeType="1"/>
            </p:cNvSpPr>
            <p:nvPr/>
          </p:nvSpPr>
          <p:spPr bwMode="blackWhite">
            <a:xfrm flipH="1" flipV="1">
              <a:off x="3946" y="3404"/>
              <a:ext cx="32" cy="64"/>
            </a:xfrm>
            <a:prstGeom prst="line">
              <a:avLst/>
            </a:prstGeom>
            <a:noFill/>
            <a:ln w="28575">
              <a:solidFill>
                <a:schemeClr val="accent2"/>
              </a:solidFill>
              <a:round/>
              <a:headEnd type="none" w="sm" len="sm"/>
              <a:tailEnd type="none" w="sm" len="sm"/>
            </a:ln>
            <a:effectLst/>
          </p:spPr>
          <p:txBody>
            <a:bodyPr/>
            <a:lstStyle/>
            <a:p>
              <a:endParaRPr lang="ar-SA"/>
            </a:p>
          </p:txBody>
        </p:sp>
        <p:sp>
          <p:nvSpPr>
            <p:cNvPr id="273459" name="Line 51"/>
            <p:cNvSpPr>
              <a:spLocks noChangeShapeType="1"/>
            </p:cNvSpPr>
            <p:nvPr/>
          </p:nvSpPr>
          <p:spPr bwMode="blackWhite">
            <a:xfrm flipH="1" flipV="1">
              <a:off x="3847" y="3430"/>
              <a:ext cx="30" cy="73"/>
            </a:xfrm>
            <a:prstGeom prst="line">
              <a:avLst/>
            </a:prstGeom>
            <a:noFill/>
            <a:ln w="28575">
              <a:solidFill>
                <a:schemeClr val="accent2"/>
              </a:solidFill>
              <a:round/>
              <a:headEnd type="none" w="sm" len="sm"/>
              <a:tailEnd type="none" w="sm" len="sm"/>
            </a:ln>
            <a:effectLst/>
          </p:spPr>
          <p:txBody>
            <a:bodyPr/>
            <a:lstStyle/>
            <a:p>
              <a:endParaRPr lang="ar-SA"/>
            </a:p>
          </p:txBody>
        </p:sp>
        <p:sp>
          <p:nvSpPr>
            <p:cNvPr id="273460" name="Line 52"/>
            <p:cNvSpPr>
              <a:spLocks noChangeShapeType="1"/>
            </p:cNvSpPr>
            <p:nvPr/>
          </p:nvSpPr>
          <p:spPr bwMode="blackWhite">
            <a:xfrm flipV="1">
              <a:off x="3749" y="3456"/>
              <a:ext cx="0" cy="68"/>
            </a:xfrm>
            <a:prstGeom prst="line">
              <a:avLst/>
            </a:prstGeom>
            <a:noFill/>
            <a:ln w="28575">
              <a:solidFill>
                <a:schemeClr val="accent2"/>
              </a:solidFill>
              <a:round/>
              <a:headEnd type="none" w="sm" len="sm"/>
              <a:tailEnd type="none" w="sm" len="sm"/>
            </a:ln>
            <a:effectLst/>
          </p:spPr>
          <p:txBody>
            <a:bodyPr/>
            <a:lstStyle/>
            <a:p>
              <a:endParaRPr lang="ar-SA"/>
            </a:p>
          </p:txBody>
        </p:sp>
        <p:sp>
          <p:nvSpPr>
            <p:cNvPr id="273461" name="Line 53"/>
            <p:cNvSpPr>
              <a:spLocks noChangeShapeType="1"/>
            </p:cNvSpPr>
            <p:nvPr/>
          </p:nvSpPr>
          <p:spPr bwMode="blackWhite">
            <a:xfrm flipV="1">
              <a:off x="3635" y="3440"/>
              <a:ext cx="15" cy="89"/>
            </a:xfrm>
            <a:prstGeom prst="line">
              <a:avLst/>
            </a:prstGeom>
            <a:noFill/>
            <a:ln w="28575">
              <a:solidFill>
                <a:schemeClr val="accent2"/>
              </a:solidFill>
              <a:round/>
              <a:headEnd type="none" w="sm" len="sm"/>
              <a:tailEnd type="none" w="sm" len="sm"/>
            </a:ln>
            <a:effectLst/>
          </p:spPr>
          <p:txBody>
            <a:bodyPr/>
            <a:lstStyle/>
            <a:p>
              <a:endParaRPr lang="ar-SA"/>
            </a:p>
          </p:txBody>
        </p:sp>
        <p:sp>
          <p:nvSpPr>
            <p:cNvPr id="273462" name="Line 54"/>
            <p:cNvSpPr>
              <a:spLocks noChangeShapeType="1"/>
            </p:cNvSpPr>
            <p:nvPr/>
          </p:nvSpPr>
          <p:spPr bwMode="blackWhite">
            <a:xfrm flipV="1">
              <a:off x="3517" y="3402"/>
              <a:ext cx="37" cy="74"/>
            </a:xfrm>
            <a:prstGeom prst="line">
              <a:avLst/>
            </a:prstGeom>
            <a:noFill/>
            <a:ln w="28575">
              <a:solidFill>
                <a:schemeClr val="accent2"/>
              </a:solidFill>
              <a:round/>
              <a:headEnd type="none" w="sm" len="sm"/>
              <a:tailEnd type="none" w="sm" len="sm"/>
            </a:ln>
            <a:effectLst/>
          </p:spPr>
          <p:txBody>
            <a:bodyPr/>
            <a:lstStyle/>
            <a:p>
              <a:endParaRPr lang="ar-SA"/>
            </a:p>
          </p:txBody>
        </p:sp>
        <p:sp>
          <p:nvSpPr>
            <p:cNvPr id="273463" name="Line 55"/>
            <p:cNvSpPr>
              <a:spLocks noChangeShapeType="1"/>
            </p:cNvSpPr>
            <p:nvPr/>
          </p:nvSpPr>
          <p:spPr bwMode="blackWhite">
            <a:xfrm flipV="1">
              <a:off x="3411" y="3369"/>
              <a:ext cx="58" cy="37"/>
            </a:xfrm>
            <a:prstGeom prst="line">
              <a:avLst/>
            </a:prstGeom>
            <a:noFill/>
            <a:ln w="28575">
              <a:solidFill>
                <a:schemeClr val="accent2"/>
              </a:solidFill>
              <a:round/>
              <a:headEnd type="none" w="sm" len="sm"/>
              <a:tailEnd type="none" w="sm" len="sm"/>
            </a:ln>
            <a:effectLst/>
          </p:spPr>
          <p:txBody>
            <a:bodyPr/>
            <a:lstStyle/>
            <a:p>
              <a:endParaRPr lang="ar-SA"/>
            </a:p>
          </p:txBody>
        </p:sp>
        <p:sp>
          <p:nvSpPr>
            <p:cNvPr id="273464" name="Line 56"/>
            <p:cNvSpPr>
              <a:spLocks noChangeShapeType="1"/>
            </p:cNvSpPr>
            <p:nvPr/>
          </p:nvSpPr>
          <p:spPr bwMode="blackWhite">
            <a:xfrm>
              <a:off x="3399" y="3262"/>
              <a:ext cx="65" cy="21"/>
            </a:xfrm>
            <a:prstGeom prst="line">
              <a:avLst/>
            </a:prstGeom>
            <a:noFill/>
            <a:ln w="28575">
              <a:solidFill>
                <a:schemeClr val="accent2"/>
              </a:solidFill>
              <a:round/>
              <a:headEnd type="none" w="sm" len="sm"/>
              <a:tailEnd type="none" w="sm" len="sm"/>
            </a:ln>
            <a:effectLst/>
          </p:spPr>
          <p:txBody>
            <a:bodyPr/>
            <a:lstStyle/>
            <a:p>
              <a:endParaRPr lang="ar-SA"/>
            </a:p>
          </p:txBody>
        </p:sp>
        <p:sp>
          <p:nvSpPr>
            <p:cNvPr id="273465" name="Line 57"/>
            <p:cNvSpPr>
              <a:spLocks noChangeShapeType="1"/>
            </p:cNvSpPr>
            <p:nvPr/>
          </p:nvSpPr>
          <p:spPr bwMode="blackWhite">
            <a:xfrm>
              <a:off x="3453" y="3161"/>
              <a:ext cx="47" cy="43"/>
            </a:xfrm>
            <a:prstGeom prst="line">
              <a:avLst/>
            </a:prstGeom>
            <a:noFill/>
            <a:ln w="28575">
              <a:solidFill>
                <a:schemeClr val="accent2"/>
              </a:solidFill>
              <a:round/>
              <a:headEnd type="none" w="sm" len="sm"/>
              <a:tailEnd type="none" w="sm" len="sm"/>
            </a:ln>
            <a:effectLst/>
          </p:spPr>
          <p:txBody>
            <a:bodyPr/>
            <a:lstStyle/>
            <a:p>
              <a:endParaRPr lang="ar-SA"/>
            </a:p>
          </p:txBody>
        </p:sp>
      </p:grpSp>
      <p:grpSp>
        <p:nvGrpSpPr>
          <p:cNvPr id="273471" name="Group 63"/>
          <p:cNvGrpSpPr>
            <a:grpSpLocks/>
          </p:cNvGrpSpPr>
          <p:nvPr/>
        </p:nvGrpSpPr>
        <p:grpSpPr bwMode="auto">
          <a:xfrm>
            <a:off x="4710113" y="3367088"/>
            <a:ext cx="1114425" cy="749300"/>
            <a:chOff x="2967" y="2121"/>
            <a:chExt cx="666" cy="448"/>
          </a:xfrm>
        </p:grpSpPr>
        <p:sp>
          <p:nvSpPr>
            <p:cNvPr id="273413" name="Oval 5"/>
            <p:cNvSpPr>
              <a:spLocks noChangeArrowheads="1"/>
            </p:cNvSpPr>
            <p:nvPr/>
          </p:nvSpPr>
          <p:spPr bwMode="blackWhite">
            <a:xfrm>
              <a:off x="3073" y="2221"/>
              <a:ext cx="463" cy="216"/>
            </a:xfrm>
            <a:prstGeom prst="ellipse">
              <a:avLst/>
            </a:prstGeom>
            <a:solidFill>
              <a:schemeClr val="accent2"/>
            </a:solidFill>
            <a:ln w="28575">
              <a:solidFill>
                <a:srgbClr val="000000"/>
              </a:solidFill>
              <a:round/>
              <a:headEnd/>
              <a:tailEnd/>
            </a:ln>
            <a:effectLst/>
          </p:spPr>
          <p:txBody>
            <a:bodyPr wrap="none" anchor="ctr"/>
            <a:lstStyle/>
            <a:p>
              <a:endParaRPr lang="ar-SA"/>
            </a:p>
          </p:txBody>
        </p:sp>
        <p:sp>
          <p:nvSpPr>
            <p:cNvPr id="273415" name="Line 7"/>
            <p:cNvSpPr>
              <a:spLocks noChangeShapeType="1"/>
            </p:cNvSpPr>
            <p:nvPr/>
          </p:nvSpPr>
          <p:spPr bwMode="blackWhite">
            <a:xfrm flipH="1" flipV="1">
              <a:off x="3104" y="2152"/>
              <a:ext cx="31" cy="64"/>
            </a:xfrm>
            <a:prstGeom prst="line">
              <a:avLst/>
            </a:prstGeom>
            <a:noFill/>
            <a:ln w="28575">
              <a:solidFill>
                <a:schemeClr val="accent2"/>
              </a:solidFill>
              <a:round/>
              <a:headEnd type="none" w="sm" len="sm"/>
              <a:tailEnd type="none" w="sm" len="sm"/>
            </a:ln>
            <a:effectLst/>
          </p:spPr>
          <p:txBody>
            <a:bodyPr/>
            <a:lstStyle/>
            <a:p>
              <a:endParaRPr lang="ar-SA"/>
            </a:p>
          </p:txBody>
        </p:sp>
        <p:sp>
          <p:nvSpPr>
            <p:cNvPr id="273416" name="Line 8"/>
            <p:cNvSpPr>
              <a:spLocks noChangeShapeType="1"/>
            </p:cNvSpPr>
            <p:nvPr/>
          </p:nvSpPr>
          <p:spPr bwMode="blackWhite">
            <a:xfrm flipH="1" flipV="1">
              <a:off x="3220" y="2121"/>
              <a:ext cx="17" cy="68"/>
            </a:xfrm>
            <a:prstGeom prst="line">
              <a:avLst/>
            </a:prstGeom>
            <a:noFill/>
            <a:ln w="28575">
              <a:solidFill>
                <a:schemeClr val="accent2"/>
              </a:solidFill>
              <a:round/>
              <a:headEnd type="none" w="sm" len="sm"/>
              <a:tailEnd type="none" w="sm" len="sm"/>
            </a:ln>
            <a:effectLst/>
          </p:spPr>
          <p:txBody>
            <a:bodyPr/>
            <a:lstStyle/>
            <a:p>
              <a:endParaRPr lang="ar-SA"/>
            </a:p>
          </p:txBody>
        </p:sp>
        <p:sp>
          <p:nvSpPr>
            <p:cNvPr id="273417" name="Line 9"/>
            <p:cNvSpPr>
              <a:spLocks noChangeShapeType="1"/>
            </p:cNvSpPr>
            <p:nvPr/>
          </p:nvSpPr>
          <p:spPr bwMode="blackWhite">
            <a:xfrm flipV="1">
              <a:off x="3344" y="2121"/>
              <a:ext cx="14" cy="68"/>
            </a:xfrm>
            <a:prstGeom prst="line">
              <a:avLst/>
            </a:prstGeom>
            <a:noFill/>
            <a:ln w="28575">
              <a:solidFill>
                <a:schemeClr val="accent2"/>
              </a:solidFill>
              <a:round/>
              <a:headEnd type="none" w="sm" len="sm"/>
              <a:tailEnd type="none" w="sm" len="sm"/>
            </a:ln>
            <a:effectLst/>
          </p:spPr>
          <p:txBody>
            <a:bodyPr/>
            <a:lstStyle/>
            <a:p>
              <a:endParaRPr lang="ar-SA"/>
            </a:p>
          </p:txBody>
        </p:sp>
        <p:sp>
          <p:nvSpPr>
            <p:cNvPr id="273418" name="Line 10"/>
            <p:cNvSpPr>
              <a:spLocks noChangeShapeType="1"/>
            </p:cNvSpPr>
            <p:nvPr/>
          </p:nvSpPr>
          <p:spPr bwMode="blackWhite">
            <a:xfrm flipV="1">
              <a:off x="3446" y="2148"/>
              <a:ext cx="36" cy="57"/>
            </a:xfrm>
            <a:prstGeom prst="line">
              <a:avLst/>
            </a:prstGeom>
            <a:noFill/>
            <a:ln w="28575">
              <a:solidFill>
                <a:schemeClr val="accent2"/>
              </a:solidFill>
              <a:round/>
              <a:headEnd type="none" w="sm" len="sm"/>
              <a:tailEnd type="none" w="sm" len="sm"/>
            </a:ln>
            <a:effectLst/>
          </p:spPr>
          <p:txBody>
            <a:bodyPr/>
            <a:lstStyle/>
            <a:p>
              <a:endParaRPr lang="ar-SA"/>
            </a:p>
          </p:txBody>
        </p:sp>
        <p:sp>
          <p:nvSpPr>
            <p:cNvPr id="273419" name="Line 11"/>
            <p:cNvSpPr>
              <a:spLocks noChangeShapeType="1"/>
            </p:cNvSpPr>
            <p:nvPr/>
          </p:nvSpPr>
          <p:spPr bwMode="blackWhite">
            <a:xfrm flipV="1">
              <a:off x="3531" y="2191"/>
              <a:ext cx="40" cy="46"/>
            </a:xfrm>
            <a:prstGeom prst="line">
              <a:avLst/>
            </a:prstGeom>
            <a:noFill/>
            <a:ln w="28575">
              <a:solidFill>
                <a:schemeClr val="accent2"/>
              </a:solidFill>
              <a:round/>
              <a:headEnd type="none" w="sm" len="sm"/>
              <a:tailEnd type="none" w="sm" len="sm"/>
            </a:ln>
            <a:effectLst/>
          </p:spPr>
          <p:txBody>
            <a:bodyPr/>
            <a:lstStyle/>
            <a:p>
              <a:endParaRPr lang="ar-SA"/>
            </a:p>
          </p:txBody>
        </p:sp>
        <p:sp>
          <p:nvSpPr>
            <p:cNvPr id="273420" name="Line 12"/>
            <p:cNvSpPr>
              <a:spLocks noChangeShapeType="1"/>
            </p:cNvSpPr>
            <p:nvPr/>
          </p:nvSpPr>
          <p:spPr bwMode="blackWhite">
            <a:xfrm flipH="1">
              <a:off x="3576" y="2276"/>
              <a:ext cx="57" cy="30"/>
            </a:xfrm>
            <a:prstGeom prst="line">
              <a:avLst/>
            </a:prstGeom>
            <a:noFill/>
            <a:ln w="28575">
              <a:solidFill>
                <a:schemeClr val="accent2"/>
              </a:solidFill>
              <a:round/>
              <a:headEnd type="none" w="sm" len="sm"/>
              <a:tailEnd type="none" w="sm" len="sm"/>
            </a:ln>
            <a:effectLst/>
          </p:spPr>
          <p:txBody>
            <a:bodyPr/>
            <a:lstStyle/>
            <a:p>
              <a:endParaRPr lang="ar-SA"/>
            </a:p>
          </p:txBody>
        </p:sp>
        <p:sp>
          <p:nvSpPr>
            <p:cNvPr id="273421" name="Line 13"/>
            <p:cNvSpPr>
              <a:spLocks noChangeShapeType="1"/>
            </p:cNvSpPr>
            <p:nvPr/>
          </p:nvSpPr>
          <p:spPr bwMode="blackWhite">
            <a:xfrm flipH="1" flipV="1">
              <a:off x="3572" y="2386"/>
              <a:ext cx="52" cy="29"/>
            </a:xfrm>
            <a:prstGeom prst="line">
              <a:avLst/>
            </a:prstGeom>
            <a:noFill/>
            <a:ln w="28575">
              <a:solidFill>
                <a:schemeClr val="accent2"/>
              </a:solidFill>
              <a:round/>
              <a:headEnd type="none" w="sm" len="sm"/>
              <a:tailEnd type="none" w="sm" len="sm"/>
            </a:ln>
            <a:effectLst/>
          </p:spPr>
          <p:txBody>
            <a:bodyPr/>
            <a:lstStyle/>
            <a:p>
              <a:endParaRPr lang="ar-SA"/>
            </a:p>
          </p:txBody>
        </p:sp>
        <p:sp>
          <p:nvSpPr>
            <p:cNvPr id="273422" name="Line 14"/>
            <p:cNvSpPr>
              <a:spLocks noChangeShapeType="1"/>
            </p:cNvSpPr>
            <p:nvPr/>
          </p:nvSpPr>
          <p:spPr bwMode="blackWhite">
            <a:xfrm flipH="1" flipV="1">
              <a:off x="3502" y="2444"/>
              <a:ext cx="31" cy="64"/>
            </a:xfrm>
            <a:prstGeom prst="line">
              <a:avLst/>
            </a:prstGeom>
            <a:noFill/>
            <a:ln w="28575">
              <a:solidFill>
                <a:schemeClr val="accent2"/>
              </a:solidFill>
              <a:round/>
              <a:headEnd type="none" w="sm" len="sm"/>
              <a:tailEnd type="none" w="sm" len="sm"/>
            </a:ln>
            <a:effectLst/>
          </p:spPr>
          <p:txBody>
            <a:bodyPr/>
            <a:lstStyle/>
            <a:p>
              <a:endParaRPr lang="ar-SA"/>
            </a:p>
          </p:txBody>
        </p:sp>
        <p:sp>
          <p:nvSpPr>
            <p:cNvPr id="273423" name="Line 15"/>
            <p:cNvSpPr>
              <a:spLocks noChangeShapeType="1"/>
            </p:cNvSpPr>
            <p:nvPr/>
          </p:nvSpPr>
          <p:spPr bwMode="blackWhite">
            <a:xfrm flipH="1" flipV="1">
              <a:off x="3405" y="2470"/>
              <a:ext cx="29" cy="73"/>
            </a:xfrm>
            <a:prstGeom prst="line">
              <a:avLst/>
            </a:prstGeom>
            <a:noFill/>
            <a:ln w="28575">
              <a:solidFill>
                <a:schemeClr val="accent2"/>
              </a:solidFill>
              <a:round/>
              <a:headEnd type="none" w="sm" len="sm"/>
              <a:tailEnd type="none" w="sm" len="sm"/>
            </a:ln>
            <a:effectLst/>
          </p:spPr>
          <p:txBody>
            <a:bodyPr/>
            <a:lstStyle/>
            <a:p>
              <a:endParaRPr lang="ar-SA"/>
            </a:p>
          </p:txBody>
        </p:sp>
        <p:sp>
          <p:nvSpPr>
            <p:cNvPr id="273424" name="Line 16"/>
            <p:cNvSpPr>
              <a:spLocks noChangeShapeType="1"/>
            </p:cNvSpPr>
            <p:nvPr/>
          </p:nvSpPr>
          <p:spPr bwMode="blackWhite">
            <a:xfrm flipV="1">
              <a:off x="3309" y="2496"/>
              <a:ext cx="0" cy="68"/>
            </a:xfrm>
            <a:prstGeom prst="line">
              <a:avLst/>
            </a:prstGeom>
            <a:noFill/>
            <a:ln w="28575">
              <a:solidFill>
                <a:schemeClr val="accent2"/>
              </a:solidFill>
              <a:round/>
              <a:headEnd type="none" w="sm" len="sm"/>
              <a:tailEnd type="none" w="sm" len="sm"/>
            </a:ln>
            <a:effectLst/>
          </p:spPr>
          <p:txBody>
            <a:bodyPr/>
            <a:lstStyle/>
            <a:p>
              <a:endParaRPr lang="ar-SA"/>
            </a:p>
          </p:txBody>
        </p:sp>
        <p:sp>
          <p:nvSpPr>
            <p:cNvPr id="273425" name="Line 17"/>
            <p:cNvSpPr>
              <a:spLocks noChangeShapeType="1"/>
            </p:cNvSpPr>
            <p:nvPr/>
          </p:nvSpPr>
          <p:spPr bwMode="blackWhite">
            <a:xfrm flipV="1">
              <a:off x="3198" y="2480"/>
              <a:ext cx="14" cy="89"/>
            </a:xfrm>
            <a:prstGeom prst="line">
              <a:avLst/>
            </a:prstGeom>
            <a:noFill/>
            <a:ln w="28575">
              <a:solidFill>
                <a:schemeClr val="accent2"/>
              </a:solidFill>
              <a:round/>
              <a:headEnd type="none" w="sm" len="sm"/>
              <a:tailEnd type="none" w="sm" len="sm"/>
            </a:ln>
            <a:effectLst/>
          </p:spPr>
          <p:txBody>
            <a:bodyPr/>
            <a:lstStyle/>
            <a:p>
              <a:endParaRPr lang="ar-SA"/>
            </a:p>
          </p:txBody>
        </p:sp>
        <p:sp>
          <p:nvSpPr>
            <p:cNvPr id="273426" name="Line 18"/>
            <p:cNvSpPr>
              <a:spLocks noChangeShapeType="1"/>
            </p:cNvSpPr>
            <p:nvPr/>
          </p:nvSpPr>
          <p:spPr bwMode="blackWhite">
            <a:xfrm flipV="1">
              <a:off x="3082" y="2442"/>
              <a:ext cx="37" cy="74"/>
            </a:xfrm>
            <a:prstGeom prst="line">
              <a:avLst/>
            </a:prstGeom>
            <a:noFill/>
            <a:ln w="28575">
              <a:solidFill>
                <a:schemeClr val="accent2"/>
              </a:solidFill>
              <a:round/>
              <a:headEnd type="none" w="sm" len="sm"/>
              <a:tailEnd type="none" w="sm" len="sm"/>
            </a:ln>
            <a:effectLst/>
          </p:spPr>
          <p:txBody>
            <a:bodyPr/>
            <a:lstStyle/>
            <a:p>
              <a:endParaRPr lang="ar-SA"/>
            </a:p>
          </p:txBody>
        </p:sp>
        <p:sp>
          <p:nvSpPr>
            <p:cNvPr id="273427" name="Line 19"/>
            <p:cNvSpPr>
              <a:spLocks noChangeShapeType="1"/>
            </p:cNvSpPr>
            <p:nvPr/>
          </p:nvSpPr>
          <p:spPr bwMode="blackWhite">
            <a:xfrm flipV="1">
              <a:off x="2979" y="2409"/>
              <a:ext cx="56" cy="37"/>
            </a:xfrm>
            <a:prstGeom prst="line">
              <a:avLst/>
            </a:prstGeom>
            <a:noFill/>
            <a:ln w="28575">
              <a:solidFill>
                <a:schemeClr val="accent2"/>
              </a:solidFill>
              <a:round/>
              <a:headEnd type="none" w="sm" len="sm"/>
              <a:tailEnd type="none" w="sm" len="sm"/>
            </a:ln>
            <a:effectLst/>
          </p:spPr>
          <p:txBody>
            <a:bodyPr/>
            <a:lstStyle/>
            <a:p>
              <a:endParaRPr lang="ar-SA"/>
            </a:p>
          </p:txBody>
        </p:sp>
        <p:sp>
          <p:nvSpPr>
            <p:cNvPr id="273428" name="Line 20"/>
            <p:cNvSpPr>
              <a:spLocks noChangeShapeType="1"/>
            </p:cNvSpPr>
            <p:nvPr/>
          </p:nvSpPr>
          <p:spPr bwMode="blackWhite">
            <a:xfrm>
              <a:off x="2967" y="2302"/>
              <a:ext cx="64" cy="21"/>
            </a:xfrm>
            <a:prstGeom prst="line">
              <a:avLst/>
            </a:prstGeom>
            <a:noFill/>
            <a:ln w="28575">
              <a:solidFill>
                <a:schemeClr val="accent2"/>
              </a:solidFill>
              <a:round/>
              <a:headEnd type="none" w="sm" len="sm"/>
              <a:tailEnd type="none" w="sm" len="sm"/>
            </a:ln>
            <a:effectLst/>
          </p:spPr>
          <p:txBody>
            <a:bodyPr/>
            <a:lstStyle/>
            <a:p>
              <a:endParaRPr lang="ar-SA"/>
            </a:p>
          </p:txBody>
        </p:sp>
        <p:sp>
          <p:nvSpPr>
            <p:cNvPr id="273429" name="Line 21"/>
            <p:cNvSpPr>
              <a:spLocks noChangeShapeType="1"/>
            </p:cNvSpPr>
            <p:nvPr/>
          </p:nvSpPr>
          <p:spPr bwMode="blackWhite">
            <a:xfrm>
              <a:off x="3020" y="2201"/>
              <a:ext cx="46" cy="43"/>
            </a:xfrm>
            <a:prstGeom prst="line">
              <a:avLst/>
            </a:prstGeom>
            <a:noFill/>
            <a:ln w="28575">
              <a:solidFill>
                <a:schemeClr val="accent2"/>
              </a:solidFill>
              <a:round/>
              <a:headEnd type="none" w="sm" len="sm"/>
              <a:tailEnd type="none" w="sm" len="sm"/>
            </a:ln>
            <a:effectLst/>
          </p:spPr>
          <p:txBody>
            <a:bodyPr/>
            <a:lstStyle/>
            <a:p>
              <a:endParaRPr lang="ar-SA"/>
            </a:p>
          </p:txBody>
        </p:sp>
      </p:grpSp>
      <p:grpSp>
        <p:nvGrpSpPr>
          <p:cNvPr id="273470" name="Group 62"/>
          <p:cNvGrpSpPr>
            <a:grpSpLocks/>
          </p:cNvGrpSpPr>
          <p:nvPr/>
        </p:nvGrpSpPr>
        <p:grpSpPr bwMode="auto">
          <a:xfrm>
            <a:off x="2576513" y="3230563"/>
            <a:ext cx="1181100" cy="795337"/>
            <a:chOff x="1623" y="2035"/>
            <a:chExt cx="722" cy="486"/>
          </a:xfrm>
        </p:grpSpPr>
        <p:sp>
          <p:nvSpPr>
            <p:cNvPr id="273431" name="Oval 23"/>
            <p:cNvSpPr>
              <a:spLocks noChangeArrowheads="1"/>
            </p:cNvSpPr>
            <p:nvPr/>
          </p:nvSpPr>
          <p:spPr bwMode="blackWhite">
            <a:xfrm>
              <a:off x="1738" y="2143"/>
              <a:ext cx="502" cy="235"/>
            </a:xfrm>
            <a:prstGeom prst="ellipse">
              <a:avLst/>
            </a:prstGeom>
            <a:solidFill>
              <a:schemeClr val="accent2"/>
            </a:solidFill>
            <a:ln w="28575">
              <a:solidFill>
                <a:srgbClr val="000000"/>
              </a:solidFill>
              <a:round/>
              <a:headEnd/>
              <a:tailEnd/>
            </a:ln>
            <a:effectLst/>
          </p:spPr>
          <p:txBody>
            <a:bodyPr wrap="none" anchor="ctr"/>
            <a:lstStyle/>
            <a:p>
              <a:endParaRPr lang="ar-SA"/>
            </a:p>
          </p:txBody>
        </p:sp>
        <p:sp>
          <p:nvSpPr>
            <p:cNvPr id="273433" name="Line 25"/>
            <p:cNvSpPr>
              <a:spLocks noChangeShapeType="1"/>
            </p:cNvSpPr>
            <p:nvPr/>
          </p:nvSpPr>
          <p:spPr bwMode="blackWhite">
            <a:xfrm flipH="1" flipV="1">
              <a:off x="1772" y="2069"/>
              <a:ext cx="33" cy="69"/>
            </a:xfrm>
            <a:prstGeom prst="line">
              <a:avLst/>
            </a:prstGeom>
            <a:noFill/>
            <a:ln w="28575">
              <a:solidFill>
                <a:schemeClr val="accent2"/>
              </a:solidFill>
              <a:round/>
              <a:headEnd type="none" w="sm" len="sm"/>
              <a:tailEnd type="none" w="sm" len="sm"/>
            </a:ln>
            <a:effectLst/>
          </p:spPr>
          <p:txBody>
            <a:bodyPr/>
            <a:lstStyle/>
            <a:p>
              <a:endParaRPr lang="ar-SA"/>
            </a:p>
          </p:txBody>
        </p:sp>
        <p:sp>
          <p:nvSpPr>
            <p:cNvPr id="273434" name="Line 26"/>
            <p:cNvSpPr>
              <a:spLocks noChangeShapeType="1"/>
            </p:cNvSpPr>
            <p:nvPr/>
          </p:nvSpPr>
          <p:spPr bwMode="blackWhite">
            <a:xfrm flipH="1" flipV="1">
              <a:off x="1897" y="2035"/>
              <a:ext cx="19" cy="74"/>
            </a:xfrm>
            <a:prstGeom prst="line">
              <a:avLst/>
            </a:prstGeom>
            <a:noFill/>
            <a:ln w="28575">
              <a:solidFill>
                <a:schemeClr val="accent2"/>
              </a:solidFill>
              <a:round/>
              <a:headEnd type="none" w="sm" len="sm"/>
              <a:tailEnd type="none" w="sm" len="sm"/>
            </a:ln>
            <a:effectLst/>
          </p:spPr>
          <p:txBody>
            <a:bodyPr/>
            <a:lstStyle/>
            <a:p>
              <a:endParaRPr lang="ar-SA"/>
            </a:p>
          </p:txBody>
        </p:sp>
        <p:sp>
          <p:nvSpPr>
            <p:cNvPr id="273435" name="Line 27"/>
            <p:cNvSpPr>
              <a:spLocks noChangeShapeType="1"/>
            </p:cNvSpPr>
            <p:nvPr/>
          </p:nvSpPr>
          <p:spPr bwMode="blackWhite">
            <a:xfrm flipV="1">
              <a:off x="2032" y="2035"/>
              <a:ext cx="15" cy="74"/>
            </a:xfrm>
            <a:prstGeom prst="line">
              <a:avLst/>
            </a:prstGeom>
            <a:noFill/>
            <a:ln w="28575">
              <a:solidFill>
                <a:schemeClr val="accent2"/>
              </a:solidFill>
              <a:round/>
              <a:headEnd type="none" w="sm" len="sm"/>
              <a:tailEnd type="none" w="sm" len="sm"/>
            </a:ln>
            <a:effectLst/>
          </p:spPr>
          <p:txBody>
            <a:bodyPr/>
            <a:lstStyle/>
            <a:p>
              <a:endParaRPr lang="ar-SA"/>
            </a:p>
          </p:txBody>
        </p:sp>
        <p:sp>
          <p:nvSpPr>
            <p:cNvPr id="273436" name="Line 28"/>
            <p:cNvSpPr>
              <a:spLocks noChangeShapeType="1"/>
            </p:cNvSpPr>
            <p:nvPr/>
          </p:nvSpPr>
          <p:spPr bwMode="blackWhite">
            <a:xfrm flipV="1">
              <a:off x="2142" y="2064"/>
              <a:ext cx="39" cy="62"/>
            </a:xfrm>
            <a:prstGeom prst="line">
              <a:avLst/>
            </a:prstGeom>
            <a:noFill/>
            <a:ln w="28575">
              <a:solidFill>
                <a:schemeClr val="accent2"/>
              </a:solidFill>
              <a:round/>
              <a:headEnd type="none" w="sm" len="sm"/>
              <a:tailEnd type="none" w="sm" len="sm"/>
            </a:ln>
            <a:effectLst/>
          </p:spPr>
          <p:txBody>
            <a:bodyPr/>
            <a:lstStyle/>
            <a:p>
              <a:endParaRPr lang="ar-SA"/>
            </a:p>
          </p:txBody>
        </p:sp>
        <p:sp>
          <p:nvSpPr>
            <p:cNvPr id="273437" name="Line 29"/>
            <p:cNvSpPr>
              <a:spLocks noChangeShapeType="1"/>
            </p:cNvSpPr>
            <p:nvPr/>
          </p:nvSpPr>
          <p:spPr bwMode="blackWhite">
            <a:xfrm flipV="1">
              <a:off x="2234" y="2111"/>
              <a:ext cx="44" cy="50"/>
            </a:xfrm>
            <a:prstGeom prst="line">
              <a:avLst/>
            </a:prstGeom>
            <a:noFill/>
            <a:ln w="28575">
              <a:solidFill>
                <a:schemeClr val="accent2"/>
              </a:solidFill>
              <a:round/>
              <a:headEnd type="none" w="sm" len="sm"/>
              <a:tailEnd type="none" w="sm" len="sm"/>
            </a:ln>
            <a:effectLst/>
          </p:spPr>
          <p:txBody>
            <a:bodyPr/>
            <a:lstStyle/>
            <a:p>
              <a:endParaRPr lang="ar-SA"/>
            </a:p>
          </p:txBody>
        </p:sp>
        <p:sp>
          <p:nvSpPr>
            <p:cNvPr id="273438" name="Line 30"/>
            <p:cNvSpPr>
              <a:spLocks noChangeShapeType="1"/>
            </p:cNvSpPr>
            <p:nvPr/>
          </p:nvSpPr>
          <p:spPr bwMode="blackWhite">
            <a:xfrm flipH="1">
              <a:off x="2283" y="2203"/>
              <a:ext cx="62" cy="33"/>
            </a:xfrm>
            <a:prstGeom prst="line">
              <a:avLst/>
            </a:prstGeom>
            <a:noFill/>
            <a:ln w="28575">
              <a:solidFill>
                <a:schemeClr val="accent2"/>
              </a:solidFill>
              <a:round/>
              <a:headEnd type="none" w="sm" len="sm"/>
              <a:tailEnd type="none" w="sm" len="sm"/>
            </a:ln>
            <a:effectLst/>
          </p:spPr>
          <p:txBody>
            <a:bodyPr/>
            <a:lstStyle/>
            <a:p>
              <a:endParaRPr lang="ar-SA"/>
            </a:p>
          </p:txBody>
        </p:sp>
        <p:sp>
          <p:nvSpPr>
            <p:cNvPr id="273439" name="Line 31"/>
            <p:cNvSpPr>
              <a:spLocks noChangeShapeType="1"/>
            </p:cNvSpPr>
            <p:nvPr/>
          </p:nvSpPr>
          <p:spPr bwMode="blackWhite">
            <a:xfrm flipH="1" flipV="1">
              <a:off x="2279" y="2322"/>
              <a:ext cx="56" cy="32"/>
            </a:xfrm>
            <a:prstGeom prst="line">
              <a:avLst/>
            </a:prstGeom>
            <a:noFill/>
            <a:ln w="28575">
              <a:solidFill>
                <a:schemeClr val="accent2"/>
              </a:solidFill>
              <a:round/>
              <a:headEnd type="none" w="sm" len="sm"/>
              <a:tailEnd type="none" w="sm" len="sm"/>
            </a:ln>
            <a:effectLst/>
          </p:spPr>
          <p:txBody>
            <a:bodyPr/>
            <a:lstStyle/>
            <a:p>
              <a:endParaRPr lang="ar-SA"/>
            </a:p>
          </p:txBody>
        </p:sp>
        <p:sp>
          <p:nvSpPr>
            <p:cNvPr id="273440" name="Line 32"/>
            <p:cNvSpPr>
              <a:spLocks noChangeShapeType="1"/>
            </p:cNvSpPr>
            <p:nvPr/>
          </p:nvSpPr>
          <p:spPr bwMode="blackWhite">
            <a:xfrm flipH="1" flipV="1">
              <a:off x="2203" y="2385"/>
              <a:ext cx="34" cy="70"/>
            </a:xfrm>
            <a:prstGeom prst="line">
              <a:avLst/>
            </a:prstGeom>
            <a:noFill/>
            <a:ln w="28575">
              <a:solidFill>
                <a:schemeClr val="accent2"/>
              </a:solidFill>
              <a:round/>
              <a:headEnd type="none" w="sm" len="sm"/>
              <a:tailEnd type="none" w="sm" len="sm"/>
            </a:ln>
            <a:effectLst/>
          </p:spPr>
          <p:txBody>
            <a:bodyPr/>
            <a:lstStyle/>
            <a:p>
              <a:endParaRPr lang="ar-SA"/>
            </a:p>
          </p:txBody>
        </p:sp>
        <p:sp>
          <p:nvSpPr>
            <p:cNvPr id="273441" name="Line 33"/>
            <p:cNvSpPr>
              <a:spLocks noChangeShapeType="1"/>
            </p:cNvSpPr>
            <p:nvPr/>
          </p:nvSpPr>
          <p:spPr bwMode="blackWhite">
            <a:xfrm flipH="1" flipV="1">
              <a:off x="2098" y="2414"/>
              <a:ext cx="31" cy="79"/>
            </a:xfrm>
            <a:prstGeom prst="line">
              <a:avLst/>
            </a:prstGeom>
            <a:noFill/>
            <a:ln w="28575">
              <a:solidFill>
                <a:schemeClr val="accent2"/>
              </a:solidFill>
              <a:round/>
              <a:headEnd type="none" w="sm" len="sm"/>
              <a:tailEnd type="none" w="sm" len="sm"/>
            </a:ln>
            <a:effectLst/>
          </p:spPr>
          <p:txBody>
            <a:bodyPr/>
            <a:lstStyle/>
            <a:p>
              <a:endParaRPr lang="ar-SA"/>
            </a:p>
          </p:txBody>
        </p:sp>
        <p:sp>
          <p:nvSpPr>
            <p:cNvPr id="273442" name="Line 34"/>
            <p:cNvSpPr>
              <a:spLocks noChangeShapeType="1"/>
            </p:cNvSpPr>
            <p:nvPr/>
          </p:nvSpPr>
          <p:spPr bwMode="blackWhite">
            <a:xfrm flipV="1">
              <a:off x="1994" y="2442"/>
              <a:ext cx="0" cy="74"/>
            </a:xfrm>
            <a:prstGeom prst="line">
              <a:avLst/>
            </a:prstGeom>
            <a:noFill/>
            <a:ln w="28575">
              <a:solidFill>
                <a:schemeClr val="accent2"/>
              </a:solidFill>
              <a:round/>
              <a:headEnd type="none" w="sm" len="sm"/>
              <a:tailEnd type="none" w="sm" len="sm"/>
            </a:ln>
            <a:effectLst/>
          </p:spPr>
          <p:txBody>
            <a:bodyPr/>
            <a:lstStyle/>
            <a:p>
              <a:endParaRPr lang="ar-SA"/>
            </a:p>
          </p:txBody>
        </p:sp>
        <p:sp>
          <p:nvSpPr>
            <p:cNvPr id="273443" name="Line 35"/>
            <p:cNvSpPr>
              <a:spLocks noChangeShapeType="1"/>
            </p:cNvSpPr>
            <p:nvPr/>
          </p:nvSpPr>
          <p:spPr bwMode="blackWhite">
            <a:xfrm flipV="1">
              <a:off x="1873" y="2424"/>
              <a:ext cx="16" cy="97"/>
            </a:xfrm>
            <a:prstGeom prst="line">
              <a:avLst/>
            </a:prstGeom>
            <a:noFill/>
            <a:ln w="28575">
              <a:solidFill>
                <a:schemeClr val="accent2"/>
              </a:solidFill>
              <a:round/>
              <a:headEnd type="none" w="sm" len="sm"/>
              <a:tailEnd type="none" w="sm" len="sm"/>
            </a:ln>
            <a:effectLst/>
          </p:spPr>
          <p:txBody>
            <a:bodyPr/>
            <a:lstStyle/>
            <a:p>
              <a:endParaRPr lang="ar-SA"/>
            </a:p>
          </p:txBody>
        </p:sp>
        <p:sp>
          <p:nvSpPr>
            <p:cNvPr id="273444" name="Line 36"/>
            <p:cNvSpPr>
              <a:spLocks noChangeShapeType="1"/>
            </p:cNvSpPr>
            <p:nvPr/>
          </p:nvSpPr>
          <p:spPr bwMode="blackWhite">
            <a:xfrm flipV="1">
              <a:off x="1748" y="2383"/>
              <a:ext cx="40" cy="81"/>
            </a:xfrm>
            <a:prstGeom prst="line">
              <a:avLst/>
            </a:prstGeom>
            <a:noFill/>
            <a:ln w="28575">
              <a:solidFill>
                <a:schemeClr val="accent2"/>
              </a:solidFill>
              <a:round/>
              <a:headEnd type="none" w="sm" len="sm"/>
              <a:tailEnd type="none" w="sm" len="sm"/>
            </a:ln>
            <a:effectLst/>
          </p:spPr>
          <p:txBody>
            <a:bodyPr/>
            <a:lstStyle/>
            <a:p>
              <a:endParaRPr lang="ar-SA"/>
            </a:p>
          </p:txBody>
        </p:sp>
        <p:sp>
          <p:nvSpPr>
            <p:cNvPr id="273445" name="Line 37"/>
            <p:cNvSpPr>
              <a:spLocks noChangeShapeType="1"/>
            </p:cNvSpPr>
            <p:nvPr/>
          </p:nvSpPr>
          <p:spPr bwMode="blackWhite">
            <a:xfrm flipV="1">
              <a:off x="1636" y="2347"/>
              <a:ext cx="61" cy="41"/>
            </a:xfrm>
            <a:prstGeom prst="line">
              <a:avLst/>
            </a:prstGeom>
            <a:noFill/>
            <a:ln w="28575">
              <a:solidFill>
                <a:schemeClr val="accent2"/>
              </a:solidFill>
              <a:round/>
              <a:headEnd type="none" w="sm" len="sm"/>
              <a:tailEnd type="none" w="sm" len="sm"/>
            </a:ln>
            <a:effectLst/>
          </p:spPr>
          <p:txBody>
            <a:bodyPr/>
            <a:lstStyle/>
            <a:p>
              <a:endParaRPr lang="ar-SA"/>
            </a:p>
          </p:txBody>
        </p:sp>
        <p:sp>
          <p:nvSpPr>
            <p:cNvPr id="273446" name="Line 38"/>
            <p:cNvSpPr>
              <a:spLocks noChangeShapeType="1"/>
            </p:cNvSpPr>
            <p:nvPr/>
          </p:nvSpPr>
          <p:spPr bwMode="blackWhite">
            <a:xfrm>
              <a:off x="1623" y="2231"/>
              <a:ext cx="69" cy="23"/>
            </a:xfrm>
            <a:prstGeom prst="line">
              <a:avLst/>
            </a:prstGeom>
            <a:noFill/>
            <a:ln w="28575">
              <a:solidFill>
                <a:schemeClr val="accent2"/>
              </a:solidFill>
              <a:round/>
              <a:headEnd type="none" w="sm" len="sm"/>
              <a:tailEnd type="none" w="sm" len="sm"/>
            </a:ln>
            <a:effectLst/>
          </p:spPr>
          <p:txBody>
            <a:bodyPr/>
            <a:lstStyle/>
            <a:p>
              <a:endParaRPr lang="ar-SA"/>
            </a:p>
          </p:txBody>
        </p:sp>
        <p:sp>
          <p:nvSpPr>
            <p:cNvPr id="273447" name="Line 39"/>
            <p:cNvSpPr>
              <a:spLocks noChangeShapeType="1"/>
            </p:cNvSpPr>
            <p:nvPr/>
          </p:nvSpPr>
          <p:spPr bwMode="blackWhite">
            <a:xfrm>
              <a:off x="1680" y="2122"/>
              <a:ext cx="50" cy="46"/>
            </a:xfrm>
            <a:prstGeom prst="line">
              <a:avLst/>
            </a:prstGeom>
            <a:noFill/>
            <a:ln w="28575">
              <a:solidFill>
                <a:schemeClr val="accent2"/>
              </a:solidFill>
              <a:round/>
              <a:headEnd type="none" w="sm" len="sm"/>
              <a:tailEnd type="none" w="sm" len="sm"/>
            </a:ln>
            <a:effectLst/>
          </p:spPr>
          <p:txBody>
            <a:bodyPr/>
            <a:lstStyle/>
            <a:p>
              <a:endParaRPr lang="ar-SA"/>
            </a:p>
          </p:txBody>
        </p:sp>
      </p:grpSp>
      <p:sp>
        <p:nvSpPr>
          <p:cNvPr id="273466" name="Rectangle 58"/>
          <p:cNvSpPr>
            <a:spLocks noGrp="1" noChangeArrowheads="1"/>
          </p:cNvSpPr>
          <p:nvPr>
            <p:ph type="title"/>
          </p:nvPr>
        </p:nvSpPr>
        <p:spPr/>
        <p:txBody>
          <a:bodyPr/>
          <a:lstStyle/>
          <a:p>
            <a:r>
              <a:rPr lang="en-US"/>
              <a:t>Trigger Scope</a:t>
            </a:r>
          </a:p>
        </p:txBody>
      </p:sp>
      <p:sp>
        <p:nvSpPr>
          <p:cNvPr id="273414" name="Rectangle 6"/>
          <p:cNvSpPr>
            <a:spLocks noChangeArrowheads="1"/>
          </p:cNvSpPr>
          <p:nvPr/>
        </p:nvSpPr>
        <p:spPr bwMode="blackWhite">
          <a:xfrm>
            <a:off x="4854575" y="3538538"/>
            <a:ext cx="806450" cy="366712"/>
          </a:xfrm>
          <a:prstGeom prst="rect">
            <a:avLst/>
          </a:prstGeom>
          <a:noFill/>
          <a:ln w="28575">
            <a:noFill/>
            <a:miter lim="800000"/>
            <a:headEnd/>
            <a:tailEnd/>
          </a:ln>
          <a:effectLst/>
        </p:spPr>
        <p:txBody>
          <a:bodyPr wrap="none" lIns="92075" tIns="46038" rIns="92075" bIns="46038">
            <a:spAutoFit/>
          </a:bodyPr>
          <a:lstStyle/>
          <a:p>
            <a:pPr algn="ctr" eaLnBrk="0" hangingPunct="0">
              <a:spcBef>
                <a:spcPct val="0"/>
              </a:spcBef>
              <a:buClrTx/>
              <a:buFontTx/>
              <a:buNone/>
            </a:pPr>
            <a:r>
              <a:rPr lang="en-US" sz="1800">
                <a:solidFill>
                  <a:schemeClr val="bg2"/>
                </a:solidFill>
              </a:rPr>
              <a:t>Event</a:t>
            </a:r>
          </a:p>
        </p:txBody>
      </p:sp>
      <p:sp>
        <p:nvSpPr>
          <p:cNvPr id="273432" name="Rectangle 24"/>
          <p:cNvSpPr>
            <a:spLocks noChangeArrowheads="1"/>
          </p:cNvSpPr>
          <p:nvPr/>
        </p:nvSpPr>
        <p:spPr bwMode="blackWhite">
          <a:xfrm>
            <a:off x="2767013" y="3416300"/>
            <a:ext cx="806450" cy="366713"/>
          </a:xfrm>
          <a:prstGeom prst="rect">
            <a:avLst/>
          </a:prstGeom>
          <a:noFill/>
          <a:ln w="28575">
            <a:noFill/>
            <a:miter lim="800000"/>
            <a:headEnd/>
            <a:tailEnd/>
          </a:ln>
          <a:effectLst/>
        </p:spPr>
        <p:txBody>
          <a:bodyPr wrap="none" lIns="92075" tIns="46038" rIns="92075" bIns="46038">
            <a:spAutoFit/>
          </a:bodyPr>
          <a:lstStyle/>
          <a:p>
            <a:pPr algn="ctr" eaLnBrk="0" hangingPunct="0">
              <a:spcBef>
                <a:spcPct val="0"/>
              </a:spcBef>
              <a:buClrTx/>
              <a:buFontTx/>
              <a:buNone/>
            </a:pPr>
            <a:r>
              <a:rPr lang="en-US" sz="1800">
                <a:solidFill>
                  <a:schemeClr val="bg2"/>
                </a:solidFill>
              </a:rPr>
              <a:t>Event</a:t>
            </a:r>
          </a:p>
        </p:txBody>
      </p:sp>
      <p:sp>
        <p:nvSpPr>
          <p:cNvPr id="273450" name="Rectangle 42"/>
          <p:cNvSpPr>
            <a:spLocks noChangeArrowheads="1"/>
          </p:cNvSpPr>
          <p:nvPr/>
        </p:nvSpPr>
        <p:spPr bwMode="blackWhite">
          <a:xfrm>
            <a:off x="5551488" y="5062538"/>
            <a:ext cx="806450" cy="366712"/>
          </a:xfrm>
          <a:prstGeom prst="rect">
            <a:avLst/>
          </a:prstGeom>
          <a:noFill/>
          <a:ln w="28575">
            <a:noFill/>
            <a:miter lim="800000"/>
            <a:headEnd/>
            <a:tailEnd/>
          </a:ln>
          <a:effectLst/>
        </p:spPr>
        <p:txBody>
          <a:bodyPr wrap="none" lIns="92075" tIns="46038" rIns="92075" bIns="46038">
            <a:spAutoFit/>
          </a:bodyPr>
          <a:lstStyle/>
          <a:p>
            <a:pPr algn="ctr" eaLnBrk="0" hangingPunct="0">
              <a:spcBef>
                <a:spcPct val="0"/>
              </a:spcBef>
              <a:buClrTx/>
              <a:buFontTx/>
              <a:buNone/>
            </a:pPr>
            <a:r>
              <a:rPr lang="en-US" sz="1800">
                <a:solidFill>
                  <a:schemeClr val="bg2"/>
                </a:solidFill>
              </a:rPr>
              <a:t>Event</a:t>
            </a:r>
          </a:p>
        </p:txBody>
      </p:sp>
      <p:sp>
        <p:nvSpPr>
          <p:cNvPr id="273469" name="Text Box 61"/>
          <p:cNvSpPr txBox="1">
            <a:spLocks noChangeArrowheads="1"/>
          </p:cNvSpPr>
          <p:nvPr/>
        </p:nvSpPr>
        <p:spPr bwMode="auto">
          <a:xfrm>
            <a:off x="2057400" y="3429000"/>
            <a:ext cx="482600" cy="390525"/>
          </a:xfrm>
          <a:prstGeom prst="rect">
            <a:avLst/>
          </a:prstGeom>
          <a:solidFill>
            <a:srgbClr val="CCCCCC"/>
          </a:solidFill>
          <a:ln w="9525">
            <a:noFill/>
            <a:miter lim="800000"/>
            <a:headEnd/>
            <a:tailEnd/>
          </a:ln>
          <a:effectLst/>
        </p:spPr>
        <p:txBody>
          <a:bodyPr wrap="none" lIns="12700" tIns="12700" rIns="12700" bIns="12700">
            <a:spAutoFit/>
          </a:bodyPr>
          <a:lstStyle/>
          <a:p>
            <a:pPr defTabSz="228600"/>
            <a:r>
              <a:rPr lang="en-US">
                <a:solidFill>
                  <a:schemeClr val="tx1"/>
                </a:solidFill>
              </a:rPr>
              <a:t>Order </a:t>
            </a:r>
            <a:br>
              <a:rPr lang="en-US">
                <a:solidFill>
                  <a:schemeClr val="tx1"/>
                </a:solidFill>
              </a:rPr>
            </a:br>
            <a:r>
              <a:rPr lang="en-US">
                <a:solidFill>
                  <a:schemeClr val="tx1"/>
                </a:solidFill>
              </a:rPr>
              <a:t>Date</a:t>
            </a:r>
          </a:p>
        </p:txBody>
      </p:sp>
    </p:spTree>
  </p:cSld>
  <p:clrMapOvr>
    <a:masterClrMapping/>
  </p:clrMapOv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9649" name="Rectangle 97"/>
          <p:cNvSpPr>
            <a:spLocks noGrp="1" noChangeArrowheads="1"/>
          </p:cNvSpPr>
          <p:nvPr>
            <p:ph type="title"/>
          </p:nvPr>
        </p:nvSpPr>
        <p:spPr/>
        <p:txBody>
          <a:bodyPr/>
          <a:lstStyle/>
          <a:p>
            <a:r>
              <a:rPr lang="en-US"/>
              <a:t>Specifying Execution Hierarchy</a:t>
            </a:r>
          </a:p>
        </p:txBody>
      </p:sp>
      <p:sp>
        <p:nvSpPr>
          <p:cNvPr id="279555" name="Rectangle 3"/>
          <p:cNvSpPr>
            <a:spLocks noChangeArrowheads="1"/>
          </p:cNvSpPr>
          <p:nvPr/>
        </p:nvSpPr>
        <p:spPr bwMode="blackWhite">
          <a:xfrm>
            <a:off x="977900" y="1168400"/>
            <a:ext cx="7150100" cy="4902200"/>
          </a:xfrm>
          <a:prstGeom prst="rect">
            <a:avLst/>
          </a:prstGeom>
          <a:solidFill>
            <a:srgbClr val="CC99FF"/>
          </a:solidFill>
          <a:ln w="28575">
            <a:solidFill>
              <a:schemeClr val="bg2"/>
            </a:solidFill>
            <a:miter lim="800000"/>
            <a:headEnd/>
            <a:tailEnd/>
          </a:ln>
          <a:effectLst/>
        </p:spPr>
        <p:txBody>
          <a:bodyPr wrap="none" lIns="92075" tIns="46038" rIns="92075" bIns="46038" anchor="ctr"/>
          <a:lstStyle/>
          <a:p>
            <a:pPr algn="ctr" eaLnBrk="0" hangingPunct="0">
              <a:spcBef>
                <a:spcPct val="0"/>
              </a:spcBef>
              <a:buClrTx/>
              <a:buFontTx/>
              <a:buNone/>
            </a:pPr>
            <a:endParaRPr lang="en-US" sz="1800" b="0">
              <a:solidFill>
                <a:schemeClr val="bg2"/>
              </a:solidFill>
            </a:endParaRPr>
          </a:p>
          <a:p>
            <a:pPr algn="ctr" eaLnBrk="0" hangingPunct="0">
              <a:spcBef>
                <a:spcPct val="0"/>
              </a:spcBef>
              <a:buClrTx/>
              <a:buFontTx/>
              <a:buNone/>
            </a:pPr>
            <a:endParaRPr lang="en-US" sz="1800" b="0">
              <a:solidFill>
                <a:schemeClr val="bg2"/>
              </a:solidFill>
            </a:endParaRPr>
          </a:p>
        </p:txBody>
      </p:sp>
      <p:sp>
        <p:nvSpPr>
          <p:cNvPr id="279556" name="Rectangle 4"/>
          <p:cNvSpPr>
            <a:spLocks noChangeArrowheads="1"/>
          </p:cNvSpPr>
          <p:nvPr/>
        </p:nvSpPr>
        <p:spPr bwMode="blackWhite">
          <a:xfrm>
            <a:off x="958850" y="1290638"/>
            <a:ext cx="819150" cy="641350"/>
          </a:xfrm>
          <a:prstGeom prst="rect">
            <a:avLst/>
          </a:prstGeom>
          <a:noFill/>
          <a:ln w="9525">
            <a:noFill/>
            <a:miter lim="800000"/>
            <a:headEnd/>
            <a:tailEnd/>
          </a:ln>
          <a:effectLst/>
        </p:spPr>
        <p:txBody>
          <a:bodyPr wrap="none" lIns="92075" tIns="46038" rIns="92075" bIns="46038">
            <a:spAutoFit/>
          </a:bodyPr>
          <a:lstStyle/>
          <a:p>
            <a:pPr defTabSz="822325" eaLnBrk="0" hangingPunct="0">
              <a:spcBef>
                <a:spcPct val="50000"/>
              </a:spcBef>
              <a:buClrTx/>
              <a:buFontTx/>
              <a:buNone/>
            </a:pPr>
            <a:r>
              <a:rPr lang="en-US" sz="1800">
                <a:solidFill>
                  <a:schemeClr val="bg2"/>
                </a:solidFill>
              </a:rPr>
              <a:t>Form</a:t>
            </a:r>
            <a:r>
              <a:rPr lang="en-US" sz="1800">
                <a:solidFill>
                  <a:schemeClr val="bg2"/>
                </a:solidFill>
                <a:effectLst>
                  <a:outerShdw blurRad="38100" dist="38100" dir="2700000" algn="tl">
                    <a:srgbClr val="C0C0C0"/>
                  </a:outerShdw>
                </a:effectLst>
              </a:rPr>
              <a:t> </a:t>
            </a:r>
            <a:br>
              <a:rPr lang="en-US" sz="1800">
                <a:solidFill>
                  <a:schemeClr val="bg2"/>
                </a:solidFill>
                <a:effectLst>
                  <a:outerShdw blurRad="38100" dist="38100" dir="2700000" algn="tl">
                    <a:srgbClr val="C0C0C0"/>
                  </a:outerShdw>
                </a:effectLst>
              </a:rPr>
            </a:br>
            <a:r>
              <a:rPr lang="en-US" sz="1800">
                <a:solidFill>
                  <a:schemeClr val="bg2"/>
                </a:solidFill>
              </a:rPr>
              <a:t>level</a:t>
            </a:r>
          </a:p>
        </p:txBody>
      </p:sp>
      <p:sp>
        <p:nvSpPr>
          <p:cNvPr id="279557" name="Rectangle 5"/>
          <p:cNvSpPr>
            <a:spLocks noChangeArrowheads="1"/>
          </p:cNvSpPr>
          <p:nvPr/>
        </p:nvSpPr>
        <p:spPr bwMode="blackWhite">
          <a:xfrm>
            <a:off x="1054100" y="2787650"/>
            <a:ext cx="6978650" cy="3187700"/>
          </a:xfrm>
          <a:prstGeom prst="rect">
            <a:avLst/>
          </a:prstGeom>
          <a:solidFill>
            <a:srgbClr val="FFCC99"/>
          </a:solidFill>
          <a:ln w="28575">
            <a:solidFill>
              <a:schemeClr val="bg2"/>
            </a:solidFill>
            <a:miter lim="800000"/>
            <a:headEnd/>
            <a:tailEnd/>
          </a:ln>
          <a:effectLst/>
        </p:spPr>
        <p:txBody>
          <a:bodyPr wrap="none" anchor="ctr"/>
          <a:lstStyle/>
          <a:p>
            <a:endParaRPr lang="ar-SA"/>
          </a:p>
        </p:txBody>
      </p:sp>
      <p:sp>
        <p:nvSpPr>
          <p:cNvPr id="279558" name="Rectangle 6"/>
          <p:cNvSpPr>
            <a:spLocks noChangeArrowheads="1"/>
          </p:cNvSpPr>
          <p:nvPr/>
        </p:nvSpPr>
        <p:spPr bwMode="blackWhite">
          <a:xfrm>
            <a:off x="1035050" y="2890838"/>
            <a:ext cx="869950" cy="641350"/>
          </a:xfrm>
          <a:prstGeom prst="rect">
            <a:avLst/>
          </a:prstGeom>
          <a:noFill/>
          <a:ln w="9525">
            <a:noFill/>
            <a:miter lim="800000"/>
            <a:headEnd/>
            <a:tailEnd/>
          </a:ln>
          <a:effectLst/>
        </p:spPr>
        <p:txBody>
          <a:bodyPr wrap="none" lIns="92075" tIns="46038" rIns="92075" bIns="46038">
            <a:spAutoFit/>
          </a:bodyPr>
          <a:lstStyle/>
          <a:p>
            <a:pPr defTabSz="822325" eaLnBrk="0" hangingPunct="0">
              <a:spcBef>
                <a:spcPct val="50000"/>
              </a:spcBef>
              <a:buClrTx/>
              <a:buFontTx/>
              <a:buNone/>
            </a:pPr>
            <a:r>
              <a:rPr lang="en-US" sz="1800">
                <a:solidFill>
                  <a:schemeClr val="bg2"/>
                </a:solidFill>
              </a:rPr>
              <a:t>Block</a:t>
            </a:r>
            <a:r>
              <a:rPr lang="en-US" sz="1800">
                <a:solidFill>
                  <a:schemeClr val="bg2"/>
                </a:solidFill>
                <a:effectLst>
                  <a:outerShdw blurRad="38100" dist="38100" dir="2700000" algn="tl">
                    <a:srgbClr val="C0C0C0"/>
                  </a:outerShdw>
                </a:effectLst>
              </a:rPr>
              <a:t> </a:t>
            </a:r>
            <a:br>
              <a:rPr lang="en-US" sz="1800">
                <a:solidFill>
                  <a:schemeClr val="bg2"/>
                </a:solidFill>
                <a:effectLst>
                  <a:outerShdw blurRad="38100" dist="38100" dir="2700000" algn="tl">
                    <a:srgbClr val="C0C0C0"/>
                  </a:outerShdw>
                </a:effectLst>
              </a:rPr>
            </a:br>
            <a:r>
              <a:rPr lang="en-US" sz="1800">
                <a:solidFill>
                  <a:schemeClr val="bg2"/>
                </a:solidFill>
              </a:rPr>
              <a:t>level</a:t>
            </a:r>
          </a:p>
        </p:txBody>
      </p:sp>
      <p:sp>
        <p:nvSpPr>
          <p:cNvPr id="279559" name="Rectangle 7"/>
          <p:cNvSpPr>
            <a:spLocks noChangeArrowheads="1"/>
          </p:cNvSpPr>
          <p:nvPr/>
        </p:nvSpPr>
        <p:spPr bwMode="blackWhite">
          <a:xfrm>
            <a:off x="1149350" y="4368800"/>
            <a:ext cx="6750050" cy="1530350"/>
          </a:xfrm>
          <a:prstGeom prst="rect">
            <a:avLst/>
          </a:prstGeom>
          <a:solidFill>
            <a:srgbClr val="CCCCCC"/>
          </a:solidFill>
          <a:ln w="28575">
            <a:solidFill>
              <a:schemeClr val="bg2"/>
            </a:solidFill>
            <a:miter lim="800000"/>
            <a:headEnd/>
            <a:tailEnd/>
          </a:ln>
          <a:effectLst/>
        </p:spPr>
        <p:txBody>
          <a:bodyPr wrap="none" anchor="ctr"/>
          <a:lstStyle/>
          <a:p>
            <a:endParaRPr lang="ar-SA"/>
          </a:p>
        </p:txBody>
      </p:sp>
      <p:sp>
        <p:nvSpPr>
          <p:cNvPr id="279560" name="Rectangle 8"/>
          <p:cNvSpPr>
            <a:spLocks noChangeArrowheads="1"/>
          </p:cNvSpPr>
          <p:nvPr/>
        </p:nvSpPr>
        <p:spPr bwMode="blackWhite">
          <a:xfrm>
            <a:off x="1111250" y="4471988"/>
            <a:ext cx="717550" cy="641350"/>
          </a:xfrm>
          <a:prstGeom prst="rect">
            <a:avLst/>
          </a:prstGeom>
          <a:noFill/>
          <a:ln w="9525">
            <a:noFill/>
            <a:miter lim="800000"/>
            <a:headEnd/>
            <a:tailEnd/>
          </a:ln>
          <a:effectLst/>
        </p:spPr>
        <p:txBody>
          <a:bodyPr wrap="none" lIns="92075" tIns="46038" rIns="92075" bIns="46038">
            <a:spAutoFit/>
          </a:bodyPr>
          <a:lstStyle/>
          <a:p>
            <a:pPr defTabSz="822325" eaLnBrk="0" hangingPunct="0">
              <a:spcBef>
                <a:spcPct val="50000"/>
              </a:spcBef>
              <a:buClrTx/>
              <a:buFontTx/>
              <a:buNone/>
            </a:pPr>
            <a:r>
              <a:rPr lang="en-US" sz="1800">
                <a:solidFill>
                  <a:schemeClr val="bg2"/>
                </a:solidFill>
              </a:rPr>
              <a:t>Item</a:t>
            </a:r>
            <a:r>
              <a:rPr lang="en-US" sz="1800">
                <a:solidFill>
                  <a:schemeClr val="bg2"/>
                </a:solidFill>
                <a:effectLst>
                  <a:outerShdw blurRad="38100" dist="38100" dir="2700000" algn="tl">
                    <a:srgbClr val="C0C0C0"/>
                  </a:outerShdw>
                </a:effectLst>
              </a:rPr>
              <a:t> </a:t>
            </a:r>
            <a:br>
              <a:rPr lang="en-US" sz="1800">
                <a:solidFill>
                  <a:schemeClr val="bg2"/>
                </a:solidFill>
                <a:effectLst>
                  <a:outerShdw blurRad="38100" dist="38100" dir="2700000" algn="tl">
                    <a:srgbClr val="C0C0C0"/>
                  </a:outerShdw>
                </a:effectLst>
              </a:rPr>
            </a:br>
            <a:r>
              <a:rPr lang="en-US" sz="1800">
                <a:solidFill>
                  <a:schemeClr val="bg2"/>
                </a:solidFill>
              </a:rPr>
              <a:t>level</a:t>
            </a:r>
          </a:p>
        </p:txBody>
      </p:sp>
      <p:sp>
        <p:nvSpPr>
          <p:cNvPr id="279605" name="Line 53"/>
          <p:cNvSpPr>
            <a:spLocks noChangeShapeType="1"/>
          </p:cNvSpPr>
          <p:nvPr/>
        </p:nvSpPr>
        <p:spPr bwMode="auto">
          <a:xfrm flipH="1">
            <a:off x="3009900" y="5638800"/>
            <a:ext cx="476250" cy="0"/>
          </a:xfrm>
          <a:prstGeom prst="line">
            <a:avLst/>
          </a:prstGeom>
          <a:noFill/>
          <a:ln w="57150">
            <a:solidFill>
              <a:schemeClr val="tx2"/>
            </a:solidFill>
            <a:round/>
            <a:headEnd type="triangle" w="sm" len="sm"/>
            <a:tailEnd type="none" w="sm" len="sm"/>
          </a:ln>
          <a:effectLst/>
        </p:spPr>
        <p:txBody>
          <a:bodyPr/>
          <a:lstStyle/>
          <a:p>
            <a:endParaRPr lang="ar-SA"/>
          </a:p>
        </p:txBody>
      </p:sp>
      <p:sp>
        <p:nvSpPr>
          <p:cNvPr id="279606" name="Rectangle 54"/>
          <p:cNvSpPr>
            <a:spLocks noChangeArrowheads="1"/>
          </p:cNvSpPr>
          <p:nvPr/>
        </p:nvSpPr>
        <p:spPr bwMode="blackWhite">
          <a:xfrm>
            <a:off x="3355975" y="1385888"/>
            <a:ext cx="1543050" cy="366712"/>
          </a:xfrm>
          <a:prstGeom prst="rect">
            <a:avLst/>
          </a:prstGeom>
          <a:noFill/>
          <a:ln w="9525">
            <a:noFill/>
            <a:miter lim="800000"/>
            <a:headEnd/>
            <a:tailEnd/>
          </a:ln>
          <a:effectLst/>
        </p:spPr>
        <p:txBody>
          <a:bodyPr wrap="none" lIns="92075" tIns="46038" rIns="92075" bIns="46038">
            <a:spAutoFit/>
          </a:bodyPr>
          <a:lstStyle/>
          <a:p>
            <a:pPr algn="ctr" defTabSz="822325" eaLnBrk="0" hangingPunct="0">
              <a:spcBef>
                <a:spcPct val="50000"/>
              </a:spcBef>
              <a:buClrTx/>
              <a:buFontTx/>
              <a:buNone/>
            </a:pPr>
            <a:r>
              <a:rPr lang="en-US" sz="1800">
                <a:solidFill>
                  <a:schemeClr val="bg2"/>
                </a:solidFill>
              </a:rPr>
              <a:t>On-Message</a:t>
            </a:r>
          </a:p>
        </p:txBody>
      </p:sp>
      <p:sp>
        <p:nvSpPr>
          <p:cNvPr id="279607" name="Rectangle 55"/>
          <p:cNvSpPr>
            <a:spLocks noChangeArrowheads="1"/>
          </p:cNvSpPr>
          <p:nvPr/>
        </p:nvSpPr>
        <p:spPr bwMode="blackWhite">
          <a:xfrm>
            <a:off x="3355975" y="2909888"/>
            <a:ext cx="1543050" cy="366712"/>
          </a:xfrm>
          <a:prstGeom prst="rect">
            <a:avLst/>
          </a:prstGeom>
          <a:noFill/>
          <a:ln w="9525">
            <a:noFill/>
            <a:miter lim="800000"/>
            <a:headEnd/>
            <a:tailEnd/>
          </a:ln>
          <a:effectLst/>
        </p:spPr>
        <p:txBody>
          <a:bodyPr wrap="none" lIns="92075" tIns="46038" rIns="92075" bIns="46038">
            <a:spAutoFit/>
          </a:bodyPr>
          <a:lstStyle/>
          <a:p>
            <a:pPr algn="ctr" defTabSz="822325" eaLnBrk="0" hangingPunct="0">
              <a:spcBef>
                <a:spcPct val="50000"/>
              </a:spcBef>
              <a:buClrTx/>
              <a:buFontTx/>
              <a:buNone/>
            </a:pPr>
            <a:r>
              <a:rPr lang="en-US" sz="1800">
                <a:solidFill>
                  <a:schemeClr val="bg2"/>
                </a:solidFill>
              </a:rPr>
              <a:t>On-Message</a:t>
            </a:r>
          </a:p>
        </p:txBody>
      </p:sp>
      <p:sp>
        <p:nvSpPr>
          <p:cNvPr id="279608" name="Rectangle 56"/>
          <p:cNvSpPr>
            <a:spLocks noChangeArrowheads="1"/>
          </p:cNvSpPr>
          <p:nvPr/>
        </p:nvSpPr>
        <p:spPr bwMode="blackWhite">
          <a:xfrm>
            <a:off x="3355975" y="4433888"/>
            <a:ext cx="1543050" cy="366712"/>
          </a:xfrm>
          <a:prstGeom prst="rect">
            <a:avLst/>
          </a:prstGeom>
          <a:noFill/>
          <a:ln w="9525">
            <a:noFill/>
            <a:miter lim="800000"/>
            <a:headEnd/>
            <a:tailEnd/>
          </a:ln>
          <a:effectLst/>
        </p:spPr>
        <p:txBody>
          <a:bodyPr wrap="none" lIns="92075" tIns="46038" rIns="92075" bIns="46038">
            <a:spAutoFit/>
          </a:bodyPr>
          <a:lstStyle/>
          <a:p>
            <a:pPr algn="ctr" defTabSz="822325" eaLnBrk="0" hangingPunct="0">
              <a:spcBef>
                <a:spcPct val="50000"/>
              </a:spcBef>
              <a:buClrTx/>
              <a:buFontTx/>
              <a:buNone/>
            </a:pPr>
            <a:r>
              <a:rPr lang="en-US" sz="1800">
                <a:solidFill>
                  <a:schemeClr val="bg2"/>
                </a:solidFill>
              </a:rPr>
              <a:t>On-Message</a:t>
            </a:r>
          </a:p>
        </p:txBody>
      </p:sp>
      <p:sp>
        <p:nvSpPr>
          <p:cNvPr id="279609" name="Rectangle 57"/>
          <p:cNvSpPr>
            <a:spLocks noChangeArrowheads="1"/>
          </p:cNvSpPr>
          <p:nvPr/>
        </p:nvSpPr>
        <p:spPr bwMode="blackWhite">
          <a:xfrm>
            <a:off x="6483350" y="2909888"/>
            <a:ext cx="1136650" cy="366712"/>
          </a:xfrm>
          <a:prstGeom prst="rect">
            <a:avLst/>
          </a:prstGeom>
          <a:noFill/>
          <a:ln w="9525">
            <a:noFill/>
            <a:miter lim="800000"/>
            <a:headEnd/>
            <a:tailEnd/>
          </a:ln>
          <a:effectLst/>
        </p:spPr>
        <p:txBody>
          <a:bodyPr wrap="none" lIns="92075" tIns="46038" rIns="92075" bIns="46038">
            <a:spAutoFit/>
          </a:bodyPr>
          <a:lstStyle/>
          <a:p>
            <a:pPr defTabSz="822325" eaLnBrk="0" hangingPunct="0">
              <a:spcBef>
                <a:spcPct val="50000"/>
              </a:spcBef>
              <a:buClrTx/>
              <a:buFontTx/>
              <a:buNone/>
            </a:pPr>
            <a:r>
              <a:rPr lang="en-US" sz="1800">
                <a:solidFill>
                  <a:schemeClr val="bg2"/>
                </a:solidFill>
              </a:rPr>
              <a:t>On-Error</a:t>
            </a:r>
          </a:p>
        </p:txBody>
      </p:sp>
      <p:sp>
        <p:nvSpPr>
          <p:cNvPr id="279610" name="Rectangle 58"/>
          <p:cNvSpPr>
            <a:spLocks noChangeArrowheads="1"/>
          </p:cNvSpPr>
          <p:nvPr/>
        </p:nvSpPr>
        <p:spPr bwMode="blackWhite">
          <a:xfrm>
            <a:off x="6483350" y="1357313"/>
            <a:ext cx="1136650" cy="366712"/>
          </a:xfrm>
          <a:prstGeom prst="rect">
            <a:avLst/>
          </a:prstGeom>
          <a:noFill/>
          <a:ln w="9525">
            <a:noFill/>
            <a:miter lim="800000"/>
            <a:headEnd/>
            <a:tailEnd/>
          </a:ln>
          <a:effectLst/>
        </p:spPr>
        <p:txBody>
          <a:bodyPr wrap="none" lIns="92075" tIns="46038" rIns="92075" bIns="46038">
            <a:spAutoFit/>
          </a:bodyPr>
          <a:lstStyle/>
          <a:p>
            <a:pPr defTabSz="822325" eaLnBrk="0" hangingPunct="0">
              <a:spcBef>
                <a:spcPct val="50000"/>
              </a:spcBef>
              <a:buClrTx/>
              <a:buFontTx/>
              <a:buNone/>
            </a:pPr>
            <a:r>
              <a:rPr lang="en-US" sz="1800">
                <a:solidFill>
                  <a:schemeClr val="bg2"/>
                </a:solidFill>
              </a:rPr>
              <a:t>On-Error</a:t>
            </a:r>
          </a:p>
        </p:txBody>
      </p:sp>
      <p:sp>
        <p:nvSpPr>
          <p:cNvPr id="279611" name="Rectangle 59"/>
          <p:cNvSpPr>
            <a:spLocks noChangeArrowheads="1"/>
          </p:cNvSpPr>
          <p:nvPr/>
        </p:nvSpPr>
        <p:spPr bwMode="blackWhite">
          <a:xfrm>
            <a:off x="3479800" y="5481638"/>
            <a:ext cx="1295400" cy="366712"/>
          </a:xfrm>
          <a:prstGeom prst="rect">
            <a:avLst/>
          </a:prstGeom>
          <a:noFill/>
          <a:ln w="9525">
            <a:noFill/>
            <a:miter lim="800000"/>
            <a:headEnd/>
            <a:tailEnd/>
          </a:ln>
          <a:effectLst/>
        </p:spPr>
        <p:txBody>
          <a:bodyPr wrap="none" lIns="92075" tIns="46038" rIns="92075" bIns="46038">
            <a:spAutoFit/>
          </a:bodyPr>
          <a:lstStyle/>
          <a:p>
            <a:pPr algn="ctr" defTabSz="822325" eaLnBrk="0" hangingPunct="0">
              <a:spcBef>
                <a:spcPct val="50000"/>
              </a:spcBef>
              <a:buClrTx/>
              <a:buFontTx/>
              <a:buNone/>
            </a:pPr>
            <a:r>
              <a:rPr lang="en-US" sz="1800">
                <a:solidFill>
                  <a:schemeClr val="bg2"/>
                </a:solidFill>
              </a:rPr>
              <a:t>EH = After</a:t>
            </a:r>
          </a:p>
        </p:txBody>
      </p:sp>
      <p:sp>
        <p:nvSpPr>
          <p:cNvPr id="279612" name="Rectangle 60"/>
          <p:cNvSpPr>
            <a:spLocks noChangeArrowheads="1"/>
          </p:cNvSpPr>
          <p:nvPr/>
        </p:nvSpPr>
        <p:spPr bwMode="blackWhite">
          <a:xfrm>
            <a:off x="3479800" y="3938588"/>
            <a:ext cx="1295400" cy="366712"/>
          </a:xfrm>
          <a:prstGeom prst="rect">
            <a:avLst/>
          </a:prstGeom>
          <a:noFill/>
          <a:ln w="9525">
            <a:noFill/>
            <a:miter lim="800000"/>
            <a:headEnd/>
            <a:tailEnd/>
          </a:ln>
          <a:effectLst/>
        </p:spPr>
        <p:txBody>
          <a:bodyPr wrap="none" lIns="92075" tIns="46038" rIns="92075" bIns="46038">
            <a:spAutoFit/>
          </a:bodyPr>
          <a:lstStyle/>
          <a:p>
            <a:pPr algn="ctr" defTabSz="822325" eaLnBrk="0" hangingPunct="0">
              <a:spcBef>
                <a:spcPct val="50000"/>
              </a:spcBef>
              <a:buClrTx/>
              <a:buFontTx/>
              <a:buNone/>
            </a:pPr>
            <a:r>
              <a:rPr lang="en-US" sz="1800">
                <a:solidFill>
                  <a:schemeClr val="bg2"/>
                </a:solidFill>
              </a:rPr>
              <a:t>EH = After</a:t>
            </a:r>
          </a:p>
        </p:txBody>
      </p:sp>
      <p:sp>
        <p:nvSpPr>
          <p:cNvPr id="279613" name="Rectangle 61"/>
          <p:cNvSpPr>
            <a:spLocks noChangeArrowheads="1"/>
          </p:cNvSpPr>
          <p:nvPr/>
        </p:nvSpPr>
        <p:spPr bwMode="blackWhite">
          <a:xfrm>
            <a:off x="3384550" y="2433638"/>
            <a:ext cx="1485900" cy="366712"/>
          </a:xfrm>
          <a:prstGeom prst="rect">
            <a:avLst/>
          </a:prstGeom>
          <a:noFill/>
          <a:ln w="9525">
            <a:noFill/>
            <a:miter lim="800000"/>
            <a:headEnd/>
            <a:tailEnd/>
          </a:ln>
          <a:effectLst/>
        </p:spPr>
        <p:txBody>
          <a:bodyPr wrap="none" lIns="92075" tIns="46038" rIns="92075" bIns="46038">
            <a:spAutoFit/>
          </a:bodyPr>
          <a:lstStyle/>
          <a:p>
            <a:pPr algn="ctr" defTabSz="822325" eaLnBrk="0" hangingPunct="0">
              <a:spcBef>
                <a:spcPct val="50000"/>
              </a:spcBef>
              <a:buClrTx/>
              <a:buFontTx/>
              <a:buNone/>
            </a:pPr>
            <a:r>
              <a:rPr lang="en-US" sz="1800">
                <a:solidFill>
                  <a:schemeClr val="bg2"/>
                </a:solidFill>
              </a:rPr>
              <a:t>EH = Before</a:t>
            </a:r>
          </a:p>
        </p:txBody>
      </p:sp>
      <p:sp>
        <p:nvSpPr>
          <p:cNvPr id="279614" name="Rectangle 62"/>
          <p:cNvSpPr>
            <a:spLocks noChangeArrowheads="1"/>
          </p:cNvSpPr>
          <p:nvPr/>
        </p:nvSpPr>
        <p:spPr bwMode="blackWhite">
          <a:xfrm>
            <a:off x="6365875" y="3938588"/>
            <a:ext cx="1701800" cy="366712"/>
          </a:xfrm>
          <a:prstGeom prst="rect">
            <a:avLst/>
          </a:prstGeom>
          <a:noFill/>
          <a:ln w="9525">
            <a:noFill/>
            <a:miter lim="800000"/>
            <a:headEnd/>
            <a:tailEnd/>
          </a:ln>
          <a:effectLst/>
        </p:spPr>
        <p:txBody>
          <a:bodyPr wrap="none" lIns="92075" tIns="46038" rIns="92075" bIns="46038">
            <a:spAutoFit/>
          </a:bodyPr>
          <a:lstStyle/>
          <a:p>
            <a:pPr defTabSz="822325" eaLnBrk="0" hangingPunct="0">
              <a:spcBef>
                <a:spcPct val="50000"/>
              </a:spcBef>
              <a:buClrTx/>
              <a:buFontTx/>
              <a:buNone/>
            </a:pPr>
            <a:r>
              <a:rPr lang="en-US" sz="1800">
                <a:solidFill>
                  <a:schemeClr val="bg2"/>
                </a:solidFill>
              </a:rPr>
              <a:t>EH = Override</a:t>
            </a:r>
          </a:p>
        </p:txBody>
      </p:sp>
      <p:sp>
        <p:nvSpPr>
          <p:cNvPr id="279623" name="Oval 71"/>
          <p:cNvSpPr>
            <a:spLocks noChangeArrowheads="1"/>
          </p:cNvSpPr>
          <p:nvPr/>
        </p:nvSpPr>
        <p:spPr bwMode="blackWhite">
          <a:xfrm>
            <a:off x="4819650" y="1793875"/>
            <a:ext cx="506413" cy="506413"/>
          </a:xfrm>
          <a:prstGeom prst="ellipse">
            <a:avLst/>
          </a:prstGeom>
          <a:solidFill>
            <a:srgbClr val="CCCCFF"/>
          </a:solidFill>
          <a:ln w="28575">
            <a:solidFill>
              <a:schemeClr val="bg2"/>
            </a:solidFill>
            <a:round/>
            <a:headEnd/>
            <a:tailEnd/>
          </a:ln>
          <a:effectLst/>
        </p:spPr>
        <p:txBody>
          <a:bodyPr wrap="none" lIns="101600" tIns="50800" rIns="101600" bIns="50800" anchor="ctr"/>
          <a:lstStyle/>
          <a:p>
            <a:pPr algn="ctr" defTabSz="1111250" eaLnBrk="0" hangingPunct="0">
              <a:spcBef>
                <a:spcPct val="0"/>
              </a:spcBef>
              <a:buClrTx/>
              <a:buFontTx/>
              <a:buNone/>
            </a:pPr>
            <a:r>
              <a:rPr lang="en-US" sz="1800">
                <a:solidFill>
                  <a:schemeClr val="bg2"/>
                </a:solidFill>
              </a:rPr>
              <a:t>1</a:t>
            </a:r>
          </a:p>
        </p:txBody>
      </p:sp>
      <p:sp>
        <p:nvSpPr>
          <p:cNvPr id="279625" name="Oval 73"/>
          <p:cNvSpPr>
            <a:spLocks noChangeArrowheads="1"/>
          </p:cNvSpPr>
          <p:nvPr/>
        </p:nvSpPr>
        <p:spPr bwMode="blackWhite">
          <a:xfrm>
            <a:off x="4822825" y="3292475"/>
            <a:ext cx="503238" cy="506413"/>
          </a:xfrm>
          <a:prstGeom prst="ellipse">
            <a:avLst/>
          </a:prstGeom>
          <a:solidFill>
            <a:srgbClr val="CCCCFF"/>
          </a:solidFill>
          <a:ln w="28575">
            <a:solidFill>
              <a:schemeClr val="bg2"/>
            </a:solidFill>
            <a:round/>
            <a:headEnd/>
            <a:tailEnd/>
          </a:ln>
          <a:effectLst/>
        </p:spPr>
        <p:txBody>
          <a:bodyPr wrap="none" lIns="101600" tIns="50800" rIns="101600" bIns="50800" anchor="ctr"/>
          <a:lstStyle/>
          <a:p>
            <a:pPr algn="ctr" defTabSz="1111250" eaLnBrk="0" hangingPunct="0">
              <a:spcBef>
                <a:spcPct val="0"/>
              </a:spcBef>
              <a:buClrTx/>
              <a:buFontTx/>
              <a:buNone/>
            </a:pPr>
            <a:r>
              <a:rPr lang="en-US" sz="1800">
                <a:solidFill>
                  <a:schemeClr val="bg2"/>
                </a:solidFill>
              </a:rPr>
              <a:t>2</a:t>
            </a:r>
          </a:p>
        </p:txBody>
      </p:sp>
      <p:sp>
        <p:nvSpPr>
          <p:cNvPr id="279627" name="Oval 75"/>
          <p:cNvSpPr>
            <a:spLocks noChangeArrowheads="1"/>
          </p:cNvSpPr>
          <p:nvPr/>
        </p:nvSpPr>
        <p:spPr bwMode="blackWhite">
          <a:xfrm>
            <a:off x="4819650" y="4797425"/>
            <a:ext cx="506413" cy="506413"/>
          </a:xfrm>
          <a:prstGeom prst="ellipse">
            <a:avLst/>
          </a:prstGeom>
          <a:solidFill>
            <a:srgbClr val="CCCCFF"/>
          </a:solidFill>
          <a:ln w="28575">
            <a:solidFill>
              <a:schemeClr val="bg2"/>
            </a:solidFill>
            <a:round/>
            <a:headEnd/>
            <a:tailEnd/>
          </a:ln>
          <a:effectLst/>
        </p:spPr>
        <p:txBody>
          <a:bodyPr wrap="none" lIns="101600" tIns="50800" rIns="101600" bIns="50800" anchor="ctr"/>
          <a:lstStyle/>
          <a:p>
            <a:pPr algn="ctr" defTabSz="1111250" eaLnBrk="0" hangingPunct="0">
              <a:spcBef>
                <a:spcPct val="0"/>
              </a:spcBef>
              <a:buClrTx/>
              <a:buFontTx/>
              <a:buNone/>
            </a:pPr>
            <a:r>
              <a:rPr lang="en-US" sz="1800">
                <a:solidFill>
                  <a:schemeClr val="bg2"/>
                </a:solidFill>
              </a:rPr>
              <a:t>3</a:t>
            </a:r>
          </a:p>
        </p:txBody>
      </p:sp>
      <p:sp>
        <p:nvSpPr>
          <p:cNvPr id="279647" name="Line 95"/>
          <p:cNvSpPr>
            <a:spLocks noChangeShapeType="1"/>
          </p:cNvSpPr>
          <p:nvPr/>
        </p:nvSpPr>
        <p:spPr bwMode="auto">
          <a:xfrm flipH="1">
            <a:off x="5867400" y="4076700"/>
            <a:ext cx="476250" cy="0"/>
          </a:xfrm>
          <a:prstGeom prst="line">
            <a:avLst/>
          </a:prstGeom>
          <a:noFill/>
          <a:ln w="28575">
            <a:solidFill>
              <a:schemeClr val="tx2"/>
            </a:solidFill>
            <a:round/>
            <a:headEnd type="triangle" w="sm" len="sm"/>
            <a:tailEnd type="none" w="sm" len="sm"/>
          </a:ln>
          <a:effectLst/>
        </p:spPr>
        <p:txBody>
          <a:bodyPr/>
          <a:lstStyle/>
          <a:p>
            <a:endParaRPr lang="ar-SA"/>
          </a:p>
        </p:txBody>
      </p:sp>
      <p:sp>
        <p:nvSpPr>
          <p:cNvPr id="279648" name="Oval 96"/>
          <p:cNvSpPr>
            <a:spLocks noChangeArrowheads="1"/>
          </p:cNvSpPr>
          <p:nvPr/>
        </p:nvSpPr>
        <p:spPr bwMode="blackWhite">
          <a:xfrm>
            <a:off x="7483475" y="3292475"/>
            <a:ext cx="503238" cy="506413"/>
          </a:xfrm>
          <a:prstGeom prst="ellipse">
            <a:avLst/>
          </a:prstGeom>
          <a:solidFill>
            <a:srgbClr val="CCCCFF"/>
          </a:solidFill>
          <a:ln w="28575">
            <a:solidFill>
              <a:schemeClr val="bg2"/>
            </a:solidFill>
            <a:round/>
            <a:headEnd/>
            <a:tailEnd/>
          </a:ln>
          <a:effectLst/>
        </p:spPr>
        <p:txBody>
          <a:bodyPr wrap="none" lIns="101600" tIns="50800" rIns="101600" bIns="50800" anchor="ctr"/>
          <a:lstStyle/>
          <a:p>
            <a:pPr algn="ctr" defTabSz="1111250" eaLnBrk="0" hangingPunct="0">
              <a:spcBef>
                <a:spcPct val="0"/>
              </a:spcBef>
              <a:buClrTx/>
              <a:buFontTx/>
              <a:buNone/>
            </a:pPr>
            <a:r>
              <a:rPr lang="en-US" sz="1800">
                <a:solidFill>
                  <a:schemeClr val="bg2"/>
                </a:solidFill>
              </a:rPr>
              <a:t>4</a:t>
            </a:r>
          </a:p>
        </p:txBody>
      </p:sp>
      <p:sp>
        <p:nvSpPr>
          <p:cNvPr id="279651" name="Line 99"/>
          <p:cNvSpPr>
            <a:spLocks noChangeShapeType="1"/>
          </p:cNvSpPr>
          <p:nvPr/>
        </p:nvSpPr>
        <p:spPr bwMode="blackWhite">
          <a:xfrm>
            <a:off x="5076825" y="2552700"/>
            <a:ext cx="0" cy="647700"/>
          </a:xfrm>
          <a:prstGeom prst="line">
            <a:avLst/>
          </a:prstGeom>
          <a:noFill/>
          <a:ln w="28575">
            <a:solidFill>
              <a:schemeClr val="tx1"/>
            </a:solidFill>
            <a:round/>
            <a:headEnd type="none" w="sm" len="sm"/>
            <a:tailEnd type="triangle" w="sm" len="sm"/>
          </a:ln>
          <a:effectLst/>
        </p:spPr>
        <p:txBody>
          <a:bodyPr/>
          <a:lstStyle/>
          <a:p>
            <a:endParaRPr lang="ar-SA"/>
          </a:p>
        </p:txBody>
      </p:sp>
      <p:sp>
        <p:nvSpPr>
          <p:cNvPr id="279652" name="Line 100"/>
          <p:cNvSpPr>
            <a:spLocks noChangeShapeType="1"/>
          </p:cNvSpPr>
          <p:nvPr/>
        </p:nvSpPr>
        <p:spPr bwMode="blackWhite">
          <a:xfrm>
            <a:off x="5105400" y="4076700"/>
            <a:ext cx="0" cy="647700"/>
          </a:xfrm>
          <a:prstGeom prst="line">
            <a:avLst/>
          </a:prstGeom>
          <a:noFill/>
          <a:ln w="28575">
            <a:solidFill>
              <a:schemeClr val="tx1"/>
            </a:solidFill>
            <a:round/>
            <a:headEnd type="none" w="sm" len="sm"/>
            <a:tailEnd type="triangle" w="sm" len="sm"/>
          </a:ln>
          <a:effectLst/>
        </p:spPr>
        <p:txBody>
          <a:bodyPr/>
          <a:lstStyle/>
          <a:p>
            <a:endParaRPr lang="ar-SA"/>
          </a:p>
        </p:txBody>
      </p:sp>
      <p:grpSp>
        <p:nvGrpSpPr>
          <p:cNvPr id="279684" name="Group 132"/>
          <p:cNvGrpSpPr>
            <a:grpSpLocks/>
          </p:cNvGrpSpPr>
          <p:nvPr/>
        </p:nvGrpSpPr>
        <p:grpSpPr bwMode="auto">
          <a:xfrm>
            <a:off x="2019300" y="5054600"/>
            <a:ext cx="1114425" cy="749300"/>
            <a:chOff x="2967" y="2121"/>
            <a:chExt cx="702" cy="472"/>
          </a:xfrm>
        </p:grpSpPr>
        <p:grpSp>
          <p:nvGrpSpPr>
            <p:cNvPr id="279666" name="Group 114"/>
            <p:cNvGrpSpPr>
              <a:grpSpLocks/>
            </p:cNvGrpSpPr>
            <p:nvPr/>
          </p:nvGrpSpPr>
          <p:grpSpPr bwMode="auto">
            <a:xfrm>
              <a:off x="2967" y="2121"/>
              <a:ext cx="702" cy="472"/>
              <a:chOff x="2967" y="2121"/>
              <a:chExt cx="666" cy="448"/>
            </a:xfrm>
          </p:grpSpPr>
          <p:sp>
            <p:nvSpPr>
              <p:cNvPr id="279667" name="Oval 115"/>
              <p:cNvSpPr>
                <a:spLocks noChangeArrowheads="1"/>
              </p:cNvSpPr>
              <p:nvPr/>
            </p:nvSpPr>
            <p:spPr bwMode="blackWhite">
              <a:xfrm>
                <a:off x="3073" y="2221"/>
                <a:ext cx="463" cy="216"/>
              </a:xfrm>
              <a:prstGeom prst="ellipse">
                <a:avLst/>
              </a:prstGeom>
              <a:solidFill>
                <a:schemeClr val="accent2"/>
              </a:solidFill>
              <a:ln w="28575">
                <a:solidFill>
                  <a:srgbClr val="000000"/>
                </a:solidFill>
                <a:round/>
                <a:headEnd/>
                <a:tailEnd/>
              </a:ln>
              <a:effectLst/>
            </p:spPr>
            <p:txBody>
              <a:bodyPr wrap="none" anchor="ctr"/>
              <a:lstStyle/>
              <a:p>
                <a:endParaRPr lang="ar-SA"/>
              </a:p>
            </p:txBody>
          </p:sp>
          <p:sp>
            <p:nvSpPr>
              <p:cNvPr id="279668" name="Line 116"/>
              <p:cNvSpPr>
                <a:spLocks noChangeShapeType="1"/>
              </p:cNvSpPr>
              <p:nvPr/>
            </p:nvSpPr>
            <p:spPr bwMode="blackWhite">
              <a:xfrm flipH="1" flipV="1">
                <a:off x="3104" y="2152"/>
                <a:ext cx="31" cy="64"/>
              </a:xfrm>
              <a:prstGeom prst="line">
                <a:avLst/>
              </a:prstGeom>
              <a:noFill/>
              <a:ln w="28575">
                <a:solidFill>
                  <a:schemeClr val="accent2"/>
                </a:solidFill>
                <a:round/>
                <a:headEnd type="none" w="sm" len="sm"/>
                <a:tailEnd type="none" w="sm" len="sm"/>
              </a:ln>
              <a:effectLst/>
            </p:spPr>
            <p:txBody>
              <a:bodyPr/>
              <a:lstStyle/>
              <a:p>
                <a:endParaRPr lang="ar-SA"/>
              </a:p>
            </p:txBody>
          </p:sp>
          <p:sp>
            <p:nvSpPr>
              <p:cNvPr id="279669" name="Line 117"/>
              <p:cNvSpPr>
                <a:spLocks noChangeShapeType="1"/>
              </p:cNvSpPr>
              <p:nvPr/>
            </p:nvSpPr>
            <p:spPr bwMode="blackWhite">
              <a:xfrm flipH="1" flipV="1">
                <a:off x="3220" y="2121"/>
                <a:ext cx="17" cy="68"/>
              </a:xfrm>
              <a:prstGeom prst="line">
                <a:avLst/>
              </a:prstGeom>
              <a:noFill/>
              <a:ln w="28575">
                <a:solidFill>
                  <a:schemeClr val="accent2"/>
                </a:solidFill>
                <a:round/>
                <a:headEnd type="none" w="sm" len="sm"/>
                <a:tailEnd type="none" w="sm" len="sm"/>
              </a:ln>
              <a:effectLst/>
            </p:spPr>
            <p:txBody>
              <a:bodyPr/>
              <a:lstStyle/>
              <a:p>
                <a:endParaRPr lang="ar-SA"/>
              </a:p>
            </p:txBody>
          </p:sp>
          <p:sp>
            <p:nvSpPr>
              <p:cNvPr id="279670" name="Line 118"/>
              <p:cNvSpPr>
                <a:spLocks noChangeShapeType="1"/>
              </p:cNvSpPr>
              <p:nvPr/>
            </p:nvSpPr>
            <p:spPr bwMode="blackWhite">
              <a:xfrm flipV="1">
                <a:off x="3344" y="2121"/>
                <a:ext cx="14" cy="68"/>
              </a:xfrm>
              <a:prstGeom prst="line">
                <a:avLst/>
              </a:prstGeom>
              <a:noFill/>
              <a:ln w="28575">
                <a:solidFill>
                  <a:schemeClr val="accent2"/>
                </a:solidFill>
                <a:round/>
                <a:headEnd type="none" w="sm" len="sm"/>
                <a:tailEnd type="none" w="sm" len="sm"/>
              </a:ln>
              <a:effectLst/>
            </p:spPr>
            <p:txBody>
              <a:bodyPr/>
              <a:lstStyle/>
              <a:p>
                <a:endParaRPr lang="ar-SA"/>
              </a:p>
            </p:txBody>
          </p:sp>
          <p:sp>
            <p:nvSpPr>
              <p:cNvPr id="279671" name="Line 119"/>
              <p:cNvSpPr>
                <a:spLocks noChangeShapeType="1"/>
              </p:cNvSpPr>
              <p:nvPr/>
            </p:nvSpPr>
            <p:spPr bwMode="blackWhite">
              <a:xfrm flipV="1">
                <a:off x="3446" y="2148"/>
                <a:ext cx="36" cy="57"/>
              </a:xfrm>
              <a:prstGeom prst="line">
                <a:avLst/>
              </a:prstGeom>
              <a:noFill/>
              <a:ln w="28575">
                <a:solidFill>
                  <a:schemeClr val="accent2"/>
                </a:solidFill>
                <a:round/>
                <a:headEnd type="none" w="sm" len="sm"/>
                <a:tailEnd type="none" w="sm" len="sm"/>
              </a:ln>
              <a:effectLst/>
            </p:spPr>
            <p:txBody>
              <a:bodyPr/>
              <a:lstStyle/>
              <a:p>
                <a:endParaRPr lang="ar-SA"/>
              </a:p>
            </p:txBody>
          </p:sp>
          <p:sp>
            <p:nvSpPr>
              <p:cNvPr id="279672" name="Line 120"/>
              <p:cNvSpPr>
                <a:spLocks noChangeShapeType="1"/>
              </p:cNvSpPr>
              <p:nvPr/>
            </p:nvSpPr>
            <p:spPr bwMode="blackWhite">
              <a:xfrm flipV="1">
                <a:off x="3531" y="2191"/>
                <a:ext cx="40" cy="46"/>
              </a:xfrm>
              <a:prstGeom prst="line">
                <a:avLst/>
              </a:prstGeom>
              <a:noFill/>
              <a:ln w="28575">
                <a:solidFill>
                  <a:schemeClr val="accent2"/>
                </a:solidFill>
                <a:round/>
                <a:headEnd type="none" w="sm" len="sm"/>
                <a:tailEnd type="none" w="sm" len="sm"/>
              </a:ln>
              <a:effectLst/>
            </p:spPr>
            <p:txBody>
              <a:bodyPr/>
              <a:lstStyle/>
              <a:p>
                <a:endParaRPr lang="ar-SA"/>
              </a:p>
            </p:txBody>
          </p:sp>
          <p:sp>
            <p:nvSpPr>
              <p:cNvPr id="279673" name="Line 121"/>
              <p:cNvSpPr>
                <a:spLocks noChangeShapeType="1"/>
              </p:cNvSpPr>
              <p:nvPr/>
            </p:nvSpPr>
            <p:spPr bwMode="blackWhite">
              <a:xfrm flipH="1">
                <a:off x="3576" y="2276"/>
                <a:ext cx="57" cy="30"/>
              </a:xfrm>
              <a:prstGeom prst="line">
                <a:avLst/>
              </a:prstGeom>
              <a:noFill/>
              <a:ln w="28575">
                <a:solidFill>
                  <a:schemeClr val="accent2"/>
                </a:solidFill>
                <a:round/>
                <a:headEnd type="none" w="sm" len="sm"/>
                <a:tailEnd type="none" w="sm" len="sm"/>
              </a:ln>
              <a:effectLst/>
            </p:spPr>
            <p:txBody>
              <a:bodyPr/>
              <a:lstStyle/>
              <a:p>
                <a:endParaRPr lang="ar-SA"/>
              </a:p>
            </p:txBody>
          </p:sp>
          <p:sp>
            <p:nvSpPr>
              <p:cNvPr id="279674" name="Line 122"/>
              <p:cNvSpPr>
                <a:spLocks noChangeShapeType="1"/>
              </p:cNvSpPr>
              <p:nvPr/>
            </p:nvSpPr>
            <p:spPr bwMode="blackWhite">
              <a:xfrm flipH="1" flipV="1">
                <a:off x="3572" y="2386"/>
                <a:ext cx="52" cy="29"/>
              </a:xfrm>
              <a:prstGeom prst="line">
                <a:avLst/>
              </a:prstGeom>
              <a:noFill/>
              <a:ln w="28575">
                <a:solidFill>
                  <a:schemeClr val="accent2"/>
                </a:solidFill>
                <a:round/>
                <a:headEnd type="none" w="sm" len="sm"/>
                <a:tailEnd type="none" w="sm" len="sm"/>
              </a:ln>
              <a:effectLst/>
            </p:spPr>
            <p:txBody>
              <a:bodyPr/>
              <a:lstStyle/>
              <a:p>
                <a:endParaRPr lang="ar-SA"/>
              </a:p>
            </p:txBody>
          </p:sp>
          <p:sp>
            <p:nvSpPr>
              <p:cNvPr id="279675" name="Line 123"/>
              <p:cNvSpPr>
                <a:spLocks noChangeShapeType="1"/>
              </p:cNvSpPr>
              <p:nvPr/>
            </p:nvSpPr>
            <p:spPr bwMode="blackWhite">
              <a:xfrm flipH="1" flipV="1">
                <a:off x="3502" y="2444"/>
                <a:ext cx="31" cy="64"/>
              </a:xfrm>
              <a:prstGeom prst="line">
                <a:avLst/>
              </a:prstGeom>
              <a:noFill/>
              <a:ln w="28575">
                <a:solidFill>
                  <a:schemeClr val="accent2"/>
                </a:solidFill>
                <a:round/>
                <a:headEnd type="none" w="sm" len="sm"/>
                <a:tailEnd type="none" w="sm" len="sm"/>
              </a:ln>
              <a:effectLst/>
            </p:spPr>
            <p:txBody>
              <a:bodyPr/>
              <a:lstStyle/>
              <a:p>
                <a:endParaRPr lang="ar-SA"/>
              </a:p>
            </p:txBody>
          </p:sp>
          <p:sp>
            <p:nvSpPr>
              <p:cNvPr id="279676" name="Line 124"/>
              <p:cNvSpPr>
                <a:spLocks noChangeShapeType="1"/>
              </p:cNvSpPr>
              <p:nvPr/>
            </p:nvSpPr>
            <p:spPr bwMode="blackWhite">
              <a:xfrm flipH="1" flipV="1">
                <a:off x="3405" y="2470"/>
                <a:ext cx="29" cy="73"/>
              </a:xfrm>
              <a:prstGeom prst="line">
                <a:avLst/>
              </a:prstGeom>
              <a:noFill/>
              <a:ln w="28575">
                <a:solidFill>
                  <a:schemeClr val="accent2"/>
                </a:solidFill>
                <a:round/>
                <a:headEnd type="none" w="sm" len="sm"/>
                <a:tailEnd type="none" w="sm" len="sm"/>
              </a:ln>
              <a:effectLst/>
            </p:spPr>
            <p:txBody>
              <a:bodyPr/>
              <a:lstStyle/>
              <a:p>
                <a:endParaRPr lang="ar-SA"/>
              </a:p>
            </p:txBody>
          </p:sp>
          <p:sp>
            <p:nvSpPr>
              <p:cNvPr id="279677" name="Line 125"/>
              <p:cNvSpPr>
                <a:spLocks noChangeShapeType="1"/>
              </p:cNvSpPr>
              <p:nvPr/>
            </p:nvSpPr>
            <p:spPr bwMode="blackWhite">
              <a:xfrm flipV="1">
                <a:off x="3309" y="2496"/>
                <a:ext cx="0" cy="68"/>
              </a:xfrm>
              <a:prstGeom prst="line">
                <a:avLst/>
              </a:prstGeom>
              <a:noFill/>
              <a:ln w="28575">
                <a:solidFill>
                  <a:schemeClr val="accent2"/>
                </a:solidFill>
                <a:round/>
                <a:headEnd type="none" w="sm" len="sm"/>
                <a:tailEnd type="none" w="sm" len="sm"/>
              </a:ln>
              <a:effectLst/>
            </p:spPr>
            <p:txBody>
              <a:bodyPr/>
              <a:lstStyle/>
              <a:p>
                <a:endParaRPr lang="ar-SA"/>
              </a:p>
            </p:txBody>
          </p:sp>
          <p:sp>
            <p:nvSpPr>
              <p:cNvPr id="279678" name="Line 126"/>
              <p:cNvSpPr>
                <a:spLocks noChangeShapeType="1"/>
              </p:cNvSpPr>
              <p:nvPr/>
            </p:nvSpPr>
            <p:spPr bwMode="blackWhite">
              <a:xfrm flipV="1">
                <a:off x="3198" y="2480"/>
                <a:ext cx="14" cy="89"/>
              </a:xfrm>
              <a:prstGeom prst="line">
                <a:avLst/>
              </a:prstGeom>
              <a:noFill/>
              <a:ln w="28575">
                <a:solidFill>
                  <a:schemeClr val="accent2"/>
                </a:solidFill>
                <a:round/>
                <a:headEnd type="none" w="sm" len="sm"/>
                <a:tailEnd type="none" w="sm" len="sm"/>
              </a:ln>
              <a:effectLst/>
            </p:spPr>
            <p:txBody>
              <a:bodyPr/>
              <a:lstStyle/>
              <a:p>
                <a:endParaRPr lang="ar-SA"/>
              </a:p>
            </p:txBody>
          </p:sp>
          <p:sp>
            <p:nvSpPr>
              <p:cNvPr id="279679" name="Line 127"/>
              <p:cNvSpPr>
                <a:spLocks noChangeShapeType="1"/>
              </p:cNvSpPr>
              <p:nvPr/>
            </p:nvSpPr>
            <p:spPr bwMode="blackWhite">
              <a:xfrm flipV="1">
                <a:off x="3082" y="2442"/>
                <a:ext cx="37" cy="74"/>
              </a:xfrm>
              <a:prstGeom prst="line">
                <a:avLst/>
              </a:prstGeom>
              <a:noFill/>
              <a:ln w="28575">
                <a:solidFill>
                  <a:schemeClr val="accent2"/>
                </a:solidFill>
                <a:round/>
                <a:headEnd type="none" w="sm" len="sm"/>
                <a:tailEnd type="none" w="sm" len="sm"/>
              </a:ln>
              <a:effectLst/>
            </p:spPr>
            <p:txBody>
              <a:bodyPr/>
              <a:lstStyle/>
              <a:p>
                <a:endParaRPr lang="ar-SA"/>
              </a:p>
            </p:txBody>
          </p:sp>
          <p:sp>
            <p:nvSpPr>
              <p:cNvPr id="279680" name="Line 128"/>
              <p:cNvSpPr>
                <a:spLocks noChangeShapeType="1"/>
              </p:cNvSpPr>
              <p:nvPr/>
            </p:nvSpPr>
            <p:spPr bwMode="blackWhite">
              <a:xfrm flipV="1">
                <a:off x="2979" y="2409"/>
                <a:ext cx="56" cy="37"/>
              </a:xfrm>
              <a:prstGeom prst="line">
                <a:avLst/>
              </a:prstGeom>
              <a:noFill/>
              <a:ln w="28575">
                <a:solidFill>
                  <a:schemeClr val="accent2"/>
                </a:solidFill>
                <a:round/>
                <a:headEnd type="none" w="sm" len="sm"/>
                <a:tailEnd type="none" w="sm" len="sm"/>
              </a:ln>
              <a:effectLst/>
            </p:spPr>
            <p:txBody>
              <a:bodyPr/>
              <a:lstStyle/>
              <a:p>
                <a:endParaRPr lang="ar-SA"/>
              </a:p>
            </p:txBody>
          </p:sp>
          <p:sp>
            <p:nvSpPr>
              <p:cNvPr id="279681" name="Line 129"/>
              <p:cNvSpPr>
                <a:spLocks noChangeShapeType="1"/>
              </p:cNvSpPr>
              <p:nvPr/>
            </p:nvSpPr>
            <p:spPr bwMode="blackWhite">
              <a:xfrm>
                <a:off x="2967" y="2302"/>
                <a:ext cx="64" cy="21"/>
              </a:xfrm>
              <a:prstGeom prst="line">
                <a:avLst/>
              </a:prstGeom>
              <a:noFill/>
              <a:ln w="28575">
                <a:solidFill>
                  <a:schemeClr val="accent2"/>
                </a:solidFill>
                <a:round/>
                <a:headEnd type="none" w="sm" len="sm"/>
                <a:tailEnd type="none" w="sm" len="sm"/>
              </a:ln>
              <a:effectLst/>
            </p:spPr>
            <p:txBody>
              <a:bodyPr/>
              <a:lstStyle/>
              <a:p>
                <a:endParaRPr lang="ar-SA"/>
              </a:p>
            </p:txBody>
          </p:sp>
          <p:sp>
            <p:nvSpPr>
              <p:cNvPr id="279682" name="Line 130"/>
              <p:cNvSpPr>
                <a:spLocks noChangeShapeType="1"/>
              </p:cNvSpPr>
              <p:nvPr/>
            </p:nvSpPr>
            <p:spPr bwMode="blackWhite">
              <a:xfrm>
                <a:off x="3020" y="2201"/>
                <a:ext cx="46" cy="43"/>
              </a:xfrm>
              <a:prstGeom prst="line">
                <a:avLst/>
              </a:prstGeom>
              <a:noFill/>
              <a:ln w="28575">
                <a:solidFill>
                  <a:schemeClr val="accent2"/>
                </a:solidFill>
                <a:round/>
                <a:headEnd type="none" w="sm" len="sm"/>
                <a:tailEnd type="none" w="sm" len="sm"/>
              </a:ln>
              <a:effectLst/>
            </p:spPr>
            <p:txBody>
              <a:bodyPr/>
              <a:lstStyle/>
              <a:p>
                <a:endParaRPr lang="ar-SA"/>
              </a:p>
            </p:txBody>
          </p:sp>
        </p:grpSp>
        <p:sp>
          <p:nvSpPr>
            <p:cNvPr id="279683" name="Rectangle 131"/>
            <p:cNvSpPr>
              <a:spLocks noChangeArrowheads="1"/>
            </p:cNvSpPr>
            <p:nvPr/>
          </p:nvSpPr>
          <p:spPr bwMode="blackWhite">
            <a:xfrm>
              <a:off x="3058" y="2229"/>
              <a:ext cx="508" cy="231"/>
            </a:xfrm>
            <a:prstGeom prst="rect">
              <a:avLst/>
            </a:prstGeom>
            <a:noFill/>
            <a:ln w="28575">
              <a:noFill/>
              <a:miter lim="800000"/>
              <a:headEnd/>
              <a:tailEnd/>
            </a:ln>
            <a:effectLst/>
          </p:spPr>
          <p:txBody>
            <a:bodyPr wrap="none" lIns="92075" tIns="46038" rIns="92075" bIns="46038">
              <a:spAutoFit/>
            </a:bodyPr>
            <a:lstStyle/>
            <a:p>
              <a:pPr algn="ctr" eaLnBrk="0" hangingPunct="0">
                <a:spcBef>
                  <a:spcPct val="0"/>
                </a:spcBef>
                <a:buClrTx/>
                <a:buFontTx/>
                <a:buNone/>
              </a:pPr>
              <a:r>
                <a:rPr lang="en-US" sz="1800">
                  <a:solidFill>
                    <a:schemeClr val="bg2"/>
                  </a:solidFill>
                </a:rPr>
                <a:t>Event</a:t>
              </a:r>
            </a:p>
          </p:txBody>
        </p:sp>
      </p:grpSp>
      <p:grpSp>
        <p:nvGrpSpPr>
          <p:cNvPr id="279685" name="Group 133"/>
          <p:cNvGrpSpPr>
            <a:grpSpLocks/>
          </p:cNvGrpSpPr>
          <p:nvPr/>
        </p:nvGrpSpPr>
        <p:grpSpPr bwMode="auto">
          <a:xfrm>
            <a:off x="5410200" y="3276600"/>
            <a:ext cx="1114425" cy="749300"/>
            <a:chOff x="2967" y="2121"/>
            <a:chExt cx="702" cy="472"/>
          </a:xfrm>
        </p:grpSpPr>
        <p:grpSp>
          <p:nvGrpSpPr>
            <p:cNvPr id="279686" name="Group 134"/>
            <p:cNvGrpSpPr>
              <a:grpSpLocks/>
            </p:cNvGrpSpPr>
            <p:nvPr/>
          </p:nvGrpSpPr>
          <p:grpSpPr bwMode="auto">
            <a:xfrm>
              <a:off x="2967" y="2121"/>
              <a:ext cx="702" cy="472"/>
              <a:chOff x="2967" y="2121"/>
              <a:chExt cx="666" cy="448"/>
            </a:xfrm>
          </p:grpSpPr>
          <p:sp>
            <p:nvSpPr>
              <p:cNvPr id="279687" name="Oval 135"/>
              <p:cNvSpPr>
                <a:spLocks noChangeArrowheads="1"/>
              </p:cNvSpPr>
              <p:nvPr/>
            </p:nvSpPr>
            <p:spPr bwMode="blackWhite">
              <a:xfrm>
                <a:off x="3073" y="2221"/>
                <a:ext cx="463" cy="216"/>
              </a:xfrm>
              <a:prstGeom prst="ellipse">
                <a:avLst/>
              </a:prstGeom>
              <a:solidFill>
                <a:schemeClr val="accent2"/>
              </a:solidFill>
              <a:ln w="28575">
                <a:solidFill>
                  <a:srgbClr val="000000"/>
                </a:solidFill>
                <a:round/>
                <a:headEnd/>
                <a:tailEnd/>
              </a:ln>
              <a:effectLst/>
            </p:spPr>
            <p:txBody>
              <a:bodyPr wrap="none" anchor="ctr"/>
              <a:lstStyle/>
              <a:p>
                <a:endParaRPr lang="ar-SA"/>
              </a:p>
            </p:txBody>
          </p:sp>
          <p:sp>
            <p:nvSpPr>
              <p:cNvPr id="279688" name="Line 136"/>
              <p:cNvSpPr>
                <a:spLocks noChangeShapeType="1"/>
              </p:cNvSpPr>
              <p:nvPr/>
            </p:nvSpPr>
            <p:spPr bwMode="blackWhite">
              <a:xfrm flipH="1" flipV="1">
                <a:off x="3104" y="2152"/>
                <a:ext cx="31" cy="64"/>
              </a:xfrm>
              <a:prstGeom prst="line">
                <a:avLst/>
              </a:prstGeom>
              <a:noFill/>
              <a:ln w="28575">
                <a:solidFill>
                  <a:schemeClr val="accent2"/>
                </a:solidFill>
                <a:round/>
                <a:headEnd type="none" w="sm" len="sm"/>
                <a:tailEnd type="none" w="sm" len="sm"/>
              </a:ln>
              <a:effectLst/>
            </p:spPr>
            <p:txBody>
              <a:bodyPr/>
              <a:lstStyle/>
              <a:p>
                <a:endParaRPr lang="ar-SA"/>
              </a:p>
            </p:txBody>
          </p:sp>
          <p:sp>
            <p:nvSpPr>
              <p:cNvPr id="279689" name="Line 137"/>
              <p:cNvSpPr>
                <a:spLocks noChangeShapeType="1"/>
              </p:cNvSpPr>
              <p:nvPr/>
            </p:nvSpPr>
            <p:spPr bwMode="blackWhite">
              <a:xfrm flipH="1" flipV="1">
                <a:off x="3220" y="2121"/>
                <a:ext cx="17" cy="68"/>
              </a:xfrm>
              <a:prstGeom prst="line">
                <a:avLst/>
              </a:prstGeom>
              <a:noFill/>
              <a:ln w="28575">
                <a:solidFill>
                  <a:schemeClr val="accent2"/>
                </a:solidFill>
                <a:round/>
                <a:headEnd type="none" w="sm" len="sm"/>
                <a:tailEnd type="none" w="sm" len="sm"/>
              </a:ln>
              <a:effectLst/>
            </p:spPr>
            <p:txBody>
              <a:bodyPr/>
              <a:lstStyle/>
              <a:p>
                <a:endParaRPr lang="ar-SA"/>
              </a:p>
            </p:txBody>
          </p:sp>
          <p:sp>
            <p:nvSpPr>
              <p:cNvPr id="279690" name="Line 138"/>
              <p:cNvSpPr>
                <a:spLocks noChangeShapeType="1"/>
              </p:cNvSpPr>
              <p:nvPr/>
            </p:nvSpPr>
            <p:spPr bwMode="blackWhite">
              <a:xfrm flipV="1">
                <a:off x="3344" y="2121"/>
                <a:ext cx="14" cy="68"/>
              </a:xfrm>
              <a:prstGeom prst="line">
                <a:avLst/>
              </a:prstGeom>
              <a:noFill/>
              <a:ln w="28575">
                <a:solidFill>
                  <a:schemeClr val="accent2"/>
                </a:solidFill>
                <a:round/>
                <a:headEnd type="none" w="sm" len="sm"/>
                <a:tailEnd type="none" w="sm" len="sm"/>
              </a:ln>
              <a:effectLst/>
            </p:spPr>
            <p:txBody>
              <a:bodyPr/>
              <a:lstStyle/>
              <a:p>
                <a:endParaRPr lang="ar-SA"/>
              </a:p>
            </p:txBody>
          </p:sp>
          <p:sp>
            <p:nvSpPr>
              <p:cNvPr id="279691" name="Line 139"/>
              <p:cNvSpPr>
                <a:spLocks noChangeShapeType="1"/>
              </p:cNvSpPr>
              <p:nvPr/>
            </p:nvSpPr>
            <p:spPr bwMode="blackWhite">
              <a:xfrm flipV="1">
                <a:off x="3446" y="2148"/>
                <a:ext cx="36" cy="57"/>
              </a:xfrm>
              <a:prstGeom prst="line">
                <a:avLst/>
              </a:prstGeom>
              <a:noFill/>
              <a:ln w="28575">
                <a:solidFill>
                  <a:schemeClr val="accent2"/>
                </a:solidFill>
                <a:round/>
                <a:headEnd type="none" w="sm" len="sm"/>
                <a:tailEnd type="none" w="sm" len="sm"/>
              </a:ln>
              <a:effectLst/>
            </p:spPr>
            <p:txBody>
              <a:bodyPr/>
              <a:lstStyle/>
              <a:p>
                <a:endParaRPr lang="ar-SA"/>
              </a:p>
            </p:txBody>
          </p:sp>
          <p:sp>
            <p:nvSpPr>
              <p:cNvPr id="279692" name="Line 140"/>
              <p:cNvSpPr>
                <a:spLocks noChangeShapeType="1"/>
              </p:cNvSpPr>
              <p:nvPr/>
            </p:nvSpPr>
            <p:spPr bwMode="blackWhite">
              <a:xfrm flipV="1">
                <a:off x="3531" y="2191"/>
                <a:ext cx="40" cy="46"/>
              </a:xfrm>
              <a:prstGeom prst="line">
                <a:avLst/>
              </a:prstGeom>
              <a:noFill/>
              <a:ln w="28575">
                <a:solidFill>
                  <a:schemeClr val="accent2"/>
                </a:solidFill>
                <a:round/>
                <a:headEnd type="none" w="sm" len="sm"/>
                <a:tailEnd type="none" w="sm" len="sm"/>
              </a:ln>
              <a:effectLst/>
            </p:spPr>
            <p:txBody>
              <a:bodyPr/>
              <a:lstStyle/>
              <a:p>
                <a:endParaRPr lang="ar-SA"/>
              </a:p>
            </p:txBody>
          </p:sp>
          <p:sp>
            <p:nvSpPr>
              <p:cNvPr id="279693" name="Line 141"/>
              <p:cNvSpPr>
                <a:spLocks noChangeShapeType="1"/>
              </p:cNvSpPr>
              <p:nvPr/>
            </p:nvSpPr>
            <p:spPr bwMode="blackWhite">
              <a:xfrm flipH="1">
                <a:off x="3576" y="2276"/>
                <a:ext cx="57" cy="30"/>
              </a:xfrm>
              <a:prstGeom prst="line">
                <a:avLst/>
              </a:prstGeom>
              <a:noFill/>
              <a:ln w="28575">
                <a:solidFill>
                  <a:schemeClr val="accent2"/>
                </a:solidFill>
                <a:round/>
                <a:headEnd type="none" w="sm" len="sm"/>
                <a:tailEnd type="none" w="sm" len="sm"/>
              </a:ln>
              <a:effectLst/>
            </p:spPr>
            <p:txBody>
              <a:bodyPr/>
              <a:lstStyle/>
              <a:p>
                <a:endParaRPr lang="ar-SA"/>
              </a:p>
            </p:txBody>
          </p:sp>
          <p:sp>
            <p:nvSpPr>
              <p:cNvPr id="279694" name="Line 142"/>
              <p:cNvSpPr>
                <a:spLocks noChangeShapeType="1"/>
              </p:cNvSpPr>
              <p:nvPr/>
            </p:nvSpPr>
            <p:spPr bwMode="blackWhite">
              <a:xfrm flipH="1" flipV="1">
                <a:off x="3572" y="2386"/>
                <a:ext cx="52" cy="29"/>
              </a:xfrm>
              <a:prstGeom prst="line">
                <a:avLst/>
              </a:prstGeom>
              <a:noFill/>
              <a:ln w="28575">
                <a:solidFill>
                  <a:schemeClr val="accent2"/>
                </a:solidFill>
                <a:round/>
                <a:headEnd type="none" w="sm" len="sm"/>
                <a:tailEnd type="none" w="sm" len="sm"/>
              </a:ln>
              <a:effectLst/>
            </p:spPr>
            <p:txBody>
              <a:bodyPr/>
              <a:lstStyle/>
              <a:p>
                <a:endParaRPr lang="ar-SA"/>
              </a:p>
            </p:txBody>
          </p:sp>
          <p:sp>
            <p:nvSpPr>
              <p:cNvPr id="279695" name="Line 143"/>
              <p:cNvSpPr>
                <a:spLocks noChangeShapeType="1"/>
              </p:cNvSpPr>
              <p:nvPr/>
            </p:nvSpPr>
            <p:spPr bwMode="blackWhite">
              <a:xfrm flipH="1" flipV="1">
                <a:off x="3502" y="2444"/>
                <a:ext cx="31" cy="64"/>
              </a:xfrm>
              <a:prstGeom prst="line">
                <a:avLst/>
              </a:prstGeom>
              <a:noFill/>
              <a:ln w="28575">
                <a:solidFill>
                  <a:schemeClr val="accent2"/>
                </a:solidFill>
                <a:round/>
                <a:headEnd type="none" w="sm" len="sm"/>
                <a:tailEnd type="none" w="sm" len="sm"/>
              </a:ln>
              <a:effectLst/>
            </p:spPr>
            <p:txBody>
              <a:bodyPr/>
              <a:lstStyle/>
              <a:p>
                <a:endParaRPr lang="ar-SA"/>
              </a:p>
            </p:txBody>
          </p:sp>
          <p:sp>
            <p:nvSpPr>
              <p:cNvPr id="279696" name="Line 144"/>
              <p:cNvSpPr>
                <a:spLocks noChangeShapeType="1"/>
              </p:cNvSpPr>
              <p:nvPr/>
            </p:nvSpPr>
            <p:spPr bwMode="blackWhite">
              <a:xfrm flipH="1" flipV="1">
                <a:off x="3405" y="2470"/>
                <a:ext cx="29" cy="73"/>
              </a:xfrm>
              <a:prstGeom prst="line">
                <a:avLst/>
              </a:prstGeom>
              <a:noFill/>
              <a:ln w="28575">
                <a:solidFill>
                  <a:schemeClr val="accent2"/>
                </a:solidFill>
                <a:round/>
                <a:headEnd type="none" w="sm" len="sm"/>
                <a:tailEnd type="none" w="sm" len="sm"/>
              </a:ln>
              <a:effectLst/>
            </p:spPr>
            <p:txBody>
              <a:bodyPr/>
              <a:lstStyle/>
              <a:p>
                <a:endParaRPr lang="ar-SA"/>
              </a:p>
            </p:txBody>
          </p:sp>
          <p:sp>
            <p:nvSpPr>
              <p:cNvPr id="279697" name="Line 145"/>
              <p:cNvSpPr>
                <a:spLocks noChangeShapeType="1"/>
              </p:cNvSpPr>
              <p:nvPr/>
            </p:nvSpPr>
            <p:spPr bwMode="blackWhite">
              <a:xfrm flipV="1">
                <a:off x="3309" y="2496"/>
                <a:ext cx="0" cy="68"/>
              </a:xfrm>
              <a:prstGeom prst="line">
                <a:avLst/>
              </a:prstGeom>
              <a:noFill/>
              <a:ln w="28575">
                <a:solidFill>
                  <a:schemeClr val="accent2"/>
                </a:solidFill>
                <a:round/>
                <a:headEnd type="none" w="sm" len="sm"/>
                <a:tailEnd type="none" w="sm" len="sm"/>
              </a:ln>
              <a:effectLst/>
            </p:spPr>
            <p:txBody>
              <a:bodyPr/>
              <a:lstStyle/>
              <a:p>
                <a:endParaRPr lang="ar-SA"/>
              </a:p>
            </p:txBody>
          </p:sp>
          <p:sp>
            <p:nvSpPr>
              <p:cNvPr id="279698" name="Line 146"/>
              <p:cNvSpPr>
                <a:spLocks noChangeShapeType="1"/>
              </p:cNvSpPr>
              <p:nvPr/>
            </p:nvSpPr>
            <p:spPr bwMode="blackWhite">
              <a:xfrm flipV="1">
                <a:off x="3198" y="2480"/>
                <a:ext cx="14" cy="89"/>
              </a:xfrm>
              <a:prstGeom prst="line">
                <a:avLst/>
              </a:prstGeom>
              <a:noFill/>
              <a:ln w="28575">
                <a:solidFill>
                  <a:schemeClr val="accent2"/>
                </a:solidFill>
                <a:round/>
                <a:headEnd type="none" w="sm" len="sm"/>
                <a:tailEnd type="none" w="sm" len="sm"/>
              </a:ln>
              <a:effectLst/>
            </p:spPr>
            <p:txBody>
              <a:bodyPr/>
              <a:lstStyle/>
              <a:p>
                <a:endParaRPr lang="ar-SA"/>
              </a:p>
            </p:txBody>
          </p:sp>
          <p:sp>
            <p:nvSpPr>
              <p:cNvPr id="279699" name="Line 147"/>
              <p:cNvSpPr>
                <a:spLocks noChangeShapeType="1"/>
              </p:cNvSpPr>
              <p:nvPr/>
            </p:nvSpPr>
            <p:spPr bwMode="blackWhite">
              <a:xfrm flipV="1">
                <a:off x="3082" y="2442"/>
                <a:ext cx="37" cy="74"/>
              </a:xfrm>
              <a:prstGeom prst="line">
                <a:avLst/>
              </a:prstGeom>
              <a:noFill/>
              <a:ln w="28575">
                <a:solidFill>
                  <a:schemeClr val="accent2"/>
                </a:solidFill>
                <a:round/>
                <a:headEnd type="none" w="sm" len="sm"/>
                <a:tailEnd type="none" w="sm" len="sm"/>
              </a:ln>
              <a:effectLst/>
            </p:spPr>
            <p:txBody>
              <a:bodyPr/>
              <a:lstStyle/>
              <a:p>
                <a:endParaRPr lang="ar-SA"/>
              </a:p>
            </p:txBody>
          </p:sp>
          <p:sp>
            <p:nvSpPr>
              <p:cNvPr id="279700" name="Line 148"/>
              <p:cNvSpPr>
                <a:spLocks noChangeShapeType="1"/>
              </p:cNvSpPr>
              <p:nvPr/>
            </p:nvSpPr>
            <p:spPr bwMode="blackWhite">
              <a:xfrm flipV="1">
                <a:off x="2979" y="2409"/>
                <a:ext cx="56" cy="37"/>
              </a:xfrm>
              <a:prstGeom prst="line">
                <a:avLst/>
              </a:prstGeom>
              <a:noFill/>
              <a:ln w="28575">
                <a:solidFill>
                  <a:schemeClr val="accent2"/>
                </a:solidFill>
                <a:round/>
                <a:headEnd type="none" w="sm" len="sm"/>
                <a:tailEnd type="none" w="sm" len="sm"/>
              </a:ln>
              <a:effectLst/>
            </p:spPr>
            <p:txBody>
              <a:bodyPr/>
              <a:lstStyle/>
              <a:p>
                <a:endParaRPr lang="ar-SA"/>
              </a:p>
            </p:txBody>
          </p:sp>
          <p:sp>
            <p:nvSpPr>
              <p:cNvPr id="279701" name="Line 149"/>
              <p:cNvSpPr>
                <a:spLocks noChangeShapeType="1"/>
              </p:cNvSpPr>
              <p:nvPr/>
            </p:nvSpPr>
            <p:spPr bwMode="blackWhite">
              <a:xfrm>
                <a:off x="2967" y="2302"/>
                <a:ext cx="64" cy="21"/>
              </a:xfrm>
              <a:prstGeom prst="line">
                <a:avLst/>
              </a:prstGeom>
              <a:noFill/>
              <a:ln w="28575">
                <a:solidFill>
                  <a:schemeClr val="accent2"/>
                </a:solidFill>
                <a:round/>
                <a:headEnd type="none" w="sm" len="sm"/>
                <a:tailEnd type="none" w="sm" len="sm"/>
              </a:ln>
              <a:effectLst/>
            </p:spPr>
            <p:txBody>
              <a:bodyPr/>
              <a:lstStyle/>
              <a:p>
                <a:endParaRPr lang="ar-SA"/>
              </a:p>
            </p:txBody>
          </p:sp>
          <p:sp>
            <p:nvSpPr>
              <p:cNvPr id="279702" name="Line 150"/>
              <p:cNvSpPr>
                <a:spLocks noChangeShapeType="1"/>
              </p:cNvSpPr>
              <p:nvPr/>
            </p:nvSpPr>
            <p:spPr bwMode="blackWhite">
              <a:xfrm>
                <a:off x="3020" y="2201"/>
                <a:ext cx="46" cy="43"/>
              </a:xfrm>
              <a:prstGeom prst="line">
                <a:avLst/>
              </a:prstGeom>
              <a:noFill/>
              <a:ln w="28575">
                <a:solidFill>
                  <a:schemeClr val="accent2"/>
                </a:solidFill>
                <a:round/>
                <a:headEnd type="none" w="sm" len="sm"/>
                <a:tailEnd type="none" w="sm" len="sm"/>
              </a:ln>
              <a:effectLst/>
            </p:spPr>
            <p:txBody>
              <a:bodyPr/>
              <a:lstStyle/>
              <a:p>
                <a:endParaRPr lang="ar-SA"/>
              </a:p>
            </p:txBody>
          </p:sp>
        </p:grpSp>
        <p:sp>
          <p:nvSpPr>
            <p:cNvPr id="279703" name="Rectangle 151"/>
            <p:cNvSpPr>
              <a:spLocks noChangeArrowheads="1"/>
            </p:cNvSpPr>
            <p:nvPr/>
          </p:nvSpPr>
          <p:spPr bwMode="blackWhite">
            <a:xfrm>
              <a:off x="3058" y="2229"/>
              <a:ext cx="508" cy="231"/>
            </a:xfrm>
            <a:prstGeom prst="rect">
              <a:avLst/>
            </a:prstGeom>
            <a:noFill/>
            <a:ln w="28575">
              <a:noFill/>
              <a:miter lim="800000"/>
              <a:headEnd/>
              <a:tailEnd/>
            </a:ln>
            <a:effectLst/>
          </p:spPr>
          <p:txBody>
            <a:bodyPr wrap="none" lIns="92075" tIns="46038" rIns="92075" bIns="46038">
              <a:spAutoFit/>
            </a:bodyPr>
            <a:lstStyle/>
            <a:p>
              <a:pPr algn="ctr" eaLnBrk="0" hangingPunct="0">
                <a:spcBef>
                  <a:spcPct val="0"/>
                </a:spcBef>
                <a:buClrTx/>
                <a:buFontTx/>
                <a:buNone/>
              </a:pPr>
              <a:r>
                <a:rPr lang="en-US" sz="1800">
                  <a:solidFill>
                    <a:schemeClr val="bg2"/>
                  </a:solidFill>
                </a:rPr>
                <a:t>Event</a:t>
              </a:r>
            </a:p>
          </p:txBody>
        </p:sp>
      </p:grpSp>
      <p:pic>
        <p:nvPicPr>
          <p:cNvPr id="279714" name="Picture 162" descr="Concept: Trigger"/>
          <p:cNvPicPr>
            <a:picLocks noChangeAspect="1" noChangeArrowheads="1"/>
          </p:cNvPicPr>
          <p:nvPr/>
        </p:nvPicPr>
        <p:blipFill>
          <a:blip r:embed="rId3"/>
          <a:srcRect/>
          <a:stretch>
            <a:fillRect/>
          </a:stretch>
        </p:blipFill>
        <p:spPr bwMode="gray">
          <a:xfrm>
            <a:off x="3765550" y="1739900"/>
            <a:ext cx="723900" cy="723900"/>
          </a:xfrm>
          <a:prstGeom prst="rect">
            <a:avLst/>
          </a:prstGeom>
          <a:noFill/>
        </p:spPr>
      </p:pic>
      <p:pic>
        <p:nvPicPr>
          <p:cNvPr id="279716" name="Picture 164" descr="Concept: Trigger"/>
          <p:cNvPicPr>
            <a:picLocks noChangeAspect="1" noChangeArrowheads="1"/>
          </p:cNvPicPr>
          <p:nvPr/>
        </p:nvPicPr>
        <p:blipFill>
          <a:blip r:embed="rId3"/>
          <a:srcRect/>
          <a:stretch>
            <a:fillRect/>
          </a:stretch>
        </p:blipFill>
        <p:spPr bwMode="gray">
          <a:xfrm>
            <a:off x="6718300" y="3238500"/>
            <a:ext cx="723900" cy="723900"/>
          </a:xfrm>
          <a:prstGeom prst="rect">
            <a:avLst/>
          </a:prstGeom>
          <a:noFill/>
        </p:spPr>
      </p:pic>
      <p:pic>
        <p:nvPicPr>
          <p:cNvPr id="279717" name="Picture 165" descr="Concept: Trigger"/>
          <p:cNvPicPr>
            <a:picLocks noChangeAspect="1" noChangeArrowheads="1"/>
          </p:cNvPicPr>
          <p:nvPr/>
        </p:nvPicPr>
        <p:blipFill>
          <a:blip r:embed="rId3"/>
          <a:srcRect/>
          <a:stretch>
            <a:fillRect/>
          </a:stretch>
        </p:blipFill>
        <p:spPr bwMode="gray">
          <a:xfrm>
            <a:off x="6718300" y="1739900"/>
            <a:ext cx="723900" cy="723900"/>
          </a:xfrm>
          <a:prstGeom prst="rect">
            <a:avLst/>
          </a:prstGeom>
          <a:noFill/>
        </p:spPr>
      </p:pic>
      <p:sp>
        <p:nvSpPr>
          <p:cNvPr id="279616" name="Line 64"/>
          <p:cNvSpPr>
            <a:spLocks noChangeShapeType="1"/>
          </p:cNvSpPr>
          <p:nvPr/>
        </p:nvSpPr>
        <p:spPr bwMode="auto">
          <a:xfrm flipH="1">
            <a:off x="2660650" y="4064000"/>
            <a:ext cx="739775" cy="0"/>
          </a:xfrm>
          <a:prstGeom prst="line">
            <a:avLst/>
          </a:prstGeom>
          <a:noFill/>
          <a:ln w="28575">
            <a:solidFill>
              <a:schemeClr val="tx2"/>
            </a:solidFill>
            <a:prstDash val="dash"/>
            <a:round/>
            <a:headEnd type="triangle" w="sm" len="sm"/>
            <a:tailEnd type="none" w="sm" len="sm"/>
          </a:ln>
          <a:effectLst/>
        </p:spPr>
        <p:txBody>
          <a:bodyPr/>
          <a:lstStyle/>
          <a:p>
            <a:endParaRPr lang="ar-SA"/>
          </a:p>
        </p:txBody>
      </p:sp>
      <p:sp>
        <p:nvSpPr>
          <p:cNvPr id="279617" name="Line 65"/>
          <p:cNvSpPr>
            <a:spLocks noChangeShapeType="1"/>
          </p:cNvSpPr>
          <p:nvPr/>
        </p:nvSpPr>
        <p:spPr bwMode="auto">
          <a:xfrm flipV="1">
            <a:off x="2667000" y="4067175"/>
            <a:ext cx="4763" cy="846138"/>
          </a:xfrm>
          <a:prstGeom prst="line">
            <a:avLst/>
          </a:prstGeom>
          <a:noFill/>
          <a:ln w="28575">
            <a:solidFill>
              <a:schemeClr val="tx2"/>
            </a:solidFill>
            <a:prstDash val="dash"/>
            <a:round/>
            <a:headEnd type="none" w="sm" len="sm"/>
            <a:tailEnd type="none" w="sm" len="sm"/>
          </a:ln>
          <a:effectLst/>
        </p:spPr>
        <p:txBody>
          <a:bodyPr/>
          <a:lstStyle/>
          <a:p>
            <a:endParaRPr lang="ar-SA"/>
          </a:p>
        </p:txBody>
      </p:sp>
      <p:sp>
        <p:nvSpPr>
          <p:cNvPr id="279618" name="Line 66"/>
          <p:cNvSpPr>
            <a:spLocks noChangeShapeType="1"/>
          </p:cNvSpPr>
          <p:nvPr/>
        </p:nvSpPr>
        <p:spPr bwMode="auto">
          <a:xfrm>
            <a:off x="2667000" y="4916488"/>
            <a:ext cx="1447800" cy="7937"/>
          </a:xfrm>
          <a:prstGeom prst="line">
            <a:avLst/>
          </a:prstGeom>
          <a:noFill/>
          <a:ln w="28575">
            <a:solidFill>
              <a:schemeClr val="tx2"/>
            </a:solidFill>
            <a:prstDash val="dash"/>
            <a:round/>
            <a:headEnd type="none" w="sm" len="sm"/>
            <a:tailEnd type="none" w="sm" len="sm"/>
          </a:ln>
          <a:effectLst/>
        </p:spPr>
        <p:txBody>
          <a:bodyPr/>
          <a:lstStyle/>
          <a:p>
            <a:endParaRPr lang="ar-SA"/>
          </a:p>
        </p:txBody>
      </p:sp>
      <p:sp>
        <p:nvSpPr>
          <p:cNvPr id="279718" name="Line 166"/>
          <p:cNvSpPr>
            <a:spLocks noChangeShapeType="1"/>
          </p:cNvSpPr>
          <p:nvPr/>
        </p:nvSpPr>
        <p:spPr bwMode="auto">
          <a:xfrm flipH="1">
            <a:off x="2660650" y="2590800"/>
            <a:ext cx="739775" cy="0"/>
          </a:xfrm>
          <a:prstGeom prst="line">
            <a:avLst/>
          </a:prstGeom>
          <a:noFill/>
          <a:ln w="28575">
            <a:solidFill>
              <a:schemeClr val="tx2"/>
            </a:solidFill>
            <a:prstDash val="dash"/>
            <a:round/>
            <a:headEnd type="triangle" w="sm" len="sm"/>
            <a:tailEnd type="none" w="sm" len="sm"/>
          </a:ln>
          <a:effectLst/>
        </p:spPr>
        <p:txBody>
          <a:bodyPr/>
          <a:lstStyle/>
          <a:p>
            <a:endParaRPr lang="ar-SA"/>
          </a:p>
        </p:txBody>
      </p:sp>
      <p:sp>
        <p:nvSpPr>
          <p:cNvPr id="279719" name="Line 167"/>
          <p:cNvSpPr>
            <a:spLocks noChangeShapeType="1"/>
          </p:cNvSpPr>
          <p:nvPr/>
        </p:nvSpPr>
        <p:spPr bwMode="auto">
          <a:xfrm flipV="1">
            <a:off x="2667000" y="2593975"/>
            <a:ext cx="4763" cy="846138"/>
          </a:xfrm>
          <a:prstGeom prst="line">
            <a:avLst/>
          </a:prstGeom>
          <a:noFill/>
          <a:ln w="28575">
            <a:solidFill>
              <a:schemeClr val="tx2"/>
            </a:solidFill>
            <a:prstDash val="dash"/>
            <a:round/>
            <a:headEnd type="none" w="sm" len="sm"/>
            <a:tailEnd type="none" w="sm" len="sm"/>
          </a:ln>
          <a:effectLst/>
        </p:spPr>
        <p:txBody>
          <a:bodyPr/>
          <a:lstStyle/>
          <a:p>
            <a:endParaRPr lang="ar-SA"/>
          </a:p>
        </p:txBody>
      </p:sp>
      <p:sp>
        <p:nvSpPr>
          <p:cNvPr id="279720" name="Line 168"/>
          <p:cNvSpPr>
            <a:spLocks noChangeShapeType="1"/>
          </p:cNvSpPr>
          <p:nvPr/>
        </p:nvSpPr>
        <p:spPr bwMode="auto">
          <a:xfrm>
            <a:off x="2667000" y="3443288"/>
            <a:ext cx="1295400" cy="6350"/>
          </a:xfrm>
          <a:prstGeom prst="line">
            <a:avLst/>
          </a:prstGeom>
          <a:noFill/>
          <a:ln w="28575">
            <a:solidFill>
              <a:schemeClr val="tx2"/>
            </a:solidFill>
            <a:prstDash val="dash"/>
            <a:round/>
            <a:headEnd type="none" w="sm" len="sm"/>
            <a:tailEnd type="none" w="sm" len="sm"/>
          </a:ln>
          <a:effectLst/>
        </p:spPr>
        <p:txBody>
          <a:bodyPr/>
          <a:lstStyle/>
          <a:p>
            <a:endParaRPr lang="ar-SA"/>
          </a:p>
        </p:txBody>
      </p:sp>
      <p:pic>
        <p:nvPicPr>
          <p:cNvPr id="279722" name="Picture 170" descr="Concept: Trigger"/>
          <p:cNvPicPr>
            <a:picLocks noChangeAspect="1" noChangeArrowheads="1"/>
          </p:cNvPicPr>
          <p:nvPr/>
        </p:nvPicPr>
        <p:blipFill>
          <a:blip r:embed="rId3"/>
          <a:srcRect/>
          <a:stretch>
            <a:fillRect/>
          </a:stretch>
        </p:blipFill>
        <p:spPr bwMode="gray">
          <a:xfrm>
            <a:off x="3765550" y="4787900"/>
            <a:ext cx="723900" cy="723900"/>
          </a:xfrm>
          <a:prstGeom prst="rect">
            <a:avLst/>
          </a:prstGeom>
          <a:noFill/>
        </p:spPr>
      </p:pic>
      <p:pic>
        <p:nvPicPr>
          <p:cNvPr id="279723" name="Picture 171" descr="Concept: Trigger"/>
          <p:cNvPicPr>
            <a:picLocks noChangeAspect="1" noChangeArrowheads="1"/>
          </p:cNvPicPr>
          <p:nvPr/>
        </p:nvPicPr>
        <p:blipFill>
          <a:blip r:embed="rId3"/>
          <a:srcRect/>
          <a:stretch>
            <a:fillRect/>
          </a:stretch>
        </p:blipFill>
        <p:spPr bwMode="gray">
          <a:xfrm>
            <a:off x="3765550" y="3238500"/>
            <a:ext cx="723900" cy="723900"/>
          </a:xfrm>
          <a:prstGeom prst="rect">
            <a:avLst/>
          </a:prstGeom>
          <a:noFill/>
        </p:spPr>
      </p:pic>
    </p:spTree>
  </p:cSld>
  <p:clrMapOvr>
    <a:masterClrMapping/>
  </p:clrMapOvr>
  <p:transition/>
</p:sld>
</file>

<file path=ppt/slides/slide1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90818" name="Rectangle 2"/>
          <p:cNvSpPr>
            <a:spLocks noGrp="1" noChangeArrowheads="1"/>
          </p:cNvSpPr>
          <p:nvPr>
            <p:ph type="title"/>
          </p:nvPr>
        </p:nvSpPr>
        <p:spPr/>
        <p:txBody>
          <a:bodyPr/>
          <a:lstStyle/>
          <a:p>
            <a:endParaRPr lang="ar-SA"/>
          </a:p>
        </p:txBody>
      </p:sp>
    </p:spTree>
  </p:cSld>
  <p:clrMapOvr>
    <a:masterClrMapping/>
  </p:clrMapOvr>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1608" name="Rectangle 8"/>
          <p:cNvSpPr>
            <a:spLocks noGrp="1" noChangeArrowheads="1"/>
          </p:cNvSpPr>
          <p:nvPr>
            <p:ph type="title"/>
          </p:nvPr>
        </p:nvSpPr>
        <p:spPr/>
        <p:txBody>
          <a:bodyPr/>
          <a:lstStyle/>
          <a:p>
            <a:r>
              <a:rPr lang="en-US"/>
              <a:t>Summary</a:t>
            </a:r>
          </a:p>
        </p:txBody>
      </p:sp>
      <p:sp>
        <p:nvSpPr>
          <p:cNvPr id="281609" name="Rectangle 9"/>
          <p:cNvSpPr>
            <a:spLocks noGrp="1" noChangeArrowheads="1"/>
          </p:cNvSpPr>
          <p:nvPr>
            <p:ph type="body" idx="1"/>
          </p:nvPr>
        </p:nvSpPr>
        <p:spPr>
          <a:xfrm>
            <a:off x="863600" y="1816100"/>
            <a:ext cx="7366000" cy="4037013"/>
          </a:xfrm>
        </p:spPr>
        <p:txBody>
          <a:bodyPr/>
          <a:lstStyle/>
          <a:p>
            <a:r>
              <a:rPr lang="en-US"/>
              <a:t>In this lesson, you should have learned that:</a:t>
            </a:r>
          </a:p>
          <a:p>
            <a:pPr lvl="1"/>
            <a:r>
              <a:rPr lang="en-US"/>
              <a:t>Triggers are event-activated program units</a:t>
            </a:r>
          </a:p>
          <a:p>
            <a:pPr lvl="1"/>
            <a:r>
              <a:rPr lang="en-US"/>
              <a:t>You can categorize triggers based on function or name to help you understand how they work</a:t>
            </a:r>
          </a:p>
          <a:p>
            <a:pPr lvl="1"/>
            <a:r>
              <a:rPr lang="en-US"/>
              <a:t>Trigger components are:</a:t>
            </a:r>
          </a:p>
          <a:p>
            <a:pPr lvl="2"/>
            <a:r>
              <a:rPr lang="en-US"/>
              <a:t>Type: Defines the event that fires the trigger</a:t>
            </a:r>
          </a:p>
          <a:p>
            <a:pPr lvl="2"/>
            <a:r>
              <a:rPr lang="en-US"/>
              <a:t>Code: The actions a trigger performs</a:t>
            </a:r>
          </a:p>
          <a:p>
            <a:pPr lvl="2"/>
            <a:r>
              <a:rPr lang="en-US"/>
              <a:t>Scope: Specifies the level (form, block, or item) at which the trigger is defined</a:t>
            </a:r>
          </a:p>
          <a:p>
            <a:pPr lvl="1"/>
            <a:r>
              <a:rPr lang="en-US"/>
              <a:t>The Execution Hierarchy trigger property alters the firing sequence of a trigger</a:t>
            </a:r>
          </a:p>
        </p:txBody>
      </p:sp>
    </p:spTree>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7272" name="Rectangle 8"/>
          <p:cNvSpPr>
            <a:spLocks noGrp="1" noChangeArrowheads="1"/>
          </p:cNvSpPr>
          <p:nvPr>
            <p:ph type="title"/>
          </p:nvPr>
        </p:nvSpPr>
        <p:spPr/>
        <p:txBody>
          <a:bodyPr/>
          <a:lstStyle/>
          <a:p>
            <a:r>
              <a:rPr lang="en-US"/>
              <a:t>Objectives</a:t>
            </a:r>
          </a:p>
        </p:txBody>
      </p:sp>
      <p:sp>
        <p:nvSpPr>
          <p:cNvPr id="267273" name="Rectangle 9"/>
          <p:cNvSpPr>
            <a:spLocks noGrp="1" noChangeArrowheads="1"/>
          </p:cNvSpPr>
          <p:nvPr>
            <p:ph type="body" idx="1"/>
          </p:nvPr>
        </p:nvSpPr>
        <p:spPr/>
        <p:txBody>
          <a:bodyPr/>
          <a:lstStyle/>
          <a:p>
            <a:r>
              <a:rPr lang="en-US"/>
              <a:t>After completing this lesson, you should be able to do the following:</a:t>
            </a:r>
          </a:p>
          <a:p>
            <a:pPr lvl="1"/>
            <a:r>
              <a:rPr lang="en-US"/>
              <a:t>Define triggers</a:t>
            </a:r>
          </a:p>
          <a:p>
            <a:pPr lvl="1"/>
            <a:r>
              <a:rPr lang="en-US"/>
              <a:t>Identify the different trigger categories</a:t>
            </a:r>
          </a:p>
          <a:p>
            <a:pPr lvl="1"/>
            <a:r>
              <a:rPr lang="en-US"/>
              <a:t>Plan the type and scope of triggers in a form</a:t>
            </a:r>
          </a:p>
          <a:p>
            <a:pPr lvl="1"/>
            <a:r>
              <a:rPr lang="en-US"/>
              <a:t>Describe the properties that affect the behavior of a trigger</a:t>
            </a:r>
          </a:p>
        </p:txBody>
      </p:sp>
    </p:spTree>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9346" name="Rectangle 34"/>
          <p:cNvSpPr>
            <a:spLocks noGrp="1" noChangeArrowheads="1"/>
          </p:cNvSpPr>
          <p:nvPr>
            <p:ph type="title"/>
          </p:nvPr>
        </p:nvSpPr>
        <p:spPr/>
        <p:txBody>
          <a:bodyPr/>
          <a:lstStyle/>
          <a:p>
            <a:r>
              <a:rPr lang="en-US"/>
              <a:t>Trigger Overview</a:t>
            </a:r>
          </a:p>
        </p:txBody>
      </p:sp>
      <p:sp>
        <p:nvSpPr>
          <p:cNvPr id="269317" name="Rectangle 5"/>
          <p:cNvSpPr>
            <a:spLocks noChangeArrowheads="1"/>
          </p:cNvSpPr>
          <p:nvPr/>
        </p:nvSpPr>
        <p:spPr bwMode="auto">
          <a:xfrm>
            <a:off x="3946525" y="3062288"/>
            <a:ext cx="806450" cy="366712"/>
          </a:xfrm>
          <a:prstGeom prst="rect">
            <a:avLst/>
          </a:prstGeom>
          <a:noFill/>
          <a:ln w="9525">
            <a:noFill/>
            <a:miter lim="800000"/>
            <a:headEnd/>
            <a:tailEnd/>
          </a:ln>
          <a:effectLst/>
        </p:spPr>
        <p:txBody>
          <a:bodyPr wrap="none" lIns="92075" tIns="46038" rIns="92075" bIns="46038">
            <a:spAutoFit/>
          </a:bodyPr>
          <a:lstStyle/>
          <a:p>
            <a:pPr eaLnBrk="0" hangingPunct="0">
              <a:spcBef>
                <a:spcPct val="0"/>
              </a:spcBef>
              <a:buClrTx/>
              <a:buFontTx/>
              <a:buNone/>
            </a:pPr>
            <a:r>
              <a:rPr lang="en-US" sz="1800">
                <a:solidFill>
                  <a:schemeClr val="tx1"/>
                </a:solidFill>
              </a:rPr>
              <a:t>Event</a:t>
            </a:r>
          </a:p>
        </p:txBody>
      </p:sp>
      <p:sp>
        <p:nvSpPr>
          <p:cNvPr id="269318" name="Rectangle 6"/>
          <p:cNvSpPr>
            <a:spLocks noChangeArrowheads="1"/>
          </p:cNvSpPr>
          <p:nvPr/>
        </p:nvSpPr>
        <p:spPr bwMode="auto">
          <a:xfrm>
            <a:off x="4343400" y="5116513"/>
            <a:ext cx="1701800" cy="357187"/>
          </a:xfrm>
          <a:prstGeom prst="rect">
            <a:avLst/>
          </a:prstGeom>
          <a:noFill/>
          <a:ln w="9525">
            <a:noFill/>
            <a:miter lim="800000"/>
            <a:headEnd/>
            <a:tailEnd/>
          </a:ln>
          <a:effectLst/>
        </p:spPr>
        <p:txBody>
          <a:bodyPr lIns="82550" tIns="41275" rIns="82550" bIns="41275">
            <a:spAutoFit/>
          </a:bodyPr>
          <a:lstStyle/>
          <a:p>
            <a:pPr algn="ctr" defTabSz="822325" eaLnBrk="0" hangingPunct="0">
              <a:spcBef>
                <a:spcPct val="50000"/>
              </a:spcBef>
              <a:buClrTx/>
              <a:buFontTx/>
              <a:buNone/>
            </a:pPr>
            <a:r>
              <a:rPr lang="en-US" sz="1800">
                <a:solidFill>
                  <a:schemeClr val="tx1"/>
                </a:solidFill>
              </a:rPr>
              <a:t>Trigger types</a:t>
            </a:r>
          </a:p>
        </p:txBody>
      </p:sp>
      <p:sp>
        <p:nvSpPr>
          <p:cNvPr id="269319" name="Rectangle 7"/>
          <p:cNvSpPr>
            <a:spLocks noChangeArrowheads="1"/>
          </p:cNvSpPr>
          <p:nvPr/>
        </p:nvSpPr>
        <p:spPr bwMode="auto">
          <a:xfrm>
            <a:off x="1319213" y="2103438"/>
            <a:ext cx="2490787" cy="2833687"/>
          </a:xfrm>
          <a:prstGeom prst="rect">
            <a:avLst/>
          </a:prstGeom>
          <a:noFill/>
          <a:ln w="9525">
            <a:noFill/>
            <a:miter lim="800000"/>
            <a:headEnd/>
            <a:tailEnd/>
          </a:ln>
          <a:effectLst/>
        </p:spPr>
        <p:txBody>
          <a:bodyPr lIns="82550" tIns="41275" rIns="82550" bIns="41275">
            <a:spAutoFit/>
          </a:bodyPr>
          <a:lstStyle/>
          <a:p>
            <a:pPr defTabSz="822325" eaLnBrk="0" hangingPunct="0">
              <a:spcBef>
                <a:spcPct val="50000"/>
              </a:spcBef>
              <a:buClrTx/>
              <a:buFontTx/>
              <a:buNone/>
            </a:pPr>
            <a:r>
              <a:rPr lang="en-US" sz="1800">
                <a:solidFill>
                  <a:schemeClr val="tx1"/>
                </a:solidFill>
              </a:rPr>
              <a:t>Queries</a:t>
            </a:r>
          </a:p>
          <a:p>
            <a:pPr defTabSz="822325" eaLnBrk="0" hangingPunct="0">
              <a:spcBef>
                <a:spcPct val="50000"/>
              </a:spcBef>
              <a:buClrTx/>
              <a:buFontTx/>
              <a:buNone/>
            </a:pPr>
            <a:r>
              <a:rPr lang="en-US" sz="1800">
                <a:solidFill>
                  <a:schemeClr val="tx1"/>
                </a:solidFill>
              </a:rPr>
              <a:t>Validation</a:t>
            </a:r>
          </a:p>
          <a:p>
            <a:pPr defTabSz="822325" eaLnBrk="0" hangingPunct="0">
              <a:spcBef>
                <a:spcPct val="50000"/>
              </a:spcBef>
              <a:buClrTx/>
              <a:buFontTx/>
              <a:buNone/>
            </a:pPr>
            <a:r>
              <a:rPr lang="en-US" sz="1800">
                <a:solidFill>
                  <a:schemeClr val="tx1"/>
                </a:solidFill>
              </a:rPr>
              <a:t>Navigation</a:t>
            </a:r>
          </a:p>
          <a:p>
            <a:pPr defTabSz="822325" eaLnBrk="0" hangingPunct="0">
              <a:spcBef>
                <a:spcPct val="50000"/>
              </a:spcBef>
              <a:buClrTx/>
              <a:buFontTx/>
              <a:buNone/>
            </a:pPr>
            <a:r>
              <a:rPr lang="en-US" sz="1800">
                <a:solidFill>
                  <a:schemeClr val="tx1"/>
                </a:solidFill>
              </a:rPr>
              <a:t>Interaction</a:t>
            </a:r>
          </a:p>
          <a:p>
            <a:pPr defTabSz="822325" eaLnBrk="0" hangingPunct="0">
              <a:spcBef>
                <a:spcPct val="50000"/>
              </a:spcBef>
              <a:buClrTx/>
              <a:buFontTx/>
              <a:buNone/>
            </a:pPr>
            <a:r>
              <a:rPr lang="en-US" sz="1800">
                <a:solidFill>
                  <a:schemeClr val="tx1"/>
                </a:solidFill>
              </a:rPr>
              <a:t>Internal event</a:t>
            </a:r>
          </a:p>
          <a:p>
            <a:pPr defTabSz="822325" eaLnBrk="0" hangingPunct="0">
              <a:spcBef>
                <a:spcPct val="50000"/>
              </a:spcBef>
              <a:buClrTx/>
              <a:buFontTx/>
              <a:buNone/>
            </a:pPr>
            <a:r>
              <a:rPr lang="en-US" sz="1800">
                <a:solidFill>
                  <a:schemeClr val="tx1"/>
                </a:solidFill>
              </a:rPr>
              <a:t>Errors/Messages</a:t>
            </a:r>
          </a:p>
          <a:p>
            <a:pPr defTabSz="822325" eaLnBrk="0" hangingPunct="0">
              <a:spcBef>
                <a:spcPct val="50000"/>
              </a:spcBef>
              <a:buClrTx/>
              <a:buFontTx/>
              <a:buNone/>
            </a:pPr>
            <a:r>
              <a:rPr lang="en-US" sz="1800">
                <a:solidFill>
                  <a:schemeClr val="tx1"/>
                </a:solidFill>
              </a:rPr>
              <a:t>Others</a:t>
            </a:r>
          </a:p>
        </p:txBody>
      </p:sp>
      <p:sp>
        <p:nvSpPr>
          <p:cNvPr id="269321" name="Line 9"/>
          <p:cNvSpPr>
            <a:spLocks noChangeShapeType="1"/>
          </p:cNvSpPr>
          <p:nvPr/>
        </p:nvSpPr>
        <p:spPr bwMode="auto">
          <a:xfrm>
            <a:off x="3363913" y="1985963"/>
            <a:ext cx="544512" cy="0"/>
          </a:xfrm>
          <a:prstGeom prst="line">
            <a:avLst/>
          </a:prstGeom>
          <a:noFill/>
          <a:ln w="28575">
            <a:solidFill>
              <a:schemeClr val="tx1"/>
            </a:solidFill>
            <a:round/>
            <a:headEnd type="none" w="sm" len="sm"/>
            <a:tailEnd type="none" w="sm" len="sm"/>
          </a:ln>
          <a:effectLst/>
        </p:spPr>
        <p:txBody>
          <a:bodyPr/>
          <a:lstStyle/>
          <a:p>
            <a:endParaRPr lang="ar-SA"/>
          </a:p>
        </p:txBody>
      </p:sp>
      <p:sp>
        <p:nvSpPr>
          <p:cNvPr id="269322" name="Line 10"/>
          <p:cNvSpPr>
            <a:spLocks noChangeShapeType="1"/>
          </p:cNvSpPr>
          <p:nvPr/>
        </p:nvSpPr>
        <p:spPr bwMode="auto">
          <a:xfrm>
            <a:off x="3363913" y="5049838"/>
            <a:ext cx="544512" cy="0"/>
          </a:xfrm>
          <a:prstGeom prst="line">
            <a:avLst/>
          </a:prstGeom>
          <a:noFill/>
          <a:ln w="28575">
            <a:solidFill>
              <a:schemeClr val="tx1"/>
            </a:solidFill>
            <a:round/>
            <a:headEnd type="none" w="sm" len="sm"/>
            <a:tailEnd type="none" w="sm" len="sm"/>
          </a:ln>
          <a:effectLst/>
        </p:spPr>
        <p:txBody>
          <a:bodyPr/>
          <a:lstStyle/>
          <a:p>
            <a:endParaRPr lang="ar-SA"/>
          </a:p>
        </p:txBody>
      </p:sp>
      <p:sp>
        <p:nvSpPr>
          <p:cNvPr id="269323" name="Line 11"/>
          <p:cNvSpPr>
            <a:spLocks noChangeShapeType="1"/>
          </p:cNvSpPr>
          <p:nvPr/>
        </p:nvSpPr>
        <p:spPr bwMode="auto">
          <a:xfrm flipV="1">
            <a:off x="3894138" y="1981200"/>
            <a:ext cx="0" cy="3073400"/>
          </a:xfrm>
          <a:prstGeom prst="line">
            <a:avLst/>
          </a:prstGeom>
          <a:noFill/>
          <a:ln w="28575">
            <a:solidFill>
              <a:schemeClr val="tx1"/>
            </a:solidFill>
            <a:round/>
            <a:headEnd type="none" w="sm" len="sm"/>
            <a:tailEnd type="none" w="sm" len="sm"/>
          </a:ln>
          <a:effectLst/>
        </p:spPr>
        <p:txBody>
          <a:bodyPr/>
          <a:lstStyle/>
          <a:p>
            <a:endParaRPr lang="ar-SA"/>
          </a:p>
        </p:txBody>
      </p:sp>
      <p:sp>
        <p:nvSpPr>
          <p:cNvPr id="269324" name="Rectangle 12"/>
          <p:cNvSpPr>
            <a:spLocks noChangeArrowheads="1"/>
          </p:cNvSpPr>
          <p:nvPr/>
        </p:nvSpPr>
        <p:spPr bwMode="blackWhite">
          <a:xfrm>
            <a:off x="6629400" y="1914525"/>
            <a:ext cx="1485900" cy="687388"/>
          </a:xfrm>
          <a:prstGeom prst="rect">
            <a:avLst/>
          </a:prstGeom>
          <a:solidFill>
            <a:srgbClr val="CCCCCC"/>
          </a:solidFill>
          <a:ln w="25400">
            <a:solidFill>
              <a:schemeClr val="bg2"/>
            </a:solidFill>
            <a:miter lim="800000"/>
            <a:headEnd/>
            <a:tailEnd/>
          </a:ln>
          <a:effectLst/>
        </p:spPr>
        <p:txBody>
          <a:bodyPr wrap="none" lIns="92075" tIns="46038" rIns="92075" bIns="46038" anchor="ctr"/>
          <a:lstStyle/>
          <a:p>
            <a:pPr algn="ctr" eaLnBrk="0" hangingPunct="0">
              <a:spcBef>
                <a:spcPct val="0"/>
              </a:spcBef>
              <a:buClrTx/>
              <a:buFontTx/>
              <a:buNone/>
            </a:pPr>
            <a:r>
              <a:rPr lang="en-US" sz="1800">
                <a:solidFill>
                  <a:schemeClr val="bg2"/>
                </a:solidFill>
              </a:rPr>
              <a:t>PL/SQL</a:t>
            </a:r>
          </a:p>
        </p:txBody>
      </p:sp>
      <p:sp>
        <p:nvSpPr>
          <p:cNvPr id="269325" name="Rectangle 13"/>
          <p:cNvSpPr>
            <a:spLocks noChangeArrowheads="1"/>
          </p:cNvSpPr>
          <p:nvPr/>
        </p:nvSpPr>
        <p:spPr bwMode="auto">
          <a:xfrm>
            <a:off x="5721350" y="3062288"/>
            <a:ext cx="603250" cy="366712"/>
          </a:xfrm>
          <a:prstGeom prst="rect">
            <a:avLst/>
          </a:prstGeom>
          <a:noFill/>
          <a:ln w="9525">
            <a:noFill/>
            <a:miter lim="800000"/>
            <a:headEnd/>
            <a:tailEnd/>
          </a:ln>
          <a:effectLst/>
        </p:spPr>
        <p:txBody>
          <a:bodyPr wrap="none" lIns="92075" tIns="46038" rIns="92075" bIns="46038">
            <a:spAutoFit/>
          </a:bodyPr>
          <a:lstStyle/>
          <a:p>
            <a:pPr eaLnBrk="0" hangingPunct="0">
              <a:spcBef>
                <a:spcPct val="0"/>
              </a:spcBef>
              <a:buClrTx/>
              <a:buFontTx/>
              <a:buNone/>
            </a:pPr>
            <a:r>
              <a:rPr lang="en-US" sz="1800">
                <a:solidFill>
                  <a:schemeClr val="tx1"/>
                </a:solidFill>
              </a:rPr>
              <a:t>Fire</a:t>
            </a:r>
          </a:p>
        </p:txBody>
      </p:sp>
      <p:sp>
        <p:nvSpPr>
          <p:cNvPr id="269326" name="Rectangle 14"/>
          <p:cNvSpPr>
            <a:spLocks noChangeArrowheads="1"/>
          </p:cNvSpPr>
          <p:nvPr/>
        </p:nvSpPr>
        <p:spPr bwMode="blackWhite">
          <a:xfrm>
            <a:off x="6629400" y="3089275"/>
            <a:ext cx="1485900" cy="687388"/>
          </a:xfrm>
          <a:prstGeom prst="rect">
            <a:avLst/>
          </a:prstGeom>
          <a:solidFill>
            <a:srgbClr val="CCCCCC"/>
          </a:solidFill>
          <a:ln w="25400">
            <a:solidFill>
              <a:schemeClr val="bg2"/>
            </a:solidFill>
            <a:miter lim="800000"/>
            <a:headEnd/>
            <a:tailEnd/>
          </a:ln>
          <a:effectLst/>
        </p:spPr>
        <p:txBody>
          <a:bodyPr wrap="none" lIns="92075" tIns="46038" rIns="92075" bIns="46038" anchor="ctr"/>
          <a:lstStyle/>
          <a:p>
            <a:pPr algn="ctr" eaLnBrk="0" hangingPunct="0">
              <a:spcBef>
                <a:spcPct val="0"/>
              </a:spcBef>
              <a:buClrTx/>
              <a:buFontTx/>
              <a:buNone/>
            </a:pPr>
            <a:r>
              <a:rPr lang="en-US" sz="1800">
                <a:solidFill>
                  <a:schemeClr val="bg2"/>
                </a:solidFill>
              </a:rPr>
              <a:t>PL/SQL</a:t>
            </a:r>
          </a:p>
        </p:txBody>
      </p:sp>
      <p:sp>
        <p:nvSpPr>
          <p:cNvPr id="269328" name="Rectangle 16"/>
          <p:cNvSpPr>
            <a:spLocks noChangeArrowheads="1"/>
          </p:cNvSpPr>
          <p:nvPr/>
        </p:nvSpPr>
        <p:spPr bwMode="blackWhite">
          <a:xfrm>
            <a:off x="6629400" y="4264025"/>
            <a:ext cx="1485900" cy="687388"/>
          </a:xfrm>
          <a:prstGeom prst="rect">
            <a:avLst/>
          </a:prstGeom>
          <a:solidFill>
            <a:srgbClr val="CCCCCC"/>
          </a:solidFill>
          <a:ln w="25400">
            <a:solidFill>
              <a:schemeClr val="bg2"/>
            </a:solidFill>
            <a:miter lim="800000"/>
            <a:headEnd/>
            <a:tailEnd/>
          </a:ln>
          <a:effectLst/>
        </p:spPr>
        <p:txBody>
          <a:bodyPr wrap="none" lIns="92075" tIns="46038" rIns="92075" bIns="46038" anchor="ctr"/>
          <a:lstStyle/>
          <a:p>
            <a:pPr algn="ctr" eaLnBrk="0" hangingPunct="0">
              <a:spcBef>
                <a:spcPct val="0"/>
              </a:spcBef>
              <a:buClrTx/>
              <a:buFontTx/>
              <a:buNone/>
            </a:pPr>
            <a:r>
              <a:rPr lang="en-US" sz="1800">
                <a:solidFill>
                  <a:schemeClr val="bg2"/>
                </a:solidFill>
              </a:rPr>
              <a:t>PL/SQL</a:t>
            </a:r>
          </a:p>
        </p:txBody>
      </p:sp>
      <p:sp>
        <p:nvSpPr>
          <p:cNvPr id="269348" name="Line 36"/>
          <p:cNvSpPr>
            <a:spLocks noChangeShapeType="1"/>
          </p:cNvSpPr>
          <p:nvPr/>
        </p:nvSpPr>
        <p:spPr bwMode="auto">
          <a:xfrm>
            <a:off x="3886200" y="3427413"/>
            <a:ext cx="914400" cy="1587"/>
          </a:xfrm>
          <a:prstGeom prst="line">
            <a:avLst/>
          </a:prstGeom>
          <a:noFill/>
          <a:ln w="28575">
            <a:solidFill>
              <a:schemeClr val="tx1"/>
            </a:solidFill>
            <a:round/>
            <a:headEnd type="none" w="sm" len="sm"/>
            <a:tailEnd type="triangle" w="sm" len="sm"/>
          </a:ln>
          <a:effectLst/>
        </p:spPr>
        <p:txBody>
          <a:bodyPr/>
          <a:lstStyle/>
          <a:p>
            <a:endParaRPr lang="ar-SA"/>
          </a:p>
        </p:txBody>
      </p:sp>
      <p:sp>
        <p:nvSpPr>
          <p:cNvPr id="269350" name="Line 38"/>
          <p:cNvSpPr>
            <a:spLocks noChangeShapeType="1"/>
          </p:cNvSpPr>
          <p:nvPr/>
        </p:nvSpPr>
        <p:spPr bwMode="auto">
          <a:xfrm>
            <a:off x="5572125" y="3432175"/>
            <a:ext cx="1042988" cy="1588"/>
          </a:xfrm>
          <a:prstGeom prst="line">
            <a:avLst/>
          </a:prstGeom>
          <a:noFill/>
          <a:ln w="28575">
            <a:solidFill>
              <a:schemeClr val="tx1"/>
            </a:solidFill>
            <a:round/>
            <a:headEnd type="none" w="sm" len="sm"/>
            <a:tailEnd type="triangle" w="sm" len="sm"/>
          </a:ln>
          <a:effectLst/>
        </p:spPr>
        <p:txBody>
          <a:bodyPr/>
          <a:lstStyle/>
          <a:p>
            <a:endParaRPr lang="ar-SA"/>
          </a:p>
        </p:txBody>
      </p:sp>
      <p:sp>
        <p:nvSpPr>
          <p:cNvPr id="269361" name="Text Box 49"/>
          <p:cNvSpPr txBox="1">
            <a:spLocks noChangeArrowheads="1"/>
          </p:cNvSpPr>
          <p:nvPr/>
        </p:nvSpPr>
        <p:spPr bwMode="blackGray">
          <a:xfrm>
            <a:off x="1282700" y="5673725"/>
            <a:ext cx="6823075" cy="603250"/>
          </a:xfrm>
          <a:prstGeom prst="rect">
            <a:avLst/>
          </a:prstGeom>
          <a:solidFill>
            <a:srgbClr val="CC9966"/>
          </a:solidFill>
          <a:ln w="28575">
            <a:solidFill>
              <a:schemeClr val="tx1"/>
            </a:solidFill>
            <a:miter lim="800000"/>
            <a:headEnd/>
            <a:tailEnd/>
          </a:ln>
          <a:effectLst/>
        </p:spPr>
        <p:txBody>
          <a:bodyPr wrap="none" lIns="12700" tIns="12700" rIns="12700" bIns="12700">
            <a:spAutoFit/>
          </a:bodyPr>
          <a:lstStyle/>
          <a:p>
            <a:pPr defTabSz="228600"/>
            <a:r>
              <a:rPr lang="en-US" sz="1800">
                <a:solidFill>
                  <a:schemeClr val="tx1"/>
                </a:solidFill>
              </a:rPr>
              <a:t>Which trigger would you use to perform complex calculations </a:t>
            </a:r>
            <a:br>
              <a:rPr lang="en-US" sz="1800">
                <a:solidFill>
                  <a:schemeClr val="tx1"/>
                </a:solidFill>
              </a:rPr>
            </a:br>
            <a:r>
              <a:rPr lang="en-US" sz="1800">
                <a:solidFill>
                  <a:schemeClr val="tx1"/>
                </a:solidFill>
              </a:rPr>
              <a:t>after a user enters data into an item?</a:t>
            </a:r>
          </a:p>
        </p:txBody>
      </p:sp>
      <p:sp>
        <p:nvSpPr>
          <p:cNvPr id="269363" name="Line 51"/>
          <p:cNvSpPr>
            <a:spLocks noChangeShapeType="1"/>
          </p:cNvSpPr>
          <p:nvPr/>
        </p:nvSpPr>
        <p:spPr bwMode="auto">
          <a:xfrm>
            <a:off x="5572125" y="2257425"/>
            <a:ext cx="1042988" cy="1588"/>
          </a:xfrm>
          <a:prstGeom prst="line">
            <a:avLst/>
          </a:prstGeom>
          <a:noFill/>
          <a:ln w="28575">
            <a:solidFill>
              <a:schemeClr val="tx1"/>
            </a:solidFill>
            <a:round/>
            <a:headEnd type="none" w="sm" len="sm"/>
            <a:tailEnd type="triangle" w="sm" len="sm"/>
          </a:ln>
          <a:effectLst/>
        </p:spPr>
        <p:txBody>
          <a:bodyPr/>
          <a:lstStyle/>
          <a:p>
            <a:endParaRPr lang="ar-SA"/>
          </a:p>
        </p:txBody>
      </p:sp>
      <p:sp>
        <p:nvSpPr>
          <p:cNvPr id="269365" name="Line 53"/>
          <p:cNvSpPr>
            <a:spLocks noChangeShapeType="1"/>
          </p:cNvSpPr>
          <p:nvPr/>
        </p:nvSpPr>
        <p:spPr bwMode="auto">
          <a:xfrm>
            <a:off x="5572125" y="4606925"/>
            <a:ext cx="1042988" cy="1588"/>
          </a:xfrm>
          <a:prstGeom prst="line">
            <a:avLst/>
          </a:prstGeom>
          <a:noFill/>
          <a:ln w="28575">
            <a:solidFill>
              <a:schemeClr val="tx1"/>
            </a:solidFill>
            <a:round/>
            <a:headEnd type="none" w="sm" len="sm"/>
            <a:tailEnd type="triangle" w="sm" len="sm"/>
          </a:ln>
          <a:effectLst/>
        </p:spPr>
        <p:txBody>
          <a:bodyPr/>
          <a:lstStyle/>
          <a:p>
            <a:endParaRPr lang="ar-SA"/>
          </a:p>
        </p:txBody>
      </p:sp>
      <p:pic>
        <p:nvPicPr>
          <p:cNvPr id="269367" name="Picture 55" descr="Concept: Trigger"/>
          <p:cNvPicPr>
            <a:picLocks noChangeAspect="1" noChangeArrowheads="1"/>
          </p:cNvPicPr>
          <p:nvPr/>
        </p:nvPicPr>
        <p:blipFill>
          <a:blip r:embed="rId3"/>
          <a:srcRect/>
          <a:stretch>
            <a:fillRect/>
          </a:stretch>
        </p:blipFill>
        <p:spPr bwMode="gray">
          <a:xfrm>
            <a:off x="4800600" y="1828800"/>
            <a:ext cx="858838" cy="858838"/>
          </a:xfrm>
          <a:prstGeom prst="rect">
            <a:avLst/>
          </a:prstGeom>
          <a:noFill/>
        </p:spPr>
      </p:pic>
      <p:pic>
        <p:nvPicPr>
          <p:cNvPr id="269372" name="Picture 60" descr="Concept: Trigger"/>
          <p:cNvPicPr>
            <a:picLocks noChangeAspect="1" noChangeArrowheads="1"/>
          </p:cNvPicPr>
          <p:nvPr/>
        </p:nvPicPr>
        <p:blipFill>
          <a:blip r:embed="rId3"/>
          <a:srcRect/>
          <a:stretch>
            <a:fillRect/>
          </a:stretch>
        </p:blipFill>
        <p:spPr bwMode="gray">
          <a:xfrm>
            <a:off x="4800600" y="3003550"/>
            <a:ext cx="858838" cy="858838"/>
          </a:xfrm>
          <a:prstGeom prst="rect">
            <a:avLst/>
          </a:prstGeom>
          <a:noFill/>
        </p:spPr>
      </p:pic>
      <p:pic>
        <p:nvPicPr>
          <p:cNvPr id="269373" name="Picture 61" descr="Concept: Trigger"/>
          <p:cNvPicPr>
            <a:picLocks noChangeAspect="1" noChangeArrowheads="1"/>
          </p:cNvPicPr>
          <p:nvPr/>
        </p:nvPicPr>
        <p:blipFill>
          <a:blip r:embed="rId3"/>
          <a:srcRect/>
          <a:stretch>
            <a:fillRect/>
          </a:stretch>
        </p:blipFill>
        <p:spPr bwMode="gray">
          <a:xfrm>
            <a:off x="4800600" y="4178300"/>
            <a:ext cx="858838" cy="858838"/>
          </a:xfrm>
          <a:prstGeom prst="rect">
            <a:avLst/>
          </a:prstGeom>
          <a:noFill/>
        </p:spPr>
      </p:pic>
    </p:spTree>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5941" name="Rectangle 1029"/>
          <p:cNvSpPr>
            <a:spLocks noGrp="1" noChangeArrowheads="1"/>
          </p:cNvSpPr>
          <p:nvPr>
            <p:ph type="title"/>
          </p:nvPr>
        </p:nvSpPr>
        <p:spPr/>
        <p:txBody>
          <a:bodyPr/>
          <a:lstStyle/>
          <a:p>
            <a:r>
              <a:rPr lang="en-US"/>
              <a:t>Grouping Triggers into Categories</a:t>
            </a:r>
          </a:p>
        </p:txBody>
      </p:sp>
      <p:sp>
        <p:nvSpPr>
          <p:cNvPr id="295942" name="Rectangle 1030"/>
          <p:cNvSpPr>
            <a:spLocks noGrp="1" noChangeArrowheads="1"/>
          </p:cNvSpPr>
          <p:nvPr>
            <p:ph type="body" sz="half" idx="1"/>
          </p:nvPr>
        </p:nvSpPr>
        <p:spPr/>
        <p:txBody>
          <a:bodyPr/>
          <a:lstStyle/>
          <a:p>
            <a:r>
              <a:rPr lang="en-US" sz="2000"/>
              <a:t>Triggers may be grouped into functional categories:</a:t>
            </a:r>
          </a:p>
          <a:p>
            <a:pPr lvl="1"/>
            <a:r>
              <a:rPr lang="en-US" sz="2000"/>
              <a:t>Block processing triggers</a:t>
            </a:r>
          </a:p>
          <a:p>
            <a:pPr lvl="1"/>
            <a:r>
              <a:rPr lang="en-US" sz="2000"/>
              <a:t>Interface event triggers</a:t>
            </a:r>
          </a:p>
          <a:p>
            <a:pPr lvl="1"/>
            <a:r>
              <a:rPr lang="en-US" sz="2000"/>
              <a:t>Master-detail triggers</a:t>
            </a:r>
          </a:p>
          <a:p>
            <a:pPr lvl="1"/>
            <a:r>
              <a:rPr lang="en-US" sz="2000"/>
              <a:t>Message handling triggers</a:t>
            </a:r>
          </a:p>
          <a:p>
            <a:pPr lvl="1"/>
            <a:r>
              <a:rPr lang="en-US" sz="2000"/>
              <a:t>Navigational triggers</a:t>
            </a:r>
          </a:p>
          <a:p>
            <a:pPr lvl="1"/>
            <a:r>
              <a:rPr lang="en-US" sz="2000"/>
              <a:t>Query-time triggers</a:t>
            </a:r>
          </a:p>
          <a:p>
            <a:pPr lvl="1"/>
            <a:r>
              <a:rPr lang="en-US" sz="2000"/>
              <a:t>Transactional triggers</a:t>
            </a:r>
          </a:p>
          <a:p>
            <a:pPr lvl="1"/>
            <a:r>
              <a:rPr lang="en-US" sz="2000"/>
              <a:t>Validation triggers</a:t>
            </a:r>
          </a:p>
        </p:txBody>
      </p:sp>
      <p:sp>
        <p:nvSpPr>
          <p:cNvPr id="295943" name="Rectangle 1031"/>
          <p:cNvSpPr>
            <a:spLocks noGrp="1" noChangeArrowheads="1"/>
          </p:cNvSpPr>
          <p:nvPr>
            <p:ph type="body" sz="half" idx="2"/>
          </p:nvPr>
        </p:nvSpPr>
        <p:spPr/>
        <p:txBody>
          <a:bodyPr/>
          <a:lstStyle/>
          <a:p>
            <a:r>
              <a:rPr lang="en-US" sz="2000"/>
              <a:t>Triggers may be grouped into categories based on name:</a:t>
            </a:r>
          </a:p>
          <a:p>
            <a:pPr lvl="1"/>
            <a:r>
              <a:rPr lang="en-US" sz="2000"/>
              <a:t>When-Event triggers</a:t>
            </a:r>
          </a:p>
          <a:p>
            <a:pPr lvl="1"/>
            <a:r>
              <a:rPr lang="en-US" sz="2000"/>
              <a:t>On-Event triggers</a:t>
            </a:r>
          </a:p>
          <a:p>
            <a:pPr lvl="1"/>
            <a:r>
              <a:rPr lang="en-US" sz="2000"/>
              <a:t>Pre-Event triggers</a:t>
            </a:r>
          </a:p>
          <a:p>
            <a:pPr lvl="1"/>
            <a:r>
              <a:rPr lang="en-US" sz="2000"/>
              <a:t>Post-Event triggers</a:t>
            </a:r>
          </a:p>
          <a:p>
            <a:pPr lvl="1"/>
            <a:r>
              <a:rPr lang="en-US" sz="2000"/>
              <a:t>Key triggers</a:t>
            </a:r>
          </a:p>
        </p:txBody>
      </p:sp>
    </p:spTree>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Tree>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8770" name="Rectangle 2"/>
          <p:cNvSpPr>
            <a:spLocks noGrp="1" noChangeArrowheads="1"/>
          </p:cNvSpPr>
          <p:nvPr>
            <p:ph type="title"/>
          </p:nvPr>
        </p:nvSpPr>
        <p:spPr/>
        <p:txBody>
          <a:bodyPr/>
          <a:lstStyle/>
          <a:p>
            <a:r>
              <a:rPr lang="en-US"/>
              <a:t>Defining Trigger Components</a:t>
            </a:r>
          </a:p>
        </p:txBody>
      </p:sp>
      <p:sp>
        <p:nvSpPr>
          <p:cNvPr id="288792" name="Text Box 24"/>
          <p:cNvSpPr txBox="1">
            <a:spLocks noChangeArrowheads="1"/>
          </p:cNvSpPr>
          <p:nvPr/>
        </p:nvSpPr>
        <p:spPr bwMode="auto">
          <a:xfrm>
            <a:off x="1511300" y="2366963"/>
            <a:ext cx="1384300" cy="300037"/>
          </a:xfrm>
          <a:prstGeom prst="rect">
            <a:avLst/>
          </a:prstGeom>
          <a:noFill/>
          <a:ln w="9525">
            <a:noFill/>
            <a:miter lim="800000"/>
            <a:headEnd/>
            <a:tailEnd/>
          </a:ln>
          <a:effectLst/>
        </p:spPr>
        <p:txBody>
          <a:bodyPr wrap="none" lIns="12700" tIns="12700" rIns="12700" bIns="12700">
            <a:spAutoFit/>
          </a:bodyPr>
          <a:lstStyle/>
          <a:p>
            <a:pPr defTabSz="228600"/>
            <a:r>
              <a:rPr lang="en-US" sz="1800">
                <a:solidFill>
                  <a:schemeClr val="tx1"/>
                </a:solidFill>
              </a:rPr>
              <a:t>What event?</a:t>
            </a:r>
          </a:p>
        </p:txBody>
      </p:sp>
      <p:sp>
        <p:nvSpPr>
          <p:cNvPr id="288794" name="Text Box 26"/>
          <p:cNvSpPr txBox="1">
            <a:spLocks noChangeArrowheads="1"/>
          </p:cNvSpPr>
          <p:nvPr/>
        </p:nvSpPr>
        <p:spPr bwMode="auto">
          <a:xfrm>
            <a:off x="6235700" y="2366963"/>
            <a:ext cx="1460500" cy="300037"/>
          </a:xfrm>
          <a:prstGeom prst="rect">
            <a:avLst/>
          </a:prstGeom>
          <a:noFill/>
          <a:ln w="9525">
            <a:noFill/>
            <a:miter lim="800000"/>
            <a:headEnd/>
            <a:tailEnd/>
          </a:ln>
          <a:effectLst/>
        </p:spPr>
        <p:txBody>
          <a:bodyPr wrap="none" lIns="12700" tIns="12700" rIns="12700" bIns="12700">
            <a:spAutoFit/>
          </a:bodyPr>
          <a:lstStyle/>
          <a:p>
            <a:pPr defTabSz="228600"/>
            <a:r>
              <a:rPr lang="en-US" sz="1800">
                <a:solidFill>
                  <a:schemeClr val="tx1"/>
                </a:solidFill>
              </a:rPr>
              <a:t>What action?</a:t>
            </a:r>
          </a:p>
        </p:txBody>
      </p:sp>
      <p:sp>
        <p:nvSpPr>
          <p:cNvPr id="288796" name="Text Box 28"/>
          <p:cNvSpPr txBox="1">
            <a:spLocks noChangeArrowheads="1"/>
          </p:cNvSpPr>
          <p:nvPr/>
        </p:nvSpPr>
        <p:spPr bwMode="auto">
          <a:xfrm>
            <a:off x="3924300" y="5181600"/>
            <a:ext cx="1295400" cy="300038"/>
          </a:xfrm>
          <a:prstGeom prst="rect">
            <a:avLst/>
          </a:prstGeom>
          <a:noFill/>
          <a:ln w="9525">
            <a:noFill/>
            <a:miter lim="800000"/>
            <a:headEnd/>
            <a:tailEnd/>
          </a:ln>
          <a:effectLst/>
        </p:spPr>
        <p:txBody>
          <a:bodyPr wrap="none" lIns="12700" tIns="12700" rIns="12700" bIns="12700">
            <a:spAutoFit/>
          </a:bodyPr>
          <a:lstStyle/>
          <a:p>
            <a:pPr defTabSz="228600"/>
            <a:r>
              <a:rPr lang="en-US" sz="1800">
                <a:solidFill>
                  <a:schemeClr val="tx1"/>
                </a:solidFill>
              </a:rPr>
              <a:t>What level?</a:t>
            </a:r>
          </a:p>
        </p:txBody>
      </p:sp>
      <p:pic>
        <p:nvPicPr>
          <p:cNvPr id="288800" name="Picture 32" descr="D:\Data\CurrDev\BIA10g\images\pie.gif"/>
          <p:cNvPicPr>
            <a:picLocks noChangeAspect="1" noChangeArrowheads="1"/>
          </p:cNvPicPr>
          <p:nvPr/>
        </p:nvPicPr>
        <p:blipFill>
          <a:blip r:embed="rId3"/>
          <a:srcRect/>
          <a:stretch>
            <a:fillRect/>
          </a:stretch>
        </p:blipFill>
        <p:spPr bwMode="gray">
          <a:xfrm>
            <a:off x="2857500" y="2667000"/>
            <a:ext cx="3429000" cy="1971675"/>
          </a:xfrm>
          <a:prstGeom prst="rect">
            <a:avLst/>
          </a:prstGeom>
          <a:noFill/>
        </p:spPr>
      </p:pic>
      <p:sp>
        <p:nvSpPr>
          <p:cNvPr id="288787" name="Text Box 19"/>
          <p:cNvSpPr txBox="1">
            <a:spLocks noChangeArrowheads="1"/>
          </p:cNvSpPr>
          <p:nvPr/>
        </p:nvSpPr>
        <p:spPr bwMode="auto">
          <a:xfrm>
            <a:off x="3251200" y="3200400"/>
            <a:ext cx="558800" cy="300038"/>
          </a:xfrm>
          <a:prstGeom prst="rect">
            <a:avLst/>
          </a:prstGeom>
          <a:noFill/>
          <a:ln w="9525">
            <a:noFill/>
            <a:miter lim="800000"/>
            <a:headEnd/>
            <a:tailEnd/>
          </a:ln>
          <a:effectLst/>
        </p:spPr>
        <p:txBody>
          <a:bodyPr wrap="none" lIns="12700" tIns="12700" rIns="12700" bIns="12700">
            <a:spAutoFit/>
          </a:bodyPr>
          <a:lstStyle/>
          <a:p>
            <a:pPr defTabSz="228600"/>
            <a:r>
              <a:rPr lang="en-US" sz="1800">
                <a:solidFill>
                  <a:schemeClr val="tx1"/>
                </a:solidFill>
              </a:rPr>
              <a:t>Type</a:t>
            </a:r>
          </a:p>
        </p:txBody>
      </p:sp>
      <p:sp>
        <p:nvSpPr>
          <p:cNvPr id="288780" name="Text Box 12"/>
          <p:cNvSpPr txBox="1">
            <a:spLocks noChangeArrowheads="1"/>
          </p:cNvSpPr>
          <p:nvPr/>
        </p:nvSpPr>
        <p:spPr bwMode="blackWhite">
          <a:xfrm>
            <a:off x="4762500" y="2871788"/>
            <a:ext cx="596900" cy="300037"/>
          </a:xfrm>
          <a:prstGeom prst="rect">
            <a:avLst/>
          </a:prstGeom>
          <a:noFill/>
          <a:ln w="25400">
            <a:noFill/>
            <a:miter lim="800000"/>
            <a:headEnd/>
            <a:tailEnd/>
          </a:ln>
          <a:effectLst/>
        </p:spPr>
        <p:txBody>
          <a:bodyPr wrap="none" lIns="12700" tIns="12700" rIns="12700" bIns="12700">
            <a:spAutoFit/>
          </a:bodyPr>
          <a:lstStyle/>
          <a:p>
            <a:pPr defTabSz="228600"/>
            <a:r>
              <a:rPr lang="en-US" sz="1800">
                <a:solidFill>
                  <a:schemeClr val="tx1"/>
                </a:solidFill>
              </a:rPr>
              <a:t>Code</a:t>
            </a:r>
          </a:p>
        </p:txBody>
      </p:sp>
      <p:sp>
        <p:nvSpPr>
          <p:cNvPr id="288781" name="Text Box 13"/>
          <p:cNvSpPr txBox="1">
            <a:spLocks noChangeArrowheads="1"/>
          </p:cNvSpPr>
          <p:nvPr/>
        </p:nvSpPr>
        <p:spPr bwMode="blackWhite">
          <a:xfrm>
            <a:off x="4648200" y="3629025"/>
            <a:ext cx="711200" cy="300038"/>
          </a:xfrm>
          <a:prstGeom prst="rect">
            <a:avLst/>
          </a:prstGeom>
          <a:noFill/>
          <a:ln w="25400">
            <a:noFill/>
            <a:miter lim="800000"/>
            <a:headEnd/>
            <a:tailEnd/>
          </a:ln>
          <a:effectLst/>
        </p:spPr>
        <p:txBody>
          <a:bodyPr wrap="none" lIns="12700" tIns="12700" rIns="12700" bIns="12700">
            <a:spAutoFit/>
          </a:bodyPr>
          <a:lstStyle/>
          <a:p>
            <a:pPr defTabSz="228600"/>
            <a:r>
              <a:rPr lang="en-US" sz="1800">
                <a:solidFill>
                  <a:schemeClr val="tx1"/>
                </a:solidFill>
              </a:rPr>
              <a:t>Scope</a:t>
            </a:r>
          </a:p>
        </p:txBody>
      </p:sp>
      <p:pic>
        <p:nvPicPr>
          <p:cNvPr id="288806" name="Picture 38" descr="Symbols: Question Mark"/>
          <p:cNvPicPr>
            <a:picLocks noChangeAspect="1" noChangeArrowheads="1"/>
          </p:cNvPicPr>
          <p:nvPr/>
        </p:nvPicPr>
        <p:blipFill>
          <a:blip r:embed="rId4"/>
          <a:srcRect/>
          <a:stretch>
            <a:fillRect/>
          </a:stretch>
        </p:blipFill>
        <p:spPr bwMode="gray">
          <a:xfrm>
            <a:off x="3124200" y="2057400"/>
            <a:ext cx="573088" cy="1050925"/>
          </a:xfrm>
          <a:prstGeom prst="rect">
            <a:avLst/>
          </a:prstGeom>
          <a:noFill/>
        </p:spPr>
      </p:pic>
      <p:pic>
        <p:nvPicPr>
          <p:cNvPr id="288811" name="Picture 43" descr="Symbols: Question Mark"/>
          <p:cNvPicPr>
            <a:picLocks noChangeAspect="1" noChangeArrowheads="1"/>
          </p:cNvPicPr>
          <p:nvPr/>
        </p:nvPicPr>
        <p:blipFill>
          <a:blip r:embed="rId4"/>
          <a:srcRect/>
          <a:stretch>
            <a:fillRect/>
          </a:stretch>
        </p:blipFill>
        <p:spPr bwMode="gray">
          <a:xfrm>
            <a:off x="5446713" y="2225675"/>
            <a:ext cx="573087" cy="1050925"/>
          </a:xfrm>
          <a:prstGeom prst="rect">
            <a:avLst/>
          </a:prstGeom>
          <a:noFill/>
        </p:spPr>
      </p:pic>
      <p:pic>
        <p:nvPicPr>
          <p:cNvPr id="288812" name="Picture 44" descr="Symbols: Question Mark"/>
          <p:cNvPicPr>
            <a:picLocks noChangeAspect="1" noChangeArrowheads="1"/>
          </p:cNvPicPr>
          <p:nvPr/>
        </p:nvPicPr>
        <p:blipFill>
          <a:blip r:embed="rId4"/>
          <a:srcRect/>
          <a:stretch>
            <a:fillRect/>
          </a:stretch>
        </p:blipFill>
        <p:spPr bwMode="gray">
          <a:xfrm>
            <a:off x="4303713" y="3978275"/>
            <a:ext cx="573087" cy="1050925"/>
          </a:xfrm>
          <a:prstGeom prst="rect">
            <a:avLst/>
          </a:prstGeom>
          <a:noFill/>
        </p:spPr>
      </p:pic>
    </p:spTree>
  </p:cSld>
  <p:clrMapOvr>
    <a:masterClrMapping/>
  </p:clrMapOv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5535" name="Rectangle 79"/>
          <p:cNvSpPr>
            <a:spLocks noGrp="1" noChangeArrowheads="1"/>
          </p:cNvSpPr>
          <p:nvPr>
            <p:ph type="title"/>
          </p:nvPr>
        </p:nvSpPr>
        <p:spPr/>
        <p:txBody>
          <a:bodyPr/>
          <a:lstStyle/>
          <a:p>
            <a:r>
              <a:rPr lang="en-US"/>
              <a:t>Trigger Type</a:t>
            </a:r>
          </a:p>
        </p:txBody>
      </p:sp>
      <p:sp>
        <p:nvSpPr>
          <p:cNvPr id="275536" name="Rectangle 80"/>
          <p:cNvSpPr>
            <a:spLocks noGrp="1" noChangeArrowheads="1"/>
          </p:cNvSpPr>
          <p:nvPr>
            <p:ph type="body" idx="1"/>
          </p:nvPr>
        </p:nvSpPr>
        <p:spPr>
          <a:xfrm>
            <a:off x="863600" y="2051050"/>
            <a:ext cx="7366000" cy="2368550"/>
          </a:xfrm>
        </p:spPr>
        <p:txBody>
          <a:bodyPr/>
          <a:lstStyle/>
          <a:p>
            <a:pPr lvl="1"/>
            <a:r>
              <a:rPr lang="en-US"/>
              <a:t>Pre-</a:t>
            </a:r>
          </a:p>
          <a:p>
            <a:pPr lvl="1"/>
            <a:r>
              <a:rPr lang="en-US"/>
              <a:t>Post-</a:t>
            </a:r>
          </a:p>
          <a:p>
            <a:pPr lvl="1"/>
            <a:r>
              <a:rPr lang="en-US"/>
              <a:t>When-</a:t>
            </a:r>
          </a:p>
          <a:p>
            <a:pPr lvl="1"/>
            <a:r>
              <a:rPr lang="en-US"/>
              <a:t>On-</a:t>
            </a:r>
          </a:p>
          <a:p>
            <a:pPr lvl="1"/>
            <a:r>
              <a:rPr lang="en-US"/>
              <a:t>Key-</a:t>
            </a:r>
          </a:p>
          <a:p>
            <a:pPr lvl="1"/>
            <a:r>
              <a:rPr lang="en-US"/>
              <a:t>User-named</a:t>
            </a:r>
          </a:p>
        </p:txBody>
      </p:sp>
      <p:sp>
        <p:nvSpPr>
          <p:cNvPr id="275459" name="Rectangle 3"/>
          <p:cNvSpPr>
            <a:spLocks noChangeArrowheads="1"/>
          </p:cNvSpPr>
          <p:nvPr/>
        </p:nvSpPr>
        <p:spPr bwMode="auto">
          <a:xfrm>
            <a:off x="5813425" y="2335213"/>
            <a:ext cx="184150" cy="519112"/>
          </a:xfrm>
          <a:prstGeom prst="rect">
            <a:avLst/>
          </a:prstGeom>
          <a:noFill/>
          <a:ln w="9525">
            <a:noFill/>
            <a:miter lim="800000"/>
            <a:headEnd/>
            <a:tailEnd/>
          </a:ln>
          <a:effectLst/>
        </p:spPr>
        <p:txBody>
          <a:bodyPr wrap="none" anchor="ctr"/>
          <a:lstStyle/>
          <a:p>
            <a:endParaRPr lang="ar-SA"/>
          </a:p>
        </p:txBody>
      </p:sp>
      <p:grpSp>
        <p:nvGrpSpPr>
          <p:cNvPr id="275531" name="Group 75"/>
          <p:cNvGrpSpPr>
            <a:grpSpLocks/>
          </p:cNvGrpSpPr>
          <p:nvPr/>
        </p:nvGrpSpPr>
        <p:grpSpPr bwMode="auto">
          <a:xfrm>
            <a:off x="4648200" y="2819400"/>
            <a:ext cx="3657600" cy="1938338"/>
            <a:chOff x="1344" y="2640"/>
            <a:chExt cx="2304" cy="1221"/>
          </a:xfrm>
        </p:grpSpPr>
        <p:pic>
          <p:nvPicPr>
            <p:cNvPr id="275527" name="Picture 71" descr="D:\Data\CurrDev\BIA10g\images\PIE_blu.gif"/>
            <p:cNvPicPr>
              <a:picLocks noChangeAspect="1" noChangeArrowheads="1"/>
            </p:cNvPicPr>
            <p:nvPr/>
          </p:nvPicPr>
          <p:blipFill>
            <a:blip r:embed="rId3"/>
            <a:srcRect/>
            <a:stretch>
              <a:fillRect/>
            </a:stretch>
          </p:blipFill>
          <p:spPr bwMode="gray">
            <a:xfrm>
              <a:off x="1344" y="2640"/>
              <a:ext cx="2304" cy="1221"/>
            </a:xfrm>
            <a:prstGeom prst="rect">
              <a:avLst/>
            </a:prstGeom>
            <a:noFill/>
          </p:spPr>
        </p:pic>
        <p:sp>
          <p:nvSpPr>
            <p:cNvPr id="275528" name="Text Box 72"/>
            <p:cNvSpPr txBox="1">
              <a:spLocks noChangeArrowheads="1"/>
            </p:cNvSpPr>
            <p:nvPr/>
          </p:nvSpPr>
          <p:spPr bwMode="gray">
            <a:xfrm>
              <a:off x="1680" y="3000"/>
              <a:ext cx="352" cy="189"/>
            </a:xfrm>
            <a:prstGeom prst="rect">
              <a:avLst/>
            </a:prstGeom>
            <a:noFill/>
            <a:ln w="9525">
              <a:noFill/>
              <a:miter lim="800000"/>
              <a:headEnd/>
              <a:tailEnd/>
            </a:ln>
            <a:effectLst/>
          </p:spPr>
          <p:txBody>
            <a:bodyPr wrap="none" lIns="12700" tIns="12700" rIns="12700" bIns="12700">
              <a:spAutoFit/>
            </a:bodyPr>
            <a:lstStyle/>
            <a:p>
              <a:pPr defTabSz="228600"/>
              <a:r>
                <a:rPr lang="en-US" sz="1800">
                  <a:solidFill>
                    <a:schemeClr val="tx1"/>
                  </a:solidFill>
                </a:rPr>
                <a:t>Type</a:t>
              </a:r>
            </a:p>
          </p:txBody>
        </p:sp>
        <p:sp>
          <p:nvSpPr>
            <p:cNvPr id="275529" name="Text Box 73"/>
            <p:cNvSpPr txBox="1">
              <a:spLocks noChangeArrowheads="1"/>
            </p:cNvSpPr>
            <p:nvPr/>
          </p:nvSpPr>
          <p:spPr bwMode="gray">
            <a:xfrm>
              <a:off x="2688" y="2742"/>
              <a:ext cx="376" cy="189"/>
            </a:xfrm>
            <a:prstGeom prst="rect">
              <a:avLst/>
            </a:prstGeom>
            <a:noFill/>
            <a:ln w="25400">
              <a:noFill/>
              <a:miter lim="800000"/>
              <a:headEnd/>
              <a:tailEnd/>
            </a:ln>
            <a:effectLst/>
          </p:spPr>
          <p:txBody>
            <a:bodyPr wrap="none" lIns="12700" tIns="12700" rIns="12700" bIns="12700">
              <a:spAutoFit/>
            </a:bodyPr>
            <a:lstStyle/>
            <a:p>
              <a:pPr defTabSz="228600"/>
              <a:r>
                <a:rPr lang="en-US" sz="1800">
                  <a:solidFill>
                    <a:schemeClr val="tx1"/>
                  </a:solidFill>
                </a:rPr>
                <a:t>Code</a:t>
              </a:r>
            </a:p>
          </p:txBody>
        </p:sp>
        <p:sp>
          <p:nvSpPr>
            <p:cNvPr id="275530" name="Text Box 74"/>
            <p:cNvSpPr txBox="1">
              <a:spLocks noChangeArrowheads="1"/>
            </p:cNvSpPr>
            <p:nvPr/>
          </p:nvSpPr>
          <p:spPr bwMode="gray">
            <a:xfrm>
              <a:off x="2592" y="3219"/>
              <a:ext cx="448" cy="189"/>
            </a:xfrm>
            <a:prstGeom prst="rect">
              <a:avLst/>
            </a:prstGeom>
            <a:noFill/>
            <a:ln w="25400">
              <a:noFill/>
              <a:miter lim="800000"/>
              <a:headEnd/>
              <a:tailEnd/>
            </a:ln>
            <a:effectLst/>
          </p:spPr>
          <p:txBody>
            <a:bodyPr wrap="none" lIns="12700" tIns="12700" rIns="12700" bIns="12700">
              <a:spAutoFit/>
            </a:bodyPr>
            <a:lstStyle/>
            <a:p>
              <a:pPr defTabSz="228600"/>
              <a:r>
                <a:rPr lang="en-US" sz="1800">
                  <a:solidFill>
                    <a:schemeClr val="tx1"/>
                  </a:solidFill>
                </a:rPr>
                <a:t>Scope</a:t>
              </a:r>
            </a:p>
          </p:txBody>
        </p:sp>
      </p:grpSp>
      <p:sp>
        <p:nvSpPr>
          <p:cNvPr id="275532" name="Text Box 76"/>
          <p:cNvSpPr txBox="1">
            <a:spLocks noChangeArrowheads="1"/>
          </p:cNvSpPr>
          <p:nvPr/>
        </p:nvSpPr>
        <p:spPr bwMode="auto">
          <a:xfrm>
            <a:off x="3797300" y="2373313"/>
            <a:ext cx="1384300" cy="300037"/>
          </a:xfrm>
          <a:prstGeom prst="rect">
            <a:avLst/>
          </a:prstGeom>
          <a:noFill/>
          <a:ln w="9525">
            <a:noFill/>
            <a:miter lim="800000"/>
            <a:headEnd/>
            <a:tailEnd/>
          </a:ln>
          <a:effectLst/>
        </p:spPr>
        <p:txBody>
          <a:bodyPr wrap="none" lIns="12700" tIns="12700" rIns="12700" bIns="12700">
            <a:spAutoFit/>
          </a:bodyPr>
          <a:lstStyle/>
          <a:p>
            <a:pPr defTabSz="228600"/>
            <a:r>
              <a:rPr lang="en-US" sz="1800">
                <a:solidFill>
                  <a:schemeClr val="tx1"/>
                </a:solidFill>
              </a:rPr>
              <a:t>What event?</a:t>
            </a:r>
          </a:p>
        </p:txBody>
      </p:sp>
      <p:pic>
        <p:nvPicPr>
          <p:cNvPr id="275537" name="Picture 81" descr="Symbols: Question Mark"/>
          <p:cNvPicPr>
            <a:picLocks noChangeAspect="1" noChangeArrowheads="1"/>
          </p:cNvPicPr>
          <p:nvPr/>
        </p:nvPicPr>
        <p:blipFill>
          <a:blip r:embed="rId4"/>
          <a:srcRect/>
          <a:stretch>
            <a:fillRect/>
          </a:stretch>
        </p:blipFill>
        <p:spPr bwMode="gray">
          <a:xfrm>
            <a:off x="5294313" y="2057400"/>
            <a:ext cx="573087" cy="1050925"/>
          </a:xfrm>
          <a:prstGeom prst="rect">
            <a:avLst/>
          </a:prstGeom>
          <a:noFill/>
        </p:spPr>
      </p:pic>
      <p:pic>
        <p:nvPicPr>
          <p:cNvPr id="275538" name="Picture 82" descr="Concept: Trigger"/>
          <p:cNvPicPr>
            <a:picLocks noChangeAspect="1" noChangeArrowheads="1"/>
          </p:cNvPicPr>
          <p:nvPr/>
        </p:nvPicPr>
        <p:blipFill>
          <a:blip r:embed="rId5"/>
          <a:srcRect/>
          <a:stretch>
            <a:fillRect/>
          </a:stretch>
        </p:blipFill>
        <p:spPr bwMode="gray">
          <a:xfrm>
            <a:off x="2819400" y="2133600"/>
            <a:ext cx="858838" cy="858838"/>
          </a:xfrm>
          <a:prstGeom prst="rect">
            <a:avLst/>
          </a:prstGeom>
          <a:noFill/>
        </p:spPr>
      </p:pic>
    </p:spTree>
  </p:cSld>
  <p:clrMapOvr>
    <a:masterClrMapping/>
  </p:clrMapOv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2866" name="Rectangle 2"/>
          <p:cNvSpPr>
            <a:spLocks noGrp="1" noChangeArrowheads="1"/>
          </p:cNvSpPr>
          <p:nvPr>
            <p:ph type="title"/>
          </p:nvPr>
        </p:nvSpPr>
        <p:spPr/>
        <p:txBody>
          <a:bodyPr/>
          <a:lstStyle/>
          <a:p>
            <a:r>
              <a:rPr lang="en-US"/>
              <a:t>Trigger Type</a:t>
            </a:r>
          </a:p>
        </p:txBody>
      </p:sp>
      <p:pic>
        <p:nvPicPr>
          <p:cNvPr id="292868" name="Picture 4"/>
          <p:cNvPicPr>
            <a:picLocks noChangeAspect="1" noChangeArrowheads="1"/>
          </p:cNvPicPr>
          <p:nvPr/>
        </p:nvPicPr>
        <p:blipFill>
          <a:blip r:embed="rId3"/>
          <a:srcRect/>
          <a:stretch>
            <a:fillRect/>
          </a:stretch>
        </p:blipFill>
        <p:spPr bwMode="gray">
          <a:xfrm>
            <a:off x="6373813" y="1409700"/>
            <a:ext cx="1855787" cy="4373563"/>
          </a:xfrm>
          <a:prstGeom prst="rect">
            <a:avLst/>
          </a:prstGeom>
          <a:noFill/>
          <a:ln w="9525">
            <a:noFill/>
            <a:miter lim="800000"/>
            <a:headEnd/>
            <a:tailEnd/>
          </a:ln>
          <a:effectLst/>
        </p:spPr>
      </p:pic>
      <p:pic>
        <p:nvPicPr>
          <p:cNvPr id="292869" name="Picture 5"/>
          <p:cNvPicPr>
            <a:picLocks noChangeAspect="1" noChangeArrowheads="1"/>
          </p:cNvPicPr>
          <p:nvPr/>
        </p:nvPicPr>
        <p:blipFill>
          <a:blip r:embed="rId4"/>
          <a:srcRect/>
          <a:stretch>
            <a:fillRect/>
          </a:stretch>
        </p:blipFill>
        <p:spPr bwMode="gray">
          <a:xfrm>
            <a:off x="914400" y="1409700"/>
            <a:ext cx="1627188" cy="4381500"/>
          </a:xfrm>
          <a:prstGeom prst="rect">
            <a:avLst/>
          </a:prstGeom>
          <a:noFill/>
          <a:ln w="9525">
            <a:noFill/>
            <a:miter lim="800000"/>
            <a:headEnd/>
            <a:tailEnd/>
          </a:ln>
          <a:effectLst/>
        </p:spPr>
      </p:pic>
      <p:pic>
        <p:nvPicPr>
          <p:cNvPr id="292870" name="Picture 6"/>
          <p:cNvPicPr>
            <a:picLocks noChangeAspect="1" noChangeArrowheads="1"/>
          </p:cNvPicPr>
          <p:nvPr/>
        </p:nvPicPr>
        <p:blipFill>
          <a:blip r:embed="rId5"/>
          <a:srcRect/>
          <a:stretch>
            <a:fillRect/>
          </a:stretch>
        </p:blipFill>
        <p:spPr bwMode="gray">
          <a:xfrm>
            <a:off x="2733675" y="1409700"/>
            <a:ext cx="1627188" cy="4241800"/>
          </a:xfrm>
          <a:prstGeom prst="rect">
            <a:avLst/>
          </a:prstGeom>
          <a:noFill/>
          <a:ln w="9525">
            <a:noFill/>
            <a:miter lim="800000"/>
            <a:headEnd/>
            <a:tailEnd/>
          </a:ln>
          <a:effectLst/>
        </p:spPr>
      </p:pic>
      <p:pic>
        <p:nvPicPr>
          <p:cNvPr id="292871" name="Picture 7"/>
          <p:cNvPicPr>
            <a:picLocks noChangeAspect="1" noChangeArrowheads="1"/>
          </p:cNvPicPr>
          <p:nvPr/>
        </p:nvPicPr>
        <p:blipFill>
          <a:blip r:embed="rId6"/>
          <a:srcRect/>
          <a:stretch>
            <a:fillRect/>
          </a:stretch>
        </p:blipFill>
        <p:spPr bwMode="gray">
          <a:xfrm>
            <a:off x="4552950" y="1409700"/>
            <a:ext cx="1627188" cy="4241800"/>
          </a:xfrm>
          <a:prstGeom prst="rect">
            <a:avLst/>
          </a:prstGeom>
          <a:noFill/>
          <a:ln w="9525">
            <a:noFill/>
            <a:miter lim="800000"/>
            <a:headEnd/>
            <a:tailEnd/>
          </a:ln>
          <a:effectLst/>
        </p:spPr>
      </p:pic>
      <p:sp>
        <p:nvSpPr>
          <p:cNvPr id="292875" name="Text Box 11"/>
          <p:cNvSpPr txBox="1">
            <a:spLocks noChangeArrowheads="1"/>
          </p:cNvSpPr>
          <p:nvPr/>
        </p:nvSpPr>
        <p:spPr bwMode="auto">
          <a:xfrm>
            <a:off x="2882900" y="5784850"/>
            <a:ext cx="3149600" cy="300038"/>
          </a:xfrm>
          <a:prstGeom prst="rect">
            <a:avLst/>
          </a:prstGeom>
          <a:noFill/>
          <a:ln w="9525">
            <a:noFill/>
            <a:miter lim="800000"/>
            <a:headEnd/>
            <a:tailEnd/>
          </a:ln>
          <a:effectLst/>
        </p:spPr>
        <p:txBody>
          <a:bodyPr wrap="none" lIns="12700" tIns="12700" rIns="12700" bIns="12700">
            <a:spAutoFit/>
          </a:bodyPr>
          <a:lstStyle/>
          <a:p>
            <a:pPr defTabSz="228600"/>
            <a:r>
              <a:rPr lang="en-US" sz="1800">
                <a:solidFill>
                  <a:schemeClr val="tx1"/>
                </a:solidFill>
              </a:rPr>
              <a:t>Forms Builder Trigger Types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7569" name="Rectangle 65"/>
          <p:cNvSpPr>
            <a:spLocks noGrp="1" noChangeArrowheads="1"/>
          </p:cNvSpPr>
          <p:nvPr>
            <p:ph type="title"/>
          </p:nvPr>
        </p:nvSpPr>
        <p:spPr/>
        <p:txBody>
          <a:bodyPr/>
          <a:lstStyle/>
          <a:p>
            <a:r>
              <a:rPr lang="en-US"/>
              <a:t>Trigger Code</a:t>
            </a:r>
          </a:p>
        </p:txBody>
      </p:sp>
      <p:sp>
        <p:nvSpPr>
          <p:cNvPr id="277566" name="Rectangle 62"/>
          <p:cNvSpPr>
            <a:spLocks noGrp="1" noChangeArrowheads="1"/>
          </p:cNvSpPr>
          <p:nvPr>
            <p:ph type="body" idx="4294967295"/>
          </p:nvPr>
        </p:nvSpPr>
        <p:spPr>
          <a:xfrm>
            <a:off x="5051425" y="3070225"/>
            <a:ext cx="3863975" cy="2301875"/>
          </a:xfrm>
          <a:noFill/>
          <a:ln/>
        </p:spPr>
        <p:txBody>
          <a:bodyPr lIns="92075" tIns="46038" rIns="92075" bIns="46038"/>
          <a:lstStyle/>
          <a:p>
            <a:pPr lvl="1"/>
            <a:r>
              <a:rPr lang="en-US"/>
              <a:t>Statements</a:t>
            </a:r>
          </a:p>
          <a:p>
            <a:pPr lvl="1"/>
            <a:r>
              <a:rPr lang="en-US"/>
              <a:t>PL/SQL</a:t>
            </a:r>
          </a:p>
          <a:p>
            <a:pPr lvl="1"/>
            <a:r>
              <a:rPr lang="en-US"/>
              <a:t>User </a:t>
            </a:r>
            <a:br>
              <a:rPr lang="en-US"/>
            </a:br>
            <a:r>
              <a:rPr lang="en-US"/>
              <a:t>subprograms</a:t>
            </a:r>
          </a:p>
          <a:p>
            <a:pPr lvl="1"/>
            <a:r>
              <a:rPr lang="en-US"/>
              <a:t>Built-in </a:t>
            </a:r>
            <a:br>
              <a:rPr lang="en-US"/>
            </a:br>
            <a:r>
              <a:rPr lang="en-US"/>
              <a:t>subprograms</a:t>
            </a:r>
          </a:p>
        </p:txBody>
      </p:sp>
      <p:pic>
        <p:nvPicPr>
          <p:cNvPr id="277580" name="Picture 76" descr="D:\Data\CurrDev\BIA10g\images\PIE_Red.gif"/>
          <p:cNvPicPr>
            <a:picLocks noChangeAspect="1" noChangeArrowheads="1"/>
          </p:cNvPicPr>
          <p:nvPr/>
        </p:nvPicPr>
        <p:blipFill>
          <a:blip r:embed="rId3"/>
          <a:srcRect/>
          <a:stretch>
            <a:fillRect/>
          </a:stretch>
        </p:blipFill>
        <p:spPr bwMode="gray">
          <a:xfrm>
            <a:off x="1241425" y="2960688"/>
            <a:ext cx="3581400" cy="2220912"/>
          </a:xfrm>
          <a:prstGeom prst="rect">
            <a:avLst/>
          </a:prstGeom>
          <a:noFill/>
        </p:spPr>
      </p:pic>
      <p:sp>
        <p:nvSpPr>
          <p:cNvPr id="277581" name="Text Box 77"/>
          <p:cNvSpPr txBox="1">
            <a:spLocks noChangeArrowheads="1"/>
          </p:cNvSpPr>
          <p:nvPr/>
        </p:nvSpPr>
        <p:spPr bwMode="auto">
          <a:xfrm>
            <a:off x="1698625" y="3727450"/>
            <a:ext cx="558800" cy="300038"/>
          </a:xfrm>
          <a:prstGeom prst="rect">
            <a:avLst/>
          </a:prstGeom>
          <a:noFill/>
          <a:ln w="9525">
            <a:noFill/>
            <a:miter lim="800000"/>
            <a:headEnd/>
            <a:tailEnd/>
          </a:ln>
          <a:effectLst/>
        </p:spPr>
        <p:txBody>
          <a:bodyPr wrap="none" lIns="12700" tIns="12700" rIns="12700" bIns="12700">
            <a:spAutoFit/>
          </a:bodyPr>
          <a:lstStyle/>
          <a:p>
            <a:pPr defTabSz="228600"/>
            <a:r>
              <a:rPr lang="en-US" sz="1800">
                <a:solidFill>
                  <a:schemeClr val="tx1"/>
                </a:solidFill>
              </a:rPr>
              <a:t>Type</a:t>
            </a:r>
          </a:p>
        </p:txBody>
      </p:sp>
      <p:sp>
        <p:nvSpPr>
          <p:cNvPr id="277582" name="Text Box 78"/>
          <p:cNvSpPr txBox="1">
            <a:spLocks noChangeArrowheads="1"/>
          </p:cNvSpPr>
          <p:nvPr/>
        </p:nvSpPr>
        <p:spPr bwMode="blackWhite">
          <a:xfrm>
            <a:off x="3222625" y="3189288"/>
            <a:ext cx="596900" cy="300037"/>
          </a:xfrm>
          <a:prstGeom prst="rect">
            <a:avLst/>
          </a:prstGeom>
          <a:noFill/>
          <a:ln w="25400">
            <a:noFill/>
            <a:miter lim="800000"/>
            <a:headEnd/>
            <a:tailEnd/>
          </a:ln>
          <a:effectLst/>
        </p:spPr>
        <p:txBody>
          <a:bodyPr wrap="none" lIns="12700" tIns="12700" rIns="12700" bIns="12700">
            <a:spAutoFit/>
          </a:bodyPr>
          <a:lstStyle/>
          <a:p>
            <a:pPr defTabSz="228600"/>
            <a:r>
              <a:rPr lang="en-US" sz="1800">
                <a:solidFill>
                  <a:schemeClr val="tx1"/>
                </a:solidFill>
              </a:rPr>
              <a:t>Code</a:t>
            </a:r>
          </a:p>
        </p:txBody>
      </p:sp>
      <p:sp>
        <p:nvSpPr>
          <p:cNvPr id="277583" name="Text Box 79"/>
          <p:cNvSpPr txBox="1">
            <a:spLocks noChangeArrowheads="1"/>
          </p:cNvSpPr>
          <p:nvPr/>
        </p:nvSpPr>
        <p:spPr bwMode="blackWhite">
          <a:xfrm>
            <a:off x="3070225" y="4184650"/>
            <a:ext cx="711200" cy="300038"/>
          </a:xfrm>
          <a:prstGeom prst="rect">
            <a:avLst/>
          </a:prstGeom>
          <a:noFill/>
          <a:ln w="25400">
            <a:noFill/>
            <a:miter lim="800000"/>
            <a:headEnd/>
            <a:tailEnd/>
          </a:ln>
          <a:effectLst/>
        </p:spPr>
        <p:txBody>
          <a:bodyPr wrap="none" lIns="12700" tIns="12700" rIns="12700" bIns="12700">
            <a:spAutoFit/>
          </a:bodyPr>
          <a:lstStyle/>
          <a:p>
            <a:pPr defTabSz="228600"/>
            <a:r>
              <a:rPr lang="en-US" sz="1800">
                <a:solidFill>
                  <a:schemeClr val="tx1"/>
                </a:solidFill>
              </a:rPr>
              <a:t>Scope</a:t>
            </a:r>
          </a:p>
        </p:txBody>
      </p:sp>
      <p:sp>
        <p:nvSpPr>
          <p:cNvPr id="277584" name="Text Box 80"/>
          <p:cNvSpPr txBox="1">
            <a:spLocks noChangeArrowheads="1"/>
          </p:cNvSpPr>
          <p:nvPr/>
        </p:nvSpPr>
        <p:spPr bwMode="auto">
          <a:xfrm>
            <a:off x="3376613" y="2108200"/>
            <a:ext cx="1460500" cy="300038"/>
          </a:xfrm>
          <a:prstGeom prst="rect">
            <a:avLst/>
          </a:prstGeom>
          <a:noFill/>
          <a:ln w="9525">
            <a:noFill/>
            <a:miter lim="800000"/>
            <a:headEnd/>
            <a:tailEnd/>
          </a:ln>
          <a:effectLst/>
        </p:spPr>
        <p:txBody>
          <a:bodyPr wrap="none" lIns="12700" tIns="12700" rIns="12700" bIns="12700">
            <a:spAutoFit/>
          </a:bodyPr>
          <a:lstStyle/>
          <a:p>
            <a:pPr defTabSz="228600"/>
            <a:r>
              <a:rPr lang="en-US" sz="1800">
                <a:solidFill>
                  <a:schemeClr val="tx1"/>
                </a:solidFill>
              </a:rPr>
              <a:t>What action?</a:t>
            </a:r>
          </a:p>
        </p:txBody>
      </p:sp>
      <p:pic>
        <p:nvPicPr>
          <p:cNvPr id="277587" name="Picture 83" descr="Symbols: Question Mark"/>
          <p:cNvPicPr>
            <a:picLocks noChangeAspect="1" noChangeArrowheads="1"/>
          </p:cNvPicPr>
          <p:nvPr/>
        </p:nvPicPr>
        <p:blipFill>
          <a:blip r:embed="rId4"/>
          <a:srcRect/>
          <a:stretch>
            <a:fillRect/>
          </a:stretch>
        </p:blipFill>
        <p:spPr bwMode="gray">
          <a:xfrm>
            <a:off x="2438400" y="2133600"/>
            <a:ext cx="573088" cy="1050925"/>
          </a:xfrm>
          <a:prstGeom prst="rect">
            <a:avLst/>
          </a:prstGeom>
          <a:noFill/>
        </p:spPr>
      </p:pic>
      <p:pic>
        <p:nvPicPr>
          <p:cNvPr id="277588" name="Picture 84" descr="Concept: Trigger"/>
          <p:cNvPicPr>
            <a:picLocks noChangeAspect="1" noChangeArrowheads="1"/>
          </p:cNvPicPr>
          <p:nvPr/>
        </p:nvPicPr>
        <p:blipFill>
          <a:blip r:embed="rId5"/>
          <a:srcRect/>
          <a:stretch>
            <a:fillRect/>
          </a:stretch>
        </p:blipFill>
        <p:spPr bwMode="gray">
          <a:xfrm>
            <a:off x="5257800" y="2133600"/>
            <a:ext cx="858838" cy="858838"/>
          </a:xfrm>
          <a:prstGeom prst="rect">
            <a:avLst/>
          </a:prstGeom>
          <a:noFill/>
        </p:spPr>
      </p:pic>
    </p:spTree>
  </p:cSld>
  <p:clrMapOvr>
    <a:masterClrMapping/>
  </p:clrMapOvr>
  <p:transition/>
</p:sld>
</file>

<file path=ppt/theme/theme1.xml><?xml version="1.0" encoding="utf-8"?>
<a:theme xmlns:a="http://schemas.openxmlformats.org/drawingml/2006/main" name="OU5_1.1">
  <a:themeElements>
    <a:clrScheme name="OU5_1.1 1">
      <a:dk1>
        <a:srgbClr val="000000"/>
      </a:dk1>
      <a:lt1>
        <a:srgbClr val="FFFFFF"/>
      </a:lt1>
      <a:dk2>
        <a:srgbClr val="000000"/>
      </a:dk2>
      <a:lt2>
        <a:srgbClr val="000000"/>
      </a:lt2>
      <a:accent1>
        <a:srgbClr val="CCCCCC"/>
      </a:accent1>
      <a:accent2>
        <a:srgbClr val="FF3300"/>
      </a:accent2>
      <a:accent3>
        <a:srgbClr val="FFFFFF"/>
      </a:accent3>
      <a:accent4>
        <a:srgbClr val="000000"/>
      </a:accent4>
      <a:accent5>
        <a:srgbClr val="E2E2E2"/>
      </a:accent5>
      <a:accent6>
        <a:srgbClr val="E72D00"/>
      </a:accent6>
      <a:hlink>
        <a:srgbClr val="FF3300"/>
      </a:hlink>
      <a:folHlink>
        <a:srgbClr val="999999"/>
      </a:folHlink>
    </a:clrScheme>
    <a:fontScheme name="OU5_1.1">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solidFill>
            <a:schemeClr val="tx1"/>
          </a:solidFill>
          <a:prstDash val="solid"/>
          <a:round/>
          <a:headEnd type="none" w="med" len="med"/>
          <a:tailEnd type="none" w="med" len="med"/>
        </a:ln>
        <a:effectLst/>
      </a:spPr>
      <a:bodyPr vert="horz" wrap="square" lIns="12700" tIns="12700" rIns="12700" bIns="12700" numCol="1" anchor="t" anchorCtr="0" compatLnSpc="1">
        <a:prstTxWarp prst="textNoShape">
          <a:avLst/>
        </a:prstTxWarp>
        <a:spAutoFit/>
      </a:bodyPr>
      <a:lstStyle>
        <a:defPPr marL="0" marR="0" indent="0" algn="l" defTabSz="228600" rtl="0" eaLnBrk="1" fontAlgn="base" latinLnBrk="0" hangingPunct="1">
          <a:lnSpc>
            <a:spcPct val="100000"/>
          </a:lnSpc>
          <a:spcBef>
            <a:spcPct val="20000"/>
          </a:spcBef>
          <a:spcAft>
            <a:spcPct val="0"/>
          </a:spcAft>
          <a:buClr>
            <a:srgbClr val="FF0000"/>
          </a:buClr>
          <a:buSzTx/>
          <a:buFont typeface="Arial" pitchFamily="34" charset="0"/>
          <a:buNone/>
          <a:tabLst/>
          <a:defRPr kumimoji="0" lang="en-US" sz="1200" b="1" i="0" u="none" strike="noStrike" cap="none" normalizeH="0" baseline="0" smtClean="0">
            <a:ln>
              <a:noFill/>
            </a:ln>
            <a:solidFill>
              <a:srgbClr val="0000FF"/>
            </a:solidFill>
            <a:effectLst/>
            <a:latin typeface="Arial" pitchFamily="34" charset="0"/>
          </a:defRPr>
        </a:defPPr>
      </a:lstStyle>
    </a:spDef>
    <a:lnDef>
      <a:spPr bwMode="auto">
        <a:xfrm>
          <a:off x="0" y="0"/>
          <a:ext cx="1" cy="1"/>
        </a:xfrm>
        <a:custGeom>
          <a:avLst/>
          <a:gdLst/>
          <a:ahLst/>
          <a:cxnLst/>
          <a:rect l="0" t="0" r="0" b="0"/>
          <a:pathLst/>
        </a:custGeom>
        <a:noFill/>
        <a:ln w="9525" cap="flat" cmpd="sng" algn="ctr">
          <a:solidFill>
            <a:schemeClr val="tx1"/>
          </a:solidFill>
          <a:prstDash val="solid"/>
          <a:round/>
          <a:headEnd type="none" w="med" len="med"/>
          <a:tailEnd type="none" w="med" len="med"/>
        </a:ln>
        <a:effectLst/>
      </a:spPr>
      <a:bodyPr vert="horz" wrap="square" lIns="12700" tIns="12700" rIns="12700" bIns="12700" numCol="1" anchor="t" anchorCtr="0" compatLnSpc="1">
        <a:prstTxWarp prst="textNoShape">
          <a:avLst/>
        </a:prstTxWarp>
        <a:spAutoFit/>
      </a:bodyPr>
      <a:lstStyle>
        <a:defPPr marL="0" marR="0" indent="0" algn="l" defTabSz="228600" rtl="0" eaLnBrk="1" fontAlgn="base" latinLnBrk="0" hangingPunct="1">
          <a:lnSpc>
            <a:spcPct val="100000"/>
          </a:lnSpc>
          <a:spcBef>
            <a:spcPct val="20000"/>
          </a:spcBef>
          <a:spcAft>
            <a:spcPct val="0"/>
          </a:spcAft>
          <a:buClr>
            <a:srgbClr val="FF0000"/>
          </a:buClr>
          <a:buSzTx/>
          <a:buFont typeface="Arial" pitchFamily="34" charset="0"/>
          <a:buNone/>
          <a:tabLst/>
          <a:defRPr kumimoji="0" lang="en-US" sz="1200" b="1" i="0" u="none" strike="noStrike" cap="none" normalizeH="0" baseline="0" smtClean="0">
            <a:ln>
              <a:noFill/>
            </a:ln>
            <a:solidFill>
              <a:srgbClr val="0000FF"/>
            </a:solidFill>
            <a:effectLst/>
            <a:latin typeface="Arial" pitchFamily="34" charset="0"/>
          </a:defRPr>
        </a:defPPr>
      </a:lstStyle>
    </a:lnDef>
  </a:objectDefaults>
  <a:extraClrSchemeLst>
    <a:extraClrScheme>
      <a:clrScheme name="OU5_1.1 1">
        <a:dk1>
          <a:srgbClr val="000000"/>
        </a:dk1>
        <a:lt1>
          <a:srgbClr val="FFFFFF"/>
        </a:lt1>
        <a:dk2>
          <a:srgbClr val="000000"/>
        </a:dk2>
        <a:lt2>
          <a:srgbClr val="000000"/>
        </a:lt2>
        <a:accent1>
          <a:srgbClr val="CCCCCC"/>
        </a:accent1>
        <a:accent2>
          <a:srgbClr val="FF3300"/>
        </a:accent2>
        <a:accent3>
          <a:srgbClr val="FFFFFF"/>
        </a:accent3>
        <a:accent4>
          <a:srgbClr val="000000"/>
        </a:accent4>
        <a:accent5>
          <a:srgbClr val="E2E2E2"/>
        </a:accent5>
        <a:accent6>
          <a:srgbClr val="E72D00"/>
        </a:accent6>
        <a:hlink>
          <a:srgbClr val="FF3300"/>
        </a:hlink>
        <a:folHlink>
          <a:srgbClr val="999999"/>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000000"/>
      </a:lt2>
      <a:accent1>
        <a:srgbClr val="CCCCCC"/>
      </a:accent1>
      <a:accent2>
        <a:srgbClr val="FF3300"/>
      </a:accent2>
      <a:accent3>
        <a:srgbClr val="FFFFFF"/>
      </a:accent3>
      <a:accent4>
        <a:srgbClr val="000000"/>
      </a:accent4>
      <a:accent5>
        <a:srgbClr val="E2E2E2"/>
      </a:accent5>
      <a:accent6>
        <a:srgbClr val="E72D00"/>
      </a:accent6>
      <a:hlink>
        <a:srgbClr val="FF3300"/>
      </a:hlink>
      <a:folHlink>
        <a:srgbClr val="999999"/>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U5_1.1 1">
    <a:dk1>
      <a:srgbClr val="000000"/>
    </a:dk1>
    <a:lt1>
      <a:srgbClr val="FFFFFF"/>
    </a:lt1>
    <a:dk2>
      <a:srgbClr val="000000"/>
    </a:dk2>
    <a:lt2>
      <a:srgbClr val="000000"/>
    </a:lt2>
    <a:accent1>
      <a:srgbClr val="CCCCCC"/>
    </a:accent1>
    <a:accent2>
      <a:srgbClr val="FF3300"/>
    </a:accent2>
    <a:accent3>
      <a:srgbClr val="FFFFFF"/>
    </a:accent3>
    <a:accent4>
      <a:srgbClr val="000000"/>
    </a:accent4>
    <a:accent5>
      <a:srgbClr val="E2E2E2"/>
    </a:accent5>
    <a:accent6>
      <a:srgbClr val="E72D00"/>
    </a:accent6>
    <a:hlink>
      <a:srgbClr val="FF3300"/>
    </a:hlink>
    <a:folHlink>
      <a:srgbClr val="999999"/>
    </a:folHlink>
  </a:clrScheme>
</a:themeOverride>
</file>

<file path=docProps/app.xml><?xml version="1.0" encoding="utf-8"?>
<Properties xmlns="http://schemas.openxmlformats.org/officeDocument/2006/extended-properties" xmlns:vt="http://schemas.openxmlformats.org/officeDocument/2006/docPropsVTypes">
  <Template>C:\TEMP\Templates\OU5\OU5_1.1.ppt</Template>
  <TotalTime>1365</TotalTime>
  <Words>1845</Words>
  <Application>Microsoft PowerPoint</Application>
  <PresentationFormat>On-screen Show (4:3)</PresentationFormat>
  <Paragraphs>228</Paragraphs>
  <Slides>14</Slides>
  <Notes>14</Notes>
  <HiddenSlides>2</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14</vt:i4>
      </vt:variant>
    </vt:vector>
  </HeadingPairs>
  <TitlesOfParts>
    <vt:vector size="16" baseType="lpstr">
      <vt:lpstr>OU5_1.1</vt:lpstr>
      <vt:lpstr>Document</vt:lpstr>
      <vt:lpstr>Introduction to Triggers</vt:lpstr>
      <vt:lpstr>Objectives</vt:lpstr>
      <vt:lpstr>Trigger Overview</vt:lpstr>
      <vt:lpstr>Grouping Triggers into Categories</vt:lpstr>
      <vt:lpstr>Slide 5</vt:lpstr>
      <vt:lpstr>Defining Trigger Components</vt:lpstr>
      <vt:lpstr>Trigger Type</vt:lpstr>
      <vt:lpstr>Trigger Type</vt:lpstr>
      <vt:lpstr>Trigger Code</vt:lpstr>
      <vt:lpstr>Trigger Scope</vt:lpstr>
      <vt:lpstr>Trigger Scope</vt:lpstr>
      <vt:lpstr>Specifying Execution Hierarchy</vt:lpstr>
      <vt:lpstr>Slide 13</vt:lpstr>
      <vt:lpstr>Summary</vt:lpstr>
    </vt:vector>
  </TitlesOfParts>
  <Company>Oracle Corp.</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Oracle</dc:creator>
  <cp:lastModifiedBy>mashael</cp:lastModifiedBy>
  <cp:revision>355</cp:revision>
  <cp:lastPrinted>2004-06-15T10:54:34Z</cp:lastPrinted>
  <dcterms:created xsi:type="dcterms:W3CDTF">2001-07-03T17:11:09Z</dcterms:created>
  <dcterms:modified xsi:type="dcterms:W3CDTF">2014-11-16T07:08:50Z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home_page">
    <vt:lpwstr>http://ap337sun.us.oracle.com/powerpoint</vt:lpwstr>
  </property>
  <property fmtid="{D5CDD505-2E9C-101B-9397-08002B2CF9AE}" pid="3" name="Version">
    <vt:lpwstr>1.00</vt:lpwstr>
  </property>
  <property fmtid="{D5CDD505-2E9C-101B-9397-08002B2CF9AE}" pid="4" name="Build_version">
    <vt:lpwstr> 111</vt:lpwstr>
  </property>
  <property fmtid="{D5CDD505-2E9C-101B-9397-08002B2CF9AE}" pid="5" name="Build_Date">
    <vt:filetime>2001-07-03T07:00:00Z</vt:filetime>
  </property>
  <property fmtid="{D5CDD505-2E9C-101B-9397-08002B2CF9AE}" pid="6" name="Build_Time">
    <vt:lpwstr>10:11:09 AM</vt:lpwstr>
  </property>
  <property fmtid="{D5CDD505-2E9C-101B-9397-08002B2CF9AE}" pid="7" name="Install_dir">
    <vt:lpwstr/>
  </property>
</Properties>
</file>