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theme/themeOverride1.xml" ContentType="application/vnd.openxmlformats-officedocument.themeOverride+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docProps/custom.xml" ContentType="application/vnd.openxmlformats-officedocument.custom-properties+xml"/>
  <Override PartName="/ppt/slideLayouts/slideLayout10.xml" ContentType="application/vnd.openxmlformats-officedocument.presentationml.slideLayout+xml"/>
  <Default Extension="vml" ContentType="application/vnd.openxmlformats-officedocument.vmlDrawing"/>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Default Extension="doc" ContentType="application/msword"/>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slides/slide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2" r:id="rId1"/>
  </p:sldMasterIdLst>
  <p:notesMasterIdLst>
    <p:notesMasterId r:id="rId13"/>
  </p:notesMasterIdLst>
  <p:handoutMasterIdLst>
    <p:handoutMasterId r:id="rId14"/>
  </p:handoutMasterIdLst>
  <p:sldIdLst>
    <p:sldId id="256" r:id="rId2"/>
    <p:sldId id="258" r:id="rId3"/>
    <p:sldId id="274" r:id="rId4"/>
    <p:sldId id="259" r:id="rId5"/>
    <p:sldId id="275" r:id="rId6"/>
    <p:sldId id="260" r:id="rId7"/>
    <p:sldId id="276" r:id="rId8"/>
    <p:sldId id="277" r:id="rId9"/>
    <p:sldId id="278" r:id="rId10"/>
    <p:sldId id="279" r:id="rId11"/>
    <p:sldId id="282" r:id="rId12"/>
  </p:sldIdLst>
  <p:sldSz cx="9144000" cy="6858000" type="screen4x3"/>
  <p:notesSz cx="7099300" cy="10234613"/>
  <p:defaultTextStyle>
    <a:defPPr>
      <a:defRPr lang="en-US"/>
    </a:defPPr>
    <a:lvl1pPr algn="l" rtl="0" fontAlgn="base">
      <a:spcBef>
        <a:spcPct val="20000"/>
      </a:spcBef>
      <a:spcAft>
        <a:spcPct val="0"/>
      </a:spcAft>
      <a:buClr>
        <a:srgbClr val="FF0000"/>
      </a:buClr>
      <a:buFont typeface="Arial" pitchFamily="34" charset="0"/>
      <a:defRPr b="1" kern="1200">
        <a:solidFill>
          <a:schemeClr val="tx1"/>
        </a:solidFill>
        <a:latin typeface="Arial" pitchFamily="34" charset="0"/>
        <a:ea typeface="+mn-ea"/>
        <a:cs typeface="+mn-cs"/>
      </a:defRPr>
    </a:lvl1pPr>
    <a:lvl2pPr marL="457200" algn="l" rtl="0" fontAlgn="base">
      <a:spcBef>
        <a:spcPct val="20000"/>
      </a:spcBef>
      <a:spcAft>
        <a:spcPct val="0"/>
      </a:spcAft>
      <a:buClr>
        <a:srgbClr val="FF0000"/>
      </a:buClr>
      <a:buFont typeface="Arial" pitchFamily="34" charset="0"/>
      <a:defRPr b="1" kern="1200">
        <a:solidFill>
          <a:schemeClr val="tx1"/>
        </a:solidFill>
        <a:latin typeface="Arial" pitchFamily="34" charset="0"/>
        <a:ea typeface="+mn-ea"/>
        <a:cs typeface="+mn-cs"/>
      </a:defRPr>
    </a:lvl2pPr>
    <a:lvl3pPr marL="914400" algn="l" rtl="0" fontAlgn="base">
      <a:spcBef>
        <a:spcPct val="20000"/>
      </a:spcBef>
      <a:spcAft>
        <a:spcPct val="0"/>
      </a:spcAft>
      <a:buClr>
        <a:srgbClr val="FF0000"/>
      </a:buClr>
      <a:buFont typeface="Arial" pitchFamily="34" charset="0"/>
      <a:defRPr b="1" kern="1200">
        <a:solidFill>
          <a:schemeClr val="tx1"/>
        </a:solidFill>
        <a:latin typeface="Arial" pitchFamily="34" charset="0"/>
        <a:ea typeface="+mn-ea"/>
        <a:cs typeface="+mn-cs"/>
      </a:defRPr>
    </a:lvl3pPr>
    <a:lvl4pPr marL="1371600" algn="l" rtl="0" fontAlgn="base">
      <a:spcBef>
        <a:spcPct val="20000"/>
      </a:spcBef>
      <a:spcAft>
        <a:spcPct val="0"/>
      </a:spcAft>
      <a:buClr>
        <a:srgbClr val="FF0000"/>
      </a:buClr>
      <a:buFont typeface="Arial" pitchFamily="34" charset="0"/>
      <a:defRPr b="1" kern="1200">
        <a:solidFill>
          <a:schemeClr val="tx1"/>
        </a:solidFill>
        <a:latin typeface="Arial" pitchFamily="34" charset="0"/>
        <a:ea typeface="+mn-ea"/>
        <a:cs typeface="+mn-cs"/>
      </a:defRPr>
    </a:lvl4pPr>
    <a:lvl5pPr marL="1828800" algn="l" rtl="0" fontAlgn="base">
      <a:spcBef>
        <a:spcPct val="20000"/>
      </a:spcBef>
      <a:spcAft>
        <a:spcPct val="0"/>
      </a:spcAft>
      <a:buClr>
        <a:srgbClr val="FF0000"/>
      </a:buClr>
      <a:buFont typeface="Arial" pitchFamily="34" charset="0"/>
      <a:defRPr b="1" kern="1200">
        <a:solidFill>
          <a:schemeClr val="tx1"/>
        </a:solidFill>
        <a:latin typeface="Arial" pitchFamily="34" charset="0"/>
        <a:ea typeface="+mn-ea"/>
        <a:cs typeface="+mn-cs"/>
      </a:defRPr>
    </a:lvl5pPr>
    <a:lvl6pPr marL="2286000" algn="r" defTabSz="914400" rtl="1" eaLnBrk="1" latinLnBrk="0" hangingPunct="1">
      <a:defRPr b="1" kern="1200">
        <a:solidFill>
          <a:schemeClr val="tx1"/>
        </a:solidFill>
        <a:latin typeface="Arial" pitchFamily="34" charset="0"/>
        <a:ea typeface="+mn-ea"/>
        <a:cs typeface="+mn-cs"/>
      </a:defRPr>
    </a:lvl6pPr>
    <a:lvl7pPr marL="2743200" algn="r" defTabSz="914400" rtl="1" eaLnBrk="1" latinLnBrk="0" hangingPunct="1">
      <a:defRPr b="1" kern="1200">
        <a:solidFill>
          <a:schemeClr val="tx1"/>
        </a:solidFill>
        <a:latin typeface="Arial" pitchFamily="34" charset="0"/>
        <a:ea typeface="+mn-ea"/>
        <a:cs typeface="+mn-cs"/>
      </a:defRPr>
    </a:lvl7pPr>
    <a:lvl8pPr marL="3200400" algn="r" defTabSz="914400" rtl="1" eaLnBrk="1" latinLnBrk="0" hangingPunct="1">
      <a:defRPr b="1" kern="1200">
        <a:solidFill>
          <a:schemeClr val="tx1"/>
        </a:solidFill>
        <a:latin typeface="Arial" pitchFamily="34" charset="0"/>
        <a:ea typeface="+mn-ea"/>
        <a:cs typeface="+mn-cs"/>
      </a:defRPr>
    </a:lvl8pPr>
    <a:lvl9pPr marL="3657600" algn="r" defTabSz="914400" rtl="1" eaLnBrk="1" latinLnBrk="0" hangingPunct="1">
      <a:defRPr b="1" kern="1200">
        <a:solidFill>
          <a:schemeClr val="tx1"/>
        </a:solidFill>
        <a:latin typeface="Arial" pitchFamily="3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99999"/>
    <a:srgbClr val="6699CC"/>
    <a:srgbClr val="339966"/>
    <a:srgbClr val="00CCCC"/>
    <a:srgbClr val="FFFF00"/>
    <a:srgbClr val="FFCC99"/>
    <a:srgbClr val="CCCCFF"/>
    <a:srgbClr val="0000FF"/>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autoAdjust="0"/>
    <p:restoredTop sz="89112" autoAdjust="0"/>
  </p:normalViewPr>
  <p:slideViewPr>
    <p:cSldViewPr>
      <p:cViewPr>
        <p:scale>
          <a:sx n="70" d="100"/>
          <a:sy n="70" d="100"/>
        </p:scale>
        <p:origin x="-1224" y="-90"/>
      </p:cViewPr>
      <p:guideLst>
        <p:guide orient="horz" pos="2496"/>
        <p:guide orient="horz" pos="1200"/>
        <p:guide orient="horz" pos="576"/>
        <p:guide pos="2880"/>
        <p:guide pos="5136"/>
        <p:guide pos="1776"/>
        <p:guide pos="624"/>
      </p:guideLst>
    </p:cSldViewPr>
  </p:slideViewPr>
  <p:outlineViewPr>
    <p:cViewPr>
      <p:scale>
        <a:sx n="33" d="100"/>
        <a:sy n="33" d="100"/>
      </p:scale>
      <p:origin x="0" y="0"/>
    </p:cViewPr>
    <p:sldLst>
      <p:sld r:id="rId1" collapse="1"/>
      <p:sld r:id="rId2" collapse="1"/>
      <p:sld r:id="rId3" collapse="1"/>
      <p:sld r:id="rId4" collapse="1"/>
      <p:sld r:id="rId5" collapse="1"/>
    </p:sldLst>
  </p:outlineViewPr>
  <p:notesTextViewPr>
    <p:cViewPr>
      <p:scale>
        <a:sx n="100" d="100"/>
        <a:sy n="100" d="100"/>
      </p:scale>
      <p:origin x="0" y="0"/>
    </p:cViewPr>
  </p:notesTextViewPr>
  <p:sorterViewPr>
    <p:cViewPr>
      <p:scale>
        <a:sx n="66" d="100"/>
        <a:sy n="66" d="100"/>
      </p:scale>
      <p:origin x="0" y="2742"/>
    </p:cViewPr>
  </p:sorterViewPr>
  <p:notesViewPr>
    <p:cSldViewPr>
      <p:cViewPr>
        <p:scale>
          <a:sx n="70" d="100"/>
          <a:sy n="70" d="100"/>
        </p:scale>
        <p:origin x="-2490" y="-78"/>
      </p:cViewPr>
      <p:guideLst>
        <p:guide orient="horz" pos="3606"/>
        <p:guide orient="horz" pos="323"/>
        <p:guide pos="550"/>
        <p:guide pos="450"/>
        <p:guide pos="400"/>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handoutMaster" Target="handoutMasters/handoutMaster1.xml"/></Relationships>
</file>

<file path=ppt/_rels/viewProps.xml.rels><?xml version="1.0" encoding="UTF-8" standalone="yes"?>
<Relationships xmlns="http://schemas.openxmlformats.org/package/2006/relationships"><Relationship Id="rId3" Type="http://schemas.openxmlformats.org/officeDocument/2006/relationships/slide" Target="slides/slide5.xml"/><Relationship Id="rId2" Type="http://schemas.openxmlformats.org/officeDocument/2006/relationships/slide" Target="slides/slide4.xml"/><Relationship Id="rId1" Type="http://schemas.openxmlformats.org/officeDocument/2006/relationships/slide" Target="slides/slide1.xml"/><Relationship Id="rId5" Type="http://schemas.openxmlformats.org/officeDocument/2006/relationships/slide" Target="slides/slide7.xml"/><Relationship Id="rId4" Type="http://schemas.openxmlformats.org/officeDocument/2006/relationships/slide" Target="slides/slide6.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5.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1.w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12.w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20.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5714" name="Rectangle 2"/>
          <p:cNvSpPr>
            <a:spLocks noGrp="1" noChangeArrowheads="1"/>
          </p:cNvSpPr>
          <p:nvPr>
            <p:ph type="hdr" sz="quarter"/>
          </p:nvPr>
        </p:nvSpPr>
        <p:spPr bwMode="auto">
          <a:xfrm>
            <a:off x="0" y="0"/>
            <a:ext cx="3076575" cy="511175"/>
          </a:xfrm>
          <a:prstGeom prst="rect">
            <a:avLst/>
          </a:prstGeom>
          <a:noFill/>
          <a:ln w="9525">
            <a:noFill/>
            <a:miter lim="800000"/>
            <a:headEnd/>
            <a:tailEnd/>
          </a:ln>
          <a:effectLst/>
        </p:spPr>
        <p:txBody>
          <a:bodyPr vert="horz" wrap="square" lIns="99043" tIns="49522" rIns="99043" bIns="49522" numCol="1" anchor="t" anchorCtr="0" compatLnSpc="1">
            <a:prstTxWarp prst="textNoShape">
              <a:avLst/>
            </a:prstTxWarp>
          </a:bodyPr>
          <a:lstStyle>
            <a:lvl1pPr defTabSz="990600">
              <a:spcBef>
                <a:spcPct val="0"/>
              </a:spcBef>
              <a:buClr>
                <a:srgbClr val="000000"/>
              </a:buClr>
              <a:defRPr sz="1300"/>
            </a:lvl1pPr>
          </a:lstStyle>
          <a:p>
            <a:endParaRPr lang="en-US"/>
          </a:p>
        </p:txBody>
      </p:sp>
      <p:sp>
        <p:nvSpPr>
          <p:cNvPr id="115715" name="Rectangle 3"/>
          <p:cNvSpPr>
            <a:spLocks noGrp="1" noChangeArrowheads="1"/>
          </p:cNvSpPr>
          <p:nvPr>
            <p:ph type="dt" sz="quarter" idx="1"/>
          </p:nvPr>
        </p:nvSpPr>
        <p:spPr bwMode="auto">
          <a:xfrm>
            <a:off x="4022725" y="0"/>
            <a:ext cx="3076575" cy="511175"/>
          </a:xfrm>
          <a:prstGeom prst="rect">
            <a:avLst/>
          </a:prstGeom>
          <a:noFill/>
          <a:ln w="9525">
            <a:noFill/>
            <a:miter lim="800000"/>
            <a:headEnd/>
            <a:tailEnd/>
          </a:ln>
          <a:effectLst/>
        </p:spPr>
        <p:txBody>
          <a:bodyPr vert="horz" wrap="square" lIns="99043" tIns="49522" rIns="99043" bIns="49522" numCol="1" anchor="t" anchorCtr="0" compatLnSpc="1">
            <a:prstTxWarp prst="textNoShape">
              <a:avLst/>
            </a:prstTxWarp>
          </a:bodyPr>
          <a:lstStyle>
            <a:lvl1pPr algn="r" defTabSz="990600">
              <a:spcBef>
                <a:spcPct val="0"/>
              </a:spcBef>
              <a:buClr>
                <a:srgbClr val="000000"/>
              </a:buClr>
              <a:defRPr sz="1300"/>
            </a:lvl1pPr>
          </a:lstStyle>
          <a:p>
            <a:endParaRPr lang="en-US"/>
          </a:p>
        </p:txBody>
      </p:sp>
      <p:sp>
        <p:nvSpPr>
          <p:cNvPr id="115716" name="Rectangle 4"/>
          <p:cNvSpPr>
            <a:spLocks noGrp="1" noChangeArrowheads="1"/>
          </p:cNvSpPr>
          <p:nvPr>
            <p:ph type="ftr" sz="quarter" idx="2"/>
          </p:nvPr>
        </p:nvSpPr>
        <p:spPr bwMode="auto">
          <a:xfrm>
            <a:off x="0" y="9723438"/>
            <a:ext cx="3076575" cy="511175"/>
          </a:xfrm>
          <a:prstGeom prst="rect">
            <a:avLst/>
          </a:prstGeom>
          <a:noFill/>
          <a:ln w="9525">
            <a:noFill/>
            <a:miter lim="800000"/>
            <a:headEnd/>
            <a:tailEnd/>
          </a:ln>
          <a:effectLst/>
        </p:spPr>
        <p:txBody>
          <a:bodyPr vert="horz" wrap="square" lIns="99043" tIns="49522" rIns="99043" bIns="49522" numCol="1" anchor="b" anchorCtr="0" compatLnSpc="1">
            <a:prstTxWarp prst="textNoShape">
              <a:avLst/>
            </a:prstTxWarp>
          </a:bodyPr>
          <a:lstStyle>
            <a:lvl1pPr defTabSz="990600">
              <a:spcBef>
                <a:spcPct val="0"/>
              </a:spcBef>
              <a:buClr>
                <a:srgbClr val="000000"/>
              </a:buClr>
              <a:defRPr sz="1300"/>
            </a:lvl1pPr>
          </a:lstStyle>
          <a:p>
            <a:endParaRPr lang="en-US"/>
          </a:p>
        </p:txBody>
      </p:sp>
      <p:sp>
        <p:nvSpPr>
          <p:cNvPr id="115717" name="Rectangle 5"/>
          <p:cNvSpPr>
            <a:spLocks noGrp="1" noChangeArrowheads="1"/>
          </p:cNvSpPr>
          <p:nvPr>
            <p:ph type="sldNum" sz="quarter" idx="3"/>
          </p:nvPr>
        </p:nvSpPr>
        <p:spPr bwMode="auto">
          <a:xfrm>
            <a:off x="4022725" y="9723438"/>
            <a:ext cx="3076575" cy="511175"/>
          </a:xfrm>
          <a:prstGeom prst="rect">
            <a:avLst/>
          </a:prstGeom>
          <a:noFill/>
          <a:ln w="9525">
            <a:noFill/>
            <a:miter lim="800000"/>
            <a:headEnd/>
            <a:tailEnd/>
          </a:ln>
          <a:effectLst/>
        </p:spPr>
        <p:txBody>
          <a:bodyPr vert="horz" wrap="square" lIns="99043" tIns="49522" rIns="99043" bIns="49522" numCol="1" anchor="b" anchorCtr="0" compatLnSpc="1">
            <a:prstTxWarp prst="textNoShape">
              <a:avLst/>
            </a:prstTxWarp>
          </a:bodyPr>
          <a:lstStyle>
            <a:lvl1pPr algn="r" defTabSz="990600">
              <a:spcBef>
                <a:spcPct val="0"/>
              </a:spcBef>
              <a:buClr>
                <a:srgbClr val="000000"/>
              </a:buClr>
              <a:defRPr sz="1300"/>
            </a:lvl1pPr>
          </a:lstStyle>
          <a:p>
            <a:fld id="{AC0A9A16-B4B9-40E9-B1E1-7AEDCC62D28C}" type="slidenum">
              <a:rPr lang="en-US"/>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100" name="Slide_Image_Placeholder"/>
          <p:cNvSpPr>
            <a:spLocks noGrp="1" noRot="1" noChangeAspect="1" noChangeArrowheads="1" noTextEdit="1"/>
          </p:cNvSpPr>
          <p:nvPr>
            <p:ph type="sldImg" idx="2"/>
          </p:nvPr>
        </p:nvSpPr>
        <p:spPr bwMode="auto">
          <a:xfrm>
            <a:off x="222250" y="511175"/>
            <a:ext cx="6654800" cy="4991100"/>
          </a:xfrm>
          <a:prstGeom prst="rect">
            <a:avLst/>
          </a:prstGeom>
          <a:noFill/>
          <a:ln w="9525">
            <a:solidFill>
              <a:srgbClr val="000000"/>
            </a:solidFill>
            <a:miter lim="800000"/>
            <a:headEnd/>
            <a:tailEnd/>
          </a:ln>
          <a:effectLst/>
        </p:spPr>
      </p:sp>
      <p:sp>
        <p:nvSpPr>
          <p:cNvPr id="4101" name="Notes_TextBox_Placeholder"/>
          <p:cNvSpPr>
            <a:spLocks noGrp="1" noChangeArrowheads="1"/>
          </p:cNvSpPr>
          <p:nvPr>
            <p:ph type="body" sz="quarter" idx="3"/>
          </p:nvPr>
        </p:nvSpPr>
        <p:spPr bwMode="auto">
          <a:xfrm>
            <a:off x="592138" y="5756275"/>
            <a:ext cx="5915025" cy="3822700"/>
          </a:xfrm>
          <a:prstGeom prst="rect">
            <a:avLst/>
          </a:prstGeom>
          <a:noFill/>
          <a:ln w="9525">
            <a:noFill/>
            <a:miter lim="800000"/>
            <a:headEnd/>
            <a:tailEnd/>
          </a:ln>
          <a:effectLst/>
        </p:spPr>
        <p:txBody>
          <a:bodyPr vert="horz" wrap="square" lIns="13756" tIns="13756" rIns="13756" bIns="13756"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105" name="Notes_Footer"/>
          <p:cNvSpPr>
            <a:spLocks noChangeArrowheads="1"/>
          </p:cNvSpPr>
          <p:nvPr/>
        </p:nvSpPr>
        <p:spPr bwMode="gray">
          <a:xfrm>
            <a:off x="657225" y="9807575"/>
            <a:ext cx="5929313" cy="198438"/>
          </a:xfrm>
          <a:prstGeom prst="rect">
            <a:avLst/>
          </a:prstGeom>
          <a:solidFill>
            <a:srgbClr val="FFFFFF"/>
          </a:solidFill>
          <a:ln w="9525">
            <a:solidFill>
              <a:srgbClr val="FFFFFF"/>
            </a:solidFill>
            <a:miter lim="800000"/>
            <a:headEnd/>
            <a:tailEnd/>
          </a:ln>
          <a:effectLst/>
        </p:spPr>
        <p:txBody>
          <a:bodyPr wrap="none" lIns="99043" tIns="49522" rIns="99043" bIns="49522" anchor="ctr"/>
          <a:lstStyle/>
          <a:p>
            <a:pPr algn="ctr" defTabSz="990600">
              <a:spcBef>
                <a:spcPct val="0"/>
              </a:spcBef>
              <a:buClrTx/>
              <a:buFontTx/>
              <a:buNone/>
            </a:pPr>
            <a:r>
              <a:rPr lang="en-US" sz="1200"/>
              <a:t>Oracle</a:t>
            </a:r>
            <a:r>
              <a:rPr lang="en-US" sz="1200" i="1"/>
              <a:t> </a:t>
            </a:r>
            <a:r>
              <a:rPr lang="en-US" sz="1200"/>
              <a:t>Forms Developer 10</a:t>
            </a:r>
            <a:r>
              <a:rPr lang="en-US" sz="1200" i="1"/>
              <a:t>g</a:t>
            </a:r>
            <a:r>
              <a:rPr lang="en-US" sz="1200"/>
              <a:t>: Build Internet Applications  17-</a:t>
            </a:r>
            <a:fld id="{FE988F94-B70F-49C1-AD2D-3A9A30032FF5}" type="slidenum">
              <a:rPr lang="en-US" sz="1200"/>
              <a:pPr algn="ctr" defTabSz="990600">
                <a:spcBef>
                  <a:spcPct val="0"/>
                </a:spcBef>
                <a:buClrTx/>
                <a:buFontTx/>
                <a:buNone/>
              </a:pPr>
              <a:t>‹#›</a:t>
            </a:fld>
            <a:endParaRPr lang="en-US" sz="1200"/>
          </a:p>
        </p:txBody>
      </p:sp>
    </p:spTree>
  </p:cSld>
  <p:clrMap bg1="lt1" tx1="dk1" bg2="lt2" tx2="dk2" accent1="accent1" accent2="accent2" accent3="accent3" accent4="accent4" accent5="accent5" accent6="accent6" hlink="hlink" folHlink="folHlink"/>
  <p:notesStyle>
    <a:lvl1pPr algn="l" defTabSz="457200" rtl="0" fontAlgn="base">
      <a:spcBef>
        <a:spcPct val="50000"/>
      </a:spcBef>
      <a:spcAft>
        <a:spcPct val="0"/>
      </a:spcAft>
      <a:buSzPct val="100000"/>
      <a:buFont typeface="Arial" pitchFamily="34" charset="0"/>
      <a:defRPr sz="1200" b="1" kern="1200">
        <a:solidFill>
          <a:schemeClr val="tx1"/>
        </a:solidFill>
        <a:latin typeface="Arial" pitchFamily="34" charset="0"/>
        <a:ea typeface="+mn-ea"/>
        <a:cs typeface="+mn-cs"/>
      </a:defRPr>
    </a:lvl1pPr>
    <a:lvl2pPr marL="114300" algn="l" defTabSz="457200" rtl="0" fontAlgn="base">
      <a:spcBef>
        <a:spcPct val="25000"/>
      </a:spcBef>
      <a:spcAft>
        <a:spcPct val="0"/>
      </a:spcAft>
      <a:buSzPct val="100000"/>
      <a:buFont typeface="Times New Roman" pitchFamily="18" charset="0"/>
      <a:defRPr sz="1200" kern="1200">
        <a:solidFill>
          <a:srgbClr val="000000"/>
        </a:solidFill>
        <a:latin typeface="Times New Roman" pitchFamily="18" charset="0"/>
        <a:ea typeface="+mn-ea"/>
        <a:cs typeface="+mn-cs"/>
      </a:defRPr>
    </a:lvl2pPr>
    <a:lvl3pPr marL="457200" indent="-228600" algn="l" defTabSz="457200" rtl="0" fontAlgn="base">
      <a:spcBef>
        <a:spcPct val="0"/>
      </a:spcBef>
      <a:spcAft>
        <a:spcPct val="0"/>
      </a:spcAft>
      <a:buSzPct val="100000"/>
      <a:buChar char="•"/>
      <a:defRPr sz="1200" kern="1200">
        <a:solidFill>
          <a:srgbClr val="000000"/>
        </a:solidFill>
        <a:latin typeface="Times New Roman" pitchFamily="18" charset="0"/>
        <a:ea typeface="+mn-ea"/>
        <a:cs typeface="+mn-cs"/>
      </a:defRPr>
    </a:lvl3pPr>
    <a:lvl4pPr marL="800100" indent="-228600" algn="l" defTabSz="457200" rtl="0" fontAlgn="base">
      <a:spcBef>
        <a:spcPct val="0"/>
      </a:spcBef>
      <a:spcAft>
        <a:spcPct val="0"/>
      </a:spcAft>
      <a:buSzPct val="100000"/>
      <a:buFont typeface="New Times Roman"/>
      <a:buChar char="-"/>
      <a:defRPr sz="1200" kern="1200">
        <a:solidFill>
          <a:srgbClr val="000000"/>
        </a:solidFill>
        <a:latin typeface="Times New Roman" pitchFamily="18" charset="0"/>
        <a:ea typeface="+mn-ea"/>
        <a:cs typeface="+mn-cs"/>
      </a:defRPr>
    </a:lvl4pPr>
    <a:lvl5pPr marL="914400" algn="l" defTabSz="457200" rtl="0" fontAlgn="base">
      <a:spcBef>
        <a:spcPct val="0"/>
      </a:spcBef>
      <a:spcAft>
        <a:spcPct val="0"/>
      </a:spcAft>
      <a:buSzPct val="100000"/>
      <a:buFont typeface="Courier New" pitchFamily="49" charset="0"/>
      <a:defRPr sz="1100" kern="1200">
        <a:solidFill>
          <a:srgbClr val="000000"/>
        </a:solidFill>
        <a:latin typeface="Courier New" pitchFamily="49" charset="0"/>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3" Type="http://schemas.openxmlformats.org/officeDocument/2006/relationships/slide" Target="../slides/slide11.xml"/><Relationship Id="rId2" Type="http://schemas.openxmlformats.org/officeDocument/2006/relationships/notesMaster" Target="../notesMasters/notesMaster1.xml"/><Relationship Id="rId1" Type="http://schemas.openxmlformats.org/officeDocument/2006/relationships/vmlDrawing" Target="../drawings/vmlDrawing5.vml"/><Relationship Id="rId4" Type="http://schemas.openxmlformats.org/officeDocument/2006/relationships/oleObject" Target="../embeddings/Microsoft_Office_Word_97_-_2003_Document5.doc"/></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3" Type="http://schemas.openxmlformats.org/officeDocument/2006/relationships/slide" Target="../slides/slide5.xml"/><Relationship Id="rId2" Type="http://schemas.openxmlformats.org/officeDocument/2006/relationships/notesMaster" Target="../notesMasters/notesMaster1.xml"/><Relationship Id="rId1" Type="http://schemas.openxmlformats.org/officeDocument/2006/relationships/vmlDrawing" Target="../drawings/vmlDrawing1.vml"/><Relationship Id="rId4" Type="http://schemas.openxmlformats.org/officeDocument/2006/relationships/oleObject" Target="../embeddings/Microsoft_Office_Word_97_-_2003_Document1.doc"/></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3" Type="http://schemas.openxmlformats.org/officeDocument/2006/relationships/slide" Target="../slides/slide7.xml"/><Relationship Id="rId2" Type="http://schemas.openxmlformats.org/officeDocument/2006/relationships/notesMaster" Target="../notesMasters/notesMaster1.xml"/><Relationship Id="rId1" Type="http://schemas.openxmlformats.org/officeDocument/2006/relationships/vmlDrawing" Target="../drawings/vmlDrawing2.vml"/><Relationship Id="rId4" Type="http://schemas.openxmlformats.org/officeDocument/2006/relationships/oleObject" Target="../embeddings/Microsoft_Office_Word_97_-_2003_Document2.doc"/></Relationships>
</file>

<file path=ppt/notesSlides/_rels/notesSlide8.xml.rels><?xml version="1.0" encoding="UTF-8" standalone="yes"?>
<Relationships xmlns="http://schemas.openxmlformats.org/package/2006/relationships"><Relationship Id="rId3" Type="http://schemas.openxmlformats.org/officeDocument/2006/relationships/slide" Target="../slides/slide8.xml"/><Relationship Id="rId2" Type="http://schemas.openxmlformats.org/officeDocument/2006/relationships/notesMaster" Target="../notesMasters/notesMaster1.xml"/><Relationship Id="rId1" Type="http://schemas.openxmlformats.org/officeDocument/2006/relationships/vmlDrawing" Target="../drawings/vmlDrawing3.vml"/><Relationship Id="rId4" Type="http://schemas.openxmlformats.org/officeDocument/2006/relationships/oleObject" Target="../embeddings/Microsoft_Office_Word_97_-_2003_Document3.doc"/></Relationships>
</file>

<file path=ppt/notesSlides/_rels/notesSlide9.xml.rels><?xml version="1.0" encoding="UTF-8" standalone="yes"?>
<Relationships xmlns="http://schemas.openxmlformats.org/package/2006/relationships"><Relationship Id="rId3" Type="http://schemas.openxmlformats.org/officeDocument/2006/relationships/slide" Target="../slides/slide9.xml"/><Relationship Id="rId2" Type="http://schemas.openxmlformats.org/officeDocument/2006/relationships/notesMaster" Target="../notesMasters/notesMaster1.xml"/><Relationship Id="rId1" Type="http://schemas.openxmlformats.org/officeDocument/2006/relationships/vmlDrawing" Target="../drawings/vmlDrawing4.vml"/><Relationship Id="rId4" Type="http://schemas.openxmlformats.org/officeDocument/2006/relationships/oleObject" Target="../embeddings/Microsoft_Office_Word_97_-_2003_Document4.doc"/></Relationships>
</file>

<file path=ppt/notesSlides/notesSlide1.xml><?xml version="1.0" encoding="utf-8"?>
<p:notes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88778" name="Rectangle 10"/>
          <p:cNvSpPr>
            <a:spLocks noGrp="1" noRot="1" noChangeAspect="1" noChangeArrowheads="1" noTextEdit="1"/>
          </p:cNvSpPr>
          <p:nvPr>
            <p:ph type="sldImg"/>
          </p:nvPr>
        </p:nvSpPr>
        <p:spPr>
          <a:ln/>
        </p:spPr>
      </p:sp>
      <p:sp>
        <p:nvSpPr>
          <p:cNvPr id="288779" name="Rectangle 11"/>
          <p:cNvSpPr>
            <a:spLocks noGrp="1" noChangeArrowheads="1"/>
          </p:cNvSpPr>
          <p:nvPr>
            <p:ph type="body" idx="1"/>
          </p:nvPr>
        </p:nvSpPr>
        <p:spPr/>
        <p:txBody>
          <a:bodyPr/>
          <a:lstStyle/>
          <a:p>
            <a:endParaRPr lang="ar-SA"/>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8532" name="Rectangle 4"/>
          <p:cNvSpPr>
            <a:spLocks noGrp="1" noRot="1" noChangeAspect="1" noChangeArrowheads="1" noTextEdit="1"/>
          </p:cNvSpPr>
          <p:nvPr>
            <p:ph type="sldImg"/>
          </p:nvPr>
        </p:nvSpPr>
        <p:spPr>
          <a:ln/>
        </p:spPr>
      </p:sp>
      <p:sp>
        <p:nvSpPr>
          <p:cNvPr id="278533" name="Rectangle 5"/>
          <p:cNvSpPr>
            <a:spLocks noGrp="1" noChangeArrowheads="1"/>
          </p:cNvSpPr>
          <p:nvPr>
            <p:ph type="body" idx="1"/>
          </p:nvPr>
        </p:nvSpPr>
        <p:spPr/>
        <p:txBody>
          <a:bodyPr/>
          <a:lstStyle/>
          <a:p>
            <a:r>
              <a:rPr lang="en-US"/>
              <a:t>Planning Alerts: How Many Do You Need?</a:t>
            </a:r>
          </a:p>
          <a:p>
            <a:pPr lvl="1"/>
            <a:r>
              <a:rPr lang="en-US"/>
              <a:t>Potentially, you can create an alert for every separate alert message that you need to display, but this is usually unnecessary. You can define a message for an alert at run time, before it is displayed to the operator. A single alert can be used for displaying many messages, providing that the available buttons are suitable for responding to the messages.</a:t>
            </a:r>
          </a:p>
          <a:p>
            <a:pPr lvl="1"/>
            <a:r>
              <a:rPr lang="en-US"/>
              <a:t>Create an alert for each combination of:</a:t>
            </a:r>
          </a:p>
          <a:p>
            <a:pPr lvl="2"/>
            <a:r>
              <a:rPr lang="en-US"/>
              <a:t>Alert style required</a:t>
            </a:r>
          </a:p>
          <a:p>
            <a:pPr lvl="2"/>
            <a:r>
              <a:rPr lang="en-US"/>
              <a:t>Set of available buttons (and labels) for operator response</a:t>
            </a:r>
          </a:p>
          <a:p>
            <a:pPr lvl="1"/>
            <a:r>
              <a:rPr lang="en-US"/>
              <a:t>For example, an application might require one Note-style alert with a single button (OK) for acknowledgment, one Caution alert with a similar button, and two Stop alerts that each provide a different combination of buttons for a reply. You can then assign a message to the appropriate alert before its display, through the </a:t>
            </a:r>
            <a:r>
              <a:rPr lang="en-US">
                <a:latin typeface="Courier New" pitchFamily="49" charset="0"/>
              </a:rPr>
              <a:t>SET_ALERT_PROPERTY</a:t>
            </a:r>
            <a:r>
              <a:rPr lang="en-US"/>
              <a:t> built-in procedure.</a:t>
            </a: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7990" name="Rectangle 6"/>
          <p:cNvSpPr>
            <a:spLocks noGrp="1" noRot="1" noChangeAspect="1" noChangeArrowheads="1" noTextEdit="1"/>
          </p:cNvSpPr>
          <p:nvPr>
            <p:ph type="sldImg"/>
          </p:nvPr>
        </p:nvSpPr>
        <p:spPr>
          <a:ln/>
        </p:spPr>
      </p:sp>
      <p:sp>
        <p:nvSpPr>
          <p:cNvPr id="297991" name="Rectangle 7"/>
          <p:cNvSpPr>
            <a:spLocks noGrp="1" noChangeArrowheads="1"/>
          </p:cNvSpPr>
          <p:nvPr>
            <p:ph type="body" idx="1"/>
          </p:nvPr>
        </p:nvSpPr>
        <p:spPr/>
        <p:txBody>
          <a:bodyPr/>
          <a:lstStyle/>
          <a:p>
            <a:r>
              <a:rPr lang="en-US">
                <a:latin typeface="Courier New" pitchFamily="49" charset="0"/>
              </a:rPr>
              <a:t>SHOW_ALERT</a:t>
            </a:r>
            <a:r>
              <a:rPr lang="en-US"/>
              <a:t> Function</a:t>
            </a:r>
          </a:p>
          <a:p>
            <a:pPr lvl="1"/>
            <a:r>
              <a:rPr lang="en-US">
                <a:latin typeface="Courier New" pitchFamily="49" charset="0"/>
              </a:rPr>
              <a:t>SHOW_ALERT</a:t>
            </a:r>
            <a:r>
              <a:rPr lang="en-US"/>
              <a:t> is how you display an alert at run time, and return the operator’s response to the calling trigger:</a:t>
            </a:r>
          </a:p>
          <a:p>
            <a:pPr lvl="2">
              <a:buFontTx/>
              <a:buNone/>
            </a:pPr>
            <a:r>
              <a:rPr lang="en-US">
                <a:latin typeface="Courier New" pitchFamily="49" charset="0"/>
              </a:rPr>
              <a:t>	selected_button := SHOW_ALERT(’alert_name’);</a:t>
            </a:r>
            <a:r>
              <a:rPr lang="en-US"/>
              <a:t/>
            </a:r>
            <a:br>
              <a:rPr lang="en-US"/>
            </a:br>
            <a:r>
              <a:rPr lang="en-US">
                <a:latin typeface="Courier New" pitchFamily="49" charset="0"/>
              </a:rPr>
              <a:t>. . .</a:t>
            </a:r>
          </a:p>
          <a:p>
            <a:pPr lvl="1"/>
            <a:r>
              <a:rPr lang="en-US" i="1"/>
              <a:t>Alert_Name</a:t>
            </a:r>
            <a:r>
              <a:rPr lang="en-US"/>
              <a:t> is the name of the alert, as defined in the builder. You can alternatively specify an </a:t>
            </a:r>
            <a:r>
              <a:rPr lang="en-US" i="1"/>
              <a:t>Alert_Id</a:t>
            </a:r>
            <a:r>
              <a:rPr lang="en-US"/>
              <a:t> (unquoted) for this argument.</a:t>
            </a:r>
          </a:p>
          <a:p>
            <a:pPr lvl="1"/>
            <a:r>
              <a:rPr lang="en-US">
                <a:latin typeface="Courier New" pitchFamily="49" charset="0"/>
              </a:rPr>
              <a:t>SHOW_ALERT</a:t>
            </a:r>
            <a:r>
              <a:rPr lang="en-US"/>
              <a:t> returns a NUMBER constant, that indicates which of the three possible buttons the user clicked in response to the alert. These numbers correspond to the values of three PL/SQL constants, which are predefined by the Forms Builder:</a:t>
            </a:r>
            <a:br>
              <a:rPr lang="en-US"/>
            </a:br>
            <a:endParaRPr lang="en-US"/>
          </a:p>
          <a:p>
            <a:endParaRPr lang="en-US"/>
          </a:p>
          <a:p>
            <a:endParaRPr lang="en-US"/>
          </a:p>
          <a:p>
            <a:endParaRPr lang="en-US"/>
          </a:p>
          <a:p>
            <a:pPr lvl="1"/>
            <a:r>
              <a:rPr lang="en-US"/>
              <a:t>After displaying an alert that has more than one button, you can determine which button the operator clicked by comparing the returned value against the corresponding constants.</a:t>
            </a:r>
          </a:p>
        </p:txBody>
      </p:sp>
      <p:graphicFrame>
        <p:nvGraphicFramePr>
          <p:cNvPr id="297993" name="Object 9"/>
          <p:cNvGraphicFramePr>
            <a:graphicFrameLocks/>
          </p:cNvGraphicFramePr>
          <p:nvPr/>
        </p:nvGraphicFramePr>
        <p:xfrm>
          <a:off x="388938" y="8105775"/>
          <a:ext cx="6613525" cy="1281113"/>
        </p:xfrm>
        <a:graphic>
          <a:graphicData uri="http://schemas.openxmlformats.org/presentationml/2006/ole">
            <p:oleObj spid="_x0000_s407554" name="Document" r:id="rId4" imgW="5900760" imgH="1143000" progId="Word.Document.8">
              <p:embed/>
            </p:oleObj>
          </a:graphicData>
        </a:graphic>
      </p:graphicFrame>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0820" name="Rectangle 4"/>
          <p:cNvSpPr>
            <a:spLocks noGrp="1" noRot="1" noChangeAspect="1" noChangeArrowheads="1" noTextEdit="1"/>
          </p:cNvSpPr>
          <p:nvPr>
            <p:ph type="sldImg"/>
          </p:nvPr>
        </p:nvSpPr>
        <p:spPr>
          <a:ln/>
        </p:spPr>
      </p:sp>
      <p:sp>
        <p:nvSpPr>
          <p:cNvPr id="290821" name="Rectangle 5"/>
          <p:cNvSpPr>
            <a:spLocks noGrp="1" noChangeArrowheads="1"/>
          </p:cNvSpPr>
          <p:nvPr>
            <p:ph type="body" idx="1"/>
          </p:nvPr>
        </p:nvSpPr>
        <p:spPr/>
        <p:txBody>
          <a:bodyPr/>
          <a:lstStyle/>
          <a:p>
            <a:r>
              <a:rPr lang="en-US"/>
              <a:t>Run-Time Messages and Alerts Overview</a:t>
            </a:r>
          </a:p>
          <a:p>
            <a:pPr lvl="1"/>
            <a:r>
              <a:rPr lang="en-US"/>
              <a:t>Forms displays messages at run time to inform the operator of events that occur in the session. As the designer, you may want to either suppress or modify some of these messages, depending on the nature of the application.</a:t>
            </a:r>
          </a:p>
          <a:p>
            <a:pPr lvl="1"/>
            <a:r>
              <a:rPr lang="en-US"/>
              <a:t>Forms can communicate with the user in the following ways:</a:t>
            </a:r>
          </a:p>
          <a:p>
            <a:pPr lvl="2">
              <a:spcBef>
                <a:spcPct val="15000"/>
              </a:spcBef>
            </a:pPr>
            <a:r>
              <a:rPr lang="en-US" b="1"/>
              <a:t>Informative message:</a:t>
            </a:r>
            <a:r>
              <a:rPr lang="en-US"/>
              <a:t> A message tells the user the current state of processing, or gives context-sensitive information. The default display is on the message line. You can suppress its appearance with an On-Message trigger.</a:t>
            </a:r>
          </a:p>
          <a:p>
            <a:pPr lvl="2"/>
            <a:r>
              <a:rPr lang="en-US" b="1"/>
              <a:t>Error message:</a:t>
            </a:r>
            <a:r>
              <a:rPr lang="en-US"/>
              <a:t> This informs the user of an error that prevents the current action. The default display is on the message line. You can suppress message line errors with an On-Error trigger.</a:t>
            </a:r>
          </a:p>
          <a:p>
            <a:pPr lvl="2"/>
            <a:r>
              <a:rPr lang="en-US" b="1"/>
              <a:t>Working message:</a:t>
            </a:r>
            <a:r>
              <a:rPr lang="en-US"/>
              <a:t> This tells the operator that the form is currently processing (for example: Working...). This is shown on the message line. This type of message can be suppressed by setting the system variable </a:t>
            </a:r>
            <a:r>
              <a:rPr lang="en-US">
                <a:latin typeface="Courier New" pitchFamily="49" charset="0"/>
              </a:rPr>
              <a:t>SUPPRESS_WORKING</a:t>
            </a:r>
            <a:r>
              <a:rPr lang="en-US"/>
              <a:t> to True:</a:t>
            </a:r>
          </a:p>
          <a:p>
            <a:pPr lvl="4"/>
            <a:r>
              <a:rPr lang="en-US" sz="1200"/>
              <a:t>:SYSTEM.SUPPRESS_WORKING := ’TRUE’;</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5397" name="Rectangle 5"/>
          <p:cNvSpPr>
            <a:spLocks noGrp="1" noChangeArrowheads="1"/>
          </p:cNvSpPr>
          <p:nvPr>
            <p:ph type="body" idx="1"/>
          </p:nvPr>
        </p:nvSpPr>
        <p:spPr>
          <a:xfrm>
            <a:off x="592138" y="512763"/>
            <a:ext cx="5915025" cy="9066212"/>
          </a:xfrm>
        </p:spPr>
        <p:txBody>
          <a:bodyPr/>
          <a:lstStyle/>
          <a:p>
            <a:r>
              <a:rPr lang="en-US" dirty="0"/>
              <a:t>Run-Time Messages and Alerts Overview (continued)</a:t>
            </a:r>
          </a:p>
          <a:p>
            <a:pPr lvl="2"/>
            <a:r>
              <a:rPr lang="en-US" b="1" dirty="0"/>
              <a:t>System alert:</a:t>
            </a:r>
            <a:r>
              <a:rPr lang="en-US" dirty="0"/>
              <a:t> Alerts give information to the operator that require either an acknowledgment or an answer to a question before processing can continue. This is displayed as a modal window. When more than one message is waiting to show on the message line, the current message also displays as an alert.</a:t>
            </a:r>
          </a:p>
          <a:p>
            <a:pPr lvl="1"/>
            <a:r>
              <a:rPr lang="en-US" dirty="0"/>
              <a:t>You can also build messages and alerts into your application:</a:t>
            </a:r>
          </a:p>
          <a:p>
            <a:pPr lvl="2"/>
            <a:r>
              <a:rPr lang="en-US" b="1" dirty="0"/>
              <a:t>Application message:</a:t>
            </a:r>
            <a:r>
              <a:rPr lang="en-US" dirty="0"/>
              <a:t> These are messages that you build into your application by using the </a:t>
            </a:r>
            <a:r>
              <a:rPr lang="en-US" dirty="0">
                <a:latin typeface="Courier New" pitchFamily="49" charset="0"/>
              </a:rPr>
              <a:t>MESSAGE</a:t>
            </a:r>
            <a:r>
              <a:rPr lang="en-US" dirty="0"/>
              <a:t> built-in. The default display is on the message line.</a:t>
            </a:r>
          </a:p>
          <a:p>
            <a:pPr lvl="2"/>
            <a:r>
              <a:rPr lang="en-US" b="1" dirty="0"/>
              <a:t>Application alert:</a:t>
            </a:r>
            <a:r>
              <a:rPr lang="en-US" dirty="0"/>
              <a:t> These are alerts that you design as part of your application, and issue to the operator for a response by using the </a:t>
            </a:r>
            <a:r>
              <a:rPr lang="en-US" dirty="0">
                <a:latin typeface="Courier New" pitchFamily="49" charset="0"/>
              </a:rPr>
              <a:t>SHOW_ALERT</a:t>
            </a:r>
            <a:r>
              <a:rPr lang="en-US" dirty="0"/>
              <a:t> built-in.</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1844" name="Rectangle 4"/>
          <p:cNvSpPr>
            <a:spLocks noGrp="1" noRot="1" noChangeAspect="1" noChangeArrowheads="1" noTextEdit="1"/>
          </p:cNvSpPr>
          <p:nvPr>
            <p:ph type="sldImg"/>
          </p:nvPr>
        </p:nvSpPr>
        <p:spPr>
          <a:ln/>
        </p:spPr>
      </p:sp>
      <p:sp>
        <p:nvSpPr>
          <p:cNvPr id="291845" name="Rectangle 5"/>
          <p:cNvSpPr>
            <a:spLocks noGrp="1" noChangeArrowheads="1"/>
          </p:cNvSpPr>
          <p:nvPr>
            <p:ph type="body" idx="1"/>
          </p:nvPr>
        </p:nvSpPr>
        <p:spPr/>
        <p:txBody>
          <a:bodyPr/>
          <a:lstStyle/>
          <a:p>
            <a:r>
              <a:rPr lang="en-US" dirty="0"/>
              <a:t>Built-Ins and Handling Errors</a:t>
            </a:r>
          </a:p>
          <a:p>
            <a:pPr lvl="1"/>
            <a:r>
              <a:rPr lang="en-US" dirty="0"/>
              <a:t>When a built-in subprogram fails, it does not directly cause an exception in the calling trigger or program unit. This means that subsequent code continues after a built-in fails, unless you take action to detect a failure.</a:t>
            </a:r>
          </a:p>
          <a:p>
            <a:pPr lvl="1"/>
            <a:r>
              <a:rPr lang="en-US" b="1" dirty="0"/>
              <a:t>Example</a:t>
            </a:r>
          </a:p>
          <a:p>
            <a:pPr lvl="1"/>
            <a:r>
              <a:rPr lang="en-US" dirty="0"/>
              <a:t>A button in the </a:t>
            </a:r>
            <a:r>
              <a:rPr lang="en-US" dirty="0">
                <a:latin typeface="Courier New" pitchFamily="49" charset="0"/>
              </a:rPr>
              <a:t>CONTROL</a:t>
            </a:r>
            <a:r>
              <a:rPr lang="en-US" dirty="0"/>
              <a:t> block called </a:t>
            </a:r>
            <a:r>
              <a:rPr lang="en-US" dirty="0" err="1"/>
              <a:t>Stock_Button</a:t>
            </a:r>
            <a:r>
              <a:rPr lang="en-US" dirty="0"/>
              <a:t> is situated on the Toolbar canvas of the ORDERS form. When clicked, this When-Button-Pressed trigger navigates to the </a:t>
            </a:r>
            <a:r>
              <a:rPr lang="en-US" dirty="0">
                <a:latin typeface="Courier New" pitchFamily="49" charset="0"/>
              </a:rPr>
              <a:t>INVENTORIES</a:t>
            </a:r>
            <a:r>
              <a:rPr lang="en-US" dirty="0"/>
              <a:t> block, and performs a query there.</a:t>
            </a:r>
          </a:p>
          <a:p>
            <a:pPr lvl="4"/>
            <a:r>
              <a:rPr lang="en-US" sz="1200" dirty="0"/>
              <a:t>GO_BLOCK(‘INVENTORIES’);</a:t>
            </a:r>
            <a:br>
              <a:rPr lang="en-US" sz="1200" dirty="0"/>
            </a:br>
            <a:r>
              <a:rPr lang="en-US" sz="1200" dirty="0"/>
              <a:t>EXECUTE_QUERY;</a:t>
            </a:r>
          </a:p>
          <a:p>
            <a:pPr lvl="1"/>
            <a:r>
              <a:rPr lang="en-US" dirty="0"/>
              <a:t>If the </a:t>
            </a:r>
            <a:r>
              <a:rPr lang="en-US" dirty="0">
                <a:latin typeface="Courier New" pitchFamily="49" charset="0"/>
              </a:rPr>
              <a:t>GO_BLOCK</a:t>
            </a:r>
            <a:r>
              <a:rPr lang="en-US" dirty="0"/>
              <a:t> built-in procedure fails because the </a:t>
            </a:r>
            <a:r>
              <a:rPr lang="en-US" dirty="0">
                <a:latin typeface="Courier New" pitchFamily="49" charset="0"/>
              </a:rPr>
              <a:t>INVENTORIES</a:t>
            </a:r>
            <a:r>
              <a:rPr lang="en-US" dirty="0"/>
              <a:t> block does not exist, or because it is </a:t>
            </a:r>
            <a:r>
              <a:rPr lang="en-US" dirty="0" err="1"/>
              <a:t>nonenterable</a:t>
            </a:r>
            <a:r>
              <a:rPr lang="en-US" dirty="0"/>
              <a:t>, then the </a:t>
            </a:r>
            <a:r>
              <a:rPr lang="en-US" dirty="0">
                <a:latin typeface="Courier New" pitchFamily="49" charset="0"/>
              </a:rPr>
              <a:t>EXECUTE_QUERY</a:t>
            </a:r>
            <a:r>
              <a:rPr lang="en-US" dirty="0"/>
              <a:t> procedure still executes, and attempts a query in the wrong block.</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46" name="Rectangle 6"/>
          <p:cNvSpPr>
            <a:spLocks noGrp="1" noChangeArrowheads="1"/>
          </p:cNvSpPr>
          <p:nvPr>
            <p:ph type="body" idx="1"/>
          </p:nvPr>
        </p:nvSpPr>
        <p:spPr>
          <a:xfrm>
            <a:off x="592138" y="512763"/>
            <a:ext cx="5915025" cy="9066212"/>
          </a:xfrm>
        </p:spPr>
        <p:txBody>
          <a:bodyPr/>
          <a:lstStyle/>
          <a:p>
            <a:r>
              <a:rPr lang="en-US" dirty="0"/>
              <a:t>Built-Ins and Handling Errors (continued)</a:t>
            </a:r>
          </a:p>
          <a:p>
            <a:pPr lvl="1"/>
            <a:r>
              <a:rPr lang="en-US" b="1" dirty="0"/>
              <a:t>Built-In functions for detecting success and failure</a:t>
            </a:r>
          </a:p>
          <a:p>
            <a:pPr lvl="1"/>
            <a:r>
              <a:rPr lang="en-US" dirty="0"/>
              <a:t>Forms Builder supplies some functions that indicate whether the latest action in the form was successful.</a:t>
            </a:r>
          </a:p>
          <a:p>
            <a:endParaRPr lang="en-US" dirty="0"/>
          </a:p>
          <a:p>
            <a:endParaRPr lang="en-US" dirty="0"/>
          </a:p>
          <a:p>
            <a:endParaRPr lang="en-US" dirty="0"/>
          </a:p>
          <a:p>
            <a:endParaRPr lang="en-US" dirty="0"/>
          </a:p>
          <a:p>
            <a:pPr lvl="1"/>
            <a:endParaRPr lang="en-US" dirty="0"/>
          </a:p>
          <a:p>
            <a:pPr lvl="1"/>
            <a:endParaRPr lang="en-US" dirty="0"/>
          </a:p>
          <a:p>
            <a:pPr lvl="1"/>
            <a:endParaRPr lang="en-US" b="1" dirty="0" smtClean="0"/>
          </a:p>
          <a:p>
            <a:pPr lvl="1"/>
            <a:r>
              <a:rPr lang="en-US" b="1" dirty="0" smtClean="0"/>
              <a:t>Note</a:t>
            </a:r>
            <a:r>
              <a:rPr lang="en-US" b="1" dirty="0"/>
              <a:t>:</a:t>
            </a:r>
            <a:r>
              <a:rPr lang="en-US" dirty="0"/>
              <a:t> These built-in functions return success or failure of the latest action in the form. The failing action may occur in a trigger that fired as a result of a built-in from the first trigger. For example, the </a:t>
            </a:r>
            <a:r>
              <a:rPr lang="en-US" dirty="0">
                <a:latin typeface="Courier New" pitchFamily="49" charset="0"/>
              </a:rPr>
              <a:t>EXECUTE_QUERY</a:t>
            </a:r>
            <a:r>
              <a:rPr lang="en-US" dirty="0"/>
              <a:t> procedure, can cause a Pre-Query trigger to fire, which may itself fail.</a:t>
            </a:r>
          </a:p>
        </p:txBody>
      </p:sp>
      <p:graphicFrame>
        <p:nvGraphicFramePr>
          <p:cNvPr id="317447" name="Object 7"/>
          <p:cNvGraphicFramePr>
            <a:graphicFrameLocks/>
          </p:cNvGraphicFramePr>
          <p:nvPr/>
        </p:nvGraphicFramePr>
        <p:xfrm>
          <a:off x="392113" y="1570038"/>
          <a:ext cx="6575425" cy="1911350"/>
        </p:xfrm>
        <a:graphic>
          <a:graphicData uri="http://schemas.openxmlformats.org/presentationml/2006/ole">
            <p:oleObj spid="_x0000_s317447" name="Document" r:id="rId4" imgW="5773161" imgH="1674959" progId="Word.Document.8">
              <p:embed/>
            </p:oleObj>
          </a:graphicData>
        </a:graphic>
      </p:graphicFrame>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2870" name="Rectangle 6"/>
          <p:cNvSpPr>
            <a:spLocks noGrp="1" noRot="1" noChangeAspect="1" noChangeArrowheads="1" noTextEdit="1"/>
          </p:cNvSpPr>
          <p:nvPr>
            <p:ph type="sldImg"/>
          </p:nvPr>
        </p:nvSpPr>
        <p:spPr>
          <a:ln/>
        </p:spPr>
      </p:sp>
      <p:sp>
        <p:nvSpPr>
          <p:cNvPr id="292871" name="Rectangle 7"/>
          <p:cNvSpPr>
            <a:spLocks noGrp="1" noChangeArrowheads="1"/>
          </p:cNvSpPr>
          <p:nvPr>
            <p:ph type="body" idx="1"/>
          </p:nvPr>
        </p:nvSpPr>
        <p:spPr/>
        <p:txBody>
          <a:bodyPr/>
          <a:lstStyle/>
          <a:p>
            <a:r>
              <a:rPr lang="en-US"/>
              <a:t>Errors and Built-Ins</a:t>
            </a:r>
          </a:p>
          <a:p>
            <a:pPr lvl="1"/>
            <a:r>
              <a:rPr lang="en-US"/>
              <a:t>It is usually most practical to use </a:t>
            </a:r>
            <a:r>
              <a:rPr lang="en-US">
                <a:latin typeface="Courier New" pitchFamily="49" charset="0"/>
              </a:rPr>
              <a:t>FORM_SUCCESS</a:t>
            </a:r>
            <a:r>
              <a:rPr lang="en-US"/>
              <a:t>, because this returns FALSE if either a fatal or a nonfatal error occurs. You can then code the trigger to take appropriate action.</a:t>
            </a:r>
          </a:p>
          <a:p>
            <a:pPr lvl="1"/>
            <a:r>
              <a:rPr lang="en-US" b="1"/>
              <a:t>Example of </a:t>
            </a:r>
            <a:r>
              <a:rPr lang="en-US" b="1">
                <a:latin typeface="Courier New" pitchFamily="49" charset="0"/>
              </a:rPr>
              <a:t>FORM_SUCCESS</a:t>
            </a:r>
          </a:p>
          <a:p>
            <a:pPr lvl="1"/>
            <a:r>
              <a:rPr lang="en-US"/>
              <a:t>Here is the same trigger again. This time, the </a:t>
            </a:r>
            <a:r>
              <a:rPr lang="en-US">
                <a:latin typeface="Courier New" pitchFamily="49" charset="0"/>
              </a:rPr>
              <a:t>FORM_SUCCESS</a:t>
            </a:r>
            <a:r>
              <a:rPr lang="en-US"/>
              <a:t> function is used in a condition to decide if the query should be performed, depending on the success of the </a:t>
            </a:r>
            <a:r>
              <a:rPr lang="en-US">
                <a:latin typeface="Courier New" pitchFamily="49" charset="0"/>
              </a:rPr>
              <a:t>GO_BLOCK</a:t>
            </a:r>
            <a:r>
              <a:rPr lang="en-US"/>
              <a:t> action.</a:t>
            </a:r>
          </a:p>
          <a:p>
            <a:pPr lvl="4"/>
            <a:r>
              <a:rPr lang="en-US" sz="1200"/>
              <a:t>GO_BLOCK(’INVENTORIES’);</a:t>
            </a:r>
            <a:br>
              <a:rPr lang="en-US" sz="1200"/>
            </a:br>
            <a:r>
              <a:rPr lang="en-US" sz="1200"/>
              <a:t>IF FORM_SUCCESS THEN</a:t>
            </a:r>
            <a:br>
              <a:rPr lang="en-US" sz="1200"/>
            </a:br>
            <a:r>
              <a:rPr lang="en-US" sz="1200"/>
              <a:t> EXECUTE_QUERY;</a:t>
            </a:r>
            <a:br>
              <a:rPr lang="en-US" sz="1200"/>
            </a:br>
            <a:r>
              <a:rPr lang="en-US" sz="1200"/>
              <a:t>ELSE	</a:t>
            </a:r>
            <a:br>
              <a:rPr lang="en-US" sz="1200"/>
            </a:br>
            <a:r>
              <a:rPr lang="en-US" sz="1200"/>
              <a:t> MESSAGE(’An error occurred while navigating to Stock’);</a:t>
            </a:r>
            <a:br>
              <a:rPr lang="en-US" sz="1200"/>
            </a:br>
            <a:r>
              <a:rPr lang="en-US" sz="1200"/>
              <a:t>END IF;</a:t>
            </a:r>
          </a:p>
          <a:p>
            <a:pPr lvl="1"/>
            <a:r>
              <a:rPr lang="en-US"/>
              <a:t>Triggers fail only if there is an unhandled exception or you raise the </a:t>
            </a:r>
            <a:r>
              <a:rPr lang="en-US">
                <a:latin typeface="Courier New" pitchFamily="49" charset="0"/>
              </a:rPr>
              <a:t>FORM_TRIGGER_FAILURE</a:t>
            </a:r>
            <a:r>
              <a:rPr lang="en-US"/>
              <a:t> exception to fail the trigger in a controlled manner.</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9499" name="Rectangle 11"/>
          <p:cNvSpPr>
            <a:spLocks noGrp="1" noChangeArrowheads="1"/>
          </p:cNvSpPr>
          <p:nvPr>
            <p:ph type="body" idx="1"/>
          </p:nvPr>
        </p:nvSpPr>
        <p:spPr>
          <a:xfrm>
            <a:off x="592138" y="512763"/>
            <a:ext cx="5915025" cy="9066212"/>
          </a:xfrm>
        </p:spPr>
        <p:txBody>
          <a:bodyPr/>
          <a:lstStyle/>
          <a:p>
            <a:r>
              <a:rPr lang="en-US"/>
              <a:t>Errors and Built-Ins (continued)</a:t>
            </a:r>
          </a:p>
          <a:p>
            <a:pPr lvl="1"/>
            <a:r>
              <a:rPr lang="en-US" b="1"/>
              <a:t>Note:</a:t>
            </a:r>
            <a:r>
              <a:rPr lang="en-US"/>
              <a:t> The program unit </a:t>
            </a:r>
            <a:r>
              <a:rPr lang="en-US">
                <a:latin typeface="Courier New" pitchFamily="49" charset="0"/>
              </a:rPr>
              <a:t>CHECK_PACKAGE_FAILURE</a:t>
            </a:r>
            <a:r>
              <a:rPr lang="en-US"/>
              <a:t>, which is written when you build master-detail blocks, may be called to fail a trigger if the last action was unsuccessful.</a:t>
            </a:r>
          </a:p>
          <a:p>
            <a:pPr lvl="1"/>
            <a:r>
              <a:rPr lang="en-US" b="1"/>
              <a:t>Built-in Functions to Determine the Error</a:t>
            </a:r>
          </a:p>
          <a:p>
            <a:pPr lvl="1"/>
            <a:r>
              <a:rPr lang="en-US"/>
              <a:t>When you detect an error, you may need to identify it to take a specific action. Three more built-in functions provide this information:</a:t>
            </a:r>
            <a:br>
              <a:rPr lang="en-US"/>
            </a:br>
            <a:endParaRPr lang="en-US"/>
          </a:p>
          <a:p>
            <a:pPr lvl="1"/>
            <a:endParaRPr lang="en-US"/>
          </a:p>
          <a:p>
            <a:pPr lvl="1"/>
            <a:endParaRPr lang="en-US"/>
          </a:p>
          <a:p>
            <a:pPr lvl="1"/>
            <a:endParaRPr lang="en-US"/>
          </a:p>
          <a:p>
            <a:pPr lvl="1"/>
            <a:endParaRPr lang="en-US"/>
          </a:p>
          <a:p>
            <a:pPr lvl="1"/>
            <a:r>
              <a:rPr lang="en-US">
                <a:cs typeface="Times New Roman" pitchFamily="18" charset="0"/>
              </a:rPr>
              <a:t>These built-ins are explained in detail later in this lesson.</a:t>
            </a:r>
            <a:endParaRPr lang="en-US"/>
          </a:p>
        </p:txBody>
      </p:sp>
      <p:graphicFrame>
        <p:nvGraphicFramePr>
          <p:cNvPr id="319493" name="Object 5"/>
          <p:cNvGraphicFramePr>
            <a:graphicFrameLocks/>
          </p:cNvGraphicFramePr>
          <p:nvPr/>
        </p:nvGraphicFramePr>
        <p:xfrm>
          <a:off x="625475" y="2039938"/>
          <a:ext cx="6108700" cy="1292225"/>
        </p:xfrm>
        <a:graphic>
          <a:graphicData uri="http://schemas.openxmlformats.org/presentationml/2006/ole">
            <p:oleObj spid="_x0000_s319493" name="Document" r:id="rId4" imgW="5755680" imgH="1313280" progId="Word.Document.8">
              <p:embed/>
            </p:oleObj>
          </a:graphicData>
        </a:graphic>
      </p:graphicFrame>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86" name="Rectangle 6"/>
          <p:cNvSpPr>
            <a:spLocks noGrp="1" noRot="1" noChangeAspect="1" noChangeArrowheads="1" noTextEdit="1"/>
          </p:cNvSpPr>
          <p:nvPr>
            <p:ph type="sldImg"/>
          </p:nvPr>
        </p:nvSpPr>
        <p:spPr>
          <a:ln/>
        </p:spPr>
      </p:sp>
      <p:sp>
        <p:nvSpPr>
          <p:cNvPr id="276487" name="Rectangle 7"/>
          <p:cNvSpPr>
            <a:spLocks noGrp="1" noChangeArrowheads="1"/>
          </p:cNvSpPr>
          <p:nvPr>
            <p:ph type="body" idx="1"/>
          </p:nvPr>
        </p:nvSpPr>
        <p:spPr/>
        <p:txBody>
          <a:bodyPr/>
          <a:lstStyle/>
          <a:p>
            <a:r>
              <a:rPr lang="en-US"/>
              <a:t>Setting Alert Properties Example</a:t>
            </a:r>
          </a:p>
          <a:p>
            <a:pPr lvl="1"/>
            <a:r>
              <a:rPr lang="en-US"/>
              <a:t>The slide shows a generic example of an alert, showing all three icons and buttons that can be defined.</a:t>
            </a:r>
          </a:p>
          <a:p>
            <a:pPr lvl="1"/>
            <a:endParaRPr lang="en-US"/>
          </a:p>
          <a:p>
            <a:pPr lvl="1"/>
            <a:endParaRPr lang="en-US"/>
          </a:p>
          <a:p>
            <a:pPr lvl="1"/>
            <a:endParaRPr lang="en-US"/>
          </a:p>
          <a:p>
            <a:pPr lvl="1"/>
            <a:endParaRPr lang="en-US"/>
          </a:p>
          <a:p>
            <a:pPr lvl="1"/>
            <a:endParaRPr lang="en-US"/>
          </a:p>
          <a:p>
            <a:endParaRPr lang="en-US">
              <a:solidFill>
                <a:srgbClr val="0000FF"/>
              </a:solidFill>
            </a:endParaRPr>
          </a:p>
        </p:txBody>
      </p:sp>
      <p:graphicFrame>
        <p:nvGraphicFramePr>
          <p:cNvPr id="276490" name="Object 10"/>
          <p:cNvGraphicFramePr>
            <a:graphicFrameLocks/>
          </p:cNvGraphicFramePr>
          <p:nvPr/>
        </p:nvGraphicFramePr>
        <p:xfrm>
          <a:off x="625475" y="6503988"/>
          <a:ext cx="6138863" cy="1900237"/>
        </p:xfrm>
        <a:graphic>
          <a:graphicData uri="http://schemas.openxmlformats.org/presentationml/2006/ole">
            <p:oleObj spid="_x0000_s403458" name="Document" r:id="rId4" imgW="5900400" imgH="1704240" progId="Word.Document.8">
              <p:embed/>
            </p:oleObj>
          </a:graphicData>
        </a:graphic>
      </p:graphicFrame>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9738" name="Rectangle 10"/>
          <p:cNvSpPr>
            <a:spLocks noGrp="1" noChangeArrowheads="1"/>
          </p:cNvSpPr>
          <p:nvPr>
            <p:ph type="body" idx="1"/>
          </p:nvPr>
        </p:nvSpPr>
        <p:spPr>
          <a:xfrm>
            <a:off x="592138" y="512763"/>
            <a:ext cx="5915025" cy="9066212"/>
          </a:xfrm>
        </p:spPr>
        <p:txBody>
          <a:bodyPr/>
          <a:lstStyle/>
          <a:p>
            <a:r>
              <a:rPr lang="en-US"/>
              <a:t>Creating and Controlling Alerts</a:t>
            </a:r>
          </a:p>
          <a:p>
            <a:pPr lvl="1"/>
            <a:r>
              <a:rPr lang="en-US"/>
              <a:t>Alerts are an alternative method for communicating with the operator. Because they display in a modal window, alerts provide an effective way of drawing attention and forcing the operator to answer the message before processing can continue.</a:t>
            </a:r>
          </a:p>
          <a:p>
            <a:pPr lvl="1"/>
            <a:r>
              <a:rPr lang="en-US"/>
              <a:t>Use alerts when you need to </a:t>
            </a:r>
            <a:r>
              <a:rPr lang="en-US">
                <a:solidFill>
                  <a:schemeClr val="tx1"/>
                </a:solidFill>
              </a:rPr>
              <a:t>perform</a:t>
            </a:r>
            <a:r>
              <a:rPr lang="en-US"/>
              <a:t> the following:</a:t>
            </a:r>
          </a:p>
          <a:p>
            <a:pPr lvl="2"/>
            <a:r>
              <a:rPr lang="en-US"/>
              <a:t>Display a message that the operator cannot ignore, and must acknowledge.</a:t>
            </a:r>
          </a:p>
          <a:p>
            <a:pPr lvl="2"/>
            <a:r>
              <a:rPr lang="en-US"/>
              <a:t>Ask the operator a question where up to three answers are appropriate (typically Yes, No, or Cancel).</a:t>
            </a:r>
          </a:p>
          <a:p>
            <a:pPr lvl="1"/>
            <a:r>
              <a:rPr lang="en-US"/>
              <a:t>You handle the display and responses to an alert by using built-in subprograms. Alerts are therefore managed in two stages:</a:t>
            </a:r>
          </a:p>
          <a:p>
            <a:pPr lvl="2"/>
            <a:r>
              <a:rPr lang="en-US"/>
              <a:t>Create the alert at design-time, and define its properties in the Property palette.</a:t>
            </a:r>
          </a:p>
          <a:p>
            <a:pPr lvl="2"/>
            <a:r>
              <a:rPr lang="en-US"/>
              <a:t>Activate the alert at run time by using built-ins, and take action based on the operator’s returned response.</a:t>
            </a:r>
          </a:p>
          <a:p>
            <a:pPr lvl="1"/>
            <a:r>
              <a:rPr lang="en-US" b="1"/>
              <a:t>How to create an alert</a:t>
            </a:r>
          </a:p>
          <a:p>
            <a:pPr lvl="1"/>
            <a:r>
              <a:rPr lang="en-US"/>
              <a:t>Like other objects you create at design-time, alerts are created from the Object Navigator.</a:t>
            </a:r>
          </a:p>
          <a:p>
            <a:pPr lvl="2"/>
            <a:r>
              <a:rPr lang="en-US"/>
              <a:t>Select the Alerts node in the Navigator, and then select Create.</a:t>
            </a:r>
          </a:p>
          <a:p>
            <a:pPr lvl="2"/>
            <a:r>
              <a:rPr lang="en-US"/>
              <a:t>Define the properties of the alert in the Property Palette.</a:t>
            </a:r>
          </a:p>
          <a:p>
            <a:pPr lvl="1"/>
            <a:r>
              <a:rPr lang="en-US"/>
              <a:t>The properties that you can specify for an alert include the following:</a:t>
            </a:r>
          </a:p>
        </p:txBody>
      </p:sp>
      <p:graphicFrame>
        <p:nvGraphicFramePr>
          <p:cNvPr id="362496" name="Object 0"/>
          <p:cNvGraphicFramePr>
            <a:graphicFrameLocks/>
          </p:cNvGraphicFramePr>
          <p:nvPr/>
        </p:nvGraphicFramePr>
        <p:xfrm>
          <a:off x="625475" y="4635500"/>
          <a:ext cx="6138863" cy="2338388"/>
        </p:xfrm>
        <a:graphic>
          <a:graphicData uri="http://schemas.openxmlformats.org/presentationml/2006/ole">
            <p:oleObj spid="_x0000_s404482" name="Document" r:id="rId4" imgW="5786280" imgH="2230200" progId="Word.Document.8">
              <p:embed/>
            </p:oleObj>
          </a:graphicData>
        </a:graphic>
      </p:graphicFrame>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w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63170" name="Title_Gray_Number"/>
          <p:cNvSpPr>
            <a:spLocks noChangeArrowheads="1"/>
          </p:cNvSpPr>
          <p:nvPr/>
        </p:nvSpPr>
        <p:spPr bwMode="gray">
          <a:xfrm>
            <a:off x="939800" y="952500"/>
            <a:ext cx="7302500" cy="4318000"/>
          </a:xfrm>
          <a:prstGeom prst="rect">
            <a:avLst/>
          </a:prstGeom>
          <a:solidFill>
            <a:srgbClr val="FFFFFF"/>
          </a:solidFill>
          <a:ln w="9525">
            <a:solidFill>
              <a:srgbClr val="FFFFFF"/>
            </a:solidFill>
            <a:miter lim="800000"/>
            <a:headEnd/>
            <a:tailEnd/>
          </a:ln>
          <a:effectLst/>
        </p:spPr>
        <p:txBody>
          <a:bodyPr wrap="none" lIns="12700" tIns="12700" rIns="12700" bIns="12700" anchor="ctr"/>
          <a:lstStyle/>
          <a:p>
            <a:pPr algn="ctr" defTabSz="228600">
              <a:spcBef>
                <a:spcPct val="0"/>
              </a:spcBef>
              <a:buClr>
                <a:srgbClr val="000000"/>
              </a:buClr>
            </a:pPr>
            <a:r>
              <a:rPr lang="en-US" sz="27700">
                <a:solidFill>
                  <a:srgbClr val="CCCCCC"/>
                </a:solidFill>
                <a:latin typeface="Times New Roman" pitchFamily="18" charset="0"/>
              </a:rPr>
              <a:t>17</a:t>
            </a:r>
          </a:p>
        </p:txBody>
      </p:sp>
      <p:sp>
        <p:nvSpPr>
          <p:cNvPr id="263171" name="Default_Title"/>
          <p:cNvSpPr>
            <a:spLocks noGrp="1" noChangeArrowheads="1"/>
          </p:cNvSpPr>
          <p:nvPr>
            <p:ph type="ctrTitle"/>
          </p:nvPr>
        </p:nvSpPr>
        <p:spPr>
          <a:xfrm>
            <a:off x="914400" y="2667000"/>
            <a:ext cx="7315200" cy="1181100"/>
          </a:xfrm>
        </p:spPr>
        <p:txBody>
          <a:bodyPr/>
          <a:lstStyle>
            <a:lvl1pPr>
              <a:spcBef>
                <a:spcPct val="0"/>
              </a:spcBef>
              <a:defRPr/>
            </a:lvl1pPr>
          </a:lstStyle>
          <a:p>
            <a:r>
              <a:rPr lang="en-US"/>
              <a:t>&lt;Insert Lesson, Module, Course Title&gt;</a:t>
            </a:r>
          </a:p>
        </p:txBody>
      </p:sp>
      <p:sp>
        <p:nvSpPr>
          <p:cNvPr id="263172" name="Title_PlaceholderSubtitle"/>
          <p:cNvSpPr>
            <a:spLocks noGrp="1" noChangeArrowheads="1"/>
          </p:cNvSpPr>
          <p:nvPr>
            <p:ph type="subTitle" idx="1"/>
          </p:nvPr>
        </p:nvSpPr>
        <p:spPr>
          <a:xfrm>
            <a:off x="927100" y="4419600"/>
            <a:ext cx="7302500" cy="431800"/>
          </a:xfrm>
        </p:spPr>
        <p:txBody>
          <a:bodyPr/>
          <a:lstStyle>
            <a:lvl1pPr algn="ctr">
              <a:defRPr/>
            </a:lvl1pPr>
          </a:lstStyle>
          <a:p>
            <a:r>
              <a:rPr lang="en-US"/>
              <a:t>&lt;Insert Subtitle&gt;</a:t>
            </a:r>
          </a:p>
        </p:txBody>
      </p:sp>
      <p:pic>
        <p:nvPicPr>
          <p:cNvPr id="263173" name="Oracle_banner"/>
          <p:cNvPicPr>
            <a:picLocks noChangeArrowheads="1"/>
          </p:cNvPicPr>
          <p:nvPr/>
        </p:nvPicPr>
        <p:blipFill>
          <a:blip r:embed="rId2" cstate="print"/>
          <a:srcRect/>
          <a:stretch>
            <a:fillRect/>
          </a:stretch>
        </p:blipFill>
        <p:spPr bwMode="auto">
          <a:xfrm>
            <a:off x="0" y="6370638"/>
            <a:ext cx="9182100" cy="309562"/>
          </a:xfrm>
          <a:prstGeom prst="rect">
            <a:avLst/>
          </a:prstGeom>
          <a:noFill/>
          <a:ln w="9525">
            <a:noFill/>
            <a:miter lim="800000"/>
            <a:headEnd/>
            <a:tailEnd/>
          </a:ln>
          <a:effectLst/>
        </p:spPr>
      </p:pic>
      <p:sp>
        <p:nvSpPr>
          <p:cNvPr id="263174" name="Title_Copyright"/>
          <p:cNvSpPr>
            <a:spLocks noChangeArrowheads="1"/>
          </p:cNvSpPr>
          <p:nvPr/>
        </p:nvSpPr>
        <p:spPr bwMode="auto">
          <a:xfrm>
            <a:off x="2527300" y="6654800"/>
            <a:ext cx="4102100" cy="190500"/>
          </a:xfrm>
          <a:prstGeom prst="rect">
            <a:avLst/>
          </a:prstGeom>
          <a:noFill/>
          <a:ln w="9525">
            <a:noFill/>
            <a:miter lim="800000"/>
            <a:headEnd/>
            <a:tailEnd/>
          </a:ln>
          <a:effectLst/>
        </p:spPr>
        <p:txBody>
          <a:bodyPr wrap="none" anchor="ctr"/>
          <a:lstStyle/>
          <a:p>
            <a:pPr algn="ctr">
              <a:spcBef>
                <a:spcPct val="0"/>
              </a:spcBef>
              <a:buClrTx/>
              <a:buFontTx/>
              <a:buNone/>
            </a:pPr>
            <a:r>
              <a:rPr lang="en-US" sz="1200" b="0"/>
              <a:t>Copyright © 2004, Oracle.  All rights reserved.</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388100" y="533400"/>
            <a:ext cx="1841500" cy="3140075"/>
          </a:xfrm>
        </p:spPr>
        <p:txBody>
          <a:bodyPr vert="eaVert"/>
          <a:lstStyle/>
          <a:p>
            <a:r>
              <a:rPr lang="en-US" smtClean="0"/>
              <a:t>Click to edit Master title style</a:t>
            </a:r>
            <a:endParaRPr lang="ar-SA"/>
          </a:p>
        </p:txBody>
      </p:sp>
      <p:sp>
        <p:nvSpPr>
          <p:cNvPr id="3" name="Vertical Text Placeholder 2"/>
          <p:cNvSpPr>
            <a:spLocks noGrp="1"/>
          </p:cNvSpPr>
          <p:nvPr>
            <p:ph type="body" orient="vert" idx="1"/>
          </p:nvPr>
        </p:nvSpPr>
        <p:spPr>
          <a:xfrm>
            <a:off x="863600" y="533400"/>
            <a:ext cx="5372100" cy="314007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lstStyle>
            <a:lvl1pPr algn="r">
              <a:defRPr sz="4000" b="1" cap="all"/>
            </a:lvl1pPr>
          </a:lstStyle>
          <a:p>
            <a:r>
              <a:rPr lang="en-US" smtClean="0"/>
              <a:t>Click to edit Master title style</a:t>
            </a:r>
            <a:endParaRPr lang="ar-SA"/>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Content Placeholder 2"/>
          <p:cNvSpPr>
            <a:spLocks noGrp="1"/>
          </p:cNvSpPr>
          <p:nvPr>
            <p:ph sz="half" idx="1"/>
          </p:nvPr>
        </p:nvSpPr>
        <p:spPr>
          <a:xfrm>
            <a:off x="863600" y="1816100"/>
            <a:ext cx="3606800" cy="18573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Content Placeholder 3"/>
          <p:cNvSpPr>
            <a:spLocks noGrp="1"/>
          </p:cNvSpPr>
          <p:nvPr>
            <p:ph sz="half" idx="2"/>
          </p:nvPr>
        </p:nvSpPr>
        <p:spPr>
          <a:xfrm>
            <a:off x="4622800" y="1816100"/>
            <a:ext cx="3606800" cy="18573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ar-SA"/>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r">
              <a:defRPr sz="2000" b="1"/>
            </a:lvl1pPr>
          </a:lstStyle>
          <a:p>
            <a:r>
              <a:rPr lang="en-US" smtClean="0"/>
              <a:t>Click to edit Master title style</a:t>
            </a:r>
            <a:endParaRPr lang="ar-SA"/>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r">
              <a:defRPr sz="2000" b="1"/>
            </a:lvl1pPr>
          </a:lstStyle>
          <a:p>
            <a:r>
              <a:rPr lang="en-US" smtClean="0"/>
              <a:t>Click to edit Master title style</a:t>
            </a:r>
            <a:endParaRPr lang="ar-SA"/>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wmf"/><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62146" name="Slide_PlaceholderTitle"/>
          <p:cNvSpPr>
            <a:spLocks noGrp="1" noChangeArrowheads="1"/>
          </p:cNvSpPr>
          <p:nvPr>
            <p:ph type="title"/>
          </p:nvPr>
        </p:nvSpPr>
        <p:spPr bwMode="auto">
          <a:xfrm>
            <a:off x="914400" y="533400"/>
            <a:ext cx="7315200" cy="876300"/>
          </a:xfrm>
          <a:prstGeom prst="rect">
            <a:avLst/>
          </a:prstGeom>
          <a:noFill/>
          <a:ln w="9525">
            <a:noFill/>
            <a:miter lim="800000"/>
            <a:headEnd/>
            <a:tailEnd/>
          </a:ln>
          <a:effectLst/>
        </p:spPr>
        <p:txBody>
          <a:bodyPr vert="horz" wrap="square" lIns="12700" tIns="12700" rIns="12700" bIns="12700" numCol="1" anchor="t" anchorCtr="0" compatLnSpc="1">
            <a:prstTxWarp prst="textNoShape">
              <a:avLst/>
            </a:prstTxWarp>
          </a:bodyPr>
          <a:lstStyle/>
          <a:p>
            <a:pPr lvl="0"/>
            <a:r>
              <a:rPr lang="en-US" smtClean="0"/>
              <a:t>Click to edit Master title style</a:t>
            </a:r>
          </a:p>
        </p:txBody>
      </p:sp>
      <p:sp>
        <p:nvSpPr>
          <p:cNvPr id="262147" name="Slide_PlaceholderText"/>
          <p:cNvSpPr>
            <a:spLocks noGrp="1" noChangeArrowheads="1"/>
          </p:cNvSpPr>
          <p:nvPr>
            <p:ph type="body" idx="1"/>
          </p:nvPr>
        </p:nvSpPr>
        <p:spPr bwMode="auto">
          <a:xfrm>
            <a:off x="863600" y="1816100"/>
            <a:ext cx="7366000" cy="1857375"/>
          </a:xfrm>
          <a:prstGeom prst="rect">
            <a:avLst/>
          </a:prstGeom>
          <a:noFill/>
          <a:ln w="9525">
            <a:noFill/>
            <a:miter lim="800000"/>
            <a:headEnd/>
            <a:tailEnd/>
          </a:ln>
          <a:effectLst/>
        </p:spPr>
        <p:txBody>
          <a:bodyPr vert="horz" wrap="square" lIns="12700" tIns="12700" rIns="12700" bIns="12700" numCol="1" anchor="t" anchorCtr="0" compatLnSpc="1">
            <a:prstTxWarp prst="textNoShape">
              <a:avLst/>
            </a:prstTxWarp>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pic>
        <p:nvPicPr>
          <p:cNvPr id="262148" name="Oracle_banner"/>
          <p:cNvPicPr>
            <a:picLocks noChangeArrowheads="1"/>
          </p:cNvPicPr>
          <p:nvPr/>
        </p:nvPicPr>
        <p:blipFill>
          <a:blip r:embed="rId13" cstate="print"/>
          <a:srcRect/>
          <a:stretch>
            <a:fillRect/>
          </a:stretch>
        </p:blipFill>
        <p:spPr bwMode="auto">
          <a:xfrm>
            <a:off x="0" y="6370638"/>
            <a:ext cx="9182100" cy="309562"/>
          </a:xfrm>
          <a:prstGeom prst="rect">
            <a:avLst/>
          </a:prstGeom>
          <a:noFill/>
          <a:ln w="9525">
            <a:noFill/>
            <a:miter lim="800000"/>
            <a:headEnd/>
            <a:tailEnd/>
          </a:ln>
          <a:effectLst/>
        </p:spPr>
      </p:pic>
      <p:sp>
        <p:nvSpPr>
          <p:cNvPr id="262149" name="Slide_Page_Number"/>
          <p:cNvSpPr>
            <a:spLocks noChangeArrowheads="1"/>
          </p:cNvSpPr>
          <p:nvPr/>
        </p:nvSpPr>
        <p:spPr bwMode="hidden">
          <a:xfrm>
            <a:off x="457200" y="6654800"/>
            <a:ext cx="965200" cy="182563"/>
          </a:xfrm>
          <a:prstGeom prst="rect">
            <a:avLst/>
          </a:prstGeom>
          <a:noFill/>
          <a:ln w="9525">
            <a:noFill/>
            <a:miter lim="800000"/>
            <a:headEnd/>
            <a:tailEnd/>
          </a:ln>
          <a:effectLst/>
        </p:spPr>
        <p:txBody>
          <a:bodyPr wrap="none" anchor="ctr"/>
          <a:lstStyle/>
          <a:p>
            <a:pPr algn="just">
              <a:spcBef>
                <a:spcPct val="0"/>
              </a:spcBef>
              <a:buClrTx/>
              <a:buFontTx/>
              <a:buNone/>
            </a:pPr>
            <a:r>
              <a:rPr lang="en-US" sz="1200" b="0"/>
              <a:t>17-</a:t>
            </a:r>
            <a:fld id="{4B7BD341-3C29-4E1B-8EC9-C247447B01D6}" type="slidenum">
              <a:rPr lang="en-US" sz="1200" b="0"/>
              <a:pPr algn="just">
                <a:spcBef>
                  <a:spcPct val="0"/>
                </a:spcBef>
                <a:buClrTx/>
                <a:buFontTx/>
                <a:buNone/>
              </a:pPr>
              <a:t>‹#›</a:t>
            </a:fld>
            <a:endParaRPr lang="en-US" sz="1200" b="0"/>
          </a:p>
        </p:txBody>
      </p:sp>
      <p:sp>
        <p:nvSpPr>
          <p:cNvPr id="262150" name="Slide_Copyright"/>
          <p:cNvSpPr>
            <a:spLocks noChangeArrowheads="1"/>
          </p:cNvSpPr>
          <p:nvPr/>
        </p:nvSpPr>
        <p:spPr bwMode="auto">
          <a:xfrm>
            <a:off x="2527300" y="6654800"/>
            <a:ext cx="4102100" cy="190500"/>
          </a:xfrm>
          <a:prstGeom prst="rect">
            <a:avLst/>
          </a:prstGeom>
          <a:noFill/>
          <a:ln w="9525">
            <a:noFill/>
            <a:miter lim="800000"/>
            <a:headEnd/>
            <a:tailEnd/>
          </a:ln>
          <a:effectLst/>
        </p:spPr>
        <p:txBody>
          <a:bodyPr wrap="none" anchor="ctr"/>
          <a:lstStyle/>
          <a:p>
            <a:pPr algn="ctr">
              <a:spcBef>
                <a:spcPct val="0"/>
              </a:spcBef>
              <a:buClrTx/>
              <a:buFontTx/>
              <a:buNone/>
            </a:pPr>
            <a:r>
              <a:rPr lang="en-US" sz="1200" b="0"/>
              <a:t>Copyright © 2004, Oracle.  All rights reserved.</a:t>
            </a:r>
          </a:p>
        </p:txBody>
      </p:sp>
    </p:spTree>
  </p:cSld>
  <p:clrMap bg1="lt1" tx1="dk1" bg2="lt2" tx2="dk2" accent1="accent1" accent2="accent2" accent3="accent3" accent4="accent4" accent5="accent5" accent6="accent6" hlink="hlink" folHlink="folHlink"/>
  <p:sldLayoutIdLst>
    <p:sldLayoutId id="2147483653" r:id="rId1"/>
    <p:sldLayoutId id="2147483654" r:id="rId2"/>
    <p:sldLayoutId id="2147483655" r:id="rId3"/>
    <p:sldLayoutId id="2147483656" r:id="rId4"/>
    <p:sldLayoutId id="2147483657" r:id="rId5"/>
    <p:sldLayoutId id="2147483658" r:id="rId6"/>
    <p:sldLayoutId id="2147483659" r:id="rId7"/>
    <p:sldLayoutId id="2147483660" r:id="rId8"/>
    <p:sldLayoutId id="2147483661" r:id="rId9"/>
    <p:sldLayoutId id="2147483662" r:id="rId10"/>
    <p:sldLayoutId id="2147483663" r:id="rId11"/>
  </p:sldLayoutIdLst>
  <p:txStyles>
    <p:titleStyle>
      <a:lvl1pPr algn="ctr" defTabSz="228600" rtl="0" fontAlgn="base">
        <a:spcBef>
          <a:spcPct val="20000"/>
        </a:spcBef>
        <a:spcAft>
          <a:spcPct val="0"/>
        </a:spcAft>
        <a:buClr>
          <a:srgbClr val="000000"/>
        </a:buClr>
        <a:buFont typeface="Arial" pitchFamily="34" charset="0"/>
        <a:defRPr sz="2800" b="1">
          <a:solidFill>
            <a:schemeClr val="tx1"/>
          </a:solidFill>
          <a:latin typeface="+mj-lt"/>
          <a:ea typeface="+mj-ea"/>
          <a:cs typeface="+mj-cs"/>
        </a:defRPr>
      </a:lvl1pPr>
      <a:lvl2pPr algn="ctr" defTabSz="228600" rtl="0" fontAlgn="base">
        <a:spcBef>
          <a:spcPct val="20000"/>
        </a:spcBef>
        <a:spcAft>
          <a:spcPct val="0"/>
        </a:spcAft>
        <a:buClr>
          <a:srgbClr val="000000"/>
        </a:buClr>
        <a:buFont typeface="Arial" pitchFamily="34" charset="0"/>
        <a:defRPr sz="2800" b="1">
          <a:solidFill>
            <a:schemeClr val="tx1"/>
          </a:solidFill>
          <a:latin typeface="Arial" pitchFamily="34" charset="0"/>
        </a:defRPr>
      </a:lvl2pPr>
      <a:lvl3pPr algn="ctr" defTabSz="228600" rtl="0" fontAlgn="base">
        <a:spcBef>
          <a:spcPct val="20000"/>
        </a:spcBef>
        <a:spcAft>
          <a:spcPct val="0"/>
        </a:spcAft>
        <a:buClr>
          <a:srgbClr val="000000"/>
        </a:buClr>
        <a:buFont typeface="Arial" pitchFamily="34" charset="0"/>
        <a:defRPr sz="2800" b="1">
          <a:solidFill>
            <a:schemeClr val="tx1"/>
          </a:solidFill>
          <a:latin typeface="Arial" pitchFamily="34" charset="0"/>
        </a:defRPr>
      </a:lvl3pPr>
      <a:lvl4pPr algn="ctr" defTabSz="228600" rtl="0" fontAlgn="base">
        <a:spcBef>
          <a:spcPct val="20000"/>
        </a:spcBef>
        <a:spcAft>
          <a:spcPct val="0"/>
        </a:spcAft>
        <a:buClr>
          <a:srgbClr val="000000"/>
        </a:buClr>
        <a:buFont typeface="Arial" pitchFamily="34" charset="0"/>
        <a:defRPr sz="2800" b="1">
          <a:solidFill>
            <a:schemeClr val="tx1"/>
          </a:solidFill>
          <a:latin typeface="Arial" pitchFamily="34" charset="0"/>
        </a:defRPr>
      </a:lvl4pPr>
      <a:lvl5pPr algn="ctr" defTabSz="228600" rtl="0" fontAlgn="base">
        <a:spcBef>
          <a:spcPct val="20000"/>
        </a:spcBef>
        <a:spcAft>
          <a:spcPct val="0"/>
        </a:spcAft>
        <a:buClr>
          <a:srgbClr val="000000"/>
        </a:buClr>
        <a:buFont typeface="Arial" pitchFamily="34" charset="0"/>
        <a:defRPr sz="2800" b="1">
          <a:solidFill>
            <a:schemeClr val="tx1"/>
          </a:solidFill>
          <a:latin typeface="Arial" pitchFamily="34" charset="0"/>
        </a:defRPr>
      </a:lvl5pPr>
      <a:lvl6pPr marL="457200" algn="ctr" defTabSz="228600" rtl="0" fontAlgn="base">
        <a:spcBef>
          <a:spcPct val="20000"/>
        </a:spcBef>
        <a:spcAft>
          <a:spcPct val="0"/>
        </a:spcAft>
        <a:buClr>
          <a:srgbClr val="000000"/>
        </a:buClr>
        <a:buFont typeface="Arial" pitchFamily="34" charset="0"/>
        <a:defRPr sz="2800" b="1">
          <a:solidFill>
            <a:schemeClr val="tx1"/>
          </a:solidFill>
          <a:latin typeface="Arial" pitchFamily="34" charset="0"/>
        </a:defRPr>
      </a:lvl6pPr>
      <a:lvl7pPr marL="914400" algn="ctr" defTabSz="228600" rtl="0" fontAlgn="base">
        <a:spcBef>
          <a:spcPct val="20000"/>
        </a:spcBef>
        <a:spcAft>
          <a:spcPct val="0"/>
        </a:spcAft>
        <a:buClr>
          <a:srgbClr val="000000"/>
        </a:buClr>
        <a:buFont typeface="Arial" pitchFamily="34" charset="0"/>
        <a:defRPr sz="2800" b="1">
          <a:solidFill>
            <a:schemeClr val="tx1"/>
          </a:solidFill>
          <a:latin typeface="Arial" pitchFamily="34" charset="0"/>
        </a:defRPr>
      </a:lvl7pPr>
      <a:lvl8pPr marL="1371600" algn="ctr" defTabSz="228600" rtl="0" fontAlgn="base">
        <a:spcBef>
          <a:spcPct val="20000"/>
        </a:spcBef>
        <a:spcAft>
          <a:spcPct val="0"/>
        </a:spcAft>
        <a:buClr>
          <a:srgbClr val="000000"/>
        </a:buClr>
        <a:buFont typeface="Arial" pitchFamily="34" charset="0"/>
        <a:defRPr sz="2800" b="1">
          <a:solidFill>
            <a:schemeClr val="tx1"/>
          </a:solidFill>
          <a:latin typeface="Arial" pitchFamily="34" charset="0"/>
        </a:defRPr>
      </a:lvl8pPr>
      <a:lvl9pPr marL="1828800" algn="ctr" defTabSz="228600" rtl="0" fontAlgn="base">
        <a:spcBef>
          <a:spcPct val="20000"/>
        </a:spcBef>
        <a:spcAft>
          <a:spcPct val="0"/>
        </a:spcAft>
        <a:buClr>
          <a:srgbClr val="000000"/>
        </a:buClr>
        <a:buFont typeface="Arial" pitchFamily="34" charset="0"/>
        <a:defRPr sz="2800" b="1">
          <a:solidFill>
            <a:schemeClr val="tx1"/>
          </a:solidFill>
          <a:latin typeface="Arial" pitchFamily="34" charset="0"/>
        </a:defRPr>
      </a:lvl9pPr>
    </p:titleStyle>
    <p:bodyStyle>
      <a:lvl1pPr algn="l" defTabSz="228600" rtl="0" fontAlgn="base">
        <a:spcBef>
          <a:spcPct val="20000"/>
        </a:spcBef>
        <a:spcAft>
          <a:spcPct val="0"/>
        </a:spcAft>
        <a:buClr>
          <a:srgbClr val="000000"/>
        </a:buClr>
        <a:buFont typeface="Arial" pitchFamily="34" charset="0"/>
        <a:defRPr sz="2200" b="1">
          <a:solidFill>
            <a:schemeClr val="tx1"/>
          </a:solidFill>
          <a:latin typeface="+mn-lt"/>
          <a:ea typeface="+mn-ea"/>
          <a:cs typeface="+mn-cs"/>
        </a:defRPr>
      </a:lvl1pPr>
      <a:lvl2pPr marL="571500" indent="-457200" algn="l" defTabSz="228600" rtl="0" fontAlgn="base">
        <a:spcBef>
          <a:spcPct val="20000"/>
        </a:spcBef>
        <a:spcAft>
          <a:spcPct val="0"/>
        </a:spcAft>
        <a:buClr>
          <a:srgbClr val="FF0000"/>
        </a:buClr>
        <a:buFont typeface="Arial" pitchFamily="34" charset="0"/>
        <a:buChar char="•"/>
        <a:defRPr sz="2200" b="1">
          <a:solidFill>
            <a:schemeClr val="tx1"/>
          </a:solidFill>
          <a:latin typeface="+mn-lt"/>
        </a:defRPr>
      </a:lvl2pPr>
      <a:lvl3pPr marL="1028700" indent="-342900" algn="l" defTabSz="228600" rtl="0" fontAlgn="base">
        <a:spcBef>
          <a:spcPct val="20000"/>
        </a:spcBef>
        <a:spcAft>
          <a:spcPct val="0"/>
        </a:spcAft>
        <a:buClr>
          <a:srgbClr val="FF0000"/>
        </a:buClr>
        <a:buFont typeface="Arial" pitchFamily="34" charset="0"/>
        <a:buChar char="–"/>
        <a:defRPr sz="2000" b="1">
          <a:solidFill>
            <a:schemeClr val="tx1"/>
          </a:solidFill>
          <a:latin typeface="+mn-lt"/>
        </a:defRPr>
      </a:lvl3pPr>
      <a:lvl4pPr marL="1143000" algn="l" defTabSz="228600" rtl="0" fontAlgn="base">
        <a:spcBef>
          <a:spcPct val="20000"/>
        </a:spcBef>
        <a:spcAft>
          <a:spcPct val="0"/>
        </a:spcAft>
        <a:buClr>
          <a:srgbClr val="000000"/>
        </a:buClr>
        <a:buFont typeface="Arial" pitchFamily="34" charset="0"/>
        <a:defRPr sz="2000" b="1">
          <a:solidFill>
            <a:srgbClr val="FF0000"/>
          </a:solidFill>
          <a:latin typeface="+mn-lt"/>
        </a:defRPr>
      </a:lvl4pPr>
      <a:lvl5pPr marL="1257300" algn="l" defTabSz="228600" rtl="0" fontAlgn="base">
        <a:spcBef>
          <a:spcPct val="20000"/>
        </a:spcBef>
        <a:spcAft>
          <a:spcPct val="0"/>
        </a:spcAft>
        <a:buClr>
          <a:srgbClr val="000000"/>
        </a:buClr>
        <a:buFont typeface="Arial" pitchFamily="34" charset="0"/>
        <a:defRPr sz="2000" b="1">
          <a:solidFill>
            <a:schemeClr val="tx1"/>
          </a:solidFill>
          <a:latin typeface="+mn-lt"/>
        </a:defRPr>
      </a:lvl5pPr>
      <a:lvl6pPr marL="1714500" algn="l" defTabSz="228600" rtl="0" fontAlgn="base">
        <a:spcBef>
          <a:spcPct val="20000"/>
        </a:spcBef>
        <a:spcAft>
          <a:spcPct val="0"/>
        </a:spcAft>
        <a:buClr>
          <a:srgbClr val="000000"/>
        </a:buClr>
        <a:buFont typeface="Arial" pitchFamily="34" charset="0"/>
        <a:defRPr sz="2000" b="1">
          <a:solidFill>
            <a:schemeClr val="tx1"/>
          </a:solidFill>
          <a:latin typeface="+mn-lt"/>
        </a:defRPr>
      </a:lvl6pPr>
      <a:lvl7pPr marL="2171700" algn="l" defTabSz="228600" rtl="0" fontAlgn="base">
        <a:spcBef>
          <a:spcPct val="20000"/>
        </a:spcBef>
        <a:spcAft>
          <a:spcPct val="0"/>
        </a:spcAft>
        <a:buClr>
          <a:srgbClr val="000000"/>
        </a:buClr>
        <a:buFont typeface="Arial" pitchFamily="34" charset="0"/>
        <a:defRPr sz="2000" b="1">
          <a:solidFill>
            <a:schemeClr val="tx1"/>
          </a:solidFill>
          <a:latin typeface="+mn-lt"/>
        </a:defRPr>
      </a:lvl7pPr>
      <a:lvl8pPr marL="2628900" algn="l" defTabSz="228600" rtl="0" fontAlgn="base">
        <a:spcBef>
          <a:spcPct val="20000"/>
        </a:spcBef>
        <a:spcAft>
          <a:spcPct val="0"/>
        </a:spcAft>
        <a:buClr>
          <a:srgbClr val="000000"/>
        </a:buClr>
        <a:buFont typeface="Arial" pitchFamily="34" charset="0"/>
        <a:defRPr sz="2000" b="1">
          <a:solidFill>
            <a:schemeClr val="tx1"/>
          </a:solidFill>
          <a:latin typeface="+mn-lt"/>
        </a:defRPr>
      </a:lvl8pPr>
      <a:lvl9pPr marL="3086100" algn="l" defTabSz="228600" rtl="0" fontAlgn="base">
        <a:spcBef>
          <a:spcPct val="20000"/>
        </a:spcBef>
        <a:spcAft>
          <a:spcPct val="0"/>
        </a:spcAft>
        <a:buClr>
          <a:srgbClr val="000000"/>
        </a:buClr>
        <a:buFont typeface="Arial" pitchFamily="34" charset="0"/>
        <a:defRPr sz="2000" b="1">
          <a:solidFill>
            <a:schemeClr val="tx1"/>
          </a:solidFill>
          <a:latin typeface="+mn-lt"/>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themeOverride" Target="../theme/themeOverride1.xml"/></Relationships>
</file>

<file path=ppt/slides/_rels/slide1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0.xml"/><Relationship Id="rId1" Type="http://schemas.openxmlformats.org/officeDocument/2006/relationships/slideLayout" Target="../slideLayouts/slideLayout6.xml"/><Relationship Id="rId6" Type="http://schemas.openxmlformats.org/officeDocument/2006/relationships/image" Target="../media/image16.png"/><Relationship Id="rId5" Type="http://schemas.openxmlformats.org/officeDocument/2006/relationships/image" Target="../media/image15.png"/><Relationship Id="rId4" Type="http://schemas.openxmlformats.org/officeDocument/2006/relationships/image" Target="../media/image14.png"/></Relationships>
</file>

<file path=ppt/slides/_rels/slide11.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1.xml"/><Relationship Id="rId1" Type="http://schemas.openxmlformats.org/officeDocument/2006/relationships/slideLayout" Target="../slideLayouts/slideLayout6.xml"/><Relationship Id="rId5" Type="http://schemas.openxmlformats.org/officeDocument/2006/relationships/image" Target="../media/image19.png"/><Relationship Id="rId4" Type="http://schemas.openxmlformats.org/officeDocument/2006/relationships/image" Target="../media/image18.png"/></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6.xml"/><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7" Type="http://schemas.openxmlformats.org/officeDocument/2006/relationships/image" Target="../media/image10.png"/><Relationship Id="rId2" Type="http://schemas.openxmlformats.org/officeDocument/2006/relationships/notesSlide" Target="../notesSlides/notesSlide8.xml"/><Relationship Id="rId1" Type="http://schemas.openxmlformats.org/officeDocument/2006/relationships/slideLayout" Target="../slideLayouts/slideLayout6.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4197" name="Rectangle 5"/>
          <p:cNvSpPr>
            <a:spLocks noGrp="1" noChangeArrowheads="1"/>
          </p:cNvSpPr>
          <p:nvPr>
            <p:ph type="ctrTitle"/>
          </p:nvPr>
        </p:nvSpPr>
        <p:spPr/>
        <p:txBody>
          <a:bodyPr/>
          <a:lstStyle/>
          <a:p>
            <a:r>
              <a:rPr lang="en-US" dirty="0"/>
              <a:t>Run Time Messages and </a:t>
            </a:r>
            <a:r>
              <a:rPr lang="en-US" dirty="0" smtClean="0"/>
              <a:t>Alerts </a:t>
            </a:r>
            <a:endParaRPr lang="en-US" dirty="0"/>
          </a:p>
        </p:txBody>
      </p:sp>
    </p:spTree>
  </p:cSld>
  <p:clrMapOvr>
    <a:overrideClrMapping bg1="lt1" tx1="dk1" bg2="lt2" tx2="dk2" accent1="accent1" accent2="accent2" accent3="accent3" accent4="accent4" accent5="accent5" accent6="accent6" hlink="hlink" folHlink="folHlink"/>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7528" name="Picture 24" descr="alert_note2"/>
          <p:cNvPicPr>
            <a:picLocks noChangeAspect="1" noChangeArrowheads="1"/>
          </p:cNvPicPr>
          <p:nvPr/>
        </p:nvPicPr>
        <p:blipFill>
          <a:blip r:embed="rId3" cstate="print"/>
          <a:srcRect/>
          <a:stretch>
            <a:fillRect/>
          </a:stretch>
        </p:blipFill>
        <p:spPr bwMode="gray">
          <a:xfrm>
            <a:off x="5391150" y="3778250"/>
            <a:ext cx="1771650" cy="1736725"/>
          </a:xfrm>
          <a:prstGeom prst="rect">
            <a:avLst/>
          </a:prstGeom>
          <a:noFill/>
        </p:spPr>
      </p:pic>
      <p:pic>
        <p:nvPicPr>
          <p:cNvPr id="277527" name="Picture 23" descr="alert_caution2"/>
          <p:cNvPicPr>
            <a:picLocks noChangeAspect="1" noChangeArrowheads="1"/>
          </p:cNvPicPr>
          <p:nvPr/>
        </p:nvPicPr>
        <p:blipFill>
          <a:blip r:embed="rId4" cstate="print"/>
          <a:srcRect/>
          <a:stretch>
            <a:fillRect/>
          </a:stretch>
        </p:blipFill>
        <p:spPr bwMode="gray">
          <a:xfrm>
            <a:off x="1403350" y="3778250"/>
            <a:ext cx="1943100" cy="1782763"/>
          </a:xfrm>
          <a:prstGeom prst="rect">
            <a:avLst/>
          </a:prstGeom>
          <a:noFill/>
        </p:spPr>
      </p:pic>
      <p:pic>
        <p:nvPicPr>
          <p:cNvPr id="277526" name="Picture 22" descr="alert_yes_no_cancel"/>
          <p:cNvPicPr>
            <a:picLocks noChangeAspect="1" noChangeArrowheads="1"/>
          </p:cNvPicPr>
          <p:nvPr/>
        </p:nvPicPr>
        <p:blipFill>
          <a:blip r:embed="rId5" cstate="print"/>
          <a:srcRect/>
          <a:stretch>
            <a:fillRect/>
          </a:stretch>
        </p:blipFill>
        <p:spPr bwMode="gray">
          <a:xfrm>
            <a:off x="4648200" y="1828800"/>
            <a:ext cx="3257550" cy="1793875"/>
          </a:xfrm>
          <a:prstGeom prst="rect">
            <a:avLst/>
          </a:prstGeom>
          <a:noFill/>
        </p:spPr>
      </p:pic>
      <p:sp>
        <p:nvSpPr>
          <p:cNvPr id="277524" name="Rectangle 20"/>
          <p:cNvSpPr>
            <a:spLocks noGrp="1" noChangeArrowheads="1"/>
          </p:cNvSpPr>
          <p:nvPr>
            <p:ph type="title"/>
          </p:nvPr>
        </p:nvSpPr>
        <p:spPr/>
        <p:txBody>
          <a:bodyPr/>
          <a:lstStyle/>
          <a:p>
            <a:r>
              <a:rPr lang="en-US"/>
              <a:t>Planning Alerts</a:t>
            </a:r>
          </a:p>
        </p:txBody>
      </p:sp>
      <p:sp>
        <p:nvSpPr>
          <p:cNvPr id="277509" name="Rectangle 5"/>
          <p:cNvSpPr>
            <a:spLocks noChangeArrowheads="1"/>
          </p:cNvSpPr>
          <p:nvPr/>
        </p:nvSpPr>
        <p:spPr bwMode="auto">
          <a:xfrm>
            <a:off x="1412875" y="1143000"/>
            <a:ext cx="1922463" cy="641350"/>
          </a:xfrm>
          <a:prstGeom prst="rect">
            <a:avLst/>
          </a:prstGeom>
          <a:noFill/>
          <a:ln w="9525">
            <a:noFill/>
            <a:miter lim="800000"/>
            <a:headEnd/>
            <a:tailEnd/>
          </a:ln>
          <a:effectLst/>
        </p:spPr>
        <p:txBody>
          <a:bodyPr lIns="92075" tIns="46038" rIns="92075" bIns="46038">
            <a:spAutoFit/>
          </a:bodyPr>
          <a:lstStyle/>
          <a:p>
            <a:pPr algn="ctr" defTabSz="822325" eaLnBrk="0" hangingPunct="0">
              <a:spcBef>
                <a:spcPct val="50000"/>
              </a:spcBef>
              <a:buClrTx/>
              <a:buFontTx/>
              <a:buNone/>
            </a:pPr>
            <a:r>
              <a:rPr lang="en-US"/>
              <a:t>Yes/No</a:t>
            </a:r>
            <a:br>
              <a:rPr lang="en-US"/>
            </a:br>
            <a:r>
              <a:rPr lang="en-US"/>
              <a:t>questions</a:t>
            </a:r>
          </a:p>
        </p:txBody>
      </p:sp>
      <p:sp>
        <p:nvSpPr>
          <p:cNvPr id="277510" name="Rectangle 6"/>
          <p:cNvSpPr>
            <a:spLocks noChangeArrowheads="1"/>
          </p:cNvSpPr>
          <p:nvPr/>
        </p:nvSpPr>
        <p:spPr bwMode="auto">
          <a:xfrm>
            <a:off x="4897438" y="1143000"/>
            <a:ext cx="2759075" cy="641350"/>
          </a:xfrm>
          <a:prstGeom prst="rect">
            <a:avLst/>
          </a:prstGeom>
          <a:noFill/>
          <a:ln w="9525">
            <a:noFill/>
            <a:miter lim="800000"/>
            <a:headEnd/>
            <a:tailEnd/>
          </a:ln>
          <a:effectLst/>
        </p:spPr>
        <p:txBody>
          <a:bodyPr lIns="92075" tIns="46038" rIns="92075" bIns="46038">
            <a:spAutoFit/>
          </a:bodyPr>
          <a:lstStyle/>
          <a:p>
            <a:pPr algn="ctr" defTabSz="822325" eaLnBrk="0" hangingPunct="0">
              <a:spcBef>
                <a:spcPct val="50000"/>
              </a:spcBef>
              <a:buClrTx/>
              <a:buFontTx/>
              <a:buNone/>
            </a:pPr>
            <a:r>
              <a:rPr lang="en-US"/>
              <a:t>Yes/No/Cancel</a:t>
            </a:r>
            <a:br>
              <a:rPr lang="en-US"/>
            </a:br>
            <a:r>
              <a:rPr lang="en-US"/>
              <a:t>questions</a:t>
            </a:r>
          </a:p>
        </p:txBody>
      </p:sp>
      <p:sp>
        <p:nvSpPr>
          <p:cNvPr id="277511" name="Rectangle 7"/>
          <p:cNvSpPr>
            <a:spLocks noChangeArrowheads="1"/>
          </p:cNvSpPr>
          <p:nvPr/>
        </p:nvSpPr>
        <p:spPr bwMode="auto">
          <a:xfrm>
            <a:off x="1414463" y="5530850"/>
            <a:ext cx="1920875" cy="641350"/>
          </a:xfrm>
          <a:prstGeom prst="rect">
            <a:avLst/>
          </a:prstGeom>
          <a:noFill/>
          <a:ln w="9525">
            <a:noFill/>
            <a:miter lim="800000"/>
            <a:headEnd/>
            <a:tailEnd/>
          </a:ln>
          <a:effectLst/>
        </p:spPr>
        <p:txBody>
          <a:bodyPr lIns="92075" tIns="46038" rIns="92075" bIns="46038">
            <a:spAutoFit/>
          </a:bodyPr>
          <a:lstStyle/>
          <a:p>
            <a:pPr algn="ctr" defTabSz="822325" eaLnBrk="0" hangingPunct="0">
              <a:spcBef>
                <a:spcPct val="50000"/>
              </a:spcBef>
              <a:buClrTx/>
              <a:buFontTx/>
              <a:buNone/>
            </a:pPr>
            <a:r>
              <a:rPr lang="en-US"/>
              <a:t>Caution</a:t>
            </a:r>
            <a:br>
              <a:rPr lang="en-US"/>
            </a:br>
            <a:r>
              <a:rPr lang="en-US"/>
              <a:t>messages</a:t>
            </a:r>
          </a:p>
        </p:txBody>
      </p:sp>
      <p:sp>
        <p:nvSpPr>
          <p:cNvPr id="277512" name="Rectangle 8"/>
          <p:cNvSpPr>
            <a:spLocks noChangeArrowheads="1"/>
          </p:cNvSpPr>
          <p:nvPr/>
        </p:nvSpPr>
        <p:spPr bwMode="auto">
          <a:xfrm>
            <a:off x="5210175" y="5530850"/>
            <a:ext cx="2133600" cy="641350"/>
          </a:xfrm>
          <a:prstGeom prst="rect">
            <a:avLst/>
          </a:prstGeom>
          <a:noFill/>
          <a:ln w="9525">
            <a:noFill/>
            <a:miter lim="800000"/>
            <a:headEnd/>
            <a:tailEnd/>
          </a:ln>
          <a:effectLst/>
        </p:spPr>
        <p:txBody>
          <a:bodyPr lIns="92075" tIns="46038" rIns="92075" bIns="46038">
            <a:spAutoFit/>
          </a:bodyPr>
          <a:lstStyle/>
          <a:p>
            <a:pPr algn="ctr" defTabSz="822325" eaLnBrk="0" hangingPunct="0">
              <a:spcBef>
                <a:spcPct val="50000"/>
              </a:spcBef>
              <a:buClrTx/>
              <a:buFontTx/>
              <a:buNone/>
            </a:pPr>
            <a:r>
              <a:rPr lang="en-US"/>
              <a:t>Informative</a:t>
            </a:r>
            <a:br>
              <a:rPr lang="en-US"/>
            </a:br>
            <a:r>
              <a:rPr lang="en-US"/>
              <a:t>messages</a:t>
            </a:r>
          </a:p>
        </p:txBody>
      </p:sp>
      <p:pic>
        <p:nvPicPr>
          <p:cNvPr id="277525" name="Picture 21" descr="alert_yes_no"/>
          <p:cNvPicPr>
            <a:picLocks noChangeAspect="1" noChangeArrowheads="1"/>
          </p:cNvPicPr>
          <p:nvPr/>
        </p:nvPicPr>
        <p:blipFill>
          <a:blip r:embed="rId6" cstate="print"/>
          <a:srcRect/>
          <a:stretch>
            <a:fillRect/>
          </a:stretch>
        </p:blipFill>
        <p:spPr bwMode="gray">
          <a:xfrm>
            <a:off x="1493838" y="1828800"/>
            <a:ext cx="1760537" cy="1806575"/>
          </a:xfrm>
          <a:prstGeom prst="rect">
            <a:avLst/>
          </a:prstGeom>
          <a:noFill/>
        </p:spPr>
      </p:pic>
    </p:spTree>
  </p:cSld>
  <p:clrMapOvr>
    <a:masterClrMapping/>
  </p:clrMapOv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1623" name="Rectangle 23"/>
          <p:cNvSpPr>
            <a:spLocks noGrp="1" noChangeArrowheads="1"/>
          </p:cNvSpPr>
          <p:nvPr>
            <p:ph type="title"/>
          </p:nvPr>
        </p:nvSpPr>
        <p:spPr/>
        <p:txBody>
          <a:bodyPr/>
          <a:lstStyle/>
          <a:p>
            <a:r>
              <a:rPr lang="en-US">
                <a:latin typeface="Courier New" pitchFamily="49" charset="0"/>
              </a:rPr>
              <a:t>SHOW_ALERT</a:t>
            </a:r>
            <a:r>
              <a:rPr lang="en-US"/>
              <a:t> Function</a:t>
            </a:r>
          </a:p>
        </p:txBody>
      </p:sp>
      <p:sp>
        <p:nvSpPr>
          <p:cNvPr id="281605" name="Rectangle 5"/>
          <p:cNvSpPr>
            <a:spLocks noGrp="1" noChangeArrowheads="1"/>
          </p:cNvSpPr>
          <p:nvPr>
            <p:ph type="body" idx="4294967295"/>
          </p:nvPr>
        </p:nvSpPr>
        <p:spPr bwMode="blackGray">
          <a:xfrm>
            <a:off x="990600" y="1922463"/>
            <a:ext cx="7216775" cy="882650"/>
          </a:xfrm>
          <a:solidFill>
            <a:schemeClr val="accent1"/>
          </a:solidFill>
          <a:ln w="28575" cap="flat">
            <a:solidFill>
              <a:schemeClr val="bg2"/>
            </a:solidFill>
          </a:ln>
        </p:spPr>
        <p:txBody>
          <a:bodyPr lIns="92075" tIns="46038" rIns="92075" bIns="46038"/>
          <a:lstStyle/>
          <a:p>
            <a:pPr defTabSz="400050">
              <a:lnSpc>
                <a:spcPct val="125000"/>
              </a:lnSpc>
              <a:spcBef>
                <a:spcPct val="0"/>
              </a:spcBef>
              <a:buFontTx/>
              <a:buNone/>
              <a:tabLst>
                <a:tab pos="400050" algn="r"/>
                <a:tab pos="673100" algn="l"/>
              </a:tabLst>
            </a:pPr>
            <a:r>
              <a:rPr lang="en-US" sz="2000">
                <a:solidFill>
                  <a:schemeClr val="bg2"/>
                </a:solidFill>
                <a:latin typeface="Courier New" pitchFamily="49" charset="0"/>
              </a:rPr>
              <a:t>IF SHOW_ALERT(’del_Check’)=ALERT_BUTTON1 THEN</a:t>
            </a:r>
            <a:br>
              <a:rPr lang="en-US" sz="2000">
                <a:solidFill>
                  <a:schemeClr val="bg2"/>
                </a:solidFill>
                <a:latin typeface="Courier New" pitchFamily="49" charset="0"/>
              </a:rPr>
            </a:br>
            <a:r>
              <a:rPr lang="en-US" sz="2000">
                <a:solidFill>
                  <a:schemeClr val="bg2"/>
                </a:solidFill>
                <a:latin typeface="Courier New" pitchFamily="49" charset="0"/>
              </a:rPr>
              <a:t>. . .</a:t>
            </a:r>
          </a:p>
        </p:txBody>
      </p:sp>
      <p:sp>
        <p:nvSpPr>
          <p:cNvPr id="281606" name="Rectangle 6"/>
          <p:cNvSpPr>
            <a:spLocks noChangeArrowheads="1"/>
          </p:cNvSpPr>
          <p:nvPr/>
        </p:nvSpPr>
        <p:spPr bwMode="auto">
          <a:xfrm>
            <a:off x="2952750" y="5486400"/>
            <a:ext cx="1695450" cy="366713"/>
          </a:xfrm>
          <a:prstGeom prst="rect">
            <a:avLst/>
          </a:prstGeom>
          <a:noFill/>
          <a:ln w="9525">
            <a:noFill/>
            <a:miter lim="800000"/>
            <a:headEnd/>
            <a:tailEnd/>
          </a:ln>
          <a:effectLst/>
        </p:spPr>
        <p:txBody>
          <a:bodyPr wrap="none" lIns="92075" tIns="46038" rIns="92075" bIns="46038">
            <a:spAutoFit/>
          </a:bodyPr>
          <a:lstStyle/>
          <a:p>
            <a:pPr defTabSz="822325" eaLnBrk="0" hangingPunct="0">
              <a:spcBef>
                <a:spcPct val="50000"/>
              </a:spcBef>
              <a:buClrTx/>
              <a:buFontTx/>
              <a:buNone/>
            </a:pPr>
            <a:r>
              <a:rPr lang="en-US"/>
              <a:t>Alert_Button1</a:t>
            </a:r>
          </a:p>
        </p:txBody>
      </p:sp>
      <p:sp>
        <p:nvSpPr>
          <p:cNvPr id="281607" name="Rectangle 7"/>
          <p:cNvSpPr>
            <a:spLocks noChangeArrowheads="1"/>
          </p:cNvSpPr>
          <p:nvPr/>
        </p:nvSpPr>
        <p:spPr bwMode="auto">
          <a:xfrm>
            <a:off x="3800475" y="5791200"/>
            <a:ext cx="1695450" cy="366713"/>
          </a:xfrm>
          <a:prstGeom prst="rect">
            <a:avLst/>
          </a:prstGeom>
          <a:noFill/>
          <a:ln w="9525">
            <a:noFill/>
            <a:miter lim="800000"/>
            <a:headEnd/>
            <a:tailEnd/>
          </a:ln>
          <a:effectLst/>
        </p:spPr>
        <p:txBody>
          <a:bodyPr wrap="none" lIns="92075" tIns="46038" rIns="92075" bIns="46038">
            <a:spAutoFit/>
          </a:bodyPr>
          <a:lstStyle/>
          <a:p>
            <a:pPr defTabSz="822325" eaLnBrk="0" hangingPunct="0">
              <a:spcBef>
                <a:spcPct val="50000"/>
              </a:spcBef>
              <a:buClrTx/>
              <a:buFontTx/>
              <a:buNone/>
            </a:pPr>
            <a:r>
              <a:rPr lang="en-US"/>
              <a:t>Alert_Button2</a:t>
            </a:r>
          </a:p>
        </p:txBody>
      </p:sp>
      <p:sp>
        <p:nvSpPr>
          <p:cNvPr id="281608" name="Rectangle 8"/>
          <p:cNvSpPr>
            <a:spLocks noChangeArrowheads="1"/>
          </p:cNvSpPr>
          <p:nvPr/>
        </p:nvSpPr>
        <p:spPr bwMode="auto">
          <a:xfrm>
            <a:off x="5334000" y="5957888"/>
            <a:ext cx="1695450" cy="366712"/>
          </a:xfrm>
          <a:prstGeom prst="rect">
            <a:avLst/>
          </a:prstGeom>
          <a:noFill/>
          <a:ln w="9525">
            <a:noFill/>
            <a:miter lim="800000"/>
            <a:headEnd/>
            <a:tailEnd/>
          </a:ln>
          <a:effectLst/>
        </p:spPr>
        <p:txBody>
          <a:bodyPr wrap="none" lIns="92075" tIns="46038" rIns="92075" bIns="46038">
            <a:spAutoFit/>
          </a:bodyPr>
          <a:lstStyle/>
          <a:p>
            <a:pPr defTabSz="822325" eaLnBrk="0" hangingPunct="0">
              <a:spcBef>
                <a:spcPct val="50000"/>
              </a:spcBef>
              <a:buClrTx/>
              <a:buFontTx/>
              <a:buNone/>
            </a:pPr>
            <a:r>
              <a:rPr lang="en-US"/>
              <a:t>Alert_Button3</a:t>
            </a:r>
          </a:p>
        </p:txBody>
      </p:sp>
      <p:sp>
        <p:nvSpPr>
          <p:cNvPr id="281609" name="Line 9"/>
          <p:cNvSpPr>
            <a:spLocks noChangeShapeType="1"/>
          </p:cNvSpPr>
          <p:nvPr/>
        </p:nvSpPr>
        <p:spPr bwMode="auto">
          <a:xfrm>
            <a:off x="4298950" y="2511425"/>
            <a:ext cx="0" cy="685800"/>
          </a:xfrm>
          <a:prstGeom prst="line">
            <a:avLst/>
          </a:prstGeom>
          <a:noFill/>
          <a:ln w="28575">
            <a:solidFill>
              <a:schemeClr val="tx2"/>
            </a:solidFill>
            <a:round/>
            <a:headEnd type="none" w="sm" len="sm"/>
            <a:tailEnd type="triangle" w="sm" len="sm"/>
          </a:ln>
          <a:effectLst/>
        </p:spPr>
        <p:txBody>
          <a:bodyPr/>
          <a:lstStyle/>
          <a:p>
            <a:endParaRPr lang="ar-SA"/>
          </a:p>
        </p:txBody>
      </p:sp>
      <p:pic>
        <p:nvPicPr>
          <p:cNvPr id="281624" name="Picture 24" descr="alert_del_check"/>
          <p:cNvPicPr>
            <a:picLocks noChangeAspect="1" noChangeArrowheads="1"/>
          </p:cNvPicPr>
          <p:nvPr/>
        </p:nvPicPr>
        <p:blipFill>
          <a:blip r:embed="rId3" cstate="print"/>
          <a:srcRect/>
          <a:stretch>
            <a:fillRect/>
          </a:stretch>
        </p:blipFill>
        <p:spPr bwMode="gray">
          <a:xfrm>
            <a:off x="2362200" y="3200400"/>
            <a:ext cx="3794125" cy="1793875"/>
          </a:xfrm>
          <a:prstGeom prst="rect">
            <a:avLst/>
          </a:prstGeom>
          <a:noFill/>
        </p:spPr>
      </p:pic>
      <p:pic>
        <p:nvPicPr>
          <p:cNvPr id="281625" name="Picture 25" descr="alert_space"/>
          <p:cNvPicPr>
            <a:picLocks noChangeAspect="1" noChangeArrowheads="1"/>
          </p:cNvPicPr>
          <p:nvPr/>
        </p:nvPicPr>
        <p:blipFill>
          <a:blip r:embed="rId4" cstate="print"/>
          <a:srcRect/>
          <a:stretch>
            <a:fillRect/>
          </a:stretch>
        </p:blipFill>
        <p:spPr bwMode="ltGray">
          <a:xfrm>
            <a:off x="5334000" y="4572000"/>
            <a:ext cx="720725" cy="365125"/>
          </a:xfrm>
          <a:prstGeom prst="rect">
            <a:avLst/>
          </a:prstGeom>
          <a:noFill/>
        </p:spPr>
      </p:pic>
      <p:pic>
        <p:nvPicPr>
          <p:cNvPr id="281626" name="Picture 26" descr="alert_YN_lables"/>
          <p:cNvPicPr>
            <a:picLocks noChangeAspect="1" noChangeArrowheads="1"/>
          </p:cNvPicPr>
          <p:nvPr/>
        </p:nvPicPr>
        <p:blipFill>
          <a:blip r:embed="rId5" cstate="print"/>
          <a:srcRect/>
          <a:stretch>
            <a:fillRect/>
          </a:stretch>
        </p:blipFill>
        <p:spPr bwMode="ltGray">
          <a:xfrm>
            <a:off x="4030663" y="4572000"/>
            <a:ext cx="1303337" cy="365125"/>
          </a:xfrm>
          <a:prstGeom prst="rect">
            <a:avLst/>
          </a:prstGeom>
          <a:noFill/>
        </p:spPr>
      </p:pic>
      <p:sp>
        <p:nvSpPr>
          <p:cNvPr id="281612" name="Line 12"/>
          <p:cNvSpPr>
            <a:spLocks noChangeShapeType="1"/>
          </p:cNvSpPr>
          <p:nvPr/>
        </p:nvSpPr>
        <p:spPr bwMode="auto">
          <a:xfrm>
            <a:off x="4267200" y="4846638"/>
            <a:ext cx="0" cy="685800"/>
          </a:xfrm>
          <a:prstGeom prst="line">
            <a:avLst/>
          </a:prstGeom>
          <a:noFill/>
          <a:ln w="28575">
            <a:solidFill>
              <a:schemeClr val="accent2"/>
            </a:solidFill>
            <a:round/>
            <a:headEnd type="none" w="sm" len="sm"/>
            <a:tailEnd type="triangle" w="sm" len="sm"/>
          </a:ln>
          <a:effectLst/>
        </p:spPr>
        <p:txBody>
          <a:bodyPr/>
          <a:lstStyle/>
          <a:p>
            <a:endParaRPr lang="ar-SA"/>
          </a:p>
        </p:txBody>
      </p:sp>
      <p:sp>
        <p:nvSpPr>
          <p:cNvPr id="281613" name="Rectangle 13"/>
          <p:cNvSpPr>
            <a:spLocks noChangeArrowheads="1"/>
          </p:cNvSpPr>
          <p:nvPr/>
        </p:nvSpPr>
        <p:spPr bwMode="auto">
          <a:xfrm>
            <a:off x="5334000" y="4648200"/>
            <a:ext cx="660400" cy="279400"/>
          </a:xfrm>
          <a:prstGeom prst="rect">
            <a:avLst/>
          </a:prstGeom>
          <a:noFill/>
          <a:ln w="28575">
            <a:solidFill>
              <a:schemeClr val="accent2"/>
            </a:solidFill>
            <a:prstDash val="sysDot"/>
            <a:miter lim="800000"/>
            <a:headEnd/>
            <a:tailEnd/>
          </a:ln>
          <a:effectLst/>
        </p:spPr>
        <p:txBody>
          <a:bodyPr wrap="none" anchor="ctr"/>
          <a:lstStyle/>
          <a:p>
            <a:endParaRPr lang="ar-SA"/>
          </a:p>
        </p:txBody>
      </p:sp>
      <p:sp>
        <p:nvSpPr>
          <p:cNvPr id="281603" name="Line 3"/>
          <p:cNvSpPr>
            <a:spLocks noChangeShapeType="1"/>
          </p:cNvSpPr>
          <p:nvPr/>
        </p:nvSpPr>
        <p:spPr bwMode="auto">
          <a:xfrm>
            <a:off x="4927600" y="4846638"/>
            <a:ext cx="0" cy="987425"/>
          </a:xfrm>
          <a:prstGeom prst="line">
            <a:avLst/>
          </a:prstGeom>
          <a:noFill/>
          <a:ln w="28575">
            <a:solidFill>
              <a:schemeClr val="accent2"/>
            </a:solidFill>
            <a:round/>
            <a:headEnd type="none" w="sm" len="sm"/>
            <a:tailEnd type="triangle" w="sm" len="sm"/>
          </a:ln>
          <a:effectLst/>
        </p:spPr>
        <p:txBody>
          <a:bodyPr/>
          <a:lstStyle/>
          <a:p>
            <a:endParaRPr lang="ar-SA"/>
          </a:p>
        </p:txBody>
      </p:sp>
      <p:sp>
        <p:nvSpPr>
          <p:cNvPr id="281604" name="Line 4"/>
          <p:cNvSpPr>
            <a:spLocks noChangeShapeType="1"/>
          </p:cNvSpPr>
          <p:nvPr/>
        </p:nvSpPr>
        <p:spPr bwMode="auto">
          <a:xfrm flipH="1">
            <a:off x="5791200" y="4846638"/>
            <a:ext cx="1588" cy="1173162"/>
          </a:xfrm>
          <a:prstGeom prst="line">
            <a:avLst/>
          </a:prstGeom>
          <a:noFill/>
          <a:ln w="28575">
            <a:solidFill>
              <a:schemeClr val="accent2"/>
            </a:solidFill>
            <a:prstDash val="dash"/>
            <a:round/>
            <a:headEnd type="none" w="sm" len="sm"/>
            <a:tailEnd type="triangle" w="sm" len="sm"/>
          </a:ln>
          <a:effectLst/>
        </p:spPr>
        <p:txBody>
          <a:bodyPr/>
          <a:lstStyle/>
          <a:p>
            <a:endParaRPr lang="ar-SA"/>
          </a:p>
        </p:txBody>
      </p:sp>
    </p:spTree>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73" name="Picture 33" descr="16-4"/>
          <p:cNvPicPr>
            <a:picLocks noChangeAspect="1" noChangeArrowheads="1"/>
          </p:cNvPicPr>
          <p:nvPr/>
        </p:nvPicPr>
        <p:blipFill>
          <a:blip r:embed="rId3" cstate="print"/>
          <a:srcRect/>
          <a:stretch>
            <a:fillRect/>
          </a:stretch>
        </p:blipFill>
        <p:spPr bwMode="gray">
          <a:xfrm>
            <a:off x="3022600" y="1752600"/>
            <a:ext cx="5189538" cy="3371850"/>
          </a:xfrm>
          <a:prstGeom prst="rect">
            <a:avLst/>
          </a:prstGeom>
          <a:noFill/>
        </p:spPr>
      </p:pic>
      <p:pic>
        <p:nvPicPr>
          <p:cNvPr id="266270" name="Picture 30" descr="alert_exit"/>
          <p:cNvPicPr>
            <a:picLocks noChangeAspect="1" noChangeArrowheads="1"/>
          </p:cNvPicPr>
          <p:nvPr/>
        </p:nvPicPr>
        <p:blipFill>
          <a:blip r:embed="rId4" cstate="print"/>
          <a:srcRect/>
          <a:stretch>
            <a:fillRect/>
          </a:stretch>
        </p:blipFill>
        <p:spPr bwMode="gray">
          <a:xfrm>
            <a:off x="4470400" y="2362200"/>
            <a:ext cx="3382963" cy="1989138"/>
          </a:xfrm>
          <a:prstGeom prst="rect">
            <a:avLst/>
          </a:prstGeom>
          <a:noFill/>
        </p:spPr>
      </p:pic>
      <p:sp>
        <p:nvSpPr>
          <p:cNvPr id="266263" name="Rectangle 23"/>
          <p:cNvSpPr>
            <a:spLocks noGrp="1" noChangeArrowheads="1"/>
          </p:cNvSpPr>
          <p:nvPr>
            <p:ph type="title"/>
          </p:nvPr>
        </p:nvSpPr>
        <p:spPr/>
        <p:txBody>
          <a:bodyPr/>
          <a:lstStyle/>
          <a:p>
            <a:r>
              <a:rPr lang="en-US"/>
              <a:t>Run-Time Messages and Alerts Overview</a:t>
            </a:r>
          </a:p>
        </p:txBody>
      </p:sp>
      <p:sp>
        <p:nvSpPr>
          <p:cNvPr id="266244" name="Rectangle 4"/>
          <p:cNvSpPr>
            <a:spLocks noChangeArrowheads="1"/>
          </p:cNvSpPr>
          <p:nvPr/>
        </p:nvSpPr>
        <p:spPr bwMode="blackWhite">
          <a:xfrm>
            <a:off x="833438" y="2105025"/>
            <a:ext cx="1992312" cy="639763"/>
          </a:xfrm>
          <a:prstGeom prst="rect">
            <a:avLst/>
          </a:prstGeom>
          <a:solidFill>
            <a:srgbClr val="99CCCC"/>
          </a:solidFill>
          <a:ln w="28575">
            <a:solidFill>
              <a:schemeClr val="bg2"/>
            </a:solidFill>
            <a:miter lim="800000"/>
            <a:headEnd/>
            <a:tailEnd/>
          </a:ln>
          <a:effectLst/>
        </p:spPr>
        <p:txBody>
          <a:bodyPr wrap="none" lIns="92075" tIns="46038" rIns="92075" bIns="46038" anchor="ctr"/>
          <a:lstStyle/>
          <a:p>
            <a:pPr algn="ctr" eaLnBrk="0" hangingPunct="0">
              <a:spcBef>
                <a:spcPct val="0"/>
              </a:spcBef>
              <a:buClrTx/>
              <a:buFontTx/>
              <a:buNone/>
            </a:pPr>
            <a:r>
              <a:rPr lang="en-US">
                <a:solidFill>
                  <a:schemeClr val="bg2"/>
                </a:solidFill>
              </a:rPr>
              <a:t>System </a:t>
            </a:r>
          </a:p>
          <a:p>
            <a:pPr algn="ctr" eaLnBrk="0" hangingPunct="0">
              <a:spcBef>
                <a:spcPct val="0"/>
              </a:spcBef>
              <a:buClrTx/>
              <a:buFontTx/>
              <a:buNone/>
            </a:pPr>
            <a:r>
              <a:rPr lang="en-US">
                <a:solidFill>
                  <a:schemeClr val="bg2"/>
                </a:solidFill>
              </a:rPr>
              <a:t> Application </a:t>
            </a:r>
          </a:p>
        </p:txBody>
      </p:sp>
      <p:sp>
        <p:nvSpPr>
          <p:cNvPr id="266245" name="Rectangle 5"/>
          <p:cNvSpPr>
            <a:spLocks noChangeArrowheads="1"/>
          </p:cNvSpPr>
          <p:nvPr/>
        </p:nvSpPr>
        <p:spPr bwMode="auto">
          <a:xfrm>
            <a:off x="860425" y="1663700"/>
            <a:ext cx="1890713" cy="357188"/>
          </a:xfrm>
          <a:prstGeom prst="rect">
            <a:avLst/>
          </a:prstGeom>
          <a:noFill/>
          <a:ln w="9525">
            <a:noFill/>
            <a:miter lim="800000"/>
            <a:headEnd/>
            <a:tailEnd/>
          </a:ln>
          <a:effectLst/>
        </p:spPr>
        <p:txBody>
          <a:bodyPr lIns="82550" tIns="41275" rIns="82550" bIns="41275">
            <a:spAutoFit/>
          </a:bodyPr>
          <a:lstStyle/>
          <a:p>
            <a:pPr algn="ctr" defTabSz="822325" eaLnBrk="0" hangingPunct="0">
              <a:spcBef>
                <a:spcPct val="50000"/>
              </a:spcBef>
              <a:buClrTx/>
              <a:buFontTx/>
              <a:buNone/>
            </a:pPr>
            <a:r>
              <a:rPr lang="en-US"/>
              <a:t>Alerts</a:t>
            </a:r>
          </a:p>
        </p:txBody>
      </p:sp>
      <p:sp>
        <p:nvSpPr>
          <p:cNvPr id="266249" name="Line 9"/>
          <p:cNvSpPr>
            <a:spLocks noChangeShapeType="1"/>
          </p:cNvSpPr>
          <p:nvPr/>
        </p:nvSpPr>
        <p:spPr bwMode="auto">
          <a:xfrm>
            <a:off x="833438" y="2436813"/>
            <a:ext cx="1990725" cy="0"/>
          </a:xfrm>
          <a:prstGeom prst="line">
            <a:avLst/>
          </a:prstGeom>
          <a:noFill/>
          <a:ln w="28575">
            <a:solidFill>
              <a:schemeClr val="bg2"/>
            </a:solidFill>
            <a:round/>
            <a:headEnd type="none" w="sm" len="sm"/>
            <a:tailEnd type="none" w="sm" len="sm"/>
          </a:ln>
          <a:effectLst/>
        </p:spPr>
        <p:txBody>
          <a:bodyPr/>
          <a:lstStyle/>
          <a:p>
            <a:endParaRPr lang="ar-SA"/>
          </a:p>
        </p:txBody>
      </p:sp>
      <p:sp>
        <p:nvSpPr>
          <p:cNvPr id="266246" name="Rectangle 6"/>
          <p:cNvSpPr>
            <a:spLocks noChangeArrowheads="1"/>
          </p:cNvSpPr>
          <p:nvPr/>
        </p:nvSpPr>
        <p:spPr bwMode="auto">
          <a:xfrm>
            <a:off x="981075" y="4648200"/>
            <a:ext cx="1890713" cy="357188"/>
          </a:xfrm>
          <a:prstGeom prst="rect">
            <a:avLst/>
          </a:prstGeom>
          <a:noFill/>
          <a:ln w="9525">
            <a:noFill/>
            <a:miter lim="800000"/>
            <a:headEnd/>
            <a:tailEnd/>
          </a:ln>
          <a:effectLst/>
        </p:spPr>
        <p:txBody>
          <a:bodyPr lIns="82550" tIns="41275" rIns="82550" bIns="41275">
            <a:spAutoFit/>
          </a:bodyPr>
          <a:lstStyle/>
          <a:p>
            <a:pPr algn="ctr" defTabSz="822325" eaLnBrk="0" hangingPunct="0">
              <a:spcBef>
                <a:spcPct val="50000"/>
              </a:spcBef>
              <a:buClrTx/>
              <a:buFontTx/>
              <a:buNone/>
            </a:pPr>
            <a:r>
              <a:rPr lang="en-US"/>
              <a:t>Messages</a:t>
            </a:r>
          </a:p>
        </p:txBody>
      </p:sp>
      <p:sp>
        <p:nvSpPr>
          <p:cNvPr id="266266" name="Freeform 26"/>
          <p:cNvSpPr>
            <a:spLocks/>
          </p:cNvSpPr>
          <p:nvPr/>
        </p:nvSpPr>
        <p:spPr bwMode="auto">
          <a:xfrm>
            <a:off x="2794000" y="5105400"/>
            <a:ext cx="609600" cy="671513"/>
          </a:xfrm>
          <a:custGeom>
            <a:avLst/>
            <a:gdLst/>
            <a:ahLst/>
            <a:cxnLst>
              <a:cxn ang="0">
                <a:pos x="0" y="288"/>
              </a:cxn>
              <a:cxn ang="0">
                <a:pos x="288" y="288"/>
              </a:cxn>
              <a:cxn ang="0">
                <a:pos x="288" y="0"/>
              </a:cxn>
            </a:cxnLst>
            <a:rect l="0" t="0" r="r" b="b"/>
            <a:pathLst>
              <a:path w="288" h="288">
                <a:moveTo>
                  <a:pt x="0" y="288"/>
                </a:moveTo>
                <a:lnTo>
                  <a:pt x="288" y="288"/>
                </a:lnTo>
                <a:lnTo>
                  <a:pt x="288" y="0"/>
                </a:lnTo>
              </a:path>
            </a:pathLst>
          </a:custGeom>
          <a:noFill/>
          <a:ln w="28575" cap="flat" cmpd="sng">
            <a:solidFill>
              <a:schemeClr val="tx1"/>
            </a:solidFill>
            <a:prstDash val="solid"/>
            <a:round/>
            <a:headEnd/>
            <a:tailEnd type="triangle" w="sm" len="sm"/>
          </a:ln>
          <a:effectLst/>
        </p:spPr>
        <p:txBody>
          <a:bodyPr lIns="12700" tIns="12700" rIns="12700" bIns="12700">
            <a:spAutoFit/>
          </a:bodyPr>
          <a:lstStyle/>
          <a:p>
            <a:endParaRPr lang="ar-SA"/>
          </a:p>
        </p:txBody>
      </p:sp>
      <p:sp>
        <p:nvSpPr>
          <p:cNvPr id="266248" name="Rectangle 8"/>
          <p:cNvSpPr>
            <a:spLocks noChangeArrowheads="1"/>
          </p:cNvSpPr>
          <p:nvPr/>
        </p:nvSpPr>
        <p:spPr bwMode="blackWhite">
          <a:xfrm>
            <a:off x="833438" y="5065713"/>
            <a:ext cx="2024062" cy="1143000"/>
          </a:xfrm>
          <a:prstGeom prst="rect">
            <a:avLst/>
          </a:prstGeom>
          <a:solidFill>
            <a:srgbClr val="FFCC99"/>
          </a:solidFill>
          <a:ln w="28575">
            <a:solidFill>
              <a:schemeClr val="bg2"/>
            </a:solidFill>
            <a:miter lim="800000"/>
            <a:headEnd/>
            <a:tailEnd/>
          </a:ln>
          <a:effectLst/>
        </p:spPr>
        <p:txBody>
          <a:bodyPr wrap="none" lIns="92075" tIns="46038" rIns="92075" bIns="46038" anchor="ctr"/>
          <a:lstStyle/>
          <a:p>
            <a:pPr algn="ctr" eaLnBrk="0" hangingPunct="0">
              <a:spcBef>
                <a:spcPct val="0"/>
              </a:spcBef>
              <a:buClrTx/>
              <a:buFontTx/>
              <a:buNone/>
            </a:pPr>
            <a:r>
              <a:rPr lang="en-US">
                <a:solidFill>
                  <a:schemeClr val="bg2"/>
                </a:solidFill>
              </a:rPr>
              <a:t>Informative</a:t>
            </a:r>
          </a:p>
          <a:p>
            <a:pPr algn="ctr" eaLnBrk="0" hangingPunct="0">
              <a:spcBef>
                <a:spcPct val="0"/>
              </a:spcBef>
              <a:buClrTx/>
              <a:buFontTx/>
              <a:buNone/>
            </a:pPr>
            <a:r>
              <a:rPr lang="en-US">
                <a:solidFill>
                  <a:schemeClr val="bg2"/>
                </a:solidFill>
              </a:rPr>
              <a:t>Error</a:t>
            </a:r>
          </a:p>
          <a:p>
            <a:pPr algn="ctr" eaLnBrk="0" hangingPunct="0">
              <a:spcBef>
                <a:spcPct val="0"/>
              </a:spcBef>
              <a:buClrTx/>
              <a:buFontTx/>
              <a:buNone/>
            </a:pPr>
            <a:r>
              <a:rPr lang="en-US">
                <a:solidFill>
                  <a:schemeClr val="bg2"/>
                </a:solidFill>
              </a:rPr>
              <a:t>Working</a:t>
            </a:r>
          </a:p>
          <a:p>
            <a:pPr algn="ctr" eaLnBrk="0" hangingPunct="0">
              <a:spcBef>
                <a:spcPct val="0"/>
              </a:spcBef>
              <a:buClrTx/>
              <a:buFontTx/>
              <a:buNone/>
            </a:pPr>
            <a:r>
              <a:rPr lang="en-US">
                <a:solidFill>
                  <a:schemeClr val="bg2"/>
                </a:solidFill>
              </a:rPr>
              <a:t>Application</a:t>
            </a:r>
          </a:p>
        </p:txBody>
      </p:sp>
      <p:sp>
        <p:nvSpPr>
          <p:cNvPr id="266250" name="Line 10"/>
          <p:cNvSpPr>
            <a:spLocks noChangeShapeType="1"/>
          </p:cNvSpPr>
          <p:nvPr/>
        </p:nvSpPr>
        <p:spPr bwMode="auto">
          <a:xfrm>
            <a:off x="833438" y="5360988"/>
            <a:ext cx="2036762" cy="0"/>
          </a:xfrm>
          <a:prstGeom prst="line">
            <a:avLst/>
          </a:prstGeom>
          <a:noFill/>
          <a:ln w="28575">
            <a:solidFill>
              <a:schemeClr val="bg2"/>
            </a:solidFill>
            <a:round/>
            <a:headEnd type="none" w="sm" len="sm"/>
            <a:tailEnd type="none" w="sm" len="sm"/>
          </a:ln>
          <a:effectLst/>
        </p:spPr>
        <p:txBody>
          <a:bodyPr/>
          <a:lstStyle/>
          <a:p>
            <a:endParaRPr lang="ar-SA"/>
          </a:p>
        </p:txBody>
      </p:sp>
      <p:sp>
        <p:nvSpPr>
          <p:cNvPr id="266251" name="Line 11"/>
          <p:cNvSpPr>
            <a:spLocks noChangeShapeType="1"/>
          </p:cNvSpPr>
          <p:nvPr/>
        </p:nvSpPr>
        <p:spPr bwMode="auto">
          <a:xfrm>
            <a:off x="833438" y="5627688"/>
            <a:ext cx="2036762" cy="0"/>
          </a:xfrm>
          <a:prstGeom prst="line">
            <a:avLst/>
          </a:prstGeom>
          <a:noFill/>
          <a:ln w="28575">
            <a:solidFill>
              <a:schemeClr val="bg2"/>
            </a:solidFill>
            <a:round/>
            <a:headEnd type="none" w="sm" len="sm"/>
            <a:tailEnd type="none" w="sm" len="sm"/>
          </a:ln>
          <a:effectLst/>
        </p:spPr>
        <p:txBody>
          <a:bodyPr/>
          <a:lstStyle/>
          <a:p>
            <a:endParaRPr lang="ar-SA"/>
          </a:p>
        </p:txBody>
      </p:sp>
      <p:sp>
        <p:nvSpPr>
          <p:cNvPr id="266252" name="Line 12"/>
          <p:cNvSpPr>
            <a:spLocks noChangeShapeType="1"/>
          </p:cNvSpPr>
          <p:nvPr/>
        </p:nvSpPr>
        <p:spPr bwMode="auto">
          <a:xfrm>
            <a:off x="833438" y="5899150"/>
            <a:ext cx="2036762" cy="0"/>
          </a:xfrm>
          <a:prstGeom prst="line">
            <a:avLst/>
          </a:prstGeom>
          <a:noFill/>
          <a:ln w="28575">
            <a:solidFill>
              <a:schemeClr val="bg2"/>
            </a:solidFill>
            <a:round/>
            <a:headEnd type="none" w="sm" len="sm"/>
            <a:tailEnd type="none" w="sm" len="sm"/>
          </a:ln>
          <a:effectLst/>
        </p:spPr>
        <p:txBody>
          <a:bodyPr/>
          <a:lstStyle/>
          <a:p>
            <a:endParaRPr lang="ar-SA"/>
          </a:p>
        </p:txBody>
      </p:sp>
      <p:sp>
        <p:nvSpPr>
          <p:cNvPr id="266254" name="Freeform 14"/>
          <p:cNvSpPr>
            <a:spLocks/>
          </p:cNvSpPr>
          <p:nvPr/>
        </p:nvSpPr>
        <p:spPr bwMode="auto">
          <a:xfrm>
            <a:off x="1898650" y="2740025"/>
            <a:ext cx="2952750" cy="611188"/>
          </a:xfrm>
          <a:custGeom>
            <a:avLst/>
            <a:gdLst/>
            <a:ahLst/>
            <a:cxnLst>
              <a:cxn ang="0">
                <a:pos x="0" y="0"/>
              </a:cxn>
              <a:cxn ang="0">
                <a:pos x="0" y="384"/>
              </a:cxn>
              <a:cxn ang="0">
                <a:pos x="1344" y="384"/>
              </a:cxn>
            </a:cxnLst>
            <a:rect l="0" t="0" r="r" b="b"/>
            <a:pathLst>
              <a:path w="1345" h="385">
                <a:moveTo>
                  <a:pt x="0" y="0"/>
                </a:moveTo>
                <a:lnTo>
                  <a:pt x="0" y="384"/>
                </a:lnTo>
                <a:lnTo>
                  <a:pt x="1344" y="384"/>
                </a:lnTo>
              </a:path>
            </a:pathLst>
          </a:custGeom>
          <a:noFill/>
          <a:ln w="28575" cap="rnd" cmpd="sng">
            <a:solidFill>
              <a:schemeClr val="accent2"/>
            </a:solidFill>
            <a:prstDash val="solid"/>
            <a:round/>
            <a:headEnd type="none" w="sm" len="sm"/>
            <a:tailEnd type="triangle" w="sm" len="sm"/>
          </a:ln>
          <a:effectLst/>
        </p:spPr>
        <p:txBody>
          <a:bodyPr/>
          <a:lstStyle/>
          <a:p>
            <a:endParaRPr lang="ar-SA"/>
          </a:p>
        </p:txBody>
      </p:sp>
    </p:spTree>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14383" name="Rectangle 15"/>
          <p:cNvSpPr>
            <a:spLocks noGrp="1" noChangeArrowheads="1"/>
          </p:cNvSpPr>
          <p:nvPr>
            <p:ph type="title"/>
          </p:nvPr>
        </p:nvSpPr>
        <p:spPr/>
        <p:txBody>
          <a:bodyPr/>
          <a:lstStyle/>
          <a:p>
            <a:endParaRPr lang="ar-SA"/>
          </a:p>
        </p:txBody>
      </p:sp>
    </p:spTree>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7268" name="Rectangle 4"/>
          <p:cNvSpPr>
            <a:spLocks noGrp="1" noChangeArrowheads="1"/>
          </p:cNvSpPr>
          <p:nvPr>
            <p:ph type="title"/>
          </p:nvPr>
        </p:nvSpPr>
        <p:spPr/>
        <p:txBody>
          <a:bodyPr/>
          <a:lstStyle/>
          <a:p>
            <a:r>
              <a:rPr lang="en-US"/>
              <a:t>Detecting Run-Time Errors</a:t>
            </a:r>
          </a:p>
        </p:txBody>
      </p:sp>
      <p:sp>
        <p:nvSpPr>
          <p:cNvPr id="267269" name="Rectangle 5"/>
          <p:cNvSpPr>
            <a:spLocks noGrp="1" noChangeArrowheads="1"/>
          </p:cNvSpPr>
          <p:nvPr>
            <p:ph type="body" idx="1"/>
          </p:nvPr>
        </p:nvSpPr>
        <p:spPr>
          <a:xfrm>
            <a:off x="863600" y="1816100"/>
            <a:ext cx="7366000" cy="3659188"/>
          </a:xfrm>
        </p:spPr>
        <p:txBody>
          <a:bodyPr/>
          <a:lstStyle/>
          <a:p>
            <a:pPr lvl="1"/>
            <a:r>
              <a:rPr lang="en-US">
                <a:latin typeface="Courier New" pitchFamily="49" charset="0"/>
              </a:rPr>
              <a:t>FORM_SUCCESS</a:t>
            </a:r>
          </a:p>
          <a:p>
            <a:pPr lvl="2"/>
            <a:r>
              <a:rPr lang="en-US"/>
              <a:t>TRUE: Action successful</a:t>
            </a:r>
          </a:p>
          <a:p>
            <a:pPr lvl="2"/>
            <a:r>
              <a:rPr lang="en-US"/>
              <a:t>FALSE: Error/Fatal error occurred</a:t>
            </a:r>
          </a:p>
          <a:p>
            <a:pPr lvl="1"/>
            <a:r>
              <a:rPr lang="en-US">
                <a:latin typeface="Courier New" pitchFamily="49" charset="0"/>
              </a:rPr>
              <a:t>FORM_FAILURE</a:t>
            </a:r>
          </a:p>
          <a:p>
            <a:pPr lvl="2"/>
            <a:r>
              <a:rPr lang="en-US"/>
              <a:t>TRUE: A nonfatal error occurred</a:t>
            </a:r>
          </a:p>
          <a:p>
            <a:pPr lvl="2"/>
            <a:r>
              <a:rPr lang="en-US"/>
              <a:t>FALSE: Action successful or a fatal error occurred</a:t>
            </a:r>
          </a:p>
          <a:p>
            <a:pPr lvl="1"/>
            <a:r>
              <a:rPr lang="en-US">
                <a:latin typeface="Courier New" pitchFamily="49" charset="0"/>
              </a:rPr>
              <a:t>FORM_FATAL</a:t>
            </a:r>
          </a:p>
          <a:p>
            <a:pPr lvl="2"/>
            <a:r>
              <a:rPr lang="en-US"/>
              <a:t>TRUE: A fatal error occurred</a:t>
            </a:r>
          </a:p>
          <a:p>
            <a:pPr lvl="2"/>
            <a:r>
              <a:rPr lang="en-US"/>
              <a:t>FALSE: Action successful or a nonfatal error occurred</a:t>
            </a:r>
          </a:p>
        </p:txBody>
      </p:sp>
    </p:spTree>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16420" name="Rectangle 4"/>
          <p:cNvSpPr>
            <a:spLocks noGrp="1" noChangeArrowheads="1"/>
          </p:cNvSpPr>
          <p:nvPr>
            <p:ph type="body" idx="1"/>
          </p:nvPr>
        </p:nvSpPr>
        <p:spPr/>
        <p:txBody>
          <a:bodyPr/>
          <a:lstStyle/>
          <a:p>
            <a:endParaRPr lang="ar-SA"/>
          </a:p>
        </p:txBody>
      </p:sp>
      <p:sp>
        <p:nvSpPr>
          <p:cNvPr id="316421" name="Rectangle 5"/>
          <p:cNvSpPr>
            <a:spLocks noGrp="1" noChangeArrowheads="1"/>
          </p:cNvSpPr>
          <p:nvPr>
            <p:ph type="title"/>
          </p:nvPr>
        </p:nvSpPr>
        <p:spPr/>
        <p:txBody>
          <a:bodyPr/>
          <a:lstStyle/>
          <a:p>
            <a:endParaRPr lang="ar-SA"/>
          </a:p>
        </p:txBody>
      </p:sp>
    </p:spTree>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8292" name="Rectangle 4"/>
          <p:cNvSpPr>
            <a:spLocks noGrp="1" noChangeArrowheads="1"/>
          </p:cNvSpPr>
          <p:nvPr>
            <p:ph type="title"/>
          </p:nvPr>
        </p:nvSpPr>
        <p:spPr/>
        <p:txBody>
          <a:bodyPr/>
          <a:lstStyle/>
          <a:p>
            <a:r>
              <a:rPr lang="en-US"/>
              <a:t>Errors and Built-Ins</a:t>
            </a:r>
          </a:p>
        </p:txBody>
      </p:sp>
      <p:sp>
        <p:nvSpPr>
          <p:cNvPr id="268293" name="Rectangle 5"/>
          <p:cNvSpPr>
            <a:spLocks noGrp="1" noChangeArrowheads="1"/>
          </p:cNvSpPr>
          <p:nvPr>
            <p:ph type="body" idx="1"/>
          </p:nvPr>
        </p:nvSpPr>
        <p:spPr>
          <a:xfrm>
            <a:off x="863600" y="1816100"/>
            <a:ext cx="7366000" cy="2563813"/>
          </a:xfrm>
        </p:spPr>
        <p:txBody>
          <a:bodyPr/>
          <a:lstStyle/>
          <a:p>
            <a:pPr lvl="1"/>
            <a:r>
              <a:rPr lang="en-US"/>
              <a:t>Built-In failure does not cause an exception.</a:t>
            </a:r>
          </a:p>
          <a:p>
            <a:pPr lvl="1"/>
            <a:r>
              <a:rPr lang="en-US"/>
              <a:t>Test built-in success with </a:t>
            </a:r>
            <a:r>
              <a:rPr lang="en-US">
                <a:latin typeface="Courier New" pitchFamily="49" charset="0"/>
              </a:rPr>
              <a:t>FORM_SUCCESS</a:t>
            </a:r>
            <a:r>
              <a:rPr lang="en-US"/>
              <a:t> function.</a:t>
            </a:r>
            <a:br>
              <a:rPr lang="en-US"/>
            </a:br>
            <a:r>
              <a:rPr lang="en-US">
                <a:latin typeface="Courier New" pitchFamily="49" charset="0"/>
              </a:rPr>
              <a:t>IF FORM_SUCCESS THEN</a:t>
            </a:r>
            <a:r>
              <a:rPr lang="en-US"/>
              <a:t> </a:t>
            </a:r>
            <a:r>
              <a:rPr lang="en-US">
                <a:latin typeface="Courier New" pitchFamily="49" charset="0"/>
              </a:rPr>
              <a:t>.</a:t>
            </a:r>
            <a:r>
              <a:rPr lang="en-US"/>
              <a:t> </a:t>
            </a:r>
            <a:r>
              <a:rPr lang="en-US">
                <a:latin typeface="Courier New" pitchFamily="49" charset="0"/>
              </a:rPr>
              <a:t>.</a:t>
            </a:r>
            <a:r>
              <a:rPr lang="en-US"/>
              <a:t> </a:t>
            </a:r>
            <a:r>
              <a:rPr lang="en-US">
                <a:latin typeface="Courier New" pitchFamily="49" charset="0"/>
              </a:rPr>
              <a:t>.</a:t>
            </a:r>
            <a:br>
              <a:rPr lang="en-US">
                <a:latin typeface="Courier New" pitchFamily="49" charset="0"/>
              </a:rPr>
            </a:br>
            <a:r>
              <a:rPr lang="en-US"/>
              <a:t>OR </a:t>
            </a:r>
            <a:r>
              <a:rPr lang="en-US">
                <a:latin typeface="Courier New" pitchFamily="49" charset="0"/>
              </a:rPr>
              <a:t>IF NOT FORM_SUCCESS THEN</a:t>
            </a:r>
            <a:r>
              <a:rPr lang="en-US"/>
              <a:t> </a:t>
            </a:r>
            <a:r>
              <a:rPr lang="en-US">
                <a:latin typeface="Courier New" pitchFamily="49" charset="0"/>
              </a:rPr>
              <a:t>.</a:t>
            </a:r>
            <a:r>
              <a:rPr lang="en-US"/>
              <a:t> </a:t>
            </a:r>
            <a:r>
              <a:rPr lang="en-US">
                <a:latin typeface="Courier New" pitchFamily="49" charset="0"/>
              </a:rPr>
              <a:t>.</a:t>
            </a:r>
            <a:r>
              <a:rPr lang="en-US"/>
              <a:t> </a:t>
            </a:r>
            <a:r>
              <a:rPr lang="en-US">
                <a:latin typeface="Courier New" pitchFamily="49" charset="0"/>
              </a:rPr>
              <a:t>.</a:t>
            </a:r>
            <a:endParaRPr lang="en-US"/>
          </a:p>
          <a:p>
            <a:pPr lvl="1"/>
            <a:r>
              <a:rPr lang="en-US"/>
              <a:t>What went wrong?</a:t>
            </a:r>
          </a:p>
          <a:p>
            <a:pPr lvl="2"/>
            <a:r>
              <a:rPr lang="en-US">
                <a:latin typeface="Courier New" pitchFamily="49" charset="0"/>
              </a:rPr>
              <a:t>ERROR_CODE</a:t>
            </a:r>
            <a:r>
              <a:rPr lang="en-US"/>
              <a:t>, </a:t>
            </a:r>
            <a:r>
              <a:rPr lang="en-US">
                <a:latin typeface="Courier New" pitchFamily="49" charset="0"/>
              </a:rPr>
              <a:t>ERROR_TEXT</a:t>
            </a:r>
            <a:r>
              <a:rPr lang="en-US"/>
              <a:t>, </a:t>
            </a:r>
            <a:r>
              <a:rPr lang="en-US">
                <a:latin typeface="Courier New" pitchFamily="49" charset="0"/>
              </a:rPr>
              <a:t>ERROR_TYPE</a:t>
            </a:r>
          </a:p>
          <a:p>
            <a:pPr lvl="2"/>
            <a:r>
              <a:rPr lang="en-US">
                <a:latin typeface="Courier New" pitchFamily="49" charset="0"/>
              </a:rPr>
              <a:t>MESSAGE_CODE</a:t>
            </a:r>
            <a:r>
              <a:rPr lang="en-US"/>
              <a:t>, </a:t>
            </a:r>
            <a:r>
              <a:rPr lang="en-US">
                <a:latin typeface="Courier New" pitchFamily="49" charset="0"/>
              </a:rPr>
              <a:t>MESSAGE_TEXT</a:t>
            </a:r>
            <a:r>
              <a:rPr lang="en-US"/>
              <a:t>, </a:t>
            </a:r>
            <a:r>
              <a:rPr lang="en-US">
                <a:latin typeface="Courier New" pitchFamily="49" charset="0"/>
              </a:rPr>
              <a:t>MESSAGE_TYPE</a:t>
            </a:r>
          </a:p>
        </p:txBody>
      </p:sp>
    </p:spTree>
  </p:cSld>
  <p:clrMapOvr>
    <a:masterClrMapping/>
  </p:clrMapOvr>
  <p:transition/>
</p:sld>
</file>

<file path=ppt/slides/slide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18468" name="Rectangle 4"/>
          <p:cNvSpPr>
            <a:spLocks noGrp="1" noChangeArrowheads="1"/>
          </p:cNvSpPr>
          <p:nvPr>
            <p:ph type="body" idx="1"/>
          </p:nvPr>
        </p:nvSpPr>
        <p:spPr/>
        <p:txBody>
          <a:bodyPr/>
          <a:lstStyle/>
          <a:p>
            <a:endParaRPr lang="ar-SA"/>
          </a:p>
        </p:txBody>
      </p:sp>
      <p:sp>
        <p:nvSpPr>
          <p:cNvPr id="318469" name="Rectangle 5"/>
          <p:cNvSpPr>
            <a:spLocks noGrp="1" noChangeArrowheads="1"/>
          </p:cNvSpPr>
          <p:nvPr>
            <p:ph type="title"/>
          </p:nvPr>
        </p:nvSpPr>
        <p:spPr/>
        <p:txBody>
          <a:bodyPr/>
          <a:lstStyle/>
          <a:p>
            <a:endParaRPr lang="ar-SA"/>
          </a:p>
        </p:txBody>
      </p:sp>
    </p:spTree>
  </p:cSld>
  <p:clrMapOvr>
    <a:masterClrMapping/>
  </p:clrMapOv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5494" name="Rectangle 38"/>
          <p:cNvSpPr>
            <a:spLocks noChangeArrowheads="1"/>
          </p:cNvSpPr>
          <p:nvPr/>
        </p:nvSpPr>
        <p:spPr bwMode="gray">
          <a:xfrm>
            <a:off x="876300" y="3876675"/>
            <a:ext cx="1676400" cy="2362200"/>
          </a:xfrm>
          <a:prstGeom prst="rect">
            <a:avLst/>
          </a:prstGeom>
          <a:solidFill>
            <a:schemeClr val="accent1"/>
          </a:solidFill>
          <a:ln w="9525">
            <a:noFill/>
            <a:miter lim="800000"/>
            <a:headEnd/>
            <a:tailEnd/>
          </a:ln>
          <a:effectLst/>
        </p:spPr>
        <p:txBody>
          <a:bodyPr wrap="none" lIns="12700" tIns="12700" rIns="12700" bIns="12700" anchor="ctr">
            <a:spAutoFit/>
          </a:bodyPr>
          <a:lstStyle/>
          <a:p>
            <a:endParaRPr lang="ar-SA"/>
          </a:p>
        </p:txBody>
      </p:sp>
      <p:pic>
        <p:nvPicPr>
          <p:cNvPr id="275487" name="Picture 31" descr="alert_sample_properties"/>
          <p:cNvPicPr>
            <a:picLocks noChangeAspect="1" noChangeArrowheads="1"/>
          </p:cNvPicPr>
          <p:nvPr/>
        </p:nvPicPr>
        <p:blipFill>
          <a:blip r:embed="rId3" cstate="print"/>
          <a:srcRect/>
          <a:stretch>
            <a:fillRect/>
          </a:stretch>
        </p:blipFill>
        <p:spPr bwMode="gray">
          <a:xfrm>
            <a:off x="914400" y="1295400"/>
            <a:ext cx="5132388" cy="1600200"/>
          </a:xfrm>
          <a:prstGeom prst="rect">
            <a:avLst/>
          </a:prstGeom>
          <a:noFill/>
        </p:spPr>
      </p:pic>
      <p:pic>
        <p:nvPicPr>
          <p:cNvPr id="275482" name="Picture 26" descr="alert_sample"/>
          <p:cNvPicPr>
            <a:picLocks noChangeAspect="1" noChangeArrowheads="1"/>
          </p:cNvPicPr>
          <p:nvPr/>
        </p:nvPicPr>
        <p:blipFill>
          <a:blip r:embed="rId4" cstate="print"/>
          <a:srcRect/>
          <a:stretch>
            <a:fillRect/>
          </a:stretch>
        </p:blipFill>
        <p:spPr bwMode="gray">
          <a:xfrm>
            <a:off x="2687638" y="3005138"/>
            <a:ext cx="5313362" cy="2416175"/>
          </a:xfrm>
          <a:prstGeom prst="rect">
            <a:avLst/>
          </a:prstGeom>
          <a:noFill/>
        </p:spPr>
      </p:pic>
      <p:sp>
        <p:nvSpPr>
          <p:cNvPr id="275481" name="Rectangle 25"/>
          <p:cNvSpPr>
            <a:spLocks noGrp="1" noChangeArrowheads="1"/>
          </p:cNvSpPr>
          <p:nvPr>
            <p:ph type="title"/>
          </p:nvPr>
        </p:nvSpPr>
        <p:spPr/>
        <p:txBody>
          <a:bodyPr/>
          <a:lstStyle/>
          <a:p>
            <a:r>
              <a:rPr lang="en-US"/>
              <a:t>Setting Alert Properties</a:t>
            </a:r>
          </a:p>
        </p:txBody>
      </p:sp>
      <p:sp>
        <p:nvSpPr>
          <p:cNvPr id="275462" name="Line 6"/>
          <p:cNvSpPr>
            <a:spLocks noChangeShapeType="1"/>
          </p:cNvSpPr>
          <p:nvPr/>
        </p:nvSpPr>
        <p:spPr bwMode="auto">
          <a:xfrm rot="-5400000">
            <a:off x="2400300" y="2806700"/>
            <a:ext cx="0" cy="685800"/>
          </a:xfrm>
          <a:prstGeom prst="line">
            <a:avLst/>
          </a:prstGeom>
          <a:noFill/>
          <a:ln w="28575">
            <a:solidFill>
              <a:schemeClr val="accent2"/>
            </a:solidFill>
            <a:round/>
            <a:headEnd type="none" w="sm" len="sm"/>
            <a:tailEnd type="triangle" w="sm" len="sm"/>
          </a:ln>
          <a:effectLst/>
        </p:spPr>
        <p:txBody>
          <a:bodyPr/>
          <a:lstStyle/>
          <a:p>
            <a:endParaRPr lang="ar-SA"/>
          </a:p>
        </p:txBody>
      </p:sp>
      <p:sp>
        <p:nvSpPr>
          <p:cNvPr id="275463" name="Line 7"/>
          <p:cNvSpPr>
            <a:spLocks noChangeShapeType="1"/>
          </p:cNvSpPr>
          <p:nvPr/>
        </p:nvSpPr>
        <p:spPr bwMode="auto">
          <a:xfrm flipV="1">
            <a:off x="7281863" y="5214938"/>
            <a:ext cx="0" cy="685800"/>
          </a:xfrm>
          <a:prstGeom prst="line">
            <a:avLst/>
          </a:prstGeom>
          <a:noFill/>
          <a:ln w="28575">
            <a:solidFill>
              <a:schemeClr val="accent2"/>
            </a:solidFill>
            <a:round/>
            <a:headEnd type="none" w="sm" len="sm"/>
            <a:tailEnd type="triangle" w="sm" len="sm"/>
          </a:ln>
          <a:effectLst/>
        </p:spPr>
        <p:txBody>
          <a:bodyPr/>
          <a:lstStyle/>
          <a:p>
            <a:endParaRPr lang="ar-SA"/>
          </a:p>
        </p:txBody>
      </p:sp>
      <p:sp>
        <p:nvSpPr>
          <p:cNvPr id="275464" name="Line 8"/>
          <p:cNvSpPr>
            <a:spLocks noChangeShapeType="1"/>
          </p:cNvSpPr>
          <p:nvPr/>
        </p:nvSpPr>
        <p:spPr bwMode="auto">
          <a:xfrm flipV="1">
            <a:off x="5635625" y="5214938"/>
            <a:ext cx="0" cy="685800"/>
          </a:xfrm>
          <a:prstGeom prst="line">
            <a:avLst/>
          </a:prstGeom>
          <a:noFill/>
          <a:ln w="28575">
            <a:solidFill>
              <a:schemeClr val="accent2"/>
            </a:solidFill>
            <a:round/>
            <a:headEnd type="none" w="sm" len="sm"/>
            <a:tailEnd type="triangle" w="sm" len="sm"/>
          </a:ln>
          <a:effectLst/>
        </p:spPr>
        <p:txBody>
          <a:bodyPr/>
          <a:lstStyle/>
          <a:p>
            <a:endParaRPr lang="ar-SA"/>
          </a:p>
        </p:txBody>
      </p:sp>
      <p:sp>
        <p:nvSpPr>
          <p:cNvPr id="275465" name="Line 9"/>
          <p:cNvSpPr>
            <a:spLocks noChangeShapeType="1"/>
          </p:cNvSpPr>
          <p:nvPr/>
        </p:nvSpPr>
        <p:spPr bwMode="auto">
          <a:xfrm flipV="1">
            <a:off x="4157663" y="5214938"/>
            <a:ext cx="0" cy="685800"/>
          </a:xfrm>
          <a:prstGeom prst="line">
            <a:avLst/>
          </a:prstGeom>
          <a:noFill/>
          <a:ln w="28575">
            <a:solidFill>
              <a:schemeClr val="accent2"/>
            </a:solidFill>
            <a:round/>
            <a:headEnd type="none" w="sm" len="sm"/>
            <a:tailEnd type="triangle" w="sm" len="sm"/>
          </a:ln>
          <a:effectLst/>
        </p:spPr>
        <p:txBody>
          <a:bodyPr/>
          <a:lstStyle/>
          <a:p>
            <a:endParaRPr lang="ar-SA"/>
          </a:p>
        </p:txBody>
      </p:sp>
      <p:sp>
        <p:nvSpPr>
          <p:cNvPr id="275469" name="Oval 13"/>
          <p:cNvSpPr>
            <a:spLocks noChangeArrowheads="1"/>
          </p:cNvSpPr>
          <p:nvPr/>
        </p:nvSpPr>
        <p:spPr bwMode="blackWhite">
          <a:xfrm>
            <a:off x="1752600" y="2941638"/>
            <a:ext cx="411163" cy="411162"/>
          </a:xfrm>
          <a:prstGeom prst="ellipse">
            <a:avLst/>
          </a:prstGeom>
          <a:solidFill>
            <a:srgbClr val="CCCCFF"/>
          </a:solidFill>
          <a:ln w="28575">
            <a:solidFill>
              <a:schemeClr val="bg2"/>
            </a:solidFill>
            <a:round/>
            <a:headEnd/>
            <a:tailEnd/>
          </a:ln>
          <a:effectLst/>
        </p:spPr>
        <p:txBody>
          <a:bodyPr wrap="none" lIns="101600" tIns="50800" rIns="101600" bIns="50800" anchor="ctr"/>
          <a:lstStyle/>
          <a:p>
            <a:pPr algn="ctr" defTabSz="1111250" eaLnBrk="0" hangingPunct="0">
              <a:spcBef>
                <a:spcPct val="0"/>
              </a:spcBef>
              <a:buClrTx/>
              <a:buFontTx/>
              <a:buNone/>
            </a:pPr>
            <a:r>
              <a:rPr lang="en-US">
                <a:solidFill>
                  <a:schemeClr val="bg2"/>
                </a:solidFill>
              </a:rPr>
              <a:t>1</a:t>
            </a:r>
          </a:p>
        </p:txBody>
      </p:sp>
      <p:sp>
        <p:nvSpPr>
          <p:cNvPr id="275472" name="Line 16"/>
          <p:cNvSpPr>
            <a:spLocks noChangeShapeType="1"/>
          </p:cNvSpPr>
          <p:nvPr/>
        </p:nvSpPr>
        <p:spPr bwMode="auto">
          <a:xfrm>
            <a:off x="2514600" y="5900738"/>
            <a:ext cx="914400" cy="0"/>
          </a:xfrm>
          <a:prstGeom prst="line">
            <a:avLst/>
          </a:prstGeom>
          <a:noFill/>
          <a:ln w="28575">
            <a:solidFill>
              <a:schemeClr val="tx1"/>
            </a:solidFill>
            <a:round/>
            <a:headEnd type="triangle" w="sm" len="sm"/>
            <a:tailEnd type="none" w="sm" len="sm"/>
          </a:ln>
          <a:effectLst/>
        </p:spPr>
        <p:txBody>
          <a:bodyPr/>
          <a:lstStyle/>
          <a:p>
            <a:endParaRPr lang="ar-SA"/>
          </a:p>
        </p:txBody>
      </p:sp>
      <p:sp>
        <p:nvSpPr>
          <p:cNvPr id="275473" name="Line 17"/>
          <p:cNvSpPr>
            <a:spLocks noChangeShapeType="1"/>
          </p:cNvSpPr>
          <p:nvPr/>
        </p:nvSpPr>
        <p:spPr bwMode="auto">
          <a:xfrm flipH="1" flipV="1">
            <a:off x="3440113" y="4313238"/>
            <a:ext cx="6350" cy="1676400"/>
          </a:xfrm>
          <a:prstGeom prst="line">
            <a:avLst/>
          </a:prstGeom>
          <a:noFill/>
          <a:ln w="28575">
            <a:solidFill>
              <a:schemeClr val="accent2"/>
            </a:solidFill>
            <a:round/>
            <a:headEnd type="none" w="sm" len="sm"/>
            <a:tailEnd type="triangle" w="sm" len="sm"/>
          </a:ln>
          <a:effectLst/>
        </p:spPr>
        <p:txBody>
          <a:bodyPr/>
          <a:lstStyle/>
          <a:p>
            <a:endParaRPr lang="ar-SA"/>
          </a:p>
        </p:txBody>
      </p:sp>
      <p:sp>
        <p:nvSpPr>
          <p:cNvPr id="275475" name="Line 19"/>
          <p:cNvSpPr>
            <a:spLocks noChangeShapeType="1"/>
          </p:cNvSpPr>
          <p:nvPr/>
        </p:nvSpPr>
        <p:spPr bwMode="auto">
          <a:xfrm>
            <a:off x="6737350" y="2470150"/>
            <a:ext cx="0" cy="1371600"/>
          </a:xfrm>
          <a:prstGeom prst="line">
            <a:avLst/>
          </a:prstGeom>
          <a:noFill/>
          <a:ln w="28575">
            <a:solidFill>
              <a:schemeClr val="accent2"/>
            </a:solidFill>
            <a:round/>
            <a:headEnd type="none" w="sm" len="sm"/>
            <a:tailEnd type="triangle" w="sm" len="sm"/>
          </a:ln>
          <a:effectLst/>
        </p:spPr>
        <p:txBody>
          <a:bodyPr/>
          <a:lstStyle/>
          <a:p>
            <a:endParaRPr lang="ar-SA"/>
          </a:p>
        </p:txBody>
      </p:sp>
      <p:sp>
        <p:nvSpPr>
          <p:cNvPr id="275468" name="Oval 12"/>
          <p:cNvSpPr>
            <a:spLocks noChangeArrowheads="1"/>
          </p:cNvSpPr>
          <p:nvPr/>
        </p:nvSpPr>
        <p:spPr bwMode="blackWhite">
          <a:xfrm>
            <a:off x="6523038" y="2097088"/>
            <a:ext cx="411162" cy="411162"/>
          </a:xfrm>
          <a:prstGeom prst="ellipse">
            <a:avLst/>
          </a:prstGeom>
          <a:solidFill>
            <a:srgbClr val="CCCCFF"/>
          </a:solidFill>
          <a:ln w="28575">
            <a:solidFill>
              <a:schemeClr val="bg2"/>
            </a:solidFill>
            <a:round/>
            <a:headEnd/>
            <a:tailEnd/>
          </a:ln>
          <a:effectLst/>
        </p:spPr>
        <p:txBody>
          <a:bodyPr wrap="none" lIns="101600" tIns="50800" rIns="101600" bIns="50800" anchor="ctr"/>
          <a:lstStyle/>
          <a:p>
            <a:pPr algn="ctr" defTabSz="1111250" eaLnBrk="0" hangingPunct="0">
              <a:spcBef>
                <a:spcPct val="0"/>
              </a:spcBef>
              <a:buClrTx/>
              <a:buFontTx/>
              <a:buNone/>
            </a:pPr>
            <a:r>
              <a:rPr lang="en-US">
                <a:solidFill>
                  <a:schemeClr val="bg2"/>
                </a:solidFill>
              </a:rPr>
              <a:t>2</a:t>
            </a:r>
          </a:p>
        </p:txBody>
      </p:sp>
      <p:sp>
        <p:nvSpPr>
          <p:cNvPr id="275483" name="Line 27"/>
          <p:cNvSpPr>
            <a:spLocks noChangeShapeType="1"/>
          </p:cNvSpPr>
          <p:nvPr/>
        </p:nvSpPr>
        <p:spPr bwMode="auto">
          <a:xfrm flipV="1">
            <a:off x="4691063" y="5181600"/>
            <a:ext cx="0" cy="731838"/>
          </a:xfrm>
          <a:prstGeom prst="line">
            <a:avLst/>
          </a:prstGeom>
          <a:noFill/>
          <a:ln w="28575">
            <a:solidFill>
              <a:schemeClr val="accent2"/>
            </a:solidFill>
            <a:round/>
            <a:headEnd type="none" w="sm" len="sm"/>
            <a:tailEnd type="triangle" w="sm" len="sm"/>
          </a:ln>
          <a:effectLst/>
        </p:spPr>
        <p:txBody>
          <a:bodyPr/>
          <a:lstStyle/>
          <a:p>
            <a:endParaRPr lang="ar-SA"/>
          </a:p>
        </p:txBody>
      </p:sp>
      <p:pic>
        <p:nvPicPr>
          <p:cNvPr id="275485" name="Picture 29" descr="alert_note_icon"/>
          <p:cNvPicPr>
            <a:picLocks noChangeAspect="1" noChangeArrowheads="1"/>
          </p:cNvPicPr>
          <p:nvPr/>
        </p:nvPicPr>
        <p:blipFill>
          <a:blip r:embed="rId5" cstate="print"/>
          <a:srcRect/>
          <a:stretch>
            <a:fillRect/>
          </a:stretch>
        </p:blipFill>
        <p:spPr bwMode="gray">
          <a:xfrm>
            <a:off x="1943100" y="5645150"/>
            <a:ext cx="533400" cy="517525"/>
          </a:xfrm>
          <a:prstGeom prst="rect">
            <a:avLst/>
          </a:prstGeom>
          <a:noFill/>
        </p:spPr>
      </p:pic>
      <p:pic>
        <p:nvPicPr>
          <p:cNvPr id="275486" name="Picture 30" descr="alert_stop_icon"/>
          <p:cNvPicPr>
            <a:picLocks noChangeAspect="1" noChangeArrowheads="1"/>
          </p:cNvPicPr>
          <p:nvPr/>
        </p:nvPicPr>
        <p:blipFill>
          <a:blip r:embed="rId6" cstate="print"/>
          <a:srcRect/>
          <a:stretch>
            <a:fillRect/>
          </a:stretch>
        </p:blipFill>
        <p:spPr bwMode="gray">
          <a:xfrm>
            <a:off x="1922463" y="4959350"/>
            <a:ext cx="574675" cy="609600"/>
          </a:xfrm>
          <a:prstGeom prst="rect">
            <a:avLst/>
          </a:prstGeom>
          <a:noFill/>
        </p:spPr>
      </p:pic>
      <p:pic>
        <p:nvPicPr>
          <p:cNvPr id="275488" name="Picture 32" descr="alert_caution_icon"/>
          <p:cNvPicPr>
            <a:picLocks noChangeAspect="1" noChangeArrowheads="1"/>
          </p:cNvPicPr>
          <p:nvPr/>
        </p:nvPicPr>
        <p:blipFill>
          <a:blip r:embed="rId7" cstate="print"/>
          <a:srcRect/>
          <a:stretch>
            <a:fillRect/>
          </a:stretch>
        </p:blipFill>
        <p:spPr bwMode="gray">
          <a:xfrm>
            <a:off x="1905000" y="4333875"/>
            <a:ext cx="609600" cy="531813"/>
          </a:xfrm>
          <a:prstGeom prst="rect">
            <a:avLst/>
          </a:prstGeom>
          <a:noFill/>
        </p:spPr>
      </p:pic>
      <p:sp>
        <p:nvSpPr>
          <p:cNvPr id="275461" name="Oval 5"/>
          <p:cNvSpPr>
            <a:spLocks noChangeArrowheads="1"/>
          </p:cNvSpPr>
          <p:nvPr/>
        </p:nvSpPr>
        <p:spPr bwMode="blackWhite">
          <a:xfrm>
            <a:off x="7067550" y="5719763"/>
            <a:ext cx="411163" cy="411162"/>
          </a:xfrm>
          <a:prstGeom prst="ellipse">
            <a:avLst/>
          </a:prstGeom>
          <a:solidFill>
            <a:srgbClr val="CCCCFF"/>
          </a:solidFill>
          <a:ln w="28575">
            <a:solidFill>
              <a:schemeClr val="bg2"/>
            </a:solidFill>
            <a:round/>
            <a:headEnd/>
            <a:tailEnd/>
          </a:ln>
          <a:effectLst/>
        </p:spPr>
        <p:txBody>
          <a:bodyPr wrap="none" lIns="101600" tIns="50800" rIns="101600" bIns="50800" anchor="ctr"/>
          <a:lstStyle/>
          <a:p>
            <a:pPr algn="ctr" defTabSz="1111250" eaLnBrk="0" hangingPunct="0">
              <a:spcBef>
                <a:spcPct val="0"/>
              </a:spcBef>
              <a:buClrTx/>
              <a:buFontTx/>
              <a:buNone/>
            </a:pPr>
            <a:r>
              <a:rPr lang="en-US">
                <a:solidFill>
                  <a:schemeClr val="bg2"/>
                </a:solidFill>
              </a:rPr>
              <a:t>6</a:t>
            </a:r>
          </a:p>
        </p:txBody>
      </p:sp>
      <p:sp>
        <p:nvSpPr>
          <p:cNvPr id="275466" name="Oval 10"/>
          <p:cNvSpPr>
            <a:spLocks noChangeArrowheads="1"/>
          </p:cNvSpPr>
          <p:nvPr/>
        </p:nvSpPr>
        <p:spPr bwMode="blackWhite">
          <a:xfrm>
            <a:off x="5421313" y="5719763"/>
            <a:ext cx="411162" cy="411162"/>
          </a:xfrm>
          <a:prstGeom prst="ellipse">
            <a:avLst/>
          </a:prstGeom>
          <a:solidFill>
            <a:srgbClr val="CCCCFF"/>
          </a:solidFill>
          <a:ln w="28575">
            <a:solidFill>
              <a:schemeClr val="bg2"/>
            </a:solidFill>
            <a:round/>
            <a:headEnd/>
            <a:tailEnd/>
          </a:ln>
          <a:effectLst/>
        </p:spPr>
        <p:txBody>
          <a:bodyPr wrap="none" lIns="101600" tIns="50800" rIns="101600" bIns="50800" anchor="ctr"/>
          <a:lstStyle/>
          <a:p>
            <a:pPr algn="ctr" defTabSz="1111250" eaLnBrk="0" hangingPunct="0">
              <a:spcBef>
                <a:spcPct val="0"/>
              </a:spcBef>
              <a:buClrTx/>
              <a:buFontTx/>
              <a:buNone/>
            </a:pPr>
            <a:r>
              <a:rPr lang="en-US">
                <a:solidFill>
                  <a:schemeClr val="bg2"/>
                </a:solidFill>
              </a:rPr>
              <a:t>5</a:t>
            </a:r>
          </a:p>
        </p:txBody>
      </p:sp>
      <p:sp>
        <p:nvSpPr>
          <p:cNvPr id="275467" name="Oval 11"/>
          <p:cNvSpPr>
            <a:spLocks noChangeArrowheads="1"/>
          </p:cNvSpPr>
          <p:nvPr/>
        </p:nvSpPr>
        <p:spPr bwMode="blackWhite">
          <a:xfrm>
            <a:off x="3943350" y="5719763"/>
            <a:ext cx="411163" cy="411162"/>
          </a:xfrm>
          <a:prstGeom prst="ellipse">
            <a:avLst/>
          </a:prstGeom>
          <a:solidFill>
            <a:srgbClr val="CCCCFF"/>
          </a:solidFill>
          <a:ln w="28575">
            <a:solidFill>
              <a:schemeClr val="bg2"/>
            </a:solidFill>
            <a:round/>
            <a:headEnd/>
            <a:tailEnd/>
          </a:ln>
          <a:effectLst/>
        </p:spPr>
        <p:txBody>
          <a:bodyPr wrap="none" lIns="101600" tIns="50800" rIns="101600" bIns="50800" anchor="ctr"/>
          <a:lstStyle/>
          <a:p>
            <a:pPr algn="ctr" defTabSz="1111250" eaLnBrk="0" hangingPunct="0">
              <a:spcBef>
                <a:spcPct val="0"/>
              </a:spcBef>
              <a:buClrTx/>
              <a:buFontTx/>
              <a:buNone/>
            </a:pPr>
            <a:r>
              <a:rPr lang="en-US">
                <a:solidFill>
                  <a:schemeClr val="bg2"/>
                </a:solidFill>
              </a:rPr>
              <a:t>4</a:t>
            </a:r>
          </a:p>
        </p:txBody>
      </p:sp>
      <p:sp>
        <p:nvSpPr>
          <p:cNvPr id="275474" name="Oval 18"/>
          <p:cNvSpPr>
            <a:spLocks noChangeArrowheads="1"/>
          </p:cNvSpPr>
          <p:nvPr/>
        </p:nvSpPr>
        <p:spPr bwMode="blackWhite">
          <a:xfrm>
            <a:off x="3232150" y="5715000"/>
            <a:ext cx="411163" cy="411163"/>
          </a:xfrm>
          <a:prstGeom prst="ellipse">
            <a:avLst/>
          </a:prstGeom>
          <a:solidFill>
            <a:srgbClr val="CCCCFF"/>
          </a:solidFill>
          <a:ln w="28575">
            <a:solidFill>
              <a:schemeClr val="bg2"/>
            </a:solidFill>
            <a:round/>
            <a:headEnd/>
            <a:tailEnd/>
          </a:ln>
          <a:effectLst/>
        </p:spPr>
        <p:txBody>
          <a:bodyPr wrap="none" lIns="101600" tIns="50800" rIns="101600" bIns="50800" anchor="ctr"/>
          <a:lstStyle/>
          <a:p>
            <a:pPr algn="ctr" defTabSz="1111250" eaLnBrk="0" hangingPunct="0">
              <a:spcBef>
                <a:spcPct val="0"/>
              </a:spcBef>
              <a:buClrTx/>
              <a:buFontTx/>
              <a:buNone/>
            </a:pPr>
            <a:r>
              <a:rPr lang="en-US">
                <a:solidFill>
                  <a:schemeClr val="bg2"/>
                </a:solidFill>
              </a:rPr>
              <a:t>3</a:t>
            </a:r>
          </a:p>
        </p:txBody>
      </p:sp>
      <p:sp>
        <p:nvSpPr>
          <p:cNvPr id="275484" name="Oval 28"/>
          <p:cNvSpPr>
            <a:spLocks noChangeArrowheads="1"/>
          </p:cNvSpPr>
          <p:nvPr/>
        </p:nvSpPr>
        <p:spPr bwMode="blackWhite">
          <a:xfrm>
            <a:off x="4476750" y="5732463"/>
            <a:ext cx="411163" cy="411162"/>
          </a:xfrm>
          <a:prstGeom prst="ellipse">
            <a:avLst/>
          </a:prstGeom>
          <a:solidFill>
            <a:srgbClr val="CCCCFF"/>
          </a:solidFill>
          <a:ln w="28575">
            <a:solidFill>
              <a:schemeClr val="bg2"/>
            </a:solidFill>
            <a:round/>
            <a:headEnd/>
            <a:tailEnd/>
          </a:ln>
          <a:effectLst/>
        </p:spPr>
        <p:txBody>
          <a:bodyPr wrap="none" lIns="101600" tIns="50800" rIns="101600" bIns="50800" anchor="ctr"/>
          <a:lstStyle/>
          <a:p>
            <a:pPr algn="ctr" defTabSz="1111250" eaLnBrk="0" hangingPunct="0">
              <a:spcBef>
                <a:spcPct val="0"/>
              </a:spcBef>
              <a:buClrTx/>
              <a:buFontTx/>
              <a:buNone/>
            </a:pPr>
            <a:r>
              <a:rPr lang="en-US">
                <a:solidFill>
                  <a:schemeClr val="bg2"/>
                </a:solidFill>
              </a:rPr>
              <a:t>7</a:t>
            </a:r>
          </a:p>
        </p:txBody>
      </p:sp>
      <p:sp>
        <p:nvSpPr>
          <p:cNvPr id="275492" name="Text Box 36"/>
          <p:cNvSpPr txBox="1">
            <a:spLocks noChangeArrowheads="1"/>
          </p:cNvSpPr>
          <p:nvPr/>
        </p:nvSpPr>
        <p:spPr bwMode="auto">
          <a:xfrm>
            <a:off x="914400" y="3946525"/>
            <a:ext cx="1358900" cy="630238"/>
          </a:xfrm>
          <a:prstGeom prst="rect">
            <a:avLst/>
          </a:prstGeom>
          <a:noFill/>
          <a:ln w="9525">
            <a:noFill/>
            <a:miter lim="800000"/>
            <a:headEnd/>
            <a:tailEnd/>
          </a:ln>
          <a:effectLst/>
        </p:spPr>
        <p:txBody>
          <a:bodyPr wrap="none" lIns="12700" tIns="12700" rIns="12700" bIns="12700">
            <a:spAutoFit/>
          </a:bodyPr>
          <a:lstStyle/>
          <a:p>
            <a:pPr defTabSz="228600"/>
            <a:r>
              <a:rPr lang="en-US"/>
              <a:t>Alert Styles:</a:t>
            </a:r>
          </a:p>
          <a:p>
            <a:pPr defTabSz="228600"/>
            <a:endParaRPr lang="en-US"/>
          </a:p>
        </p:txBody>
      </p:sp>
      <p:sp>
        <p:nvSpPr>
          <p:cNvPr id="275493" name="Text Box 37"/>
          <p:cNvSpPr txBox="1">
            <a:spLocks noChangeArrowheads="1"/>
          </p:cNvSpPr>
          <p:nvPr/>
        </p:nvSpPr>
        <p:spPr bwMode="auto">
          <a:xfrm>
            <a:off x="914400" y="4403725"/>
            <a:ext cx="876300" cy="1620838"/>
          </a:xfrm>
          <a:prstGeom prst="rect">
            <a:avLst/>
          </a:prstGeom>
          <a:noFill/>
          <a:ln w="9525">
            <a:noFill/>
            <a:miter lim="800000"/>
            <a:headEnd/>
            <a:tailEnd/>
          </a:ln>
          <a:effectLst/>
        </p:spPr>
        <p:txBody>
          <a:bodyPr wrap="none" lIns="12700" tIns="12700" rIns="12700" bIns="12700">
            <a:spAutoFit/>
          </a:bodyPr>
          <a:lstStyle/>
          <a:p>
            <a:pPr algn="r" defTabSz="228600"/>
            <a:r>
              <a:rPr lang="en-US"/>
              <a:t>Caution</a:t>
            </a:r>
          </a:p>
          <a:p>
            <a:pPr algn="r" defTabSz="228600"/>
            <a:endParaRPr lang="en-US"/>
          </a:p>
          <a:p>
            <a:pPr algn="r" defTabSz="228600"/>
            <a:r>
              <a:rPr lang="en-US"/>
              <a:t>Stop</a:t>
            </a:r>
          </a:p>
          <a:p>
            <a:pPr algn="r" defTabSz="228600"/>
            <a:endParaRPr lang="en-US"/>
          </a:p>
          <a:p>
            <a:pPr algn="r" defTabSz="228600"/>
            <a:r>
              <a:rPr lang="en-US"/>
              <a:t>Note</a:t>
            </a:r>
          </a:p>
        </p:txBody>
      </p:sp>
    </p:spTree>
  </p:cSld>
  <p:clrMapOvr>
    <a:masterClrMapping/>
  </p:clrMapOvr>
  <p:transition/>
</p:sld>
</file>

<file path=ppt/slides/slide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28724" name="Rectangle 20"/>
          <p:cNvSpPr>
            <a:spLocks noGrp="1" noChangeArrowheads="1"/>
          </p:cNvSpPr>
          <p:nvPr>
            <p:ph type="title"/>
          </p:nvPr>
        </p:nvSpPr>
        <p:spPr/>
        <p:txBody>
          <a:bodyPr/>
          <a:lstStyle/>
          <a:p>
            <a:endParaRPr lang="ar-SA"/>
          </a:p>
        </p:txBody>
      </p:sp>
    </p:spTree>
  </p:cSld>
  <p:clrMapOvr>
    <a:masterClrMapping/>
  </p:clrMapOvr>
  <p:transition/>
</p:sld>
</file>

<file path=ppt/theme/theme1.xml><?xml version="1.0" encoding="utf-8"?>
<a:theme xmlns:a="http://schemas.openxmlformats.org/drawingml/2006/main" name="OU5_1.1">
  <a:themeElements>
    <a:clrScheme name="OU5_1.1 1">
      <a:dk1>
        <a:srgbClr val="000000"/>
      </a:dk1>
      <a:lt1>
        <a:srgbClr val="FFFFFF"/>
      </a:lt1>
      <a:dk2>
        <a:srgbClr val="000000"/>
      </a:dk2>
      <a:lt2>
        <a:srgbClr val="000000"/>
      </a:lt2>
      <a:accent1>
        <a:srgbClr val="CCCCCC"/>
      </a:accent1>
      <a:accent2>
        <a:srgbClr val="FF3300"/>
      </a:accent2>
      <a:accent3>
        <a:srgbClr val="FFFFFF"/>
      </a:accent3>
      <a:accent4>
        <a:srgbClr val="000000"/>
      </a:accent4>
      <a:accent5>
        <a:srgbClr val="E2E2E2"/>
      </a:accent5>
      <a:accent6>
        <a:srgbClr val="E72D00"/>
      </a:accent6>
      <a:hlink>
        <a:srgbClr val="FF3300"/>
      </a:hlink>
      <a:folHlink>
        <a:srgbClr val="999999"/>
      </a:folHlink>
    </a:clrScheme>
    <a:fontScheme name="OU5_1.1">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12700" tIns="12700" rIns="12700" bIns="12700" numCol="1" anchor="t" anchorCtr="0" compatLnSpc="1">
        <a:prstTxWarp prst="textNoShape">
          <a:avLst/>
        </a:prstTxWarp>
        <a:spAutoFit/>
      </a:bodyPr>
      <a:lstStyle>
        <a:defPPr marL="0" marR="0" indent="0" algn="l" defTabSz="228600" rtl="0" eaLnBrk="1" fontAlgn="base" latinLnBrk="0" hangingPunct="1">
          <a:lnSpc>
            <a:spcPct val="100000"/>
          </a:lnSpc>
          <a:spcBef>
            <a:spcPct val="20000"/>
          </a:spcBef>
          <a:spcAft>
            <a:spcPct val="0"/>
          </a:spcAft>
          <a:buClr>
            <a:srgbClr val="FF0000"/>
          </a:buClr>
          <a:buSzTx/>
          <a:buFont typeface="Arial" pitchFamily="34" charset="0"/>
          <a:buNone/>
          <a:tabLst/>
          <a:defRPr kumimoji="0" lang="en-US" sz="1800" b="1" i="0" u="none" strike="noStrike" cap="none" normalizeH="0" baseline="0" smtClean="0">
            <a:ln>
              <a:noFill/>
            </a:ln>
            <a:solidFill>
              <a:schemeClr val="tx1"/>
            </a:solidFill>
            <a:effectLst/>
            <a:latin typeface="Arial" pitchFamily="34"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12700" tIns="12700" rIns="12700" bIns="12700" numCol="1" anchor="t" anchorCtr="0" compatLnSpc="1">
        <a:prstTxWarp prst="textNoShape">
          <a:avLst/>
        </a:prstTxWarp>
        <a:spAutoFit/>
      </a:bodyPr>
      <a:lstStyle>
        <a:defPPr marL="0" marR="0" indent="0" algn="l" defTabSz="228600" rtl="0" eaLnBrk="1" fontAlgn="base" latinLnBrk="0" hangingPunct="1">
          <a:lnSpc>
            <a:spcPct val="100000"/>
          </a:lnSpc>
          <a:spcBef>
            <a:spcPct val="20000"/>
          </a:spcBef>
          <a:spcAft>
            <a:spcPct val="0"/>
          </a:spcAft>
          <a:buClr>
            <a:srgbClr val="FF0000"/>
          </a:buClr>
          <a:buSzTx/>
          <a:buFont typeface="Arial" pitchFamily="34" charset="0"/>
          <a:buNone/>
          <a:tabLst/>
          <a:defRPr kumimoji="0" lang="en-US" sz="1800" b="1" i="0" u="none" strike="noStrike" cap="none" normalizeH="0" baseline="0" smtClean="0">
            <a:ln>
              <a:noFill/>
            </a:ln>
            <a:solidFill>
              <a:schemeClr val="tx1"/>
            </a:solidFill>
            <a:effectLst/>
            <a:latin typeface="Arial" pitchFamily="34" charset="0"/>
          </a:defRPr>
        </a:defPPr>
      </a:lstStyle>
    </a:lnDef>
  </a:objectDefaults>
  <a:extraClrSchemeLst>
    <a:extraClrScheme>
      <a:clrScheme name="OU5_1.1 1">
        <a:dk1>
          <a:srgbClr val="000000"/>
        </a:dk1>
        <a:lt1>
          <a:srgbClr val="FFFFFF"/>
        </a:lt1>
        <a:dk2>
          <a:srgbClr val="000000"/>
        </a:dk2>
        <a:lt2>
          <a:srgbClr val="000000"/>
        </a:lt2>
        <a:accent1>
          <a:srgbClr val="CCCCCC"/>
        </a:accent1>
        <a:accent2>
          <a:srgbClr val="FF3300"/>
        </a:accent2>
        <a:accent3>
          <a:srgbClr val="FFFFFF"/>
        </a:accent3>
        <a:accent4>
          <a:srgbClr val="000000"/>
        </a:accent4>
        <a:accent5>
          <a:srgbClr val="E2E2E2"/>
        </a:accent5>
        <a:accent6>
          <a:srgbClr val="E72D00"/>
        </a:accent6>
        <a:hlink>
          <a:srgbClr val="FF3300"/>
        </a:hlink>
        <a:folHlink>
          <a:srgbClr val="999999"/>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000000"/>
      </a:lt2>
      <a:accent1>
        <a:srgbClr val="CCCCCC"/>
      </a:accent1>
      <a:accent2>
        <a:srgbClr val="FF3300"/>
      </a:accent2>
      <a:accent3>
        <a:srgbClr val="FFFFFF"/>
      </a:accent3>
      <a:accent4>
        <a:srgbClr val="000000"/>
      </a:accent4>
      <a:accent5>
        <a:srgbClr val="E2E2E2"/>
      </a:accent5>
      <a:accent6>
        <a:srgbClr val="E72D00"/>
      </a:accent6>
      <a:hlink>
        <a:srgbClr val="FF3300"/>
      </a:hlink>
      <a:folHlink>
        <a:srgbClr val="999999"/>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U5_1.1 1">
    <a:dk1>
      <a:srgbClr val="000000"/>
    </a:dk1>
    <a:lt1>
      <a:srgbClr val="FFFFFF"/>
    </a:lt1>
    <a:dk2>
      <a:srgbClr val="000000"/>
    </a:dk2>
    <a:lt2>
      <a:srgbClr val="000000"/>
    </a:lt2>
    <a:accent1>
      <a:srgbClr val="CCCCCC"/>
    </a:accent1>
    <a:accent2>
      <a:srgbClr val="FF3300"/>
    </a:accent2>
    <a:accent3>
      <a:srgbClr val="FFFFFF"/>
    </a:accent3>
    <a:accent4>
      <a:srgbClr val="000000"/>
    </a:accent4>
    <a:accent5>
      <a:srgbClr val="E2E2E2"/>
    </a:accent5>
    <a:accent6>
      <a:srgbClr val="E72D00"/>
    </a:accent6>
    <a:hlink>
      <a:srgbClr val="FF3300"/>
    </a:hlink>
    <a:folHlink>
      <a:srgbClr val="999999"/>
    </a:folHlink>
  </a:clrScheme>
</a:themeOverride>
</file>

<file path=docProps/app.xml><?xml version="1.0" encoding="utf-8"?>
<Properties xmlns="http://schemas.openxmlformats.org/officeDocument/2006/extended-properties" xmlns:vt="http://schemas.openxmlformats.org/officeDocument/2006/docPropsVTypes">
  <Template>C:\TEMP\Templates\OU5\OU5_1.1.ppt</Template>
  <TotalTime>2234</TotalTime>
  <Words>1166</Words>
  <Application>Microsoft Office PowerPoint</Application>
  <PresentationFormat>On-screen Show (4:3)</PresentationFormat>
  <Paragraphs>128</Paragraphs>
  <Slides>11</Slides>
  <Notes>11</Notes>
  <HiddenSlides>4</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11</vt:i4>
      </vt:variant>
    </vt:vector>
  </HeadingPairs>
  <TitlesOfParts>
    <vt:vector size="13" baseType="lpstr">
      <vt:lpstr>OU5_1.1</vt:lpstr>
      <vt:lpstr>Document</vt:lpstr>
      <vt:lpstr>Run Time Messages and Alerts </vt:lpstr>
      <vt:lpstr>Run-Time Messages and Alerts Overview</vt:lpstr>
      <vt:lpstr>Slide 3</vt:lpstr>
      <vt:lpstr>Detecting Run-Time Errors</vt:lpstr>
      <vt:lpstr>Slide 5</vt:lpstr>
      <vt:lpstr>Errors and Built-Ins</vt:lpstr>
      <vt:lpstr>Slide 7</vt:lpstr>
      <vt:lpstr>Setting Alert Properties</vt:lpstr>
      <vt:lpstr>Slide 9</vt:lpstr>
      <vt:lpstr>Planning Alerts</vt:lpstr>
      <vt:lpstr>SHOW_ALERT Function</vt:lpstr>
    </vt:vector>
  </TitlesOfParts>
  <Company>Oracle Corp.</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Oracle</dc:creator>
  <cp:lastModifiedBy>Nouf</cp:lastModifiedBy>
  <cp:revision>409</cp:revision>
  <dcterms:created xsi:type="dcterms:W3CDTF">2001-07-03T17:11:09Z</dcterms:created>
  <dcterms:modified xsi:type="dcterms:W3CDTF">2017-12-02T22:08:32Z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home_page">
    <vt:lpwstr>http://ap337sun.us.oracle.com/powerpoint</vt:lpwstr>
  </property>
  <property fmtid="{D5CDD505-2E9C-101B-9397-08002B2CF9AE}" pid="3" name="Version">
    <vt:lpwstr>1.00</vt:lpwstr>
  </property>
  <property fmtid="{D5CDD505-2E9C-101B-9397-08002B2CF9AE}" pid="4" name="Build_version">
    <vt:lpwstr> 111</vt:lpwstr>
  </property>
  <property fmtid="{D5CDD505-2E9C-101B-9397-08002B2CF9AE}" pid="5" name="Build_Date">
    <vt:filetime>2001-07-03T07:00:00Z</vt:filetime>
  </property>
  <property fmtid="{D5CDD505-2E9C-101B-9397-08002B2CF9AE}" pid="6" name="Build_Time">
    <vt:lpwstr>10:11:09 AM</vt:lpwstr>
  </property>
  <property fmtid="{D5CDD505-2E9C-101B-9397-08002B2CF9AE}" pid="7" name="Install_dir">
    <vt:lpwstr/>
  </property>
</Properties>
</file>