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91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33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9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74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432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97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08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48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74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85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28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3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5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27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54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8742-DA6D-46F6-90E7-54A6436A416D}" type="datetimeFigureOut">
              <a:rPr lang="en-US" smtClean="0"/>
              <a:pPr/>
              <a:t>9/9/2018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859198-6C31-4B44-AEFC-069541E12D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93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General Concepts About Computer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0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1- Main frames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789" y="2968712"/>
            <a:ext cx="4482985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3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5802" y="2571744"/>
            <a:ext cx="2428892" cy="1680636"/>
          </a:xfrm>
          <a:prstGeom prst="rect">
            <a:avLst/>
          </a:prstGeom>
        </p:spPr>
      </p:pic>
      <p:pic>
        <p:nvPicPr>
          <p:cNvPr id="3" name="Picture 2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48" y="2285992"/>
            <a:ext cx="1857388" cy="1428756"/>
          </a:xfrm>
          <a:prstGeom prst="rect">
            <a:avLst/>
          </a:prstGeom>
        </p:spPr>
      </p:pic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4430" y="642918"/>
            <a:ext cx="1857388" cy="1428756"/>
          </a:xfrm>
          <a:prstGeom prst="rect">
            <a:avLst/>
          </a:prstGeom>
        </p:spPr>
      </p:pic>
      <p:pic>
        <p:nvPicPr>
          <p:cNvPr id="5" name="Picture 4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0446" y="2571744"/>
            <a:ext cx="1857388" cy="1428756"/>
          </a:xfrm>
          <a:prstGeom prst="rect">
            <a:avLst/>
          </a:prstGeom>
        </p:spPr>
      </p:pic>
      <p:pic>
        <p:nvPicPr>
          <p:cNvPr id="6" name="Picture 5" descr="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54" y="4857760"/>
            <a:ext cx="1857388" cy="1428756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5810248" y="2071678"/>
            <a:ext cx="71438" cy="500066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ight Arrow 9"/>
          <p:cNvSpPr/>
          <p:nvPr/>
        </p:nvSpPr>
        <p:spPr>
          <a:xfrm>
            <a:off x="6953256" y="3357562"/>
            <a:ext cx="42862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Down Arrow 10"/>
          <p:cNvSpPr/>
          <p:nvPr/>
        </p:nvSpPr>
        <p:spPr>
          <a:xfrm>
            <a:off x="5810249" y="4286256"/>
            <a:ext cx="45719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Left Arrow 11"/>
          <p:cNvSpPr/>
          <p:nvPr/>
        </p:nvSpPr>
        <p:spPr>
          <a:xfrm>
            <a:off x="3952860" y="3429000"/>
            <a:ext cx="642942" cy="71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142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3- Mini Computer: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5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4- Micro Computer: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    Pc , lap top…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269" y="3714741"/>
            <a:ext cx="1857388" cy="1428756"/>
          </a:xfrm>
          <a:prstGeom prst="rect">
            <a:avLst/>
          </a:prstGeom>
        </p:spPr>
      </p:pic>
      <p:pic>
        <p:nvPicPr>
          <p:cNvPr id="5" name="Picture 4" descr="p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6592" y="3714741"/>
            <a:ext cx="2286016" cy="1700217"/>
          </a:xfrm>
          <a:prstGeom prst="rect">
            <a:avLst/>
          </a:prstGeom>
        </p:spPr>
      </p:pic>
      <p:pic>
        <p:nvPicPr>
          <p:cNvPr id="4098" name="Picture 2" descr="ÙØªÙØ¬Ø© Ø¨Ø­Ø« Ø§ÙØµÙØ± Ø¹Ù âªi pad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6025" y="3714741"/>
            <a:ext cx="1292225" cy="18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464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5-workstation computer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6135" y="3188494"/>
            <a:ext cx="3286029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69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6-control computer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1707" y="2962910"/>
            <a:ext cx="3165494" cy="27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8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72" y="184087"/>
            <a:ext cx="8596668" cy="1320800"/>
          </a:xfrm>
        </p:spPr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4" y="844488"/>
            <a:ext cx="9020505" cy="2532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u="sng" dirty="0" smtClean="0"/>
              <a:t>enter</a:t>
            </a:r>
            <a:r>
              <a:rPr lang="en-US" sz="2000" dirty="0" smtClean="0"/>
              <a:t> a picture to the computer and format it (change its color…) then the computer will </a:t>
            </a:r>
            <a:r>
              <a:rPr lang="en-US" sz="2000" u="sng" dirty="0"/>
              <a:t>produce</a:t>
            </a:r>
            <a:r>
              <a:rPr lang="en-US" sz="2000" dirty="0"/>
              <a:t> </a:t>
            </a:r>
            <a:r>
              <a:rPr lang="en-US" sz="2000" dirty="0" smtClean="0"/>
              <a:t> the </a:t>
            </a:r>
            <a:r>
              <a:rPr lang="en-US" sz="2000" dirty="0"/>
              <a:t>picture after it has been modified </a:t>
            </a:r>
            <a:r>
              <a:rPr lang="en-US" sz="2000" dirty="0" smtClean="0"/>
              <a:t>and </a:t>
            </a:r>
            <a:r>
              <a:rPr lang="en-US" sz="2000" u="sng" dirty="0" smtClean="0"/>
              <a:t>stored</a:t>
            </a:r>
            <a:r>
              <a:rPr lang="en-US" sz="2000" dirty="0" smtClean="0"/>
              <a:t> it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</a:t>
            </a:r>
            <a:r>
              <a:rPr lang="en-US" sz="2000" u="sng" dirty="0" smtClean="0"/>
              <a:t>enter</a:t>
            </a:r>
            <a:r>
              <a:rPr lang="en-US" sz="2000" dirty="0" smtClean="0"/>
              <a:t> numbers to the computer the computer will calculate these numbers(add…) </a:t>
            </a:r>
            <a:r>
              <a:rPr lang="en-US" sz="2000" dirty="0"/>
              <a:t>then the computer will </a:t>
            </a:r>
            <a:r>
              <a:rPr lang="en-US" sz="2000" u="sng" dirty="0" smtClean="0"/>
              <a:t>produce </a:t>
            </a:r>
            <a:r>
              <a:rPr lang="en-US" sz="2000" dirty="0" smtClean="0"/>
              <a:t>the results </a:t>
            </a:r>
            <a:r>
              <a:rPr lang="en-US" sz="2000" dirty="0"/>
              <a:t>and </a:t>
            </a:r>
            <a:r>
              <a:rPr lang="en-US" sz="2000" u="sng" dirty="0"/>
              <a:t>stored</a:t>
            </a:r>
            <a:r>
              <a:rPr lang="en-US" sz="2000" dirty="0"/>
              <a:t> </a:t>
            </a:r>
            <a:r>
              <a:rPr lang="en-US" sz="2000" dirty="0" smtClean="0"/>
              <a:t>it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So 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Computers can perform four general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operations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Input(data)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Process (depend on the program that we use)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</a:t>
            </a:r>
            <a:r>
              <a:rPr lang="en-US" sz="2000" dirty="0" smtClean="0"/>
              <a:t>Output (information)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sz="2000" dirty="0"/>
              <a:t> Storage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5393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computer is an electronic device, </a:t>
            </a:r>
            <a:r>
              <a:rPr lang="en-US" sz="2400" dirty="0" smtClean="0"/>
              <a:t>that </a:t>
            </a:r>
            <a:r>
              <a:rPr lang="en-US" sz="2400" dirty="0"/>
              <a:t>can accept data (input), manipulate data (process), and produce information (output) </a:t>
            </a:r>
            <a:r>
              <a:rPr lang="en-US" sz="2400" dirty="0" smtClean="0"/>
              <a:t>,and it is </a:t>
            </a:r>
            <a:r>
              <a:rPr lang="en-US" sz="2400" dirty="0"/>
              <a:t>operating under the control of instructions (software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568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Information</a:t>
            </a:r>
            <a:endParaRPr lang="en-US" sz="3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7334" y="993001"/>
            <a:ext cx="9634048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The difference between data and information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4932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8599"/>
            <a:ext cx="8596668" cy="904875"/>
          </a:xfrm>
        </p:spPr>
        <p:txBody>
          <a:bodyPr/>
          <a:lstStyle/>
          <a:p>
            <a:r>
              <a:rPr lang="en-US" dirty="0" err="1" smtClean="0"/>
              <a:t>Exersize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41389"/>
            <a:ext cx="8596668" cy="3880773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/>
              <a:t>We </a:t>
            </a:r>
            <a:r>
              <a:rPr lang="en-US" sz="2800" u="sng" dirty="0" smtClean="0"/>
              <a:t>enter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12121"/>
                </a:solidFill>
                <a:latin typeface="inherit"/>
              </a:rPr>
              <a:t>Sales and Cost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to the computer the computer will calculate these numbers(add…) then the computer will </a:t>
            </a:r>
            <a:r>
              <a:rPr lang="en-US" sz="2800" u="sng" dirty="0" smtClean="0"/>
              <a:t>produce </a:t>
            </a:r>
            <a:r>
              <a:rPr lang="en-US" sz="2800" dirty="0" smtClean="0"/>
              <a:t>the total of the sales ,the total of the cost the </a:t>
            </a:r>
            <a:r>
              <a:rPr lang="en-US" sz="2800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en-US" sz="2800" dirty="0">
                <a:solidFill>
                  <a:srgbClr val="212121"/>
                </a:solidFill>
                <a:latin typeface="inherit"/>
              </a:rPr>
              <a:t>Profits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stored</a:t>
            </a:r>
            <a:r>
              <a:rPr lang="en-US" sz="2800" dirty="0" smtClean="0"/>
              <a:t> it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Data :…………………………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Information : …………………………..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Process :…………………….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2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computers 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Speed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Accurate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Save data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Economic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Network </a:t>
            </a:r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4015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66766" cy="1000125"/>
          </a:xfrm>
        </p:spPr>
        <p:txBody>
          <a:bodyPr/>
          <a:lstStyle/>
          <a:p>
            <a:r>
              <a:rPr lang="en-US" dirty="0"/>
              <a:t>Type of computer according to </a:t>
            </a:r>
            <a:r>
              <a:rPr lang="en-US" dirty="0" smtClean="0"/>
              <a:t>their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914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Analog computer: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http://t2.gstatic.com/images?q=tbn:ANd9GcTLOqzcfKch6UL6zqzlHug_dgayGwygy01Ybw09gQOBIpi3sNXg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831" y="3844174"/>
            <a:ext cx="4125886" cy="2454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http://t0.gstatic.com/images?q=tbn:ANd9GcTzTB9ppLwZIPRACgVMQ2-9biX_zo6lWGcV7HNQTHwkwsvpsR2r"/>
          <p:cNvPicPr>
            <a:picLocks noChangeAspect="1" noChangeArrowheads="1"/>
          </p:cNvPicPr>
          <p:nvPr/>
        </p:nvPicPr>
        <p:blipFill>
          <a:blip r:embed="rId3" cstate="print"/>
          <a:srcRect l="9333" t="14538" r="4335" b="17617"/>
          <a:stretch>
            <a:fillRect/>
          </a:stretch>
        </p:blipFill>
        <p:spPr bwMode="auto">
          <a:xfrm>
            <a:off x="461442" y="2417823"/>
            <a:ext cx="5920308" cy="854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437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3491" cy="1320800"/>
          </a:xfrm>
        </p:spPr>
        <p:txBody>
          <a:bodyPr/>
          <a:lstStyle/>
          <a:p>
            <a:r>
              <a:rPr lang="en-US" dirty="0"/>
              <a:t>Type of computer according to their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59" y="1684339"/>
            <a:ext cx="8596668" cy="3880773"/>
          </a:xfrm>
        </p:spPr>
        <p:txBody>
          <a:bodyPr/>
          <a:lstStyle/>
          <a:p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Digital computer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493" y="2734632"/>
            <a:ext cx="737679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5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 of computer according to their size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</a:rPr>
              <a:t>1- Super Computer</a:t>
            </a:r>
          </a:p>
          <a:p>
            <a:endParaRPr lang="en-US" dirty="0"/>
          </a:p>
        </p:txBody>
      </p:sp>
      <p:pic>
        <p:nvPicPr>
          <p:cNvPr id="4" name="Picture 3" descr="DCARRA612CADUZFPMCAEBL3LBCAWE8WZDCAF8LQQ5CA934UCFCA2FHGT2CAQPKIUECAR1IPG3CA8W2ZJECAOM3S05CAIPTWEYCA1A7BH5CAGKLA1PCAABPIL5CAUXUGRKCAW4VYGDCAM0WLP2CAXS3C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257" y="3504707"/>
            <a:ext cx="3500462" cy="2247210"/>
          </a:xfrm>
          <a:prstGeom prst="rect">
            <a:avLst/>
          </a:prstGeom>
        </p:spPr>
      </p:pic>
      <p:pic>
        <p:nvPicPr>
          <p:cNvPr id="5" name="Picture 4" descr="LCA4KY9DLCAUTR4H2CARMKQQ4CAM2A7NICAPRM1PZCAMA2O8SCAQGF0QMCAHQ8EG0CA16K7H3CANES7QOCAS1FBMZCAH7MY04CAIA3IZXCAXYWM22CAA8EQAECAEINHWGCA7XUE94CAT60WFQCAH8OQ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861" y="3504707"/>
            <a:ext cx="3500462" cy="232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9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2455</TotalTime>
  <Words>286</Words>
  <Application>Microsoft Office PowerPoint</Application>
  <PresentationFormat>مخصص</PresentationFormat>
  <Paragraphs>44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Facet</vt:lpstr>
      <vt:lpstr>General Concepts About Computer</vt:lpstr>
      <vt:lpstr>What Is A Computer?</vt:lpstr>
      <vt:lpstr>What Is A Computer?</vt:lpstr>
      <vt:lpstr>The difference between data and information </vt:lpstr>
      <vt:lpstr>Exersize :</vt:lpstr>
      <vt:lpstr>Advantages of computers :  </vt:lpstr>
      <vt:lpstr>Type of computer according to their work</vt:lpstr>
      <vt:lpstr>Type of computer according to their work</vt:lpstr>
      <vt:lpstr>Type of computer according to their size  </vt:lpstr>
      <vt:lpstr>Type of computer according to their size  </vt:lpstr>
      <vt:lpstr>الشريحة 11</vt:lpstr>
      <vt:lpstr>Type of computer according to their size  </vt:lpstr>
      <vt:lpstr>Type of computer according to their size  </vt:lpstr>
      <vt:lpstr>Type of computer according to their size  </vt:lpstr>
      <vt:lpstr>Type of computer according to their size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Concepts About Computer</dc:title>
  <dc:creator>amal mohammed</dc:creator>
  <cp:lastModifiedBy>user1</cp:lastModifiedBy>
  <cp:revision>15</cp:revision>
  <dcterms:created xsi:type="dcterms:W3CDTF">2018-09-06T21:12:01Z</dcterms:created>
  <dcterms:modified xsi:type="dcterms:W3CDTF">2018-09-09T04:55:35Z</dcterms:modified>
</cp:coreProperties>
</file>