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2" r:id="rId6"/>
    <p:sldId id="259" r:id="rId7"/>
    <p:sldId id="261" r:id="rId8"/>
    <p:sldId id="263" r:id="rId9"/>
    <p:sldId id="264" r:id="rId10"/>
    <p:sldId id="265" r:id="rId11"/>
    <p:sldId id="271" r:id="rId12"/>
    <p:sldId id="266" r:id="rId13"/>
    <p:sldId id="267" r:id="rId14"/>
    <p:sldId id="268" r:id="rId15"/>
    <p:sldId id="26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6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78742-DA6D-46F6-90E7-54A6436A416D}" type="datetimeFigureOut">
              <a:rPr lang="en-US" smtClean="0"/>
              <a:pPr/>
              <a:t>9/9/2018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59198-6C31-4B44-AEFC-069541E12D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912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78742-DA6D-46F6-90E7-54A6436A416D}" type="datetimeFigureOut">
              <a:rPr lang="en-US" smtClean="0"/>
              <a:pPr/>
              <a:t>9/9/2018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59198-6C31-4B44-AEFC-069541E12D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358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78742-DA6D-46F6-90E7-54A6436A416D}" type="datetimeFigureOut">
              <a:rPr lang="en-US" smtClean="0"/>
              <a:pPr/>
              <a:t>9/9/2018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59198-6C31-4B44-AEFC-069541E12D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444989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78742-DA6D-46F6-90E7-54A6436A416D}" type="datetimeFigureOut">
              <a:rPr lang="en-US" smtClean="0"/>
              <a:pPr/>
              <a:t>9/9/2018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59198-6C31-4B44-AEFC-069541E12D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7417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78742-DA6D-46F6-90E7-54A6436A416D}" type="datetimeFigureOut">
              <a:rPr lang="en-US" smtClean="0"/>
              <a:pPr/>
              <a:t>9/9/2018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59198-6C31-4B44-AEFC-069541E12D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43206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78742-DA6D-46F6-90E7-54A6436A416D}" type="datetimeFigureOut">
              <a:rPr lang="en-US" smtClean="0"/>
              <a:pPr/>
              <a:t>9/9/2018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59198-6C31-4B44-AEFC-069541E12D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9731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78742-DA6D-46F6-90E7-54A6436A416D}" type="datetimeFigureOut">
              <a:rPr lang="en-US" smtClean="0"/>
              <a:pPr/>
              <a:t>9/9/2018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59198-6C31-4B44-AEFC-069541E12D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0864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78742-DA6D-46F6-90E7-54A6436A416D}" type="datetimeFigureOut">
              <a:rPr lang="en-US" smtClean="0"/>
              <a:pPr/>
              <a:t>9/9/2018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59198-6C31-4B44-AEFC-069541E12D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483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78742-DA6D-46F6-90E7-54A6436A416D}" type="datetimeFigureOut">
              <a:rPr lang="en-US" smtClean="0"/>
              <a:pPr/>
              <a:t>9/9/2018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59198-6C31-4B44-AEFC-069541E12D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744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78742-DA6D-46F6-90E7-54A6436A416D}" type="datetimeFigureOut">
              <a:rPr lang="en-US" smtClean="0"/>
              <a:pPr/>
              <a:t>9/9/2018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59198-6C31-4B44-AEFC-069541E12D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251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78742-DA6D-46F6-90E7-54A6436A416D}" type="datetimeFigureOut">
              <a:rPr lang="en-US" smtClean="0"/>
              <a:pPr/>
              <a:t>9/9/2018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59198-6C31-4B44-AEFC-069541E12D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854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78742-DA6D-46F6-90E7-54A6436A416D}" type="datetimeFigureOut">
              <a:rPr lang="en-US" smtClean="0"/>
              <a:pPr/>
              <a:t>9/9/2018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59198-6C31-4B44-AEFC-069541E12D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283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78742-DA6D-46F6-90E7-54A6436A416D}" type="datetimeFigureOut">
              <a:rPr lang="en-US" smtClean="0"/>
              <a:pPr/>
              <a:t>9/9/2018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59198-6C31-4B44-AEFC-069541E12D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381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78742-DA6D-46F6-90E7-54A6436A416D}" type="datetimeFigureOut">
              <a:rPr lang="en-US" smtClean="0"/>
              <a:pPr/>
              <a:t>9/9/2018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59198-6C31-4B44-AEFC-069541E12D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571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78742-DA6D-46F6-90E7-54A6436A416D}" type="datetimeFigureOut">
              <a:rPr lang="en-US" smtClean="0"/>
              <a:pPr/>
              <a:t>9/9/2018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59198-6C31-4B44-AEFC-069541E12D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278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78742-DA6D-46F6-90E7-54A6436A416D}" type="datetimeFigureOut">
              <a:rPr lang="en-US" smtClean="0"/>
              <a:pPr/>
              <a:t>9/9/2018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59198-6C31-4B44-AEFC-069541E12D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541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478742-DA6D-46F6-90E7-54A6436A416D}" type="datetimeFigureOut">
              <a:rPr lang="en-US" smtClean="0"/>
              <a:pPr/>
              <a:t>9/9/2018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B859198-6C31-4B44-AEFC-069541E12D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935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dirty="0"/>
              <a:t>General Concepts About Computer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09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Type of computer according to their size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1- Main frames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41789" y="2968712"/>
            <a:ext cx="4482985" cy="307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37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95802" y="2571744"/>
            <a:ext cx="2428892" cy="1680636"/>
          </a:xfrm>
          <a:prstGeom prst="rect">
            <a:avLst/>
          </a:prstGeom>
        </p:spPr>
      </p:pic>
      <p:pic>
        <p:nvPicPr>
          <p:cNvPr id="3" name="Picture 2" descr="p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38348" y="2285992"/>
            <a:ext cx="1857388" cy="1428756"/>
          </a:xfrm>
          <a:prstGeom prst="rect">
            <a:avLst/>
          </a:prstGeom>
        </p:spPr>
      </p:pic>
      <p:pic>
        <p:nvPicPr>
          <p:cNvPr id="4" name="Picture 3" descr="p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4430" y="642918"/>
            <a:ext cx="1857388" cy="1428756"/>
          </a:xfrm>
          <a:prstGeom prst="rect">
            <a:avLst/>
          </a:prstGeom>
        </p:spPr>
      </p:pic>
      <p:pic>
        <p:nvPicPr>
          <p:cNvPr id="5" name="Picture 4" descr="p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10446" y="2571744"/>
            <a:ext cx="1857388" cy="1428756"/>
          </a:xfrm>
          <a:prstGeom prst="rect">
            <a:avLst/>
          </a:prstGeom>
        </p:spPr>
      </p:pic>
      <p:pic>
        <p:nvPicPr>
          <p:cNvPr id="6" name="Picture 5" descr="p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81554" y="4857760"/>
            <a:ext cx="1857388" cy="1428756"/>
          </a:xfrm>
          <a:prstGeom prst="rect">
            <a:avLst/>
          </a:prstGeom>
        </p:spPr>
      </p:pic>
      <p:sp>
        <p:nvSpPr>
          <p:cNvPr id="8" name="Up Arrow 7"/>
          <p:cNvSpPr/>
          <p:nvPr/>
        </p:nvSpPr>
        <p:spPr>
          <a:xfrm>
            <a:off x="5810248" y="2071678"/>
            <a:ext cx="71438" cy="500066"/>
          </a:xfrm>
          <a:prstGeom prst="upArrow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Right Arrow 9"/>
          <p:cNvSpPr/>
          <p:nvPr/>
        </p:nvSpPr>
        <p:spPr>
          <a:xfrm>
            <a:off x="6953256" y="3357562"/>
            <a:ext cx="428628" cy="7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Down Arrow 10"/>
          <p:cNvSpPr/>
          <p:nvPr/>
        </p:nvSpPr>
        <p:spPr>
          <a:xfrm>
            <a:off x="5810249" y="4286256"/>
            <a:ext cx="45719" cy="9286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Left Arrow 11"/>
          <p:cNvSpPr/>
          <p:nvPr/>
        </p:nvSpPr>
        <p:spPr>
          <a:xfrm>
            <a:off x="3952860" y="3429000"/>
            <a:ext cx="642942" cy="7143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1421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Type of computer according to their size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3- Mini Computer:</a:t>
            </a:r>
          </a:p>
          <a:p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56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Type of computer according to their size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4- Micro Computer: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        Pc , lap top…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4" name="Picture 3" descr="p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38269" y="3714741"/>
            <a:ext cx="1857388" cy="1428756"/>
          </a:xfrm>
          <a:prstGeom prst="rect">
            <a:avLst/>
          </a:prstGeom>
        </p:spPr>
      </p:pic>
      <p:pic>
        <p:nvPicPr>
          <p:cNvPr id="5" name="Picture 4" descr="pr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56592" y="3714741"/>
            <a:ext cx="2286016" cy="1700217"/>
          </a:xfrm>
          <a:prstGeom prst="rect">
            <a:avLst/>
          </a:prstGeom>
        </p:spPr>
      </p:pic>
      <p:pic>
        <p:nvPicPr>
          <p:cNvPr id="4098" name="Picture 2" descr="ÙØªÙØ¬Ø© Ø¨Ø­Ø« Ø§ÙØµÙØ± Ø¹Ù âªi padâ¬â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025" y="3714741"/>
            <a:ext cx="1292225" cy="1833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4643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Type of computer according to their size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5-workstation computer 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6135" y="3188494"/>
            <a:ext cx="3286029" cy="2176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98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Type of computer according to their size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6-control computer 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1707" y="2962910"/>
            <a:ext cx="3165494" cy="2763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84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72" y="184087"/>
            <a:ext cx="8596668" cy="1320800"/>
          </a:xfrm>
        </p:spPr>
        <p:txBody>
          <a:bodyPr/>
          <a:lstStyle/>
          <a:p>
            <a:r>
              <a:rPr lang="en-US" dirty="0"/>
              <a:t>What Is A Computer?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284" y="844488"/>
            <a:ext cx="9020505" cy="253245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/>
              <a:t>We </a:t>
            </a:r>
            <a:r>
              <a:rPr lang="en-US" sz="2000" u="sng" dirty="0" smtClean="0"/>
              <a:t>enter</a:t>
            </a:r>
            <a:r>
              <a:rPr lang="en-US" sz="2000" dirty="0" smtClean="0"/>
              <a:t> a picture to the computer and format it (change its color…) then the computer will </a:t>
            </a:r>
            <a:r>
              <a:rPr lang="en-US" sz="2000" u="sng" dirty="0"/>
              <a:t>produce</a:t>
            </a:r>
            <a:r>
              <a:rPr lang="en-US" sz="2000" dirty="0"/>
              <a:t> </a:t>
            </a:r>
            <a:r>
              <a:rPr lang="en-US" sz="2000" dirty="0" smtClean="0"/>
              <a:t> the </a:t>
            </a:r>
            <a:r>
              <a:rPr lang="en-US" sz="2000" dirty="0"/>
              <a:t>picture after it has been modified </a:t>
            </a:r>
            <a:r>
              <a:rPr lang="en-US" sz="2000" dirty="0" smtClean="0"/>
              <a:t>and </a:t>
            </a:r>
            <a:r>
              <a:rPr lang="en-US" sz="2000" u="sng" dirty="0" smtClean="0"/>
              <a:t>stored</a:t>
            </a:r>
            <a:r>
              <a:rPr lang="en-US" sz="2000" dirty="0" smtClean="0"/>
              <a:t> it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We </a:t>
            </a:r>
            <a:r>
              <a:rPr lang="en-US" sz="2000" u="sng" dirty="0" smtClean="0"/>
              <a:t>enter</a:t>
            </a:r>
            <a:r>
              <a:rPr lang="en-US" sz="2000" dirty="0" smtClean="0"/>
              <a:t> numbers to the computer the computer will calculate these numbers(add…) </a:t>
            </a:r>
            <a:r>
              <a:rPr lang="en-US" sz="2000" dirty="0"/>
              <a:t>then the computer will </a:t>
            </a:r>
            <a:r>
              <a:rPr lang="en-US" sz="2000" u="sng" dirty="0" smtClean="0"/>
              <a:t>produce </a:t>
            </a:r>
            <a:r>
              <a:rPr lang="en-US" sz="2000" dirty="0" smtClean="0"/>
              <a:t>the results </a:t>
            </a:r>
            <a:r>
              <a:rPr lang="en-US" sz="2000" dirty="0"/>
              <a:t>and </a:t>
            </a:r>
            <a:r>
              <a:rPr lang="en-US" sz="2000" u="sng" dirty="0"/>
              <a:t>stored</a:t>
            </a:r>
            <a:r>
              <a:rPr lang="en-US" sz="2000" dirty="0"/>
              <a:t> </a:t>
            </a:r>
            <a:r>
              <a:rPr lang="en-US" sz="2000" dirty="0" smtClean="0"/>
              <a:t>it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b="1" i="1" dirty="0" smtClean="0">
                <a:solidFill>
                  <a:schemeClr val="accent1">
                    <a:lumMod val="50000"/>
                  </a:schemeClr>
                </a:solidFill>
              </a:rPr>
              <a:t>So the </a:t>
            </a:r>
            <a:r>
              <a:rPr lang="en-US" sz="2400" b="1" i="1" dirty="0">
                <a:solidFill>
                  <a:schemeClr val="accent1">
                    <a:lumMod val="50000"/>
                  </a:schemeClr>
                </a:solidFill>
              </a:rPr>
              <a:t>Computers can perform four general </a:t>
            </a:r>
            <a:r>
              <a:rPr lang="en-US" sz="2400" b="1" i="1" dirty="0" smtClean="0">
                <a:solidFill>
                  <a:schemeClr val="accent1">
                    <a:lumMod val="50000"/>
                  </a:schemeClr>
                </a:solidFill>
              </a:rPr>
              <a:t>operations</a:t>
            </a:r>
            <a:r>
              <a:rPr lang="en-US" sz="2400" b="1" i="1" dirty="0">
                <a:solidFill>
                  <a:schemeClr val="accent1">
                    <a:lumMod val="50000"/>
                  </a:schemeClr>
                </a:solidFill>
              </a:rPr>
              <a:t>:</a:t>
            </a:r>
          </a:p>
          <a:p>
            <a:pPr>
              <a:lnSpc>
                <a:spcPct val="150000"/>
              </a:lnSpc>
              <a:buFont typeface="Wingdings" pitchFamily="2" charset="2"/>
              <a:buChar char="n"/>
            </a:pPr>
            <a:r>
              <a:rPr lang="en-US" sz="2000" dirty="0"/>
              <a:t> </a:t>
            </a:r>
            <a:r>
              <a:rPr lang="en-US" sz="2000" dirty="0" smtClean="0"/>
              <a:t>Input(data)</a:t>
            </a:r>
            <a:endParaRPr lang="en-US" sz="2000" dirty="0"/>
          </a:p>
          <a:p>
            <a:pPr>
              <a:lnSpc>
                <a:spcPct val="150000"/>
              </a:lnSpc>
              <a:buFont typeface="Wingdings" pitchFamily="2" charset="2"/>
              <a:buChar char="n"/>
            </a:pPr>
            <a:r>
              <a:rPr lang="en-US" sz="2000" dirty="0"/>
              <a:t> </a:t>
            </a:r>
            <a:r>
              <a:rPr lang="en-US" sz="2000" dirty="0" smtClean="0"/>
              <a:t>Process (depend on the program that we use)</a:t>
            </a:r>
            <a:endParaRPr lang="en-US" sz="2000" dirty="0"/>
          </a:p>
          <a:p>
            <a:pPr>
              <a:lnSpc>
                <a:spcPct val="150000"/>
              </a:lnSpc>
              <a:buFont typeface="Wingdings" pitchFamily="2" charset="2"/>
              <a:buChar char="n"/>
            </a:pPr>
            <a:r>
              <a:rPr lang="en-US" sz="2000" dirty="0"/>
              <a:t> </a:t>
            </a:r>
            <a:r>
              <a:rPr lang="en-US" sz="2000" dirty="0" smtClean="0"/>
              <a:t>Output (information)</a:t>
            </a:r>
            <a:endParaRPr lang="en-US" sz="2000" dirty="0"/>
          </a:p>
          <a:p>
            <a:pPr>
              <a:lnSpc>
                <a:spcPct val="150000"/>
              </a:lnSpc>
              <a:buFont typeface="Wingdings" pitchFamily="2" charset="2"/>
              <a:buChar char="n"/>
            </a:pPr>
            <a:r>
              <a:rPr lang="en-US" sz="2000" dirty="0"/>
              <a:t> Storage</a:t>
            </a:r>
          </a:p>
          <a:p>
            <a:pPr>
              <a:lnSpc>
                <a:spcPct val="150000"/>
              </a:lnSpc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53938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Computer?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400" dirty="0"/>
              <a:t>computer is an electronic device, </a:t>
            </a:r>
            <a:r>
              <a:rPr lang="en-US" sz="2400" dirty="0" smtClean="0"/>
              <a:t>that </a:t>
            </a:r>
            <a:r>
              <a:rPr lang="en-US" sz="2400" dirty="0"/>
              <a:t>can accept data (input), manipulate data (process), and produce information (output) </a:t>
            </a:r>
            <a:r>
              <a:rPr lang="en-US" sz="2400" dirty="0" smtClean="0"/>
              <a:t>,and it is </a:t>
            </a:r>
            <a:r>
              <a:rPr lang="en-US" sz="2400" dirty="0"/>
              <a:t>operating under the control of instructions (software</a:t>
            </a:r>
            <a:r>
              <a:rPr lang="en-US" sz="2400" dirty="0" smtClean="0"/>
              <a:t>).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5688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Data</a:t>
            </a:r>
          </a:p>
          <a:p>
            <a:pPr marL="0" indent="0">
              <a:buNone/>
            </a:pPr>
            <a:endParaRPr lang="en-US" sz="3200" dirty="0" smtClean="0"/>
          </a:p>
          <a:p>
            <a:r>
              <a:rPr lang="en-US" sz="3200" dirty="0" smtClean="0"/>
              <a:t>Information</a:t>
            </a:r>
            <a:endParaRPr lang="en-US" sz="3200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77334" y="993001"/>
            <a:ext cx="9634048" cy="55399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The difference between data and information </a:t>
            </a:r>
          </a:p>
        </p:txBody>
      </p:sp>
    </p:spTree>
    <p:extLst>
      <p:ext uri="{BB962C8B-B14F-4D97-AF65-F5344CB8AC3E}">
        <p14:creationId xmlns:p14="http://schemas.microsoft.com/office/powerpoint/2010/main" val="349329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28599"/>
            <a:ext cx="8596668" cy="904875"/>
          </a:xfrm>
        </p:spPr>
        <p:txBody>
          <a:bodyPr/>
          <a:lstStyle/>
          <a:p>
            <a:r>
              <a:rPr lang="en-US" dirty="0" err="1" smtClean="0"/>
              <a:t>Exersize</a:t>
            </a:r>
            <a:r>
              <a:rPr lang="en-US" dirty="0" smtClean="0"/>
              <a:t> 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941389"/>
            <a:ext cx="8596668" cy="3880773"/>
          </a:xfrm>
        </p:spPr>
        <p:txBody>
          <a:bodyPr>
            <a:noAutofit/>
          </a:bodyPr>
          <a:lstStyle/>
          <a:p>
            <a:pPr marL="0" lvl="0" indent="0">
              <a:lnSpc>
                <a:spcPct val="150000"/>
              </a:lnSpc>
              <a:buNone/>
            </a:pPr>
            <a:r>
              <a:rPr lang="en-US" sz="2800" dirty="0" smtClean="0"/>
              <a:t>We </a:t>
            </a:r>
            <a:r>
              <a:rPr lang="en-US" sz="2800" u="sng" dirty="0" smtClean="0"/>
              <a:t>enter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212121"/>
                </a:solidFill>
                <a:latin typeface="inherit"/>
              </a:rPr>
              <a:t>Sales and Cost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2800" dirty="0" smtClean="0"/>
              <a:t>to the computer the computer will calculate these numbers(add…) then the computer will </a:t>
            </a:r>
            <a:r>
              <a:rPr lang="en-US" sz="2800" u="sng" dirty="0" smtClean="0"/>
              <a:t>produce </a:t>
            </a:r>
            <a:r>
              <a:rPr lang="en-US" sz="2800" dirty="0" smtClean="0"/>
              <a:t>the total of the sales ,the total of the cost the </a:t>
            </a:r>
            <a:r>
              <a:rPr lang="en-US" sz="2800" dirty="0" smtClean="0">
                <a:solidFill>
                  <a:srgbClr val="212121"/>
                </a:solidFill>
                <a:latin typeface="inherit"/>
              </a:rPr>
              <a:t> </a:t>
            </a:r>
            <a:r>
              <a:rPr lang="en-US" sz="2800" dirty="0">
                <a:solidFill>
                  <a:srgbClr val="212121"/>
                </a:solidFill>
                <a:latin typeface="inherit"/>
              </a:rPr>
              <a:t>Profits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2800" dirty="0" smtClean="0"/>
              <a:t>and </a:t>
            </a:r>
            <a:r>
              <a:rPr lang="en-US" sz="2800" u="sng" dirty="0" smtClean="0"/>
              <a:t>stored</a:t>
            </a:r>
            <a:r>
              <a:rPr lang="en-US" sz="2800" dirty="0" smtClean="0"/>
              <a:t> it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Data :…………………………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Information : …………………………..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Process :…………………….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825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62025"/>
          </a:xfrm>
        </p:spPr>
        <p:txBody>
          <a:bodyPr>
            <a:normAutofit fontScale="90000"/>
          </a:bodyPr>
          <a:lstStyle/>
          <a:p>
            <a:r>
              <a:rPr lang="en-US" dirty="0"/>
              <a:t>Advantages of computers :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dirty="0" smtClean="0"/>
              <a:t>Speed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Accurate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Save data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Economic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Network </a:t>
            </a:r>
            <a:r>
              <a:rPr lang="en-US" dirty="0"/>
              <a:t>communication</a:t>
            </a:r>
          </a:p>
        </p:txBody>
      </p:sp>
    </p:spTree>
    <p:extLst>
      <p:ext uri="{BB962C8B-B14F-4D97-AF65-F5344CB8AC3E}">
        <p14:creationId xmlns:p14="http://schemas.microsoft.com/office/powerpoint/2010/main" val="340156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266766" cy="1000125"/>
          </a:xfrm>
        </p:spPr>
        <p:txBody>
          <a:bodyPr/>
          <a:lstStyle/>
          <a:p>
            <a:r>
              <a:rPr lang="en-US" dirty="0"/>
              <a:t>Type of computer according to </a:t>
            </a:r>
            <a:r>
              <a:rPr lang="en-US" dirty="0" smtClean="0"/>
              <a:t>their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31914"/>
            <a:ext cx="8596668" cy="3880773"/>
          </a:xfrm>
        </p:spPr>
        <p:txBody>
          <a:bodyPr/>
          <a:lstStyle/>
          <a:p>
            <a:pPr marL="0" indent="0">
              <a:buNone/>
            </a:pPr>
            <a:endParaRPr lang="en-US" sz="2400" b="1" u="sng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Analog computer:</a:t>
            </a:r>
          </a:p>
          <a:p>
            <a:pPr marL="0" indent="0">
              <a:buNone/>
            </a:pP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8" descr="http://t2.gstatic.com/images?q=tbn:ANd9GcTLOqzcfKch6UL6zqzlHug_dgayGwygy01Ybw09gQOBIpi3sNXgj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4831" y="3844174"/>
            <a:ext cx="4125886" cy="245442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2" descr="http://t0.gstatic.com/images?q=tbn:ANd9GcTzTB9ppLwZIPRACgVMQ2-9biX_zo6lWGcV7HNQTHwkwsvpsR2r"/>
          <p:cNvPicPr>
            <a:picLocks noChangeAspect="1" noChangeArrowheads="1"/>
          </p:cNvPicPr>
          <p:nvPr/>
        </p:nvPicPr>
        <p:blipFill>
          <a:blip r:embed="rId3" cstate="print"/>
          <a:srcRect l="9333" t="14538" r="4335" b="17617"/>
          <a:stretch>
            <a:fillRect/>
          </a:stretch>
        </p:blipFill>
        <p:spPr bwMode="auto">
          <a:xfrm>
            <a:off x="461442" y="2417823"/>
            <a:ext cx="5920308" cy="8544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43784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9733491" cy="1320800"/>
          </a:xfrm>
        </p:spPr>
        <p:txBody>
          <a:bodyPr/>
          <a:lstStyle/>
          <a:p>
            <a:r>
              <a:rPr lang="en-US" dirty="0"/>
              <a:t>Type of computer according to their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559" y="1684339"/>
            <a:ext cx="8596668" cy="3880773"/>
          </a:xfrm>
        </p:spPr>
        <p:txBody>
          <a:bodyPr/>
          <a:lstStyle/>
          <a:p>
            <a:r>
              <a:rPr lang="en-US" sz="2800" b="1" u="sng" dirty="0">
                <a:solidFill>
                  <a:schemeClr val="accent1">
                    <a:lumMod val="75000"/>
                  </a:schemeClr>
                </a:solidFill>
              </a:rPr>
              <a:t>Digital computer</a:t>
            </a:r>
            <a:r>
              <a:rPr lang="en-US" sz="2800" b="1" u="sng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  <a:p>
            <a:pPr marL="0" indent="0">
              <a:buNone/>
            </a:pPr>
            <a:endParaRPr lang="en-US" sz="2800" b="1" u="sng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2493" y="2734632"/>
            <a:ext cx="7376799" cy="178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57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Type of computer according to their size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u="sng" dirty="0" smtClean="0">
                <a:solidFill>
                  <a:schemeClr val="accent1">
                    <a:lumMod val="75000"/>
                  </a:schemeClr>
                </a:solidFill>
              </a:rPr>
              <a:t>1- Super Computer</a:t>
            </a:r>
          </a:p>
          <a:p>
            <a:endParaRPr lang="en-US" dirty="0"/>
          </a:p>
        </p:txBody>
      </p:sp>
      <p:pic>
        <p:nvPicPr>
          <p:cNvPr id="4" name="Picture 3" descr="DCARRA612CADUZFPMCAEBL3LBCAWE8WZDCAF8LQQ5CA934UCFCA2FHGT2CAQPKIUECAR1IPG3CA8W2ZJECAOM3S05CAIPTWEYCA1A7BH5CAGKLA1PCAABPIL5CAUXUGRKCAW4VYGDCAM0WLP2CAXS3CT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257" y="3504707"/>
            <a:ext cx="3500462" cy="2247210"/>
          </a:xfrm>
          <a:prstGeom prst="rect">
            <a:avLst/>
          </a:prstGeom>
        </p:spPr>
      </p:pic>
      <p:pic>
        <p:nvPicPr>
          <p:cNvPr id="5" name="Picture 4" descr="LCA4KY9DLCAUTR4H2CARMKQQ4CAM2A7NICAPRM1PZCAMA2O8SCAQGF0QMCAHQ8EG0CA16K7H3CANES7QOCAS1FBMZCAH7MY04CAIA3IZXCAXYWM22CAA8EQAECAEINHWGCA7XUE94CAT60WFQCAH8OQ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76861" y="3504707"/>
            <a:ext cx="3500462" cy="2326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900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2492</TotalTime>
  <Words>286</Words>
  <Application>Microsoft Office PowerPoint</Application>
  <PresentationFormat>شاشة عريضة</PresentationFormat>
  <Paragraphs>44</Paragraphs>
  <Slides>15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22" baseType="lpstr">
      <vt:lpstr>Arial</vt:lpstr>
      <vt:lpstr>inherit</vt:lpstr>
      <vt:lpstr>Tahoma</vt:lpstr>
      <vt:lpstr>Trebuchet MS</vt:lpstr>
      <vt:lpstr>Wingdings</vt:lpstr>
      <vt:lpstr>Wingdings 3</vt:lpstr>
      <vt:lpstr>Facet</vt:lpstr>
      <vt:lpstr>General Concepts About Computer</vt:lpstr>
      <vt:lpstr>What Is A Computer?</vt:lpstr>
      <vt:lpstr>What Is A Computer?</vt:lpstr>
      <vt:lpstr>The difference between data and information </vt:lpstr>
      <vt:lpstr>Exersize :</vt:lpstr>
      <vt:lpstr>Advantages of computers :  </vt:lpstr>
      <vt:lpstr>Type of computer according to their work</vt:lpstr>
      <vt:lpstr>Type of computer according to their work</vt:lpstr>
      <vt:lpstr>Type of computer according to their size  </vt:lpstr>
      <vt:lpstr>Type of computer according to their size  </vt:lpstr>
      <vt:lpstr>عرض تقديمي في PowerPoint</vt:lpstr>
      <vt:lpstr>Type of computer according to their size  </vt:lpstr>
      <vt:lpstr>Type of computer according to their size  </vt:lpstr>
      <vt:lpstr>Type of computer according to their size  </vt:lpstr>
      <vt:lpstr>Type of computer according to their size 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Concepts About Computer</dc:title>
  <dc:creator>amal mohammed</dc:creator>
  <cp:lastModifiedBy>Taghreed Aljasser</cp:lastModifiedBy>
  <cp:revision>15</cp:revision>
  <dcterms:created xsi:type="dcterms:W3CDTF">2018-09-06T21:12:01Z</dcterms:created>
  <dcterms:modified xsi:type="dcterms:W3CDTF">2018-09-09T07:53:44Z</dcterms:modified>
</cp:coreProperties>
</file>