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62"/>
  </p:notesMasterIdLst>
  <p:sldIdLst>
    <p:sldId id="360" r:id="rId2"/>
    <p:sldId id="350" r:id="rId3"/>
    <p:sldId id="351" r:id="rId4"/>
    <p:sldId id="352" r:id="rId5"/>
    <p:sldId id="361" r:id="rId6"/>
    <p:sldId id="362" r:id="rId7"/>
    <p:sldId id="353" r:id="rId8"/>
    <p:sldId id="354" r:id="rId9"/>
    <p:sldId id="355" r:id="rId10"/>
    <p:sldId id="356" r:id="rId11"/>
    <p:sldId id="357" r:id="rId12"/>
    <p:sldId id="358" r:id="rId13"/>
    <p:sldId id="315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316" r:id="rId27"/>
    <p:sldId id="292" r:id="rId28"/>
    <p:sldId id="293" r:id="rId29"/>
    <p:sldId id="318" r:id="rId30"/>
    <p:sldId id="294" r:id="rId31"/>
    <p:sldId id="295" r:id="rId32"/>
    <p:sldId id="334" r:id="rId33"/>
    <p:sldId id="335" r:id="rId34"/>
    <p:sldId id="336" r:id="rId35"/>
    <p:sldId id="337" r:id="rId36"/>
    <p:sldId id="338" r:id="rId37"/>
    <p:sldId id="348" r:id="rId38"/>
    <p:sldId id="339" r:id="rId39"/>
    <p:sldId id="340" r:id="rId40"/>
    <p:sldId id="341" r:id="rId41"/>
    <p:sldId id="342" r:id="rId42"/>
    <p:sldId id="343" r:id="rId43"/>
    <p:sldId id="344" r:id="rId44"/>
    <p:sldId id="345" r:id="rId45"/>
    <p:sldId id="319" r:id="rId46"/>
    <p:sldId id="320" r:id="rId47"/>
    <p:sldId id="359" r:id="rId48"/>
    <p:sldId id="322" r:id="rId49"/>
    <p:sldId id="323" r:id="rId50"/>
    <p:sldId id="324" r:id="rId51"/>
    <p:sldId id="325" r:id="rId52"/>
    <p:sldId id="326" r:id="rId53"/>
    <p:sldId id="327" r:id="rId54"/>
    <p:sldId id="328" r:id="rId55"/>
    <p:sldId id="329" r:id="rId56"/>
    <p:sldId id="330" r:id="rId57"/>
    <p:sldId id="331" r:id="rId58"/>
    <p:sldId id="332" r:id="rId59"/>
    <p:sldId id="333" r:id="rId60"/>
    <p:sldId id="349" r:id="rId61"/>
  </p:sldIdLst>
  <p:sldSz cx="9906000" cy="6858000" type="A4"/>
  <p:notesSz cx="6858000" cy="965835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800" kern="1200">
        <a:solidFill>
          <a:srgbClr val="3333FF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kern="1200">
        <a:solidFill>
          <a:srgbClr val="3333FF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kern="1200">
        <a:solidFill>
          <a:srgbClr val="3333FF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kern="1200">
        <a:solidFill>
          <a:srgbClr val="3333FF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kern="1200">
        <a:solidFill>
          <a:srgbClr val="3333FF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sz="2800" kern="1200">
        <a:solidFill>
          <a:srgbClr val="3333FF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sz="2800" kern="1200">
        <a:solidFill>
          <a:srgbClr val="3333FF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sz="2800" kern="1200">
        <a:solidFill>
          <a:srgbClr val="3333FF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sz="2800" kern="1200">
        <a:solidFill>
          <a:srgbClr val="3333FF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42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3333FF"/>
    <a:srgbClr val="CC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14" y="72"/>
      </p:cViewPr>
      <p:guideLst>
        <p:guide orient="horz" pos="4080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24" d="100"/>
          <a:sy n="24" d="100"/>
        </p:scale>
        <p:origin x="-1266" y="-72"/>
      </p:cViewPr>
      <p:guideLst>
        <p:guide orient="horz" pos="304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7" Type="http://schemas.openxmlformats.org/officeDocument/2006/relationships/image" Target="../media/image64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7" Type="http://schemas.openxmlformats.org/officeDocument/2006/relationships/image" Target="../media/image72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6" Type="http://schemas.openxmlformats.org/officeDocument/2006/relationships/image" Target="../media/image71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7" Type="http://schemas.openxmlformats.org/officeDocument/2006/relationships/image" Target="../media/image96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6" Type="http://schemas.openxmlformats.org/officeDocument/2006/relationships/image" Target="../media/image95.wmf"/><Relationship Id="rId5" Type="http://schemas.openxmlformats.org/officeDocument/2006/relationships/image" Target="../media/image94.wmf"/><Relationship Id="rId4" Type="http://schemas.openxmlformats.org/officeDocument/2006/relationships/image" Target="../media/image9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7" Type="http://schemas.openxmlformats.org/officeDocument/2006/relationships/image" Target="../media/image104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6" Type="http://schemas.openxmlformats.org/officeDocument/2006/relationships/image" Target="../media/image103.wmf"/><Relationship Id="rId5" Type="http://schemas.openxmlformats.org/officeDocument/2006/relationships/image" Target="../media/image102.wmf"/><Relationship Id="rId4" Type="http://schemas.openxmlformats.org/officeDocument/2006/relationships/image" Target="../media/image10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Relationship Id="rId6" Type="http://schemas.openxmlformats.org/officeDocument/2006/relationships/image" Target="../media/image114.wmf"/><Relationship Id="rId5" Type="http://schemas.openxmlformats.org/officeDocument/2006/relationships/image" Target="../media/image113.wmf"/><Relationship Id="rId4" Type="http://schemas.openxmlformats.org/officeDocument/2006/relationships/image" Target="../media/image112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wmf"/><Relationship Id="rId1" Type="http://schemas.openxmlformats.org/officeDocument/2006/relationships/image" Target="../media/image1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7" Type="http://schemas.openxmlformats.org/officeDocument/2006/relationships/image" Target="../media/image123.wmf"/><Relationship Id="rId2" Type="http://schemas.openxmlformats.org/officeDocument/2006/relationships/image" Target="../media/image118.wmf"/><Relationship Id="rId1" Type="http://schemas.openxmlformats.org/officeDocument/2006/relationships/image" Target="../media/image117.wmf"/><Relationship Id="rId6" Type="http://schemas.openxmlformats.org/officeDocument/2006/relationships/image" Target="../media/image122.wmf"/><Relationship Id="rId5" Type="http://schemas.openxmlformats.org/officeDocument/2006/relationships/image" Target="../media/image121.wmf"/><Relationship Id="rId4" Type="http://schemas.openxmlformats.org/officeDocument/2006/relationships/image" Target="../media/image12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125.wmf"/><Relationship Id="rId1" Type="http://schemas.openxmlformats.org/officeDocument/2006/relationships/image" Target="../media/image124.wmf"/><Relationship Id="rId5" Type="http://schemas.openxmlformats.org/officeDocument/2006/relationships/image" Target="../media/image128.wmf"/><Relationship Id="rId4" Type="http://schemas.openxmlformats.org/officeDocument/2006/relationships/image" Target="../media/image127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4" Type="http://schemas.openxmlformats.org/officeDocument/2006/relationships/image" Target="../media/image132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Relationship Id="rId6" Type="http://schemas.openxmlformats.org/officeDocument/2006/relationships/image" Target="../media/image138.wmf"/><Relationship Id="rId5" Type="http://schemas.openxmlformats.org/officeDocument/2006/relationships/image" Target="../media/image137.wmf"/><Relationship Id="rId4" Type="http://schemas.openxmlformats.org/officeDocument/2006/relationships/image" Target="../media/image136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wmf"/><Relationship Id="rId2" Type="http://schemas.openxmlformats.org/officeDocument/2006/relationships/image" Target="../media/image141.wmf"/><Relationship Id="rId1" Type="http://schemas.openxmlformats.org/officeDocument/2006/relationships/image" Target="../media/image140.wmf"/><Relationship Id="rId5" Type="http://schemas.openxmlformats.org/officeDocument/2006/relationships/image" Target="../media/image144.wmf"/><Relationship Id="rId4" Type="http://schemas.openxmlformats.org/officeDocument/2006/relationships/image" Target="../media/image143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wmf"/><Relationship Id="rId3" Type="http://schemas.openxmlformats.org/officeDocument/2006/relationships/image" Target="../media/image147.wmf"/><Relationship Id="rId7" Type="http://schemas.openxmlformats.org/officeDocument/2006/relationships/image" Target="../media/image151.wmf"/><Relationship Id="rId2" Type="http://schemas.openxmlformats.org/officeDocument/2006/relationships/image" Target="../media/image146.wmf"/><Relationship Id="rId1" Type="http://schemas.openxmlformats.org/officeDocument/2006/relationships/image" Target="../media/image145.wmf"/><Relationship Id="rId6" Type="http://schemas.openxmlformats.org/officeDocument/2006/relationships/image" Target="../media/image150.wmf"/><Relationship Id="rId5" Type="http://schemas.openxmlformats.org/officeDocument/2006/relationships/image" Target="../media/image149.wmf"/><Relationship Id="rId4" Type="http://schemas.openxmlformats.org/officeDocument/2006/relationships/image" Target="../media/image148.wmf"/><Relationship Id="rId9" Type="http://schemas.openxmlformats.org/officeDocument/2006/relationships/image" Target="../media/image153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3" Type="http://schemas.openxmlformats.org/officeDocument/2006/relationships/image" Target="../media/image158.wmf"/><Relationship Id="rId7" Type="http://schemas.openxmlformats.org/officeDocument/2006/relationships/image" Target="../media/image162.wmf"/><Relationship Id="rId2" Type="http://schemas.openxmlformats.org/officeDocument/2006/relationships/image" Target="../media/image157.wmf"/><Relationship Id="rId1" Type="http://schemas.openxmlformats.org/officeDocument/2006/relationships/image" Target="../media/image156.wmf"/><Relationship Id="rId6" Type="http://schemas.openxmlformats.org/officeDocument/2006/relationships/image" Target="../media/image161.wmf"/><Relationship Id="rId5" Type="http://schemas.openxmlformats.org/officeDocument/2006/relationships/image" Target="../media/image160.wmf"/><Relationship Id="rId10" Type="http://schemas.openxmlformats.org/officeDocument/2006/relationships/image" Target="../media/image165.wmf"/><Relationship Id="rId4" Type="http://schemas.openxmlformats.org/officeDocument/2006/relationships/image" Target="../media/image159.wmf"/><Relationship Id="rId9" Type="http://schemas.openxmlformats.org/officeDocument/2006/relationships/image" Target="../media/image164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wmf"/><Relationship Id="rId2" Type="http://schemas.openxmlformats.org/officeDocument/2006/relationships/image" Target="../media/image167.wmf"/><Relationship Id="rId1" Type="http://schemas.openxmlformats.org/officeDocument/2006/relationships/image" Target="../media/image166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0.w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9.wmf"/><Relationship Id="rId3" Type="http://schemas.openxmlformats.org/officeDocument/2006/relationships/image" Target="../media/image174.wmf"/><Relationship Id="rId7" Type="http://schemas.openxmlformats.org/officeDocument/2006/relationships/image" Target="../media/image178.wmf"/><Relationship Id="rId2" Type="http://schemas.openxmlformats.org/officeDocument/2006/relationships/image" Target="../media/image173.wmf"/><Relationship Id="rId1" Type="http://schemas.openxmlformats.org/officeDocument/2006/relationships/image" Target="../media/image172.wmf"/><Relationship Id="rId6" Type="http://schemas.openxmlformats.org/officeDocument/2006/relationships/image" Target="../media/image177.wmf"/><Relationship Id="rId5" Type="http://schemas.openxmlformats.org/officeDocument/2006/relationships/image" Target="../media/image176.wmf"/><Relationship Id="rId4" Type="http://schemas.openxmlformats.org/officeDocument/2006/relationships/image" Target="../media/image17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5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wmf"/><Relationship Id="rId3" Type="http://schemas.openxmlformats.org/officeDocument/2006/relationships/image" Target="../media/image185.wmf"/><Relationship Id="rId7" Type="http://schemas.openxmlformats.org/officeDocument/2006/relationships/image" Target="../media/image189.wmf"/><Relationship Id="rId2" Type="http://schemas.openxmlformats.org/officeDocument/2006/relationships/image" Target="../media/image184.wmf"/><Relationship Id="rId1" Type="http://schemas.openxmlformats.org/officeDocument/2006/relationships/image" Target="../media/image183.wmf"/><Relationship Id="rId6" Type="http://schemas.openxmlformats.org/officeDocument/2006/relationships/image" Target="../media/image188.wmf"/><Relationship Id="rId5" Type="http://schemas.openxmlformats.org/officeDocument/2006/relationships/image" Target="../media/image187.wmf"/><Relationship Id="rId4" Type="http://schemas.openxmlformats.org/officeDocument/2006/relationships/image" Target="../media/image186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wmf"/><Relationship Id="rId2" Type="http://schemas.openxmlformats.org/officeDocument/2006/relationships/image" Target="../media/image193.wmf"/><Relationship Id="rId1" Type="http://schemas.openxmlformats.org/officeDocument/2006/relationships/image" Target="../media/image192.wmf"/><Relationship Id="rId6" Type="http://schemas.openxmlformats.org/officeDocument/2006/relationships/image" Target="../media/image197.wmf"/><Relationship Id="rId5" Type="http://schemas.openxmlformats.org/officeDocument/2006/relationships/image" Target="../media/image196.wmf"/><Relationship Id="rId4" Type="http://schemas.openxmlformats.org/officeDocument/2006/relationships/image" Target="../media/image195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wmf"/><Relationship Id="rId2" Type="http://schemas.openxmlformats.org/officeDocument/2006/relationships/image" Target="../media/image200.wmf"/><Relationship Id="rId1" Type="http://schemas.openxmlformats.org/officeDocument/2006/relationships/image" Target="../media/image199.wmf"/><Relationship Id="rId4" Type="http://schemas.openxmlformats.org/officeDocument/2006/relationships/image" Target="../media/image202.wmf"/></Relationships>
</file>

<file path=ppt/drawings/_rels/vmlDrawing3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wmf"/><Relationship Id="rId3" Type="http://schemas.openxmlformats.org/officeDocument/2006/relationships/image" Target="../media/image206.wmf"/><Relationship Id="rId7" Type="http://schemas.openxmlformats.org/officeDocument/2006/relationships/image" Target="../media/image152.wmf"/><Relationship Id="rId2" Type="http://schemas.openxmlformats.org/officeDocument/2006/relationships/image" Target="../media/image205.wmf"/><Relationship Id="rId1" Type="http://schemas.openxmlformats.org/officeDocument/2006/relationships/image" Target="../media/image204.wmf"/><Relationship Id="rId6" Type="http://schemas.openxmlformats.org/officeDocument/2006/relationships/image" Target="../media/image209.wmf"/><Relationship Id="rId5" Type="http://schemas.openxmlformats.org/officeDocument/2006/relationships/image" Target="../media/image208.wmf"/><Relationship Id="rId4" Type="http://schemas.openxmlformats.org/officeDocument/2006/relationships/image" Target="../media/image207.wmf"/><Relationship Id="rId9" Type="http://schemas.openxmlformats.org/officeDocument/2006/relationships/image" Target="../media/image211.wmf"/></Relationships>
</file>

<file path=ppt/drawings/_rels/vmlDrawing3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8.wmf"/><Relationship Id="rId13" Type="http://schemas.openxmlformats.org/officeDocument/2006/relationships/image" Target="../media/image223.wmf"/><Relationship Id="rId3" Type="http://schemas.openxmlformats.org/officeDocument/2006/relationships/image" Target="../media/image11.wmf"/><Relationship Id="rId7" Type="http://schemas.openxmlformats.org/officeDocument/2006/relationships/image" Target="../media/image217.wmf"/><Relationship Id="rId12" Type="http://schemas.openxmlformats.org/officeDocument/2006/relationships/image" Target="../media/image222.wmf"/><Relationship Id="rId2" Type="http://schemas.openxmlformats.org/officeDocument/2006/relationships/image" Target="../media/image213.wmf"/><Relationship Id="rId1" Type="http://schemas.openxmlformats.org/officeDocument/2006/relationships/image" Target="../media/image212.wmf"/><Relationship Id="rId6" Type="http://schemas.openxmlformats.org/officeDocument/2006/relationships/image" Target="../media/image216.wmf"/><Relationship Id="rId11" Type="http://schemas.openxmlformats.org/officeDocument/2006/relationships/image" Target="../media/image221.wmf"/><Relationship Id="rId5" Type="http://schemas.openxmlformats.org/officeDocument/2006/relationships/image" Target="../media/image215.wmf"/><Relationship Id="rId10" Type="http://schemas.openxmlformats.org/officeDocument/2006/relationships/image" Target="../media/image220.wmf"/><Relationship Id="rId4" Type="http://schemas.openxmlformats.org/officeDocument/2006/relationships/image" Target="../media/image214.wmf"/><Relationship Id="rId9" Type="http://schemas.openxmlformats.org/officeDocument/2006/relationships/image" Target="../media/image219.wmf"/></Relationships>
</file>

<file path=ppt/drawings/_rels/vmlDrawing3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wmf"/><Relationship Id="rId3" Type="http://schemas.openxmlformats.org/officeDocument/2006/relationships/image" Target="../media/image226.wmf"/><Relationship Id="rId7" Type="http://schemas.openxmlformats.org/officeDocument/2006/relationships/image" Target="../media/image11.wmf"/><Relationship Id="rId2" Type="http://schemas.openxmlformats.org/officeDocument/2006/relationships/image" Target="../media/image225.wmf"/><Relationship Id="rId1" Type="http://schemas.openxmlformats.org/officeDocument/2006/relationships/image" Target="../media/image224.wmf"/><Relationship Id="rId6" Type="http://schemas.openxmlformats.org/officeDocument/2006/relationships/image" Target="../media/image229.wmf"/><Relationship Id="rId5" Type="http://schemas.openxmlformats.org/officeDocument/2006/relationships/image" Target="../media/image228.wmf"/><Relationship Id="rId4" Type="http://schemas.openxmlformats.org/officeDocument/2006/relationships/image" Target="../media/image227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wmf"/><Relationship Id="rId7" Type="http://schemas.openxmlformats.org/officeDocument/2006/relationships/image" Target="../media/image237.wmf"/><Relationship Id="rId2" Type="http://schemas.openxmlformats.org/officeDocument/2006/relationships/image" Target="../media/image232.wmf"/><Relationship Id="rId1" Type="http://schemas.openxmlformats.org/officeDocument/2006/relationships/image" Target="../media/image231.wmf"/><Relationship Id="rId6" Type="http://schemas.openxmlformats.org/officeDocument/2006/relationships/image" Target="../media/image236.wmf"/><Relationship Id="rId5" Type="http://schemas.openxmlformats.org/officeDocument/2006/relationships/image" Target="../media/image235.wmf"/><Relationship Id="rId4" Type="http://schemas.openxmlformats.org/officeDocument/2006/relationships/image" Target="../media/image234.wmf"/></Relationships>
</file>

<file path=ppt/drawings/_rels/vmlDrawing3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5.wmf"/><Relationship Id="rId3" Type="http://schemas.openxmlformats.org/officeDocument/2006/relationships/image" Target="../media/image240.wmf"/><Relationship Id="rId7" Type="http://schemas.openxmlformats.org/officeDocument/2006/relationships/image" Target="../media/image244.wmf"/><Relationship Id="rId2" Type="http://schemas.openxmlformats.org/officeDocument/2006/relationships/image" Target="../media/image239.wmf"/><Relationship Id="rId1" Type="http://schemas.openxmlformats.org/officeDocument/2006/relationships/image" Target="../media/image238.wmf"/><Relationship Id="rId6" Type="http://schemas.openxmlformats.org/officeDocument/2006/relationships/image" Target="../media/image243.wmf"/><Relationship Id="rId5" Type="http://schemas.openxmlformats.org/officeDocument/2006/relationships/image" Target="../media/image242.wmf"/><Relationship Id="rId4" Type="http://schemas.openxmlformats.org/officeDocument/2006/relationships/image" Target="../media/image241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wmf"/><Relationship Id="rId7" Type="http://schemas.openxmlformats.org/officeDocument/2006/relationships/image" Target="../media/image251.wmf"/><Relationship Id="rId2" Type="http://schemas.openxmlformats.org/officeDocument/2006/relationships/image" Target="../media/image247.wmf"/><Relationship Id="rId1" Type="http://schemas.openxmlformats.org/officeDocument/2006/relationships/image" Target="../media/image246.wmf"/><Relationship Id="rId6" Type="http://schemas.openxmlformats.org/officeDocument/2006/relationships/image" Target="../media/image250.wmf"/><Relationship Id="rId5" Type="http://schemas.openxmlformats.org/officeDocument/2006/relationships/image" Target="../media/image249.wmf"/><Relationship Id="rId4" Type="http://schemas.openxmlformats.org/officeDocument/2006/relationships/image" Target="../media/image5.wmf"/></Relationships>
</file>

<file path=ppt/drawings/_rels/vmlDrawing3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8.wmf"/><Relationship Id="rId3" Type="http://schemas.openxmlformats.org/officeDocument/2006/relationships/image" Target="../media/image254.wmf"/><Relationship Id="rId7" Type="http://schemas.openxmlformats.org/officeDocument/2006/relationships/image" Target="../media/image257.wmf"/><Relationship Id="rId2" Type="http://schemas.openxmlformats.org/officeDocument/2006/relationships/image" Target="../media/image253.wmf"/><Relationship Id="rId1" Type="http://schemas.openxmlformats.org/officeDocument/2006/relationships/image" Target="../media/image252.wmf"/><Relationship Id="rId6" Type="http://schemas.openxmlformats.org/officeDocument/2006/relationships/image" Target="../media/image256.wmf"/><Relationship Id="rId5" Type="http://schemas.openxmlformats.org/officeDocument/2006/relationships/image" Target="../media/image11.wmf"/><Relationship Id="rId4" Type="http://schemas.openxmlformats.org/officeDocument/2006/relationships/image" Target="../media/image25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7.wmf"/><Relationship Id="rId3" Type="http://schemas.openxmlformats.org/officeDocument/2006/relationships/image" Target="../media/image262.wmf"/><Relationship Id="rId7" Type="http://schemas.openxmlformats.org/officeDocument/2006/relationships/image" Target="../media/image266.wmf"/><Relationship Id="rId2" Type="http://schemas.openxmlformats.org/officeDocument/2006/relationships/image" Target="../media/image261.wmf"/><Relationship Id="rId1" Type="http://schemas.openxmlformats.org/officeDocument/2006/relationships/image" Target="../media/image260.wmf"/><Relationship Id="rId6" Type="http://schemas.openxmlformats.org/officeDocument/2006/relationships/image" Target="../media/image265.wmf"/><Relationship Id="rId11" Type="http://schemas.openxmlformats.org/officeDocument/2006/relationships/image" Target="../media/image270.wmf"/><Relationship Id="rId5" Type="http://schemas.openxmlformats.org/officeDocument/2006/relationships/image" Target="../media/image264.wmf"/><Relationship Id="rId10" Type="http://schemas.openxmlformats.org/officeDocument/2006/relationships/image" Target="../media/image269.wmf"/><Relationship Id="rId4" Type="http://schemas.openxmlformats.org/officeDocument/2006/relationships/image" Target="../media/image263.wmf"/><Relationship Id="rId9" Type="http://schemas.openxmlformats.org/officeDocument/2006/relationships/image" Target="../media/image268.w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4.wmf"/><Relationship Id="rId2" Type="http://schemas.openxmlformats.org/officeDocument/2006/relationships/image" Target="../media/image273.wmf"/><Relationship Id="rId1" Type="http://schemas.openxmlformats.org/officeDocument/2006/relationships/image" Target="../media/image272.wmf"/><Relationship Id="rId5" Type="http://schemas.openxmlformats.org/officeDocument/2006/relationships/image" Target="../media/image276.wmf"/><Relationship Id="rId4" Type="http://schemas.openxmlformats.org/officeDocument/2006/relationships/image" Target="../media/image275.wmf"/></Relationships>
</file>

<file path=ppt/drawings/_rels/vmlDrawing4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4.wmf"/><Relationship Id="rId3" Type="http://schemas.openxmlformats.org/officeDocument/2006/relationships/image" Target="../media/image280.wmf"/><Relationship Id="rId7" Type="http://schemas.openxmlformats.org/officeDocument/2006/relationships/image" Target="../media/image283.wmf"/><Relationship Id="rId2" Type="http://schemas.openxmlformats.org/officeDocument/2006/relationships/image" Target="../media/image279.wmf"/><Relationship Id="rId1" Type="http://schemas.openxmlformats.org/officeDocument/2006/relationships/image" Target="../media/image278.wmf"/><Relationship Id="rId6" Type="http://schemas.openxmlformats.org/officeDocument/2006/relationships/image" Target="../media/image282.wmf"/><Relationship Id="rId5" Type="http://schemas.openxmlformats.org/officeDocument/2006/relationships/image" Target="../media/image281.wmf"/><Relationship Id="rId4" Type="http://schemas.openxmlformats.org/officeDocument/2006/relationships/image" Target="../media/image11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8.wmf"/><Relationship Id="rId2" Type="http://schemas.openxmlformats.org/officeDocument/2006/relationships/image" Target="../media/image287.wmf"/><Relationship Id="rId1" Type="http://schemas.openxmlformats.org/officeDocument/2006/relationships/image" Target="../media/image286.wmf"/><Relationship Id="rId5" Type="http://schemas.openxmlformats.org/officeDocument/2006/relationships/image" Target="../media/image11.wmf"/><Relationship Id="rId4" Type="http://schemas.openxmlformats.org/officeDocument/2006/relationships/image" Target="../media/image289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2.wmf"/><Relationship Id="rId7" Type="http://schemas.openxmlformats.org/officeDocument/2006/relationships/image" Target="../media/image296.wmf"/><Relationship Id="rId2" Type="http://schemas.openxmlformats.org/officeDocument/2006/relationships/image" Target="../media/image291.wmf"/><Relationship Id="rId1" Type="http://schemas.openxmlformats.org/officeDocument/2006/relationships/image" Target="../media/image290.wmf"/><Relationship Id="rId6" Type="http://schemas.openxmlformats.org/officeDocument/2006/relationships/image" Target="../media/image295.wmf"/><Relationship Id="rId5" Type="http://schemas.openxmlformats.org/officeDocument/2006/relationships/image" Target="../media/image294.wmf"/><Relationship Id="rId4" Type="http://schemas.openxmlformats.org/officeDocument/2006/relationships/image" Target="../media/image293.wmf"/></Relationships>
</file>

<file path=ppt/drawings/_rels/vmlDrawing4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99.wmf"/><Relationship Id="rId1" Type="http://schemas.openxmlformats.org/officeDocument/2006/relationships/image" Target="../media/image298.wmf"/><Relationship Id="rId6" Type="http://schemas.openxmlformats.org/officeDocument/2006/relationships/image" Target="../media/image302.wmf"/><Relationship Id="rId5" Type="http://schemas.openxmlformats.org/officeDocument/2006/relationships/image" Target="../media/image301.wmf"/><Relationship Id="rId4" Type="http://schemas.openxmlformats.org/officeDocument/2006/relationships/image" Target="../media/image300.wmf"/></Relationships>
</file>

<file path=ppt/drawings/_rels/vmlDrawing4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5.wmf"/><Relationship Id="rId2" Type="http://schemas.openxmlformats.org/officeDocument/2006/relationships/image" Target="../media/image304.wmf"/><Relationship Id="rId1" Type="http://schemas.openxmlformats.org/officeDocument/2006/relationships/image" Target="../media/image11.wmf"/><Relationship Id="rId5" Type="http://schemas.openxmlformats.org/officeDocument/2006/relationships/image" Target="../media/image307.wmf"/><Relationship Id="rId4" Type="http://schemas.openxmlformats.org/officeDocument/2006/relationships/image" Target="../media/image306.wmf"/></Relationships>
</file>

<file path=ppt/drawings/_rels/vmlDrawing4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1.wmf"/><Relationship Id="rId2" Type="http://schemas.openxmlformats.org/officeDocument/2006/relationships/image" Target="../media/image310.wmf"/><Relationship Id="rId1" Type="http://schemas.openxmlformats.org/officeDocument/2006/relationships/image" Target="../media/image309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3.wmf"/><Relationship Id="rId1" Type="http://schemas.openxmlformats.org/officeDocument/2006/relationships/image" Target="../media/image31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830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042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12800" y="723900"/>
            <a:ext cx="5232400" cy="3622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587875"/>
            <a:ext cx="502920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9831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7575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831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17575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F6AFEEC-678E-4182-BF0B-0EEABAA1AA4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42079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-52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-52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-52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-52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-52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AFEEC-678E-4182-BF0B-0EEABAA1AA47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62386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Times New Roman" panose="02020603050405020304" pitchFamily="18" charset="0"/>
            </a:endParaRPr>
          </a:p>
        </p:txBody>
      </p:sp>
      <p:sp>
        <p:nvSpPr>
          <p:cNvPr id="61444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17850287-5C1E-411C-8226-D0C46FD7E26D}" type="slidenum">
              <a:rPr lang="en-US" altLang="zh-TW" sz="1200"/>
              <a:pPr eaLnBrk="1" hangingPunct="1"/>
              <a:t>4</a:t>
            </a:fld>
            <a:endParaRPr lang="en-US" altLang="zh-TW" sz="1200"/>
          </a:p>
        </p:txBody>
      </p:sp>
    </p:spTree>
    <p:extLst>
      <p:ext uri="{BB962C8B-B14F-4D97-AF65-F5344CB8AC3E}">
        <p14:creationId xmlns:p14="http://schemas.microsoft.com/office/powerpoint/2010/main" val="3780601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2074906A-CE62-49E0-A642-1E4B99D8E02F}" type="slidenum">
              <a:rPr lang="en-US" altLang="zh-TW" sz="1200"/>
              <a:pPr eaLnBrk="1" hangingPunct="1"/>
              <a:t>23</a:t>
            </a:fld>
            <a:endParaRPr lang="en-US" altLang="zh-TW" sz="1200"/>
          </a:p>
        </p:txBody>
      </p:sp>
      <p:sp>
        <p:nvSpPr>
          <p:cNvPr id="624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066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B7721BD7-EDF5-4B35-BFC1-523D363E41DC}" type="slidenum">
              <a:rPr lang="en-US" altLang="zh-TW" sz="1200"/>
              <a:pPr eaLnBrk="1" hangingPunct="1"/>
              <a:t>24</a:t>
            </a:fld>
            <a:endParaRPr lang="en-US" altLang="zh-TW" sz="120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523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F560A9B7-10EA-4339-BD80-57DFC4E1CD68}" type="slidenum">
              <a:rPr lang="en-US" altLang="zh-TW" sz="1200"/>
              <a:pPr eaLnBrk="1" hangingPunct="1"/>
              <a:t>31</a:t>
            </a:fld>
            <a:endParaRPr lang="en-US" altLang="zh-TW" sz="120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7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6D905123-707A-42CE-9787-153C35937010}" type="slidenum">
              <a:rPr lang="en-US" altLang="zh-TW" sz="1200"/>
              <a:pPr eaLnBrk="1" hangingPunct="1"/>
              <a:t>32</a:t>
            </a:fld>
            <a:endParaRPr lang="en-US" altLang="zh-TW" sz="1200"/>
          </a:p>
        </p:txBody>
      </p:sp>
      <p:sp>
        <p:nvSpPr>
          <p:cNvPr id="655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093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59C4CA64-5B60-4181-B9F9-50E6F436EC0A}" type="slidenum">
              <a:rPr lang="en-US" altLang="zh-TW" sz="1200"/>
              <a:pPr eaLnBrk="1" hangingPunct="1"/>
              <a:t>57</a:t>
            </a:fld>
            <a:endParaRPr lang="en-US" altLang="zh-TW" sz="120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038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81" y="6400800"/>
            <a:ext cx="990342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3" y="6334316"/>
            <a:ext cx="990342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758952"/>
            <a:ext cx="817245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3791" y="4455621"/>
            <a:ext cx="817245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A16A0-1412-4B09-A4D1-6D4E6C284EAF}" type="slidenum">
              <a:rPr lang="en-US" altLang="zh-TW" smtClean="0"/>
              <a:pPr/>
              <a:t>‹#›</a:t>
            </a:fld>
            <a:endParaRPr lang="en-US" altLang="zh-TW"/>
          </a:p>
        </p:txBody>
      </p:sp>
      <p:cxnSp>
        <p:nvCxnSpPr>
          <p:cNvPr id="9" name="Straight Connector 8"/>
          <p:cNvCxnSpPr/>
          <p:nvPr/>
        </p:nvCxnSpPr>
        <p:spPr>
          <a:xfrm>
            <a:off x="981223" y="4343400"/>
            <a:ext cx="80238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127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F30E8-BB18-49BF-AD31-542B6B5A126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12429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81" y="6400800"/>
            <a:ext cx="990342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3" y="6334316"/>
            <a:ext cx="990342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414780"/>
            <a:ext cx="2135981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414779"/>
            <a:ext cx="6284119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33C6-D5A2-4FC2-AA5A-30436CC182DE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2469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A250-07A1-4F32-8EA1-C4BF49CA9B0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30838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81" y="6400800"/>
            <a:ext cx="990342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3" y="6334316"/>
            <a:ext cx="990342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540" y="758952"/>
            <a:ext cx="817245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540" y="4453128"/>
            <a:ext cx="817245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DB9D-AFD5-4382-A7BB-62B5B428C5FD}" type="slidenum">
              <a:rPr lang="en-US" altLang="zh-TW" smtClean="0"/>
              <a:pPr/>
              <a:t>‹#›</a:t>
            </a:fld>
            <a:endParaRPr lang="en-US" altLang="zh-TW"/>
          </a:p>
        </p:txBody>
      </p:sp>
      <p:cxnSp>
        <p:nvCxnSpPr>
          <p:cNvPr id="9" name="Straight Connector 8"/>
          <p:cNvCxnSpPr/>
          <p:nvPr/>
        </p:nvCxnSpPr>
        <p:spPr>
          <a:xfrm>
            <a:off x="981223" y="4343400"/>
            <a:ext cx="80238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564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91540" y="286605"/>
            <a:ext cx="817245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1540" y="1845734"/>
            <a:ext cx="401193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2060" y="1845737"/>
            <a:ext cx="401193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8EE3-30F5-4FC8-9037-77BFC617F485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7541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91540" y="286605"/>
            <a:ext cx="817245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540" y="1846052"/>
            <a:ext cx="401193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40" y="2582334"/>
            <a:ext cx="401193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2060" y="1846052"/>
            <a:ext cx="401193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2060" y="2582334"/>
            <a:ext cx="401193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813-0FA6-4888-BD6A-8A04C0F968B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6856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407D4-481D-4C59-8818-7BAF73BF09F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1457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81" y="6400800"/>
            <a:ext cx="990342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3" y="6334316"/>
            <a:ext cx="990342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6432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0"/>
            <a:ext cx="329126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282557" y="0"/>
            <a:ext cx="5200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594359"/>
            <a:ext cx="2600325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8591" y="731520"/>
            <a:ext cx="5426842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1475" y="2926080"/>
            <a:ext cx="2600325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8229" y="6459787"/>
            <a:ext cx="212754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00487" y="6459787"/>
            <a:ext cx="3776663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1B56AE-B754-44B1-AC5C-22CE0A74B59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44462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903421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3" y="4915076"/>
            <a:ext cx="990342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540" y="5074920"/>
            <a:ext cx="822198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" y="0"/>
            <a:ext cx="9905988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1539" y="5907024"/>
            <a:ext cx="822198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DFF23-9D42-4D0A-942F-CC897E583E7F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18861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906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9906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540" y="286605"/>
            <a:ext cx="817245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539" y="1845734"/>
            <a:ext cx="817245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542" y="6459787"/>
            <a:ext cx="2008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95026" y="6459787"/>
            <a:ext cx="3918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4123" y="6459787"/>
            <a:ext cx="10660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5A281CB-77FB-45B9-9FE7-C0BAABF86E9F}" type="slidenum">
              <a:rPr lang="en-US" altLang="zh-TW" smtClean="0"/>
              <a:pPr/>
              <a:t>‹#›</a:t>
            </a:fld>
            <a:endParaRPr lang="en-US" altLang="zh-TW"/>
          </a:p>
        </p:txBody>
      </p:sp>
      <p:cxnSp>
        <p:nvCxnSpPr>
          <p:cNvPr id="10" name="Straight Connector 9"/>
          <p:cNvCxnSpPr/>
          <p:nvPr/>
        </p:nvCxnSpPr>
        <p:spPr>
          <a:xfrm>
            <a:off x="969745" y="1737845"/>
            <a:ext cx="809815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037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21.bin"/><Relationship Id="rId18" Type="http://schemas.openxmlformats.org/officeDocument/2006/relationships/image" Target="../media/image25.wmf"/><Relationship Id="rId3" Type="http://schemas.openxmlformats.org/officeDocument/2006/relationships/oleObject" Target="../embeddings/oleObject16.bin"/><Relationship Id="rId21" Type="http://schemas.openxmlformats.org/officeDocument/2006/relationships/image" Target="../media/image27.jpeg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4.wmf"/><Relationship Id="rId20" Type="http://schemas.openxmlformats.org/officeDocument/2006/relationships/image" Target="../media/image26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21.wmf"/><Relationship Id="rId19" Type="http://schemas.openxmlformats.org/officeDocument/2006/relationships/oleObject" Target="../embeddings/oleObject24.bin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oleObject" Target="../embeddings/oleObject30.bin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3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38.wmf"/><Relationship Id="rId18" Type="http://schemas.openxmlformats.org/officeDocument/2006/relationships/image" Target="../media/image42.emf"/><Relationship Id="rId3" Type="http://schemas.openxmlformats.org/officeDocument/2006/relationships/image" Target="../media/image41.png"/><Relationship Id="rId21" Type="http://schemas.openxmlformats.org/officeDocument/2006/relationships/oleObject" Target="../embeddings/oleObject39.bin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35.bin"/><Relationship Id="rId17" Type="http://schemas.openxmlformats.org/officeDocument/2006/relationships/image" Target="../media/image4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7.bin"/><Relationship Id="rId20" Type="http://schemas.openxmlformats.org/officeDocument/2006/relationships/oleObject" Target="../embeddings/oleObject38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5" Type="http://schemas.openxmlformats.org/officeDocument/2006/relationships/image" Target="../media/image39.wmf"/><Relationship Id="rId10" Type="http://schemas.openxmlformats.org/officeDocument/2006/relationships/oleObject" Target="../embeddings/oleObject34.bin"/><Relationship Id="rId19" Type="http://schemas.openxmlformats.org/officeDocument/2006/relationships/image" Target="../media/image43.emf"/><Relationship Id="rId4" Type="http://schemas.openxmlformats.org/officeDocument/2006/relationships/oleObject" Target="../embeddings/oleObject31.bin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36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oleObject" Target="../embeddings/oleObject40.bin"/><Relationship Id="rId7" Type="http://schemas.openxmlformats.org/officeDocument/2006/relationships/image" Target="../media/image4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oleObject" Target="../embeddings/oleObject47.bin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5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53.wmf"/><Relationship Id="rId4" Type="http://schemas.openxmlformats.org/officeDocument/2006/relationships/image" Target="../media/image50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55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56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13" Type="http://schemas.openxmlformats.org/officeDocument/2006/relationships/oleObject" Target="../embeddings/oleObject56.bin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62.wmf"/><Relationship Id="rId17" Type="http://schemas.openxmlformats.org/officeDocument/2006/relationships/image" Target="../media/image65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4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0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5" Type="http://schemas.openxmlformats.org/officeDocument/2006/relationships/oleObject" Target="../embeddings/oleObject57.bin"/><Relationship Id="rId10" Type="http://schemas.openxmlformats.org/officeDocument/2006/relationships/image" Target="../media/image11.wmf"/><Relationship Id="rId4" Type="http://schemas.openxmlformats.org/officeDocument/2006/relationships/image" Target="../media/image59.wmf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63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13" Type="http://schemas.openxmlformats.org/officeDocument/2006/relationships/image" Target="../media/image73.jpeg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12" Type="http://schemas.openxmlformats.org/officeDocument/2006/relationships/image" Target="../media/image70.wmf"/><Relationship Id="rId17" Type="http://schemas.openxmlformats.org/officeDocument/2006/relationships/image" Target="../media/image7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4.bin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7.wmf"/><Relationship Id="rId11" Type="http://schemas.openxmlformats.org/officeDocument/2006/relationships/oleObject" Target="../embeddings/oleObject62.bin"/><Relationship Id="rId5" Type="http://schemas.openxmlformats.org/officeDocument/2006/relationships/oleObject" Target="../embeddings/oleObject59.bin"/><Relationship Id="rId15" Type="http://schemas.openxmlformats.org/officeDocument/2006/relationships/image" Target="../media/image71.wmf"/><Relationship Id="rId10" Type="http://schemas.openxmlformats.org/officeDocument/2006/relationships/image" Target="../media/image69.wmf"/><Relationship Id="rId4" Type="http://schemas.openxmlformats.org/officeDocument/2006/relationships/image" Target="../media/image66.wmf"/><Relationship Id="rId9" Type="http://schemas.openxmlformats.org/officeDocument/2006/relationships/oleObject" Target="../embeddings/oleObject61.bin"/><Relationship Id="rId14" Type="http://schemas.openxmlformats.org/officeDocument/2006/relationships/oleObject" Target="../embeddings/oleObject6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13" Type="http://schemas.openxmlformats.org/officeDocument/2006/relationships/oleObject" Target="../embeddings/oleObject70.bin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12" Type="http://schemas.openxmlformats.org/officeDocument/2006/relationships/image" Target="../media/image8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8.wmf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6.bin"/><Relationship Id="rId15" Type="http://schemas.openxmlformats.org/officeDocument/2006/relationships/image" Target="../media/image83.jpeg"/><Relationship Id="rId10" Type="http://schemas.openxmlformats.org/officeDocument/2006/relationships/image" Target="../media/image80.wmf"/><Relationship Id="rId4" Type="http://schemas.openxmlformats.org/officeDocument/2006/relationships/image" Target="../media/image77.wmf"/><Relationship Id="rId9" Type="http://schemas.openxmlformats.org/officeDocument/2006/relationships/oleObject" Target="../embeddings/oleObject68.bin"/><Relationship Id="rId14" Type="http://schemas.openxmlformats.org/officeDocument/2006/relationships/image" Target="../media/image82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13" Type="http://schemas.openxmlformats.org/officeDocument/2006/relationships/image" Target="../media/image88.wmf"/><Relationship Id="rId3" Type="http://schemas.openxmlformats.org/officeDocument/2006/relationships/image" Target="../media/image89.jpeg"/><Relationship Id="rId7" Type="http://schemas.openxmlformats.org/officeDocument/2006/relationships/image" Target="../media/image85.wmf"/><Relationship Id="rId12" Type="http://schemas.openxmlformats.org/officeDocument/2006/relationships/oleObject" Target="../embeddings/oleObject7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2.bin"/><Relationship Id="rId11" Type="http://schemas.openxmlformats.org/officeDocument/2006/relationships/image" Target="../media/image87.wmf"/><Relationship Id="rId5" Type="http://schemas.openxmlformats.org/officeDocument/2006/relationships/image" Target="../media/image84.wmf"/><Relationship Id="rId10" Type="http://schemas.openxmlformats.org/officeDocument/2006/relationships/oleObject" Target="../embeddings/oleObject74.bin"/><Relationship Id="rId4" Type="http://schemas.openxmlformats.org/officeDocument/2006/relationships/oleObject" Target="../embeddings/oleObject71.bin"/><Relationship Id="rId9" Type="http://schemas.openxmlformats.org/officeDocument/2006/relationships/image" Target="../media/image86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13" Type="http://schemas.openxmlformats.org/officeDocument/2006/relationships/oleObject" Target="../embeddings/oleObject80.bin"/><Relationship Id="rId18" Type="http://schemas.openxmlformats.org/officeDocument/2006/relationships/image" Target="../media/image96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77.bin"/><Relationship Id="rId12" Type="http://schemas.openxmlformats.org/officeDocument/2006/relationships/image" Target="../media/image93.wmf"/><Relationship Id="rId17" Type="http://schemas.openxmlformats.org/officeDocument/2006/relationships/oleObject" Target="../embeddings/oleObject8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5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0.wmf"/><Relationship Id="rId11" Type="http://schemas.openxmlformats.org/officeDocument/2006/relationships/oleObject" Target="../embeddings/oleObject79.bin"/><Relationship Id="rId5" Type="http://schemas.openxmlformats.org/officeDocument/2006/relationships/oleObject" Target="../embeddings/oleObject76.bin"/><Relationship Id="rId15" Type="http://schemas.openxmlformats.org/officeDocument/2006/relationships/oleObject" Target="../embeddings/oleObject81.bin"/><Relationship Id="rId10" Type="http://schemas.openxmlformats.org/officeDocument/2006/relationships/image" Target="../media/image92.wmf"/><Relationship Id="rId4" Type="http://schemas.openxmlformats.org/officeDocument/2006/relationships/image" Target="../media/image97.jpeg"/><Relationship Id="rId9" Type="http://schemas.openxmlformats.org/officeDocument/2006/relationships/oleObject" Target="../embeddings/oleObject78.bin"/><Relationship Id="rId14" Type="http://schemas.openxmlformats.org/officeDocument/2006/relationships/image" Target="../media/image94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13" Type="http://schemas.openxmlformats.org/officeDocument/2006/relationships/oleObject" Target="../embeddings/oleObject87.bin"/><Relationship Id="rId18" Type="http://schemas.openxmlformats.org/officeDocument/2006/relationships/image" Target="../media/image104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84.bin"/><Relationship Id="rId12" Type="http://schemas.openxmlformats.org/officeDocument/2006/relationships/image" Target="../media/image101.wmf"/><Relationship Id="rId17" Type="http://schemas.openxmlformats.org/officeDocument/2006/relationships/oleObject" Target="../embeddings/oleObject8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3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8.wmf"/><Relationship Id="rId11" Type="http://schemas.openxmlformats.org/officeDocument/2006/relationships/oleObject" Target="../embeddings/oleObject86.bin"/><Relationship Id="rId5" Type="http://schemas.openxmlformats.org/officeDocument/2006/relationships/oleObject" Target="../embeddings/oleObject83.bin"/><Relationship Id="rId15" Type="http://schemas.openxmlformats.org/officeDocument/2006/relationships/oleObject" Target="../embeddings/oleObject88.bin"/><Relationship Id="rId10" Type="http://schemas.openxmlformats.org/officeDocument/2006/relationships/image" Target="../media/image100.wmf"/><Relationship Id="rId4" Type="http://schemas.openxmlformats.org/officeDocument/2006/relationships/image" Target="../media/image105.jpeg"/><Relationship Id="rId9" Type="http://schemas.openxmlformats.org/officeDocument/2006/relationships/oleObject" Target="../embeddings/oleObject85.bin"/><Relationship Id="rId14" Type="http://schemas.openxmlformats.org/officeDocument/2006/relationships/image" Target="../media/image102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3" Type="http://schemas.openxmlformats.org/officeDocument/2006/relationships/oleObject" Target="../embeddings/oleObject90.bin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07.wmf"/><Relationship Id="rId5" Type="http://schemas.openxmlformats.org/officeDocument/2006/relationships/oleObject" Target="../embeddings/oleObject91.bin"/><Relationship Id="rId4" Type="http://schemas.openxmlformats.org/officeDocument/2006/relationships/image" Target="../media/image106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wmf"/><Relationship Id="rId13" Type="http://schemas.openxmlformats.org/officeDocument/2006/relationships/oleObject" Target="../embeddings/oleObject98.bin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5.bin"/><Relationship Id="rId12" Type="http://schemas.openxmlformats.org/officeDocument/2006/relationships/image" Target="../media/image11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10.wmf"/><Relationship Id="rId11" Type="http://schemas.openxmlformats.org/officeDocument/2006/relationships/oleObject" Target="../embeddings/oleObject97.bin"/><Relationship Id="rId5" Type="http://schemas.openxmlformats.org/officeDocument/2006/relationships/oleObject" Target="../embeddings/oleObject94.bin"/><Relationship Id="rId10" Type="http://schemas.openxmlformats.org/officeDocument/2006/relationships/image" Target="../media/image112.wmf"/><Relationship Id="rId4" Type="http://schemas.openxmlformats.org/officeDocument/2006/relationships/image" Target="../media/image109.wmf"/><Relationship Id="rId9" Type="http://schemas.openxmlformats.org/officeDocument/2006/relationships/oleObject" Target="../embeddings/oleObject96.bin"/><Relationship Id="rId14" Type="http://schemas.openxmlformats.org/officeDocument/2006/relationships/image" Target="../media/image11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16.wmf"/><Relationship Id="rId5" Type="http://schemas.openxmlformats.org/officeDocument/2006/relationships/oleObject" Target="../embeddings/oleObject100.bin"/><Relationship Id="rId4" Type="http://schemas.openxmlformats.org/officeDocument/2006/relationships/image" Target="../media/image115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wmf"/><Relationship Id="rId13" Type="http://schemas.openxmlformats.org/officeDocument/2006/relationships/oleObject" Target="../embeddings/oleObject106.bin"/><Relationship Id="rId3" Type="http://schemas.openxmlformats.org/officeDocument/2006/relationships/oleObject" Target="../embeddings/oleObject101.bin"/><Relationship Id="rId7" Type="http://schemas.openxmlformats.org/officeDocument/2006/relationships/oleObject" Target="../embeddings/oleObject103.bin"/><Relationship Id="rId12" Type="http://schemas.openxmlformats.org/officeDocument/2006/relationships/image" Target="../media/image121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3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18.wmf"/><Relationship Id="rId11" Type="http://schemas.openxmlformats.org/officeDocument/2006/relationships/oleObject" Target="../embeddings/oleObject105.bin"/><Relationship Id="rId5" Type="http://schemas.openxmlformats.org/officeDocument/2006/relationships/oleObject" Target="../embeddings/oleObject102.bin"/><Relationship Id="rId15" Type="http://schemas.openxmlformats.org/officeDocument/2006/relationships/oleObject" Target="../embeddings/oleObject107.bin"/><Relationship Id="rId10" Type="http://schemas.openxmlformats.org/officeDocument/2006/relationships/image" Target="../media/image120.wmf"/><Relationship Id="rId4" Type="http://schemas.openxmlformats.org/officeDocument/2006/relationships/image" Target="../media/image117.wmf"/><Relationship Id="rId9" Type="http://schemas.openxmlformats.org/officeDocument/2006/relationships/oleObject" Target="../embeddings/oleObject104.bin"/><Relationship Id="rId14" Type="http://schemas.openxmlformats.org/officeDocument/2006/relationships/image" Target="../media/image12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3" Type="http://schemas.openxmlformats.org/officeDocument/2006/relationships/oleObject" Target="../embeddings/oleObject108.bin"/><Relationship Id="rId7" Type="http://schemas.openxmlformats.org/officeDocument/2006/relationships/oleObject" Target="../embeddings/oleObject110.bin"/><Relationship Id="rId12" Type="http://schemas.openxmlformats.org/officeDocument/2006/relationships/image" Target="../media/image1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25.wmf"/><Relationship Id="rId11" Type="http://schemas.openxmlformats.org/officeDocument/2006/relationships/oleObject" Target="../embeddings/oleObject112.bin"/><Relationship Id="rId5" Type="http://schemas.openxmlformats.org/officeDocument/2006/relationships/oleObject" Target="../embeddings/oleObject109.bin"/><Relationship Id="rId10" Type="http://schemas.openxmlformats.org/officeDocument/2006/relationships/image" Target="../media/image127.wmf"/><Relationship Id="rId4" Type="http://schemas.openxmlformats.org/officeDocument/2006/relationships/image" Target="../media/image124.wmf"/><Relationship Id="rId9" Type="http://schemas.openxmlformats.org/officeDocument/2006/relationships/oleObject" Target="../embeddings/oleObject111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5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14.bin"/><Relationship Id="rId11" Type="http://schemas.openxmlformats.org/officeDocument/2006/relationships/image" Target="../media/image132.wmf"/><Relationship Id="rId5" Type="http://schemas.openxmlformats.org/officeDocument/2006/relationships/image" Target="../media/image129.wmf"/><Relationship Id="rId10" Type="http://schemas.openxmlformats.org/officeDocument/2006/relationships/oleObject" Target="../embeddings/oleObject116.bin"/><Relationship Id="rId4" Type="http://schemas.openxmlformats.org/officeDocument/2006/relationships/oleObject" Target="../embeddings/oleObject113.bin"/><Relationship Id="rId9" Type="http://schemas.openxmlformats.org/officeDocument/2006/relationships/image" Target="../media/image131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13" Type="http://schemas.openxmlformats.org/officeDocument/2006/relationships/oleObject" Target="../embeddings/oleObject121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18.bin"/><Relationship Id="rId12" Type="http://schemas.openxmlformats.org/officeDocument/2006/relationships/image" Target="../media/image13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8.wmf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33.wmf"/><Relationship Id="rId11" Type="http://schemas.openxmlformats.org/officeDocument/2006/relationships/oleObject" Target="../embeddings/oleObject120.bin"/><Relationship Id="rId5" Type="http://schemas.openxmlformats.org/officeDocument/2006/relationships/oleObject" Target="../embeddings/oleObject117.bin"/><Relationship Id="rId15" Type="http://schemas.openxmlformats.org/officeDocument/2006/relationships/oleObject" Target="../embeddings/oleObject122.bin"/><Relationship Id="rId10" Type="http://schemas.openxmlformats.org/officeDocument/2006/relationships/image" Target="../media/image135.wmf"/><Relationship Id="rId4" Type="http://schemas.openxmlformats.org/officeDocument/2006/relationships/image" Target="../media/image139.jpeg"/><Relationship Id="rId9" Type="http://schemas.openxmlformats.org/officeDocument/2006/relationships/oleObject" Target="../embeddings/oleObject119.bin"/><Relationship Id="rId14" Type="http://schemas.openxmlformats.org/officeDocument/2006/relationships/image" Target="../media/image137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3" Type="http://schemas.openxmlformats.org/officeDocument/2006/relationships/oleObject" Target="../embeddings/oleObject123.bin"/><Relationship Id="rId7" Type="http://schemas.openxmlformats.org/officeDocument/2006/relationships/oleObject" Target="../embeddings/oleObject125.bin"/><Relationship Id="rId12" Type="http://schemas.openxmlformats.org/officeDocument/2006/relationships/image" Target="../media/image1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41.wmf"/><Relationship Id="rId11" Type="http://schemas.openxmlformats.org/officeDocument/2006/relationships/oleObject" Target="../embeddings/oleObject127.bin"/><Relationship Id="rId5" Type="http://schemas.openxmlformats.org/officeDocument/2006/relationships/oleObject" Target="../embeddings/oleObject124.bin"/><Relationship Id="rId10" Type="http://schemas.openxmlformats.org/officeDocument/2006/relationships/image" Target="../media/image143.wmf"/><Relationship Id="rId4" Type="http://schemas.openxmlformats.org/officeDocument/2006/relationships/image" Target="../media/image140.wmf"/><Relationship Id="rId9" Type="http://schemas.openxmlformats.org/officeDocument/2006/relationships/oleObject" Target="../embeddings/oleObject126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0.bin"/><Relationship Id="rId13" Type="http://schemas.openxmlformats.org/officeDocument/2006/relationships/oleObject" Target="../embeddings/oleObject132.bin"/><Relationship Id="rId18" Type="http://schemas.openxmlformats.org/officeDocument/2006/relationships/image" Target="../media/image151.wmf"/><Relationship Id="rId3" Type="http://schemas.openxmlformats.org/officeDocument/2006/relationships/image" Target="../media/image154.png"/><Relationship Id="rId21" Type="http://schemas.openxmlformats.org/officeDocument/2006/relationships/oleObject" Target="../embeddings/oleObject136.bin"/><Relationship Id="rId7" Type="http://schemas.openxmlformats.org/officeDocument/2006/relationships/image" Target="../media/image146.wmf"/><Relationship Id="rId12" Type="http://schemas.openxmlformats.org/officeDocument/2006/relationships/image" Target="../media/image148.wmf"/><Relationship Id="rId17" Type="http://schemas.openxmlformats.org/officeDocument/2006/relationships/oleObject" Target="../embeddings/oleObject13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0.wmf"/><Relationship Id="rId20" Type="http://schemas.openxmlformats.org/officeDocument/2006/relationships/image" Target="../media/image152.wmf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29.bin"/><Relationship Id="rId11" Type="http://schemas.openxmlformats.org/officeDocument/2006/relationships/oleObject" Target="../embeddings/oleObject131.bin"/><Relationship Id="rId5" Type="http://schemas.openxmlformats.org/officeDocument/2006/relationships/image" Target="../media/image145.wmf"/><Relationship Id="rId15" Type="http://schemas.openxmlformats.org/officeDocument/2006/relationships/oleObject" Target="../embeddings/oleObject133.bin"/><Relationship Id="rId10" Type="http://schemas.openxmlformats.org/officeDocument/2006/relationships/image" Target="../media/image155.png"/><Relationship Id="rId19" Type="http://schemas.openxmlformats.org/officeDocument/2006/relationships/oleObject" Target="../embeddings/oleObject135.bin"/><Relationship Id="rId4" Type="http://schemas.openxmlformats.org/officeDocument/2006/relationships/oleObject" Target="../embeddings/oleObject128.bin"/><Relationship Id="rId9" Type="http://schemas.openxmlformats.org/officeDocument/2006/relationships/image" Target="../media/image147.wmf"/><Relationship Id="rId14" Type="http://schemas.openxmlformats.org/officeDocument/2006/relationships/image" Target="../media/image149.wmf"/><Relationship Id="rId22" Type="http://schemas.openxmlformats.org/officeDocument/2006/relationships/image" Target="../media/image153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wmf"/><Relationship Id="rId13" Type="http://schemas.openxmlformats.org/officeDocument/2006/relationships/oleObject" Target="../embeddings/oleObject142.bin"/><Relationship Id="rId18" Type="http://schemas.openxmlformats.org/officeDocument/2006/relationships/image" Target="../media/image163.wmf"/><Relationship Id="rId3" Type="http://schemas.openxmlformats.org/officeDocument/2006/relationships/oleObject" Target="../embeddings/oleObject137.bin"/><Relationship Id="rId21" Type="http://schemas.openxmlformats.org/officeDocument/2006/relationships/oleObject" Target="../embeddings/oleObject146.bin"/><Relationship Id="rId7" Type="http://schemas.openxmlformats.org/officeDocument/2006/relationships/oleObject" Target="../embeddings/oleObject139.bin"/><Relationship Id="rId12" Type="http://schemas.openxmlformats.org/officeDocument/2006/relationships/image" Target="../media/image160.wmf"/><Relationship Id="rId17" Type="http://schemas.openxmlformats.org/officeDocument/2006/relationships/oleObject" Target="../embeddings/oleObject14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2.wmf"/><Relationship Id="rId20" Type="http://schemas.openxmlformats.org/officeDocument/2006/relationships/image" Target="../media/image164.w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57.wmf"/><Relationship Id="rId11" Type="http://schemas.openxmlformats.org/officeDocument/2006/relationships/oleObject" Target="../embeddings/oleObject141.bin"/><Relationship Id="rId5" Type="http://schemas.openxmlformats.org/officeDocument/2006/relationships/oleObject" Target="../embeddings/oleObject138.bin"/><Relationship Id="rId15" Type="http://schemas.openxmlformats.org/officeDocument/2006/relationships/oleObject" Target="../embeddings/oleObject143.bin"/><Relationship Id="rId10" Type="http://schemas.openxmlformats.org/officeDocument/2006/relationships/image" Target="../media/image159.wmf"/><Relationship Id="rId19" Type="http://schemas.openxmlformats.org/officeDocument/2006/relationships/oleObject" Target="../embeddings/oleObject145.bin"/><Relationship Id="rId4" Type="http://schemas.openxmlformats.org/officeDocument/2006/relationships/image" Target="../media/image156.wmf"/><Relationship Id="rId9" Type="http://schemas.openxmlformats.org/officeDocument/2006/relationships/oleObject" Target="../embeddings/oleObject140.bin"/><Relationship Id="rId14" Type="http://schemas.openxmlformats.org/officeDocument/2006/relationships/image" Target="../media/image161.wmf"/><Relationship Id="rId22" Type="http://schemas.openxmlformats.org/officeDocument/2006/relationships/image" Target="../media/image165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9.bin"/><Relationship Id="rId3" Type="http://schemas.openxmlformats.org/officeDocument/2006/relationships/image" Target="../media/image169.png"/><Relationship Id="rId7" Type="http://schemas.openxmlformats.org/officeDocument/2006/relationships/image" Target="../media/image16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48.bin"/><Relationship Id="rId5" Type="http://schemas.openxmlformats.org/officeDocument/2006/relationships/image" Target="../media/image166.wmf"/><Relationship Id="rId4" Type="http://schemas.openxmlformats.org/officeDocument/2006/relationships/oleObject" Target="../embeddings/oleObject147.bin"/><Relationship Id="rId9" Type="http://schemas.openxmlformats.org/officeDocument/2006/relationships/image" Target="../media/image168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170.w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wmf"/><Relationship Id="rId13" Type="http://schemas.openxmlformats.org/officeDocument/2006/relationships/oleObject" Target="../embeddings/oleObject156.bin"/><Relationship Id="rId18" Type="http://schemas.openxmlformats.org/officeDocument/2006/relationships/image" Target="../media/image179.wmf"/><Relationship Id="rId3" Type="http://schemas.openxmlformats.org/officeDocument/2006/relationships/oleObject" Target="../embeddings/oleObject151.bin"/><Relationship Id="rId21" Type="http://schemas.openxmlformats.org/officeDocument/2006/relationships/image" Target="../media/image182.jpeg"/><Relationship Id="rId7" Type="http://schemas.openxmlformats.org/officeDocument/2006/relationships/oleObject" Target="../embeddings/oleObject153.bin"/><Relationship Id="rId12" Type="http://schemas.openxmlformats.org/officeDocument/2006/relationships/image" Target="../media/image176.wmf"/><Relationship Id="rId17" Type="http://schemas.openxmlformats.org/officeDocument/2006/relationships/oleObject" Target="../embeddings/oleObject15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8.wmf"/><Relationship Id="rId20" Type="http://schemas.openxmlformats.org/officeDocument/2006/relationships/image" Target="../media/image181.jpeg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73.wmf"/><Relationship Id="rId11" Type="http://schemas.openxmlformats.org/officeDocument/2006/relationships/oleObject" Target="../embeddings/oleObject155.bin"/><Relationship Id="rId5" Type="http://schemas.openxmlformats.org/officeDocument/2006/relationships/oleObject" Target="../embeddings/oleObject152.bin"/><Relationship Id="rId15" Type="http://schemas.openxmlformats.org/officeDocument/2006/relationships/oleObject" Target="../embeddings/oleObject157.bin"/><Relationship Id="rId10" Type="http://schemas.openxmlformats.org/officeDocument/2006/relationships/image" Target="../media/image175.wmf"/><Relationship Id="rId19" Type="http://schemas.openxmlformats.org/officeDocument/2006/relationships/image" Target="../media/image180.jpeg"/><Relationship Id="rId4" Type="http://schemas.openxmlformats.org/officeDocument/2006/relationships/image" Target="../media/image172.wmf"/><Relationship Id="rId9" Type="http://schemas.openxmlformats.org/officeDocument/2006/relationships/oleObject" Target="../embeddings/oleObject154.bin"/><Relationship Id="rId14" Type="http://schemas.openxmlformats.org/officeDocument/2006/relationships/image" Target="../media/image177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wmf"/><Relationship Id="rId13" Type="http://schemas.openxmlformats.org/officeDocument/2006/relationships/oleObject" Target="../embeddings/oleObject164.bin"/><Relationship Id="rId18" Type="http://schemas.openxmlformats.org/officeDocument/2006/relationships/oleObject" Target="../embeddings/oleObject166.bin"/><Relationship Id="rId3" Type="http://schemas.openxmlformats.org/officeDocument/2006/relationships/oleObject" Target="../embeddings/oleObject159.bin"/><Relationship Id="rId7" Type="http://schemas.openxmlformats.org/officeDocument/2006/relationships/oleObject" Target="../embeddings/oleObject161.bin"/><Relationship Id="rId12" Type="http://schemas.openxmlformats.org/officeDocument/2006/relationships/image" Target="../media/image187.wmf"/><Relationship Id="rId17" Type="http://schemas.openxmlformats.org/officeDocument/2006/relationships/image" Target="../media/image191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9.wmf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84.wmf"/><Relationship Id="rId11" Type="http://schemas.openxmlformats.org/officeDocument/2006/relationships/oleObject" Target="../embeddings/oleObject163.bin"/><Relationship Id="rId5" Type="http://schemas.openxmlformats.org/officeDocument/2006/relationships/oleObject" Target="../embeddings/oleObject160.bin"/><Relationship Id="rId15" Type="http://schemas.openxmlformats.org/officeDocument/2006/relationships/oleObject" Target="../embeddings/oleObject165.bin"/><Relationship Id="rId10" Type="http://schemas.openxmlformats.org/officeDocument/2006/relationships/image" Target="../media/image186.wmf"/><Relationship Id="rId19" Type="http://schemas.openxmlformats.org/officeDocument/2006/relationships/image" Target="../media/image190.wmf"/><Relationship Id="rId4" Type="http://schemas.openxmlformats.org/officeDocument/2006/relationships/image" Target="../media/image183.wmf"/><Relationship Id="rId9" Type="http://schemas.openxmlformats.org/officeDocument/2006/relationships/oleObject" Target="../embeddings/oleObject162.bin"/><Relationship Id="rId14" Type="http://schemas.openxmlformats.org/officeDocument/2006/relationships/image" Target="../media/image188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4.wmf"/><Relationship Id="rId13" Type="http://schemas.openxmlformats.org/officeDocument/2006/relationships/oleObject" Target="../embeddings/oleObject172.bin"/><Relationship Id="rId3" Type="http://schemas.openxmlformats.org/officeDocument/2006/relationships/oleObject" Target="../embeddings/oleObject167.bin"/><Relationship Id="rId7" Type="http://schemas.openxmlformats.org/officeDocument/2006/relationships/oleObject" Target="../embeddings/oleObject169.bin"/><Relationship Id="rId12" Type="http://schemas.openxmlformats.org/officeDocument/2006/relationships/image" Target="../media/image19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93.wmf"/><Relationship Id="rId11" Type="http://schemas.openxmlformats.org/officeDocument/2006/relationships/oleObject" Target="../embeddings/oleObject171.bin"/><Relationship Id="rId5" Type="http://schemas.openxmlformats.org/officeDocument/2006/relationships/oleObject" Target="../embeddings/oleObject168.bin"/><Relationship Id="rId15" Type="http://schemas.openxmlformats.org/officeDocument/2006/relationships/image" Target="../media/image198.jpeg"/><Relationship Id="rId10" Type="http://schemas.openxmlformats.org/officeDocument/2006/relationships/image" Target="../media/image195.wmf"/><Relationship Id="rId4" Type="http://schemas.openxmlformats.org/officeDocument/2006/relationships/image" Target="../media/image192.wmf"/><Relationship Id="rId9" Type="http://schemas.openxmlformats.org/officeDocument/2006/relationships/oleObject" Target="../embeddings/oleObject170.bin"/><Relationship Id="rId14" Type="http://schemas.openxmlformats.org/officeDocument/2006/relationships/image" Target="../media/image197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5.bin"/><Relationship Id="rId3" Type="http://schemas.openxmlformats.org/officeDocument/2006/relationships/image" Target="../media/image203.jpeg"/><Relationship Id="rId7" Type="http://schemas.openxmlformats.org/officeDocument/2006/relationships/image" Target="../media/image20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174.bin"/><Relationship Id="rId11" Type="http://schemas.openxmlformats.org/officeDocument/2006/relationships/image" Target="../media/image202.wmf"/><Relationship Id="rId5" Type="http://schemas.openxmlformats.org/officeDocument/2006/relationships/image" Target="../media/image199.wmf"/><Relationship Id="rId10" Type="http://schemas.openxmlformats.org/officeDocument/2006/relationships/oleObject" Target="../embeddings/oleObject176.bin"/><Relationship Id="rId4" Type="http://schemas.openxmlformats.org/officeDocument/2006/relationships/oleObject" Target="../embeddings/oleObject173.bin"/><Relationship Id="rId9" Type="http://schemas.openxmlformats.org/officeDocument/2006/relationships/image" Target="../media/image201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6.wmf"/><Relationship Id="rId13" Type="http://schemas.openxmlformats.org/officeDocument/2006/relationships/oleObject" Target="../embeddings/oleObject182.bin"/><Relationship Id="rId18" Type="http://schemas.openxmlformats.org/officeDocument/2006/relationships/image" Target="../media/image210.wmf"/><Relationship Id="rId3" Type="http://schemas.openxmlformats.org/officeDocument/2006/relationships/oleObject" Target="../embeddings/oleObject177.bin"/><Relationship Id="rId21" Type="http://schemas.openxmlformats.org/officeDocument/2006/relationships/oleObject" Target="../embeddings/oleObject186.bin"/><Relationship Id="rId7" Type="http://schemas.openxmlformats.org/officeDocument/2006/relationships/oleObject" Target="../embeddings/oleObject179.bin"/><Relationship Id="rId12" Type="http://schemas.openxmlformats.org/officeDocument/2006/relationships/image" Target="../media/image208.wmf"/><Relationship Id="rId17" Type="http://schemas.openxmlformats.org/officeDocument/2006/relationships/oleObject" Target="../embeddings/oleObject18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2.wmf"/><Relationship Id="rId20" Type="http://schemas.openxmlformats.org/officeDocument/2006/relationships/image" Target="../media/image211.wmf"/><Relationship Id="rId1" Type="http://schemas.openxmlformats.org/officeDocument/2006/relationships/vmlDrawing" Target="../drawings/vmlDrawing33.vml"/><Relationship Id="rId6" Type="http://schemas.openxmlformats.org/officeDocument/2006/relationships/image" Target="../media/image205.wmf"/><Relationship Id="rId11" Type="http://schemas.openxmlformats.org/officeDocument/2006/relationships/oleObject" Target="../embeddings/oleObject181.bin"/><Relationship Id="rId5" Type="http://schemas.openxmlformats.org/officeDocument/2006/relationships/oleObject" Target="../embeddings/oleObject178.bin"/><Relationship Id="rId15" Type="http://schemas.openxmlformats.org/officeDocument/2006/relationships/oleObject" Target="../embeddings/oleObject183.bin"/><Relationship Id="rId10" Type="http://schemas.openxmlformats.org/officeDocument/2006/relationships/image" Target="../media/image207.wmf"/><Relationship Id="rId19" Type="http://schemas.openxmlformats.org/officeDocument/2006/relationships/oleObject" Target="../embeddings/oleObject185.bin"/><Relationship Id="rId4" Type="http://schemas.openxmlformats.org/officeDocument/2006/relationships/image" Target="../media/image204.wmf"/><Relationship Id="rId9" Type="http://schemas.openxmlformats.org/officeDocument/2006/relationships/oleObject" Target="../embeddings/oleObject180.bin"/><Relationship Id="rId14" Type="http://schemas.openxmlformats.org/officeDocument/2006/relationships/image" Target="../media/image209.wmf"/><Relationship Id="rId22" Type="http://schemas.openxmlformats.org/officeDocument/2006/relationships/oleObject" Target="../embeddings/oleObject187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93.bin"/><Relationship Id="rId18" Type="http://schemas.openxmlformats.org/officeDocument/2006/relationships/image" Target="../media/image218.wmf"/><Relationship Id="rId26" Type="http://schemas.openxmlformats.org/officeDocument/2006/relationships/image" Target="../media/image222.wmf"/><Relationship Id="rId3" Type="http://schemas.openxmlformats.org/officeDocument/2006/relationships/oleObject" Target="../embeddings/oleObject188.bin"/><Relationship Id="rId21" Type="http://schemas.openxmlformats.org/officeDocument/2006/relationships/oleObject" Target="../embeddings/oleObject197.bin"/><Relationship Id="rId7" Type="http://schemas.openxmlformats.org/officeDocument/2006/relationships/oleObject" Target="../embeddings/oleObject190.bin"/><Relationship Id="rId12" Type="http://schemas.openxmlformats.org/officeDocument/2006/relationships/image" Target="../media/image215.wmf"/><Relationship Id="rId17" Type="http://schemas.openxmlformats.org/officeDocument/2006/relationships/oleObject" Target="../embeddings/oleObject195.bin"/><Relationship Id="rId25" Type="http://schemas.openxmlformats.org/officeDocument/2006/relationships/oleObject" Target="../embeddings/oleObject19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17.wmf"/><Relationship Id="rId20" Type="http://schemas.openxmlformats.org/officeDocument/2006/relationships/image" Target="../media/image219.wmf"/><Relationship Id="rId1" Type="http://schemas.openxmlformats.org/officeDocument/2006/relationships/vmlDrawing" Target="../drawings/vmlDrawing34.vml"/><Relationship Id="rId6" Type="http://schemas.openxmlformats.org/officeDocument/2006/relationships/image" Target="../media/image213.wmf"/><Relationship Id="rId11" Type="http://schemas.openxmlformats.org/officeDocument/2006/relationships/oleObject" Target="../embeddings/oleObject192.bin"/><Relationship Id="rId24" Type="http://schemas.openxmlformats.org/officeDocument/2006/relationships/image" Target="../media/image221.wmf"/><Relationship Id="rId5" Type="http://schemas.openxmlformats.org/officeDocument/2006/relationships/oleObject" Target="../embeddings/oleObject189.bin"/><Relationship Id="rId15" Type="http://schemas.openxmlformats.org/officeDocument/2006/relationships/oleObject" Target="../embeddings/oleObject194.bin"/><Relationship Id="rId23" Type="http://schemas.openxmlformats.org/officeDocument/2006/relationships/oleObject" Target="../embeddings/oleObject198.bin"/><Relationship Id="rId28" Type="http://schemas.openxmlformats.org/officeDocument/2006/relationships/image" Target="../media/image223.wmf"/><Relationship Id="rId10" Type="http://schemas.openxmlformats.org/officeDocument/2006/relationships/image" Target="../media/image214.wmf"/><Relationship Id="rId19" Type="http://schemas.openxmlformats.org/officeDocument/2006/relationships/oleObject" Target="../embeddings/oleObject196.bin"/><Relationship Id="rId4" Type="http://schemas.openxmlformats.org/officeDocument/2006/relationships/image" Target="../media/image212.wmf"/><Relationship Id="rId9" Type="http://schemas.openxmlformats.org/officeDocument/2006/relationships/oleObject" Target="../embeddings/oleObject191.bin"/><Relationship Id="rId14" Type="http://schemas.openxmlformats.org/officeDocument/2006/relationships/image" Target="../media/image216.wmf"/><Relationship Id="rId22" Type="http://schemas.openxmlformats.org/officeDocument/2006/relationships/image" Target="../media/image220.wmf"/><Relationship Id="rId27" Type="http://schemas.openxmlformats.org/officeDocument/2006/relationships/oleObject" Target="../embeddings/oleObject200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6.wmf"/><Relationship Id="rId13" Type="http://schemas.openxmlformats.org/officeDocument/2006/relationships/oleObject" Target="../embeddings/oleObject206.bin"/><Relationship Id="rId18" Type="http://schemas.openxmlformats.org/officeDocument/2006/relationships/oleObject" Target="../embeddings/oleObject209.bin"/><Relationship Id="rId3" Type="http://schemas.openxmlformats.org/officeDocument/2006/relationships/oleObject" Target="../embeddings/oleObject201.bin"/><Relationship Id="rId7" Type="http://schemas.openxmlformats.org/officeDocument/2006/relationships/oleObject" Target="../embeddings/oleObject203.bin"/><Relationship Id="rId12" Type="http://schemas.openxmlformats.org/officeDocument/2006/relationships/image" Target="../media/image228.wmf"/><Relationship Id="rId17" Type="http://schemas.openxmlformats.org/officeDocument/2006/relationships/oleObject" Target="../embeddings/oleObject20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1" Type="http://schemas.openxmlformats.org/officeDocument/2006/relationships/vmlDrawing" Target="../drawings/vmlDrawing35.vml"/><Relationship Id="rId6" Type="http://schemas.openxmlformats.org/officeDocument/2006/relationships/image" Target="../media/image225.wmf"/><Relationship Id="rId11" Type="http://schemas.openxmlformats.org/officeDocument/2006/relationships/oleObject" Target="../embeddings/oleObject205.bin"/><Relationship Id="rId5" Type="http://schemas.openxmlformats.org/officeDocument/2006/relationships/oleObject" Target="../embeddings/oleObject202.bin"/><Relationship Id="rId15" Type="http://schemas.openxmlformats.org/officeDocument/2006/relationships/oleObject" Target="../embeddings/oleObject207.bin"/><Relationship Id="rId10" Type="http://schemas.openxmlformats.org/officeDocument/2006/relationships/image" Target="../media/image227.wmf"/><Relationship Id="rId19" Type="http://schemas.openxmlformats.org/officeDocument/2006/relationships/image" Target="../media/image230.wmf"/><Relationship Id="rId4" Type="http://schemas.openxmlformats.org/officeDocument/2006/relationships/image" Target="../media/image224.wmf"/><Relationship Id="rId9" Type="http://schemas.openxmlformats.org/officeDocument/2006/relationships/oleObject" Target="../embeddings/oleObject204.bin"/><Relationship Id="rId14" Type="http://schemas.openxmlformats.org/officeDocument/2006/relationships/image" Target="../media/image229.w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3.wmf"/><Relationship Id="rId13" Type="http://schemas.openxmlformats.org/officeDocument/2006/relationships/oleObject" Target="../embeddings/oleObject215.bin"/><Relationship Id="rId3" Type="http://schemas.openxmlformats.org/officeDocument/2006/relationships/oleObject" Target="../embeddings/oleObject210.bin"/><Relationship Id="rId7" Type="http://schemas.openxmlformats.org/officeDocument/2006/relationships/oleObject" Target="../embeddings/oleObject212.bin"/><Relationship Id="rId12" Type="http://schemas.openxmlformats.org/officeDocument/2006/relationships/image" Target="../media/image23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7.wmf"/><Relationship Id="rId1" Type="http://schemas.openxmlformats.org/officeDocument/2006/relationships/vmlDrawing" Target="../drawings/vmlDrawing36.vml"/><Relationship Id="rId6" Type="http://schemas.openxmlformats.org/officeDocument/2006/relationships/image" Target="../media/image232.wmf"/><Relationship Id="rId11" Type="http://schemas.openxmlformats.org/officeDocument/2006/relationships/oleObject" Target="../embeddings/oleObject214.bin"/><Relationship Id="rId5" Type="http://schemas.openxmlformats.org/officeDocument/2006/relationships/oleObject" Target="../embeddings/oleObject211.bin"/><Relationship Id="rId15" Type="http://schemas.openxmlformats.org/officeDocument/2006/relationships/oleObject" Target="../embeddings/oleObject216.bin"/><Relationship Id="rId10" Type="http://schemas.openxmlformats.org/officeDocument/2006/relationships/image" Target="../media/image234.wmf"/><Relationship Id="rId4" Type="http://schemas.openxmlformats.org/officeDocument/2006/relationships/image" Target="../media/image231.wmf"/><Relationship Id="rId9" Type="http://schemas.openxmlformats.org/officeDocument/2006/relationships/oleObject" Target="../embeddings/oleObject213.bin"/><Relationship Id="rId14" Type="http://schemas.openxmlformats.org/officeDocument/2006/relationships/image" Target="../media/image236.w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wmf"/><Relationship Id="rId13" Type="http://schemas.openxmlformats.org/officeDocument/2006/relationships/oleObject" Target="../embeddings/oleObject222.bin"/><Relationship Id="rId18" Type="http://schemas.openxmlformats.org/officeDocument/2006/relationships/image" Target="../media/image245.wmf"/><Relationship Id="rId3" Type="http://schemas.openxmlformats.org/officeDocument/2006/relationships/oleObject" Target="../embeddings/oleObject217.bin"/><Relationship Id="rId7" Type="http://schemas.openxmlformats.org/officeDocument/2006/relationships/oleObject" Target="../embeddings/oleObject219.bin"/><Relationship Id="rId12" Type="http://schemas.openxmlformats.org/officeDocument/2006/relationships/image" Target="../media/image242.wmf"/><Relationship Id="rId17" Type="http://schemas.openxmlformats.org/officeDocument/2006/relationships/oleObject" Target="../embeddings/oleObject22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44.wmf"/><Relationship Id="rId1" Type="http://schemas.openxmlformats.org/officeDocument/2006/relationships/vmlDrawing" Target="../drawings/vmlDrawing37.vml"/><Relationship Id="rId6" Type="http://schemas.openxmlformats.org/officeDocument/2006/relationships/image" Target="../media/image239.wmf"/><Relationship Id="rId11" Type="http://schemas.openxmlformats.org/officeDocument/2006/relationships/oleObject" Target="../embeddings/oleObject221.bin"/><Relationship Id="rId5" Type="http://schemas.openxmlformats.org/officeDocument/2006/relationships/oleObject" Target="../embeddings/oleObject218.bin"/><Relationship Id="rId15" Type="http://schemas.openxmlformats.org/officeDocument/2006/relationships/oleObject" Target="../embeddings/oleObject223.bin"/><Relationship Id="rId10" Type="http://schemas.openxmlformats.org/officeDocument/2006/relationships/image" Target="../media/image241.wmf"/><Relationship Id="rId4" Type="http://schemas.openxmlformats.org/officeDocument/2006/relationships/image" Target="../media/image238.wmf"/><Relationship Id="rId9" Type="http://schemas.openxmlformats.org/officeDocument/2006/relationships/oleObject" Target="../embeddings/oleObject220.bin"/><Relationship Id="rId14" Type="http://schemas.openxmlformats.org/officeDocument/2006/relationships/image" Target="../media/image243.w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8.wmf"/><Relationship Id="rId13" Type="http://schemas.openxmlformats.org/officeDocument/2006/relationships/oleObject" Target="../embeddings/oleObject230.bin"/><Relationship Id="rId3" Type="http://schemas.openxmlformats.org/officeDocument/2006/relationships/oleObject" Target="../embeddings/oleObject225.bin"/><Relationship Id="rId7" Type="http://schemas.openxmlformats.org/officeDocument/2006/relationships/oleObject" Target="../embeddings/oleObject227.bin"/><Relationship Id="rId12" Type="http://schemas.openxmlformats.org/officeDocument/2006/relationships/image" Target="../media/image249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51.wmf"/><Relationship Id="rId1" Type="http://schemas.openxmlformats.org/officeDocument/2006/relationships/vmlDrawing" Target="../drawings/vmlDrawing38.vml"/><Relationship Id="rId6" Type="http://schemas.openxmlformats.org/officeDocument/2006/relationships/image" Target="../media/image247.wmf"/><Relationship Id="rId11" Type="http://schemas.openxmlformats.org/officeDocument/2006/relationships/oleObject" Target="../embeddings/oleObject229.bin"/><Relationship Id="rId5" Type="http://schemas.openxmlformats.org/officeDocument/2006/relationships/oleObject" Target="../embeddings/oleObject226.bin"/><Relationship Id="rId15" Type="http://schemas.openxmlformats.org/officeDocument/2006/relationships/oleObject" Target="../embeddings/oleObject231.bin"/><Relationship Id="rId10" Type="http://schemas.openxmlformats.org/officeDocument/2006/relationships/image" Target="../media/image5.wmf"/><Relationship Id="rId4" Type="http://schemas.openxmlformats.org/officeDocument/2006/relationships/image" Target="../media/image246.wmf"/><Relationship Id="rId9" Type="http://schemas.openxmlformats.org/officeDocument/2006/relationships/oleObject" Target="../embeddings/oleObject228.bin"/><Relationship Id="rId14" Type="http://schemas.openxmlformats.org/officeDocument/2006/relationships/image" Target="../media/image250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4.wmf"/><Relationship Id="rId13" Type="http://schemas.openxmlformats.org/officeDocument/2006/relationships/image" Target="../media/image11.wmf"/><Relationship Id="rId18" Type="http://schemas.openxmlformats.org/officeDocument/2006/relationships/oleObject" Target="../embeddings/oleObject239.bin"/><Relationship Id="rId3" Type="http://schemas.openxmlformats.org/officeDocument/2006/relationships/oleObject" Target="../embeddings/oleObject232.bin"/><Relationship Id="rId7" Type="http://schemas.openxmlformats.org/officeDocument/2006/relationships/oleObject" Target="../embeddings/oleObject234.bin"/><Relationship Id="rId12" Type="http://schemas.openxmlformats.org/officeDocument/2006/relationships/oleObject" Target="../embeddings/oleObject236.bin"/><Relationship Id="rId17" Type="http://schemas.openxmlformats.org/officeDocument/2006/relationships/image" Target="../media/image25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38.bin"/><Relationship Id="rId1" Type="http://schemas.openxmlformats.org/officeDocument/2006/relationships/vmlDrawing" Target="../drawings/vmlDrawing39.vml"/><Relationship Id="rId6" Type="http://schemas.openxmlformats.org/officeDocument/2006/relationships/image" Target="../media/image253.wmf"/><Relationship Id="rId11" Type="http://schemas.openxmlformats.org/officeDocument/2006/relationships/image" Target="../media/image255.wmf"/><Relationship Id="rId5" Type="http://schemas.openxmlformats.org/officeDocument/2006/relationships/oleObject" Target="../embeddings/oleObject233.bin"/><Relationship Id="rId15" Type="http://schemas.openxmlformats.org/officeDocument/2006/relationships/image" Target="../media/image256.wmf"/><Relationship Id="rId10" Type="http://schemas.openxmlformats.org/officeDocument/2006/relationships/oleObject" Target="../embeddings/oleObject235.bin"/><Relationship Id="rId19" Type="http://schemas.openxmlformats.org/officeDocument/2006/relationships/image" Target="../media/image258.wmf"/><Relationship Id="rId4" Type="http://schemas.openxmlformats.org/officeDocument/2006/relationships/image" Target="../media/image252.wmf"/><Relationship Id="rId9" Type="http://schemas.openxmlformats.org/officeDocument/2006/relationships/image" Target="../media/image259.jpeg"/><Relationship Id="rId14" Type="http://schemas.openxmlformats.org/officeDocument/2006/relationships/oleObject" Target="../embeddings/oleObject237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2.wmf"/><Relationship Id="rId13" Type="http://schemas.openxmlformats.org/officeDocument/2006/relationships/oleObject" Target="../embeddings/oleObject245.bin"/><Relationship Id="rId18" Type="http://schemas.openxmlformats.org/officeDocument/2006/relationships/image" Target="../media/image267.wmf"/><Relationship Id="rId3" Type="http://schemas.openxmlformats.org/officeDocument/2006/relationships/oleObject" Target="../embeddings/oleObject240.bin"/><Relationship Id="rId21" Type="http://schemas.openxmlformats.org/officeDocument/2006/relationships/oleObject" Target="../embeddings/oleObject249.bin"/><Relationship Id="rId7" Type="http://schemas.openxmlformats.org/officeDocument/2006/relationships/oleObject" Target="../embeddings/oleObject242.bin"/><Relationship Id="rId12" Type="http://schemas.openxmlformats.org/officeDocument/2006/relationships/image" Target="../media/image264.wmf"/><Relationship Id="rId17" Type="http://schemas.openxmlformats.org/officeDocument/2006/relationships/oleObject" Target="../embeddings/oleObject247.bin"/><Relationship Id="rId25" Type="http://schemas.openxmlformats.org/officeDocument/2006/relationships/image" Target="../media/image271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66.wmf"/><Relationship Id="rId20" Type="http://schemas.openxmlformats.org/officeDocument/2006/relationships/image" Target="../media/image268.wmf"/><Relationship Id="rId1" Type="http://schemas.openxmlformats.org/officeDocument/2006/relationships/vmlDrawing" Target="../drawings/vmlDrawing40.vml"/><Relationship Id="rId6" Type="http://schemas.openxmlformats.org/officeDocument/2006/relationships/image" Target="../media/image261.wmf"/><Relationship Id="rId11" Type="http://schemas.openxmlformats.org/officeDocument/2006/relationships/oleObject" Target="../embeddings/oleObject244.bin"/><Relationship Id="rId24" Type="http://schemas.openxmlformats.org/officeDocument/2006/relationships/image" Target="../media/image270.wmf"/><Relationship Id="rId5" Type="http://schemas.openxmlformats.org/officeDocument/2006/relationships/oleObject" Target="../embeddings/oleObject241.bin"/><Relationship Id="rId15" Type="http://schemas.openxmlformats.org/officeDocument/2006/relationships/oleObject" Target="../embeddings/oleObject246.bin"/><Relationship Id="rId23" Type="http://schemas.openxmlformats.org/officeDocument/2006/relationships/oleObject" Target="../embeddings/oleObject250.bin"/><Relationship Id="rId10" Type="http://schemas.openxmlformats.org/officeDocument/2006/relationships/image" Target="../media/image263.wmf"/><Relationship Id="rId19" Type="http://schemas.openxmlformats.org/officeDocument/2006/relationships/oleObject" Target="../embeddings/oleObject248.bin"/><Relationship Id="rId4" Type="http://schemas.openxmlformats.org/officeDocument/2006/relationships/image" Target="../media/image260.wmf"/><Relationship Id="rId9" Type="http://schemas.openxmlformats.org/officeDocument/2006/relationships/oleObject" Target="../embeddings/oleObject243.bin"/><Relationship Id="rId14" Type="http://schemas.openxmlformats.org/officeDocument/2006/relationships/image" Target="../media/image265.wmf"/><Relationship Id="rId22" Type="http://schemas.openxmlformats.org/officeDocument/2006/relationships/image" Target="../media/image269.w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4.wmf"/><Relationship Id="rId13" Type="http://schemas.openxmlformats.org/officeDocument/2006/relationships/image" Target="../media/image277.jpeg"/><Relationship Id="rId3" Type="http://schemas.openxmlformats.org/officeDocument/2006/relationships/oleObject" Target="../embeddings/oleObject251.bin"/><Relationship Id="rId7" Type="http://schemas.openxmlformats.org/officeDocument/2006/relationships/oleObject" Target="../embeddings/oleObject253.bin"/><Relationship Id="rId12" Type="http://schemas.openxmlformats.org/officeDocument/2006/relationships/image" Target="../media/image27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273.wmf"/><Relationship Id="rId11" Type="http://schemas.openxmlformats.org/officeDocument/2006/relationships/oleObject" Target="../embeddings/oleObject255.bin"/><Relationship Id="rId5" Type="http://schemas.openxmlformats.org/officeDocument/2006/relationships/oleObject" Target="../embeddings/oleObject252.bin"/><Relationship Id="rId10" Type="http://schemas.openxmlformats.org/officeDocument/2006/relationships/image" Target="../media/image275.wmf"/><Relationship Id="rId4" Type="http://schemas.openxmlformats.org/officeDocument/2006/relationships/image" Target="../media/image272.wmf"/><Relationship Id="rId9" Type="http://schemas.openxmlformats.org/officeDocument/2006/relationships/oleObject" Target="../embeddings/oleObject254.bin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wmf"/><Relationship Id="rId13" Type="http://schemas.openxmlformats.org/officeDocument/2006/relationships/oleObject" Target="../embeddings/oleObject262.bin"/><Relationship Id="rId18" Type="http://schemas.openxmlformats.org/officeDocument/2006/relationships/image" Target="../media/image283.wmf"/><Relationship Id="rId3" Type="http://schemas.openxmlformats.org/officeDocument/2006/relationships/oleObject" Target="../embeddings/oleObject256.bin"/><Relationship Id="rId21" Type="http://schemas.openxmlformats.org/officeDocument/2006/relationships/image" Target="../media/image285.jpeg"/><Relationship Id="rId7" Type="http://schemas.openxmlformats.org/officeDocument/2006/relationships/oleObject" Target="../embeddings/oleObject258.bin"/><Relationship Id="rId12" Type="http://schemas.openxmlformats.org/officeDocument/2006/relationships/oleObject" Target="../embeddings/oleObject261.bin"/><Relationship Id="rId17" Type="http://schemas.openxmlformats.org/officeDocument/2006/relationships/oleObject" Target="../embeddings/oleObject26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82.wmf"/><Relationship Id="rId20" Type="http://schemas.openxmlformats.org/officeDocument/2006/relationships/image" Target="../media/image284.wmf"/><Relationship Id="rId1" Type="http://schemas.openxmlformats.org/officeDocument/2006/relationships/vmlDrawing" Target="../drawings/vmlDrawing42.vml"/><Relationship Id="rId6" Type="http://schemas.openxmlformats.org/officeDocument/2006/relationships/image" Target="../media/image279.wmf"/><Relationship Id="rId11" Type="http://schemas.openxmlformats.org/officeDocument/2006/relationships/oleObject" Target="../embeddings/oleObject260.bin"/><Relationship Id="rId5" Type="http://schemas.openxmlformats.org/officeDocument/2006/relationships/oleObject" Target="../embeddings/oleObject257.bin"/><Relationship Id="rId15" Type="http://schemas.openxmlformats.org/officeDocument/2006/relationships/oleObject" Target="../embeddings/oleObject263.bin"/><Relationship Id="rId10" Type="http://schemas.openxmlformats.org/officeDocument/2006/relationships/image" Target="../media/image11.wmf"/><Relationship Id="rId19" Type="http://schemas.openxmlformats.org/officeDocument/2006/relationships/oleObject" Target="../embeddings/oleObject265.bin"/><Relationship Id="rId4" Type="http://schemas.openxmlformats.org/officeDocument/2006/relationships/image" Target="../media/image278.wmf"/><Relationship Id="rId9" Type="http://schemas.openxmlformats.org/officeDocument/2006/relationships/oleObject" Target="../embeddings/oleObject259.bin"/><Relationship Id="rId14" Type="http://schemas.openxmlformats.org/officeDocument/2006/relationships/image" Target="../media/image281.w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8.wmf"/><Relationship Id="rId13" Type="http://schemas.openxmlformats.org/officeDocument/2006/relationships/oleObject" Target="../embeddings/oleObject271.bin"/><Relationship Id="rId3" Type="http://schemas.openxmlformats.org/officeDocument/2006/relationships/oleObject" Target="../embeddings/oleObject266.bin"/><Relationship Id="rId7" Type="http://schemas.openxmlformats.org/officeDocument/2006/relationships/oleObject" Target="../embeddings/oleObject268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287.wmf"/><Relationship Id="rId11" Type="http://schemas.openxmlformats.org/officeDocument/2006/relationships/oleObject" Target="../embeddings/oleObject270.bin"/><Relationship Id="rId5" Type="http://schemas.openxmlformats.org/officeDocument/2006/relationships/oleObject" Target="../embeddings/oleObject267.bin"/><Relationship Id="rId10" Type="http://schemas.openxmlformats.org/officeDocument/2006/relationships/image" Target="../media/image289.wmf"/><Relationship Id="rId4" Type="http://schemas.openxmlformats.org/officeDocument/2006/relationships/image" Target="../media/image286.wmf"/><Relationship Id="rId9" Type="http://schemas.openxmlformats.org/officeDocument/2006/relationships/oleObject" Target="../embeddings/oleObject269.bin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wmf"/><Relationship Id="rId13" Type="http://schemas.openxmlformats.org/officeDocument/2006/relationships/oleObject" Target="../embeddings/oleObject277.bin"/><Relationship Id="rId3" Type="http://schemas.openxmlformats.org/officeDocument/2006/relationships/oleObject" Target="../embeddings/oleObject272.bin"/><Relationship Id="rId7" Type="http://schemas.openxmlformats.org/officeDocument/2006/relationships/oleObject" Target="../embeddings/oleObject274.bin"/><Relationship Id="rId12" Type="http://schemas.openxmlformats.org/officeDocument/2006/relationships/image" Target="../media/image294.wmf"/><Relationship Id="rId17" Type="http://schemas.openxmlformats.org/officeDocument/2006/relationships/image" Target="../media/image29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78.bin"/><Relationship Id="rId1" Type="http://schemas.openxmlformats.org/officeDocument/2006/relationships/vmlDrawing" Target="../drawings/vmlDrawing44.vml"/><Relationship Id="rId6" Type="http://schemas.openxmlformats.org/officeDocument/2006/relationships/image" Target="../media/image291.wmf"/><Relationship Id="rId11" Type="http://schemas.openxmlformats.org/officeDocument/2006/relationships/oleObject" Target="../embeddings/oleObject276.bin"/><Relationship Id="rId5" Type="http://schemas.openxmlformats.org/officeDocument/2006/relationships/oleObject" Target="../embeddings/oleObject273.bin"/><Relationship Id="rId15" Type="http://schemas.openxmlformats.org/officeDocument/2006/relationships/image" Target="../media/image297.jpeg"/><Relationship Id="rId10" Type="http://schemas.openxmlformats.org/officeDocument/2006/relationships/image" Target="../media/image293.wmf"/><Relationship Id="rId4" Type="http://schemas.openxmlformats.org/officeDocument/2006/relationships/image" Target="../media/image290.wmf"/><Relationship Id="rId9" Type="http://schemas.openxmlformats.org/officeDocument/2006/relationships/oleObject" Target="../embeddings/oleObject275.bin"/><Relationship Id="rId14" Type="http://schemas.openxmlformats.org/officeDocument/2006/relationships/image" Target="../media/image295.wm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3.jpeg"/><Relationship Id="rId13" Type="http://schemas.openxmlformats.org/officeDocument/2006/relationships/oleObject" Target="../embeddings/oleObject283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99.wmf"/><Relationship Id="rId12" Type="http://schemas.openxmlformats.org/officeDocument/2006/relationships/image" Target="../media/image30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02.wmf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280.bin"/><Relationship Id="rId11" Type="http://schemas.openxmlformats.org/officeDocument/2006/relationships/oleObject" Target="../embeddings/oleObject282.bin"/><Relationship Id="rId5" Type="http://schemas.openxmlformats.org/officeDocument/2006/relationships/image" Target="../media/image298.wmf"/><Relationship Id="rId15" Type="http://schemas.openxmlformats.org/officeDocument/2006/relationships/oleObject" Target="../embeddings/oleObject284.bin"/><Relationship Id="rId10" Type="http://schemas.openxmlformats.org/officeDocument/2006/relationships/image" Target="../media/image11.wmf"/><Relationship Id="rId4" Type="http://schemas.openxmlformats.org/officeDocument/2006/relationships/oleObject" Target="../embeddings/oleObject279.bin"/><Relationship Id="rId9" Type="http://schemas.openxmlformats.org/officeDocument/2006/relationships/oleObject" Target="../embeddings/oleObject281.bin"/><Relationship Id="rId14" Type="http://schemas.openxmlformats.org/officeDocument/2006/relationships/image" Target="../media/image301.w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5.wmf"/><Relationship Id="rId13" Type="http://schemas.openxmlformats.org/officeDocument/2006/relationships/image" Target="../media/image307.wmf"/><Relationship Id="rId3" Type="http://schemas.openxmlformats.org/officeDocument/2006/relationships/oleObject" Target="../embeddings/oleObject285.bin"/><Relationship Id="rId7" Type="http://schemas.openxmlformats.org/officeDocument/2006/relationships/oleObject" Target="../embeddings/oleObject287.bin"/><Relationship Id="rId12" Type="http://schemas.openxmlformats.org/officeDocument/2006/relationships/oleObject" Target="../embeddings/oleObject28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304.wmf"/><Relationship Id="rId11" Type="http://schemas.openxmlformats.org/officeDocument/2006/relationships/image" Target="../media/image308.jpeg"/><Relationship Id="rId5" Type="http://schemas.openxmlformats.org/officeDocument/2006/relationships/oleObject" Target="../embeddings/oleObject286.bin"/><Relationship Id="rId10" Type="http://schemas.openxmlformats.org/officeDocument/2006/relationships/image" Target="../media/image306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288.bin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1.wmf"/><Relationship Id="rId3" Type="http://schemas.openxmlformats.org/officeDocument/2006/relationships/oleObject" Target="../embeddings/oleObject290.bin"/><Relationship Id="rId7" Type="http://schemas.openxmlformats.org/officeDocument/2006/relationships/oleObject" Target="../embeddings/oleObject29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310.wmf"/><Relationship Id="rId5" Type="http://schemas.openxmlformats.org/officeDocument/2006/relationships/oleObject" Target="../embeddings/oleObject291.bin"/><Relationship Id="rId4" Type="http://schemas.openxmlformats.org/officeDocument/2006/relationships/image" Target="../media/image30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8.vml"/><Relationship Id="rId6" Type="http://schemas.openxmlformats.org/officeDocument/2006/relationships/image" Target="../media/image313.wmf"/><Relationship Id="rId5" Type="http://schemas.openxmlformats.org/officeDocument/2006/relationships/oleObject" Target="../embeddings/oleObject294.bin"/><Relationship Id="rId4" Type="http://schemas.openxmlformats.org/officeDocument/2006/relationships/image" Target="../media/image31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8.bin"/><Relationship Id="rId3" Type="http://schemas.openxmlformats.org/officeDocument/2006/relationships/image" Target="../media/image10.png"/><Relationship Id="rId7" Type="http://schemas.openxmlformats.org/officeDocument/2006/relationships/oleObject" Target="../embeddings/oleObject4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7.bin"/><Relationship Id="rId5" Type="http://schemas.openxmlformats.org/officeDocument/2006/relationships/image" Target="../media/image5.wmf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6.wmf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6.bin"/><Relationship Id="rId1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16.jpe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3.wmf"/><Relationship Id="rId10" Type="http://schemas.openxmlformats.org/officeDocument/2006/relationships/image" Target="../media/image17.e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b="1" i="1" dirty="0" smtClean="0"/>
              <a:t>Electrostatics</a:t>
            </a:r>
            <a:endParaRPr lang="en-US" sz="8800" b="1" i="1" dirty="0"/>
          </a:p>
        </p:txBody>
      </p:sp>
    </p:spTree>
    <p:extLst>
      <p:ext uri="{BB962C8B-B14F-4D97-AF65-F5344CB8AC3E}">
        <p14:creationId xmlns:p14="http://schemas.microsoft.com/office/powerpoint/2010/main" val="3381132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0"/>
            <a:ext cx="8420100" cy="457200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altLang="zh-TW" sz="2800" b="1" smtClean="0">
                <a:latin typeface="Arial" panose="020B0604020202020204" pitchFamily="34" charset="0"/>
              </a:rPr>
              <a:t>2.1.4  Continuous  Charge  Distributions</a:t>
            </a:r>
            <a:endParaRPr lang="en-US" altLang="zh-TW" sz="2800" smtClean="0">
              <a:latin typeface="Arial" panose="020B0604020202020204" pitchFamily="34" charset="0"/>
            </a:endParaRP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666750" y="6572250"/>
          <a:ext cx="106680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6" name="文件" r:id="rId3" imgW="1068120" imgH="1027440" progId="Word.Document.8">
                  <p:embed/>
                </p:oleObj>
              </mc:Choice>
              <mc:Fallback>
                <p:oleObj name="文件" r:id="rId3" imgW="1068120" imgH="102744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" y="6572250"/>
                        <a:ext cx="1066800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2" name="Text Box 25"/>
          <p:cNvSpPr txBox="1">
            <a:spLocks noChangeArrowheads="1"/>
          </p:cNvSpPr>
          <p:nvPr/>
        </p:nvSpPr>
        <p:spPr bwMode="auto">
          <a:xfrm>
            <a:off x="4633913" y="11414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en-US" altLang="zh-TW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33" name="Text Box 28"/>
          <p:cNvSpPr txBox="1">
            <a:spLocks noChangeArrowheads="1"/>
          </p:cNvSpPr>
          <p:nvPr/>
        </p:nvSpPr>
        <p:spPr bwMode="auto">
          <a:xfrm>
            <a:off x="4557713" y="9890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en-US" altLang="zh-TW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5134" name="群組 28"/>
          <p:cNvGrpSpPr>
            <a:grpSpLocks/>
          </p:cNvGrpSpPr>
          <p:nvPr/>
        </p:nvGrpSpPr>
        <p:grpSpPr bwMode="auto">
          <a:xfrm>
            <a:off x="279400" y="2781300"/>
            <a:ext cx="8416925" cy="3660775"/>
            <a:chOff x="545248" y="3100768"/>
            <a:chExt cx="8251099" cy="3231460"/>
          </a:xfrm>
        </p:grpSpPr>
        <p:graphicFrame>
          <p:nvGraphicFramePr>
            <p:cNvPr id="5123" name="Object 78"/>
            <p:cNvGraphicFramePr>
              <a:graphicFrameLocks noChangeAspect="1"/>
            </p:cNvGraphicFramePr>
            <p:nvPr/>
          </p:nvGraphicFramePr>
          <p:xfrm>
            <a:off x="545248" y="3232493"/>
            <a:ext cx="1406826" cy="8856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97" name="Equation" r:id="rId5" imgW="1434960" imgH="1002960" progId="Equation.DSMT4">
                    <p:embed/>
                  </p:oleObj>
                </mc:Choice>
                <mc:Fallback>
                  <p:oleObj name="Equation" r:id="rId5" imgW="1434960" imgH="1002960" progId="Equation.DSMT4">
                    <p:embed/>
                    <p:pic>
                      <p:nvPicPr>
                        <p:cNvPr id="0" name="Object 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5248" y="3232493"/>
                          <a:ext cx="1406826" cy="8856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40" name="Text Box 83"/>
            <p:cNvSpPr txBox="1">
              <a:spLocks noChangeArrowheads="1"/>
            </p:cNvSpPr>
            <p:nvPr/>
          </p:nvSpPr>
          <p:spPr bwMode="auto">
            <a:xfrm>
              <a:off x="4279518" y="3288092"/>
              <a:ext cx="426085" cy="570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3600" b="1">
                  <a:solidFill>
                    <a:schemeClr val="tx1"/>
                  </a:solidFill>
                  <a:latin typeface="Times New Roman" panose="02020603050405020304" pitchFamily="18" charset="0"/>
                </a:rPr>
                <a:t>~</a:t>
              </a:r>
            </a:p>
          </p:txBody>
        </p:sp>
        <p:sp>
          <p:nvSpPr>
            <p:cNvPr id="5141" name="Text Box 85"/>
            <p:cNvSpPr txBox="1">
              <a:spLocks noChangeArrowheads="1"/>
            </p:cNvSpPr>
            <p:nvPr/>
          </p:nvSpPr>
          <p:spPr bwMode="auto">
            <a:xfrm>
              <a:off x="6608506" y="3227882"/>
              <a:ext cx="426085" cy="570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3600" b="1">
                  <a:solidFill>
                    <a:schemeClr val="tx1"/>
                  </a:solidFill>
                  <a:latin typeface="Times New Roman" panose="02020603050405020304" pitchFamily="18" charset="0"/>
                </a:rPr>
                <a:t>~</a:t>
              </a:r>
            </a:p>
          </p:txBody>
        </p:sp>
        <p:sp>
          <p:nvSpPr>
            <p:cNvPr id="5142" name="Text Box 86"/>
            <p:cNvSpPr txBox="1">
              <a:spLocks noChangeArrowheads="1"/>
            </p:cNvSpPr>
            <p:nvPr/>
          </p:nvSpPr>
          <p:spPr bwMode="auto">
            <a:xfrm>
              <a:off x="2205171" y="3288089"/>
              <a:ext cx="451112" cy="570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3600" b="1">
                  <a:solidFill>
                    <a:schemeClr val="tx1"/>
                  </a:solidFill>
                  <a:latin typeface="Times New Roman" panose="02020603050405020304" pitchFamily="18" charset="0"/>
                </a:rPr>
                <a:t>~</a:t>
              </a:r>
            </a:p>
          </p:txBody>
        </p:sp>
        <p:graphicFrame>
          <p:nvGraphicFramePr>
            <p:cNvPr id="5124" name="Object 88"/>
            <p:cNvGraphicFramePr>
              <a:graphicFrameLocks noChangeAspect="1"/>
            </p:cNvGraphicFramePr>
            <p:nvPr/>
          </p:nvGraphicFramePr>
          <p:xfrm>
            <a:off x="2661594" y="3161026"/>
            <a:ext cx="1618382" cy="9304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98" name="Equation" r:id="rId7" imgW="1650960" imgH="1054080" progId="Equation.DSMT4">
                    <p:embed/>
                  </p:oleObj>
                </mc:Choice>
                <mc:Fallback>
                  <p:oleObj name="Equation" r:id="rId7" imgW="1650960" imgH="1054080" progId="Equation.DSMT4">
                    <p:embed/>
                    <p:pic>
                      <p:nvPicPr>
                        <p:cNvPr id="0" name="Object 8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61594" y="3161026"/>
                          <a:ext cx="1618382" cy="9304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5" name="Object 89"/>
            <p:cNvGraphicFramePr>
              <a:graphicFrameLocks noChangeAspect="1"/>
            </p:cNvGraphicFramePr>
            <p:nvPr/>
          </p:nvGraphicFramePr>
          <p:xfrm>
            <a:off x="4359647" y="3120036"/>
            <a:ext cx="2178284" cy="9976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99" name="Equation" r:id="rId9" imgW="2222280" imgH="1130040" progId="Equation.DSMT4">
                    <p:embed/>
                  </p:oleObj>
                </mc:Choice>
                <mc:Fallback>
                  <p:oleObj name="Equation" r:id="rId9" imgW="2222280" imgH="1130040" progId="Equation.DSMT4">
                    <p:embed/>
                    <p:pic>
                      <p:nvPicPr>
                        <p:cNvPr id="0" name="Object 8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59647" y="3120036"/>
                          <a:ext cx="2178284" cy="9976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6" name="Object 90"/>
            <p:cNvGraphicFramePr>
              <a:graphicFrameLocks noChangeAspect="1"/>
            </p:cNvGraphicFramePr>
            <p:nvPr/>
          </p:nvGraphicFramePr>
          <p:xfrm>
            <a:off x="6642957" y="3100768"/>
            <a:ext cx="2153390" cy="930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0" name="Equation" r:id="rId11" imgW="2197080" imgH="1054080" progId="Equation.DSMT4">
                    <p:embed/>
                  </p:oleObj>
                </mc:Choice>
                <mc:Fallback>
                  <p:oleObj name="Equation" r:id="rId11" imgW="2197080" imgH="1054080" progId="Equation.DSMT4">
                    <p:embed/>
                    <p:pic>
                      <p:nvPicPr>
                        <p:cNvPr id="0" name="Object 9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2957" y="3100768"/>
                          <a:ext cx="2153390" cy="9303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7" name="Object 91"/>
            <p:cNvGraphicFramePr>
              <a:graphicFrameLocks noChangeAspect="1"/>
            </p:cNvGraphicFramePr>
            <p:nvPr/>
          </p:nvGraphicFramePr>
          <p:xfrm>
            <a:off x="853380" y="4319922"/>
            <a:ext cx="2886796" cy="8968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1" name="Equation" r:id="rId13" imgW="2946240" imgH="1015920" progId="Equation.DSMT4">
                    <p:embed/>
                  </p:oleObj>
                </mc:Choice>
                <mc:Fallback>
                  <p:oleObj name="Equation" r:id="rId13" imgW="2946240" imgH="1015920" progId="Equation.DSMT4">
                    <p:embed/>
                    <p:pic>
                      <p:nvPicPr>
                        <p:cNvPr id="0" name="Object 9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3380" y="4319922"/>
                          <a:ext cx="2886796" cy="8968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8" name="Object 92"/>
            <p:cNvGraphicFramePr>
              <a:graphicFrameLocks noChangeAspect="1"/>
            </p:cNvGraphicFramePr>
            <p:nvPr/>
          </p:nvGraphicFramePr>
          <p:xfrm>
            <a:off x="5198097" y="4242850"/>
            <a:ext cx="3210311" cy="975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2" name="Equation" r:id="rId15" imgW="3276360" imgH="1104840" progId="Equation.DSMT4">
                    <p:embed/>
                  </p:oleObj>
                </mc:Choice>
                <mc:Fallback>
                  <p:oleObj name="Equation" r:id="rId15" imgW="3276360" imgH="1104840" progId="Equation.DSMT4">
                    <p:embed/>
                    <p:pic>
                      <p:nvPicPr>
                        <p:cNvPr id="0" name="Object 9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98097" y="4242850"/>
                          <a:ext cx="3210311" cy="9753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9" name="Object 93"/>
            <p:cNvGraphicFramePr>
              <a:graphicFrameLocks noChangeAspect="1"/>
            </p:cNvGraphicFramePr>
            <p:nvPr/>
          </p:nvGraphicFramePr>
          <p:xfrm>
            <a:off x="813120" y="5457800"/>
            <a:ext cx="3683376" cy="8744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3" name="Equation" r:id="rId17" imgW="3759120" imgH="990360" progId="Equation.DSMT4">
                    <p:embed/>
                  </p:oleObj>
                </mc:Choice>
                <mc:Fallback>
                  <p:oleObj name="Equation" r:id="rId17" imgW="3759120" imgH="990360" progId="Equation.DSMT4">
                    <p:embed/>
                    <p:pic>
                      <p:nvPicPr>
                        <p:cNvPr id="0" name="Object 9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3120" y="5457800"/>
                          <a:ext cx="3683376" cy="8744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30" name="Object 94"/>
            <p:cNvGraphicFramePr>
              <a:graphicFrameLocks noChangeAspect="1"/>
            </p:cNvGraphicFramePr>
            <p:nvPr/>
          </p:nvGraphicFramePr>
          <p:xfrm>
            <a:off x="5179423" y="5323273"/>
            <a:ext cx="3608682" cy="975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04" name="Equation" r:id="rId19" imgW="3682800" imgH="1104840" progId="Equation.DSMT4">
                    <p:embed/>
                  </p:oleObj>
                </mc:Choice>
                <mc:Fallback>
                  <p:oleObj name="Equation" r:id="rId19" imgW="3682800" imgH="1104840" progId="Equation.DSMT4">
                    <p:embed/>
                    <p:pic>
                      <p:nvPicPr>
                        <p:cNvPr id="0" name="Object 9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9423" y="5323273"/>
                          <a:ext cx="3608682" cy="9753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5135" name="Picture 102" descr="D:\ACDSee32\WINZIP\3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908050"/>
            <a:ext cx="9848850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6" name="Rectangle 104"/>
          <p:cNvSpPr>
            <a:spLocks noChangeArrowheads="1"/>
          </p:cNvSpPr>
          <p:nvPr/>
        </p:nvSpPr>
        <p:spPr bwMode="auto">
          <a:xfrm>
            <a:off x="1371600" y="1631950"/>
            <a:ext cx="3048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5137" name="Rectangle 105"/>
          <p:cNvSpPr>
            <a:spLocks noChangeArrowheads="1"/>
          </p:cNvSpPr>
          <p:nvPr/>
        </p:nvSpPr>
        <p:spPr bwMode="auto">
          <a:xfrm>
            <a:off x="3657600" y="1631950"/>
            <a:ext cx="3048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5138" name="Rectangle 106"/>
          <p:cNvSpPr>
            <a:spLocks noChangeArrowheads="1"/>
          </p:cNvSpPr>
          <p:nvPr/>
        </p:nvSpPr>
        <p:spPr bwMode="auto">
          <a:xfrm>
            <a:off x="5791200" y="1479550"/>
            <a:ext cx="3048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5139" name="Rectangle 114"/>
          <p:cNvSpPr>
            <a:spLocks noChangeArrowheads="1"/>
          </p:cNvSpPr>
          <p:nvPr/>
        </p:nvSpPr>
        <p:spPr bwMode="auto">
          <a:xfrm>
            <a:off x="8686800" y="55626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A250-07A1-4F32-8EA1-C4BF49CA9B00}" type="slidenum">
              <a:rPr lang="en-US" altLang="zh-TW" smtClean="0"/>
              <a:pPr/>
              <a:t>10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7"/>
          <p:cNvGraphicFramePr>
            <a:graphicFrameLocks noChangeAspect="1"/>
          </p:cNvGraphicFramePr>
          <p:nvPr/>
        </p:nvGraphicFramePr>
        <p:xfrm>
          <a:off x="374650" y="1500188"/>
          <a:ext cx="7840663" cy="2662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0" name="Equation" r:id="rId3" imgW="9194760" imgH="2654280" progId="Equation.DSMT4">
                  <p:embed/>
                </p:oleObj>
              </mc:Choice>
              <mc:Fallback>
                <p:oleObj name="Equation" r:id="rId3" imgW="9194760" imgH="26542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" y="1500188"/>
                        <a:ext cx="7840663" cy="2662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381000" y="0"/>
            <a:ext cx="967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TW" b="1">
                <a:solidFill>
                  <a:schemeClr val="tx1"/>
                </a:solidFill>
              </a:rPr>
              <a:t>2.1.4 (2)</a:t>
            </a:r>
            <a:endParaRPr lang="en-US" altLang="zh-TW" sz="2500">
              <a:solidFill>
                <a:srgbClr val="FF0000"/>
              </a:solidFill>
            </a:endParaRPr>
          </a:p>
        </p:txBody>
      </p:sp>
      <p:graphicFrame>
        <p:nvGraphicFramePr>
          <p:cNvPr id="6147" name="Object 14"/>
          <p:cNvGraphicFramePr>
            <a:graphicFrameLocks/>
          </p:cNvGraphicFramePr>
          <p:nvPr/>
        </p:nvGraphicFramePr>
        <p:xfrm>
          <a:off x="833438" y="4391025"/>
          <a:ext cx="5827712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1" name="Equation" r:id="rId5" imgW="5829120" imgH="761760" progId="Equation.DSMT4">
                  <p:embed/>
                </p:oleObj>
              </mc:Choice>
              <mc:Fallback>
                <p:oleObj name="Equation" r:id="rId5" imgW="5829120" imgH="761760" progId="Equation.DSMT4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438" y="4391025"/>
                        <a:ext cx="5827712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Text Box 18"/>
          <p:cNvSpPr txBox="1">
            <a:spLocks noChangeArrowheads="1"/>
          </p:cNvSpPr>
          <p:nvPr/>
        </p:nvSpPr>
        <p:spPr bwMode="auto">
          <a:xfrm>
            <a:off x="57150" y="4437063"/>
            <a:ext cx="447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  <a:sym typeface="MT Extra" panose="05050102010205020202" pitchFamily="18" charset="2"/>
              </a:rPr>
              <a:t></a:t>
            </a:r>
            <a:endParaRPr lang="en-US" altLang="zh-TW" sz="2400">
              <a:solidFill>
                <a:schemeClr val="tx1"/>
              </a:solidFill>
            </a:endParaRPr>
          </a:p>
        </p:txBody>
      </p:sp>
      <p:grpSp>
        <p:nvGrpSpPr>
          <p:cNvPr id="6154" name="Group 23"/>
          <p:cNvGrpSpPr>
            <a:grpSpLocks/>
          </p:cNvGrpSpPr>
          <p:nvPr/>
        </p:nvGrpSpPr>
        <p:grpSpPr bwMode="auto">
          <a:xfrm>
            <a:off x="200025" y="981075"/>
            <a:ext cx="8761413" cy="487363"/>
            <a:chOff x="344" y="693"/>
            <a:chExt cx="5519" cy="307"/>
          </a:xfrm>
        </p:grpSpPr>
        <p:graphicFrame>
          <p:nvGraphicFramePr>
            <p:cNvPr id="6150" name="Object 6"/>
            <p:cNvGraphicFramePr>
              <a:graphicFrameLocks noChangeAspect="1"/>
            </p:cNvGraphicFramePr>
            <p:nvPr/>
          </p:nvGraphicFramePr>
          <p:xfrm>
            <a:off x="1962" y="704"/>
            <a:ext cx="1240" cy="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2" name="Equation" r:id="rId7" imgW="1574640" imgH="469800" progId="Equation.DSMT4">
                    <p:embed/>
                  </p:oleObj>
                </mc:Choice>
                <mc:Fallback>
                  <p:oleObj name="Equation" r:id="rId7" imgW="1574640" imgH="469800" progId="Equation.DSMT4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2" y="704"/>
                          <a:ext cx="1240" cy="2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51" name="Object 8"/>
            <p:cNvGraphicFramePr>
              <a:graphicFrameLocks noChangeAspect="1"/>
            </p:cNvGraphicFramePr>
            <p:nvPr/>
          </p:nvGraphicFramePr>
          <p:xfrm>
            <a:off x="5062" y="693"/>
            <a:ext cx="801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3" name="Equation" r:id="rId9" imgW="1244520" imgH="469800" progId="Equation.DSMT4">
                    <p:embed/>
                  </p:oleObj>
                </mc:Choice>
                <mc:Fallback>
                  <p:oleObj name="Equation" r:id="rId9" imgW="1244520" imgH="469800" progId="Equation.DSMT4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62" y="693"/>
                          <a:ext cx="801" cy="3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6" name="Text Box 9"/>
            <p:cNvSpPr txBox="1">
              <a:spLocks noChangeArrowheads="1"/>
            </p:cNvSpPr>
            <p:nvPr/>
          </p:nvSpPr>
          <p:spPr bwMode="auto">
            <a:xfrm>
              <a:off x="3202" y="693"/>
              <a:ext cx="190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the source point is at</a:t>
              </a:r>
            </a:p>
          </p:txBody>
        </p:sp>
        <p:sp>
          <p:nvSpPr>
            <p:cNvPr id="6157" name="Text Box 12"/>
            <p:cNvSpPr txBox="1">
              <a:spLocks noChangeArrowheads="1"/>
            </p:cNvSpPr>
            <p:nvPr/>
          </p:nvSpPr>
          <p:spPr bwMode="auto">
            <a:xfrm>
              <a:off x="344" y="695"/>
              <a:ext cx="1635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sz="2400">
                  <a:solidFill>
                    <a:schemeClr val="tx1"/>
                  </a:solidFill>
                </a:rPr>
                <a:t>the test point is at</a:t>
              </a:r>
            </a:p>
          </p:txBody>
        </p:sp>
      </p:grpSp>
      <p:sp>
        <p:nvSpPr>
          <p:cNvPr id="6155" name="Text Box 21"/>
          <p:cNvSpPr txBox="1">
            <a:spLocks noChangeArrowheads="1"/>
          </p:cNvSpPr>
          <p:nvPr/>
        </p:nvSpPr>
        <p:spPr bwMode="auto">
          <a:xfrm>
            <a:off x="200025" y="620713"/>
            <a:ext cx="1468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Example:</a:t>
            </a:r>
          </a:p>
        </p:txBody>
      </p:sp>
      <p:graphicFrame>
        <p:nvGraphicFramePr>
          <p:cNvPr id="6148" name="Object 6"/>
          <p:cNvGraphicFramePr>
            <a:graphicFrameLocks/>
          </p:cNvGraphicFramePr>
          <p:nvPr/>
        </p:nvGraphicFramePr>
        <p:xfrm>
          <a:off x="1982788" y="5200650"/>
          <a:ext cx="50419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4" name="Equation" r:id="rId11" imgW="5041800" imgH="761760" progId="Equation.DSMT4">
                  <p:embed/>
                </p:oleObj>
              </mc:Choice>
              <mc:Fallback>
                <p:oleObj name="Equation" r:id="rId11" imgW="5041800" imgH="761760" progId="Equation.DSMT4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2788" y="5200650"/>
                        <a:ext cx="50419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15"/>
          <p:cNvGraphicFramePr>
            <a:graphicFrameLocks noChangeAspect="1"/>
          </p:cNvGraphicFramePr>
          <p:nvPr/>
        </p:nvGraphicFramePr>
        <p:xfrm>
          <a:off x="2033588" y="6064250"/>
          <a:ext cx="45720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5" name="Equation" r:id="rId13" imgW="4572000" imgH="723600" progId="Equation.DSMT4">
                  <p:embed/>
                </p:oleObj>
              </mc:Choice>
              <mc:Fallback>
                <p:oleObj name="Equation" r:id="rId13" imgW="4572000" imgH="7236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3588" y="6064250"/>
                        <a:ext cx="45720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A250-07A1-4F32-8EA1-C4BF49CA9B00}" type="slidenum">
              <a:rPr lang="en-US" altLang="zh-TW" smtClean="0"/>
              <a:pPr/>
              <a:t>11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7" name="Picture 1040" descr="D:\ACDSee32\EM\CH2\2.6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822" y="2435474"/>
            <a:ext cx="31559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Rectangle 1026"/>
          <p:cNvSpPr>
            <a:spLocks noChangeArrowheads="1"/>
          </p:cNvSpPr>
          <p:nvPr/>
        </p:nvSpPr>
        <p:spPr bwMode="auto">
          <a:xfrm>
            <a:off x="381000" y="0"/>
            <a:ext cx="967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TW" b="1">
                <a:solidFill>
                  <a:schemeClr val="tx1"/>
                </a:solidFill>
              </a:rPr>
              <a:t>2.1.4 (3)</a:t>
            </a:r>
            <a:endParaRPr lang="en-US" altLang="zh-TW" sz="2500">
              <a:solidFill>
                <a:srgbClr val="FF0000"/>
              </a:solidFill>
            </a:endParaRPr>
          </a:p>
        </p:txBody>
      </p:sp>
      <p:sp>
        <p:nvSpPr>
          <p:cNvPr id="7179" name="Text Box 1027"/>
          <p:cNvSpPr txBox="1">
            <a:spLocks noChangeArrowheads="1"/>
          </p:cNvSpPr>
          <p:nvPr/>
        </p:nvSpPr>
        <p:spPr bwMode="auto">
          <a:xfrm>
            <a:off x="273050" y="642938"/>
            <a:ext cx="93075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Example 2.1 Find the electric field a distance z above the midpoint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of a straight of length 2L, which carries a uniform line charge   </a:t>
            </a:r>
          </a:p>
        </p:txBody>
      </p:sp>
      <p:graphicFrame>
        <p:nvGraphicFramePr>
          <p:cNvPr id="7170" name="Object 1024"/>
          <p:cNvGraphicFramePr>
            <a:graphicFrameLocks noChangeAspect="1"/>
          </p:cNvGraphicFramePr>
          <p:nvPr/>
        </p:nvGraphicFramePr>
        <p:xfrm>
          <a:off x="8810625" y="1109663"/>
          <a:ext cx="239713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9" name="Equation" r:id="rId4" imgW="241200" imgH="291960" progId="Equation.DSMT4">
                  <p:embed/>
                </p:oleObj>
              </mc:Choice>
              <mc:Fallback>
                <p:oleObj name="Equation" r:id="rId4" imgW="241200" imgH="291960" progId="Equation.DSMT4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0625" y="1109663"/>
                        <a:ext cx="239713" cy="290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1025"/>
          <p:cNvGraphicFramePr>
            <a:graphicFrameLocks noChangeAspect="1"/>
          </p:cNvGraphicFramePr>
          <p:nvPr/>
        </p:nvGraphicFramePr>
        <p:xfrm>
          <a:off x="1495425" y="1773238"/>
          <a:ext cx="3459163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0" name="Equation" r:id="rId6" imgW="3136680" imgH="812520" progId="Equation.DSMT4">
                  <p:embed/>
                </p:oleObj>
              </mc:Choice>
              <mc:Fallback>
                <p:oleObj name="Equation" r:id="rId6" imgW="3136680" imgH="812520" progId="Equation.DSMT4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5425" y="1773238"/>
                        <a:ext cx="3459163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1026"/>
          <p:cNvGraphicFramePr>
            <a:graphicFrameLocks noChangeAspect="1"/>
          </p:cNvGraphicFramePr>
          <p:nvPr/>
        </p:nvGraphicFramePr>
        <p:xfrm>
          <a:off x="1574800" y="2540000"/>
          <a:ext cx="4130675" cy="310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1" name="Equation" r:id="rId8" imgW="3377880" imgH="3085920" progId="Equation.DSMT4">
                  <p:embed/>
                </p:oleObj>
              </mc:Choice>
              <mc:Fallback>
                <p:oleObj name="Equation" r:id="rId8" imgW="3377880" imgH="3085920" progId="Equation.DSMT4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4800" y="2540000"/>
                        <a:ext cx="4130675" cy="310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0" name="Text Box 1031"/>
          <p:cNvSpPr txBox="1">
            <a:spLocks noChangeArrowheads="1"/>
          </p:cNvSpPr>
          <p:nvPr/>
        </p:nvSpPr>
        <p:spPr bwMode="auto">
          <a:xfrm>
            <a:off x="609600" y="1481138"/>
            <a:ext cx="1384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/>
              <a:t>Solution:</a:t>
            </a:r>
          </a:p>
        </p:txBody>
      </p:sp>
      <p:sp>
        <p:nvSpPr>
          <p:cNvPr id="7181" name="Text Box 1034"/>
          <p:cNvSpPr txBox="1">
            <a:spLocks noChangeArrowheads="1"/>
          </p:cNvSpPr>
          <p:nvPr/>
        </p:nvSpPr>
        <p:spPr bwMode="auto">
          <a:xfrm>
            <a:off x="501650" y="5775325"/>
            <a:ext cx="1643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/>
              <a:t>(1) z&gt;&gt;</a:t>
            </a:r>
            <a:r>
              <a:rPr lang="en-US" altLang="zh-TW" sz="2400" i="1"/>
              <a:t>L</a:t>
            </a:r>
            <a:endParaRPr lang="en-US" altLang="zh-TW" sz="2400"/>
          </a:p>
        </p:txBody>
      </p:sp>
      <p:graphicFrame>
        <p:nvGraphicFramePr>
          <p:cNvPr id="7173" name="Object 1027"/>
          <p:cNvGraphicFramePr>
            <a:graphicFrameLocks noChangeAspect="1"/>
          </p:cNvGraphicFramePr>
          <p:nvPr/>
        </p:nvGraphicFramePr>
        <p:xfrm>
          <a:off x="2097088" y="5853113"/>
          <a:ext cx="1836737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2" name="Equation" r:id="rId10" imgW="1828800" imgH="812520" progId="Equation.DSMT4">
                  <p:embed/>
                </p:oleObj>
              </mc:Choice>
              <mc:Fallback>
                <p:oleObj name="Equation" r:id="rId10" imgW="1828800" imgH="812520" progId="Equation.DSMT4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7088" y="5853113"/>
                        <a:ext cx="1836737" cy="817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82" name="Group 1038"/>
          <p:cNvGrpSpPr>
            <a:grpSpLocks/>
          </p:cNvGrpSpPr>
          <p:nvPr/>
        </p:nvGrpSpPr>
        <p:grpSpPr bwMode="auto">
          <a:xfrm>
            <a:off x="4483100" y="5786438"/>
            <a:ext cx="1593850" cy="565150"/>
            <a:chOff x="2870" y="3737"/>
            <a:chExt cx="910" cy="266"/>
          </a:xfrm>
        </p:grpSpPr>
        <p:sp>
          <p:nvSpPr>
            <p:cNvPr id="7185" name="Text Box 1036"/>
            <p:cNvSpPr txBox="1">
              <a:spLocks noChangeArrowheads="1"/>
            </p:cNvSpPr>
            <p:nvPr/>
          </p:nvSpPr>
          <p:spPr bwMode="auto">
            <a:xfrm>
              <a:off x="2870" y="3737"/>
              <a:ext cx="321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/>
                <a:t>(2)</a:t>
              </a:r>
            </a:p>
          </p:txBody>
        </p:sp>
        <p:graphicFrame>
          <p:nvGraphicFramePr>
            <p:cNvPr id="7176" name="Object 1030"/>
            <p:cNvGraphicFramePr>
              <a:graphicFrameLocks noChangeAspect="1"/>
            </p:cNvGraphicFramePr>
            <p:nvPr/>
          </p:nvGraphicFramePr>
          <p:xfrm>
            <a:off x="3316" y="3851"/>
            <a:ext cx="464" cy="1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3" name="Equation" r:id="rId12" imgW="736560" imgH="241200" progId="Equation.DSMT4">
                    <p:embed/>
                  </p:oleObj>
                </mc:Choice>
                <mc:Fallback>
                  <p:oleObj name="Equation" r:id="rId12" imgW="736560" imgH="241200" progId="Equation.DSMT4">
                    <p:embed/>
                    <p:pic>
                      <p:nvPicPr>
                        <p:cNvPr id="0" name="Object 10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6" y="3851"/>
                          <a:ext cx="464" cy="1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174" name="Object 1028"/>
          <p:cNvGraphicFramePr>
            <a:graphicFrameLocks noChangeAspect="1"/>
          </p:cNvGraphicFramePr>
          <p:nvPr/>
        </p:nvGraphicFramePr>
        <p:xfrm>
          <a:off x="6543675" y="5800725"/>
          <a:ext cx="1627188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4" name="Equation" r:id="rId14" imgW="1638000" imgH="812520" progId="Equation.DSMT4">
                  <p:embed/>
                </p:oleObj>
              </mc:Choice>
              <mc:Fallback>
                <p:oleObj name="Equation" r:id="rId14" imgW="1638000" imgH="812520" progId="Equation.DSMT4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3675" y="5800725"/>
                        <a:ext cx="1627188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3" name="Rectangle 1043"/>
          <p:cNvSpPr>
            <a:spLocks noChangeArrowheads="1"/>
          </p:cNvSpPr>
          <p:nvPr/>
        </p:nvSpPr>
        <p:spPr bwMode="auto">
          <a:xfrm>
            <a:off x="7708559" y="4157136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7184" name="Rectangle 1044"/>
          <p:cNvSpPr>
            <a:spLocks noChangeArrowheads="1"/>
          </p:cNvSpPr>
          <p:nvPr/>
        </p:nvSpPr>
        <p:spPr bwMode="auto">
          <a:xfrm>
            <a:off x="8229600" y="3810000"/>
            <a:ext cx="15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graphicFrame>
        <p:nvGraphicFramePr>
          <p:cNvPr id="7175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934458"/>
              </p:ext>
            </p:extLst>
          </p:nvPr>
        </p:nvGraphicFramePr>
        <p:xfrm>
          <a:off x="7701568" y="4196823"/>
          <a:ext cx="239713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5" name="方程式" r:id="rId16" imgW="241200" imgH="266400" progId="Equation.3">
                  <p:embed/>
                </p:oleObj>
              </mc:Choice>
              <mc:Fallback>
                <p:oleObj name="方程式" r:id="rId16" imgW="241200" imgH="26640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1568" y="4196823"/>
                        <a:ext cx="239713" cy="265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12</a:t>
            </a:fld>
            <a:endParaRPr lang="en-US" altLang="zh-TW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076950" y="1612481"/>
            <a:ext cx="3387690" cy="3996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453332" y="2147888"/>
            <a:ext cx="2247602" cy="3996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72162" y="1636464"/>
            <a:ext cx="504056" cy="345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7184617"/>
              </p:ext>
            </p:extLst>
          </p:nvPr>
        </p:nvGraphicFramePr>
        <p:xfrm>
          <a:off x="7311084" y="1718076"/>
          <a:ext cx="239713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6" name="方程式" r:id="rId20" imgW="241200" imgH="266400" progId="Equation.3">
                  <p:embed/>
                </p:oleObj>
              </mc:Choice>
              <mc:Fallback>
                <p:oleObj name="方程式" r:id="rId20" imgW="2412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1084" y="1718076"/>
                        <a:ext cx="239713" cy="265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9460725"/>
              </p:ext>
            </p:extLst>
          </p:nvPr>
        </p:nvGraphicFramePr>
        <p:xfrm>
          <a:off x="7692666" y="1689223"/>
          <a:ext cx="239713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7" name="方程式" r:id="rId21" imgW="241200" imgH="266400" progId="Equation.3">
                  <p:embed/>
                </p:oleObj>
              </mc:Choice>
              <mc:Fallback>
                <p:oleObj name="方程式" r:id="rId21" imgW="2412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2666" y="1689223"/>
                        <a:ext cx="239713" cy="265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28588" y="-50800"/>
            <a:ext cx="9712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400" b="1">
                <a:solidFill>
                  <a:schemeClr val="tx1"/>
                </a:solidFill>
              </a:rPr>
              <a:t>2.2 Divergence and Curl of Electrostatic Fields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611188" y="762000"/>
            <a:ext cx="6845300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400">
                <a:solidFill>
                  <a:schemeClr val="tx1"/>
                </a:solidFill>
              </a:rPr>
              <a:t>2.2.1 Field Lines and Gauss’s Law</a:t>
            </a:r>
          </a:p>
          <a:p>
            <a:pPr eaLnBrk="1" hangingPunct="1"/>
            <a:endParaRPr lang="en-US" altLang="zh-TW" sz="36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600">
                <a:solidFill>
                  <a:schemeClr val="tx1"/>
                </a:solidFill>
              </a:rPr>
              <a:t>2.2.2 The Divergence of E</a:t>
            </a:r>
          </a:p>
          <a:p>
            <a:pPr eaLnBrk="1" hangingPunct="1"/>
            <a:endParaRPr lang="en-US" altLang="zh-TW" sz="36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600">
                <a:solidFill>
                  <a:schemeClr val="tx1"/>
                </a:solidFill>
              </a:rPr>
              <a:t>2.2.3 Application of Gauss’s Law</a:t>
            </a:r>
          </a:p>
          <a:p>
            <a:pPr eaLnBrk="1" hangingPunct="1"/>
            <a:endParaRPr lang="en-US" altLang="zh-TW" sz="36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600">
                <a:solidFill>
                  <a:schemeClr val="tx1"/>
                </a:solidFill>
              </a:rPr>
              <a:t>2.2.4 The Curl of 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13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685800" y="838200"/>
            <a:ext cx="6245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A single point charge q, situated at the origin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81000" y="14288"/>
            <a:ext cx="8004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 b="1">
                <a:solidFill>
                  <a:schemeClr val="tx1"/>
                </a:solidFill>
              </a:rPr>
              <a:t>2.2.1 Fields lines and Gauss’s law</a:t>
            </a:r>
          </a:p>
        </p:txBody>
      </p:sp>
      <p:graphicFrame>
        <p:nvGraphicFramePr>
          <p:cNvPr id="8194" name="Object 5"/>
          <p:cNvGraphicFramePr>
            <a:graphicFrameLocks/>
          </p:cNvGraphicFramePr>
          <p:nvPr/>
        </p:nvGraphicFramePr>
        <p:xfrm>
          <a:off x="3521075" y="1366838"/>
          <a:ext cx="2295525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2" name="Equation" r:id="rId3" imgW="2298600" imgH="876240" progId="Equation.DSMT4">
                  <p:embed/>
                </p:oleObj>
              </mc:Choice>
              <mc:Fallback>
                <p:oleObj name="Equation" r:id="rId3" imgW="2298600" imgH="87624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1075" y="1366838"/>
                        <a:ext cx="2295525" cy="877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88900" y="2362200"/>
            <a:ext cx="1040923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Because the field falls off like        ,the vectors get shorter as I go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father away from the origin,and they always point radially outward.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This vectors can be connect up the arrows to form the </a:t>
            </a:r>
            <a:r>
              <a:rPr lang="en-US" altLang="zh-TW" sz="2400" i="1">
                <a:solidFill>
                  <a:schemeClr val="tx1"/>
                </a:solidFill>
              </a:rPr>
              <a:t>field lines.</a:t>
            </a:r>
            <a:r>
              <a:rPr lang="en-US" altLang="zh-TW" sz="2400">
                <a:solidFill>
                  <a:schemeClr val="tx1"/>
                </a:solidFill>
              </a:rPr>
              <a:t>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The magnitude of the field is indicated by the density of the lines.</a:t>
            </a:r>
          </a:p>
        </p:txBody>
      </p:sp>
      <p:graphicFrame>
        <p:nvGraphicFramePr>
          <p:cNvPr id="8195" name="Object 8"/>
          <p:cNvGraphicFramePr>
            <a:graphicFrameLocks noChangeAspect="1"/>
          </p:cNvGraphicFramePr>
          <p:nvPr/>
        </p:nvGraphicFramePr>
        <p:xfrm>
          <a:off x="4127500" y="2362200"/>
          <a:ext cx="6096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3" name="Equation" r:id="rId5" imgW="533160" imgH="406080" progId="Equation.DSMT4">
                  <p:embed/>
                </p:oleObj>
              </mc:Choice>
              <mc:Fallback>
                <p:oleObj name="Equation" r:id="rId5" imgW="533160" imgH="4060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0" y="2362200"/>
                        <a:ext cx="609600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1527175" y="3422650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1400" b="1">
              <a:solidFill>
                <a:schemeClr val="tx1"/>
              </a:solidFill>
            </a:endParaRPr>
          </a:p>
        </p:txBody>
      </p:sp>
      <p:pic>
        <p:nvPicPr>
          <p:cNvPr id="8200" name="Picture 11" descr="D:\ACDSee32\WINZIP\2.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113" y="3938588"/>
            <a:ext cx="32019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2" descr="D:\ACDSee32\WINZIP\2.1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3886200"/>
            <a:ext cx="3659187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8064500" y="6465888"/>
            <a:ext cx="10699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/>
              <a:t>         </a:t>
            </a:r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990600" y="6400800"/>
            <a:ext cx="3505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strength length of arrow</a:t>
            </a:r>
          </a:p>
        </p:txBody>
      </p:sp>
      <p:sp>
        <p:nvSpPr>
          <p:cNvPr id="8204" name="Text Box 15"/>
          <p:cNvSpPr txBox="1">
            <a:spLocks noChangeArrowheads="1"/>
          </p:cNvSpPr>
          <p:nvPr/>
        </p:nvSpPr>
        <p:spPr bwMode="auto">
          <a:xfrm>
            <a:off x="5183188" y="6400800"/>
            <a:ext cx="3916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strength density of field line</a:t>
            </a:r>
            <a:endParaRPr lang="en-US" altLang="zh-TW" sz="2400"/>
          </a:p>
        </p:txBody>
      </p:sp>
      <p:sp>
        <p:nvSpPr>
          <p:cNvPr id="8205" name="Text Box 17"/>
          <p:cNvSpPr txBox="1">
            <a:spLocks noChangeArrowheads="1"/>
          </p:cNvSpPr>
          <p:nvPr/>
        </p:nvSpPr>
        <p:spPr bwMode="auto">
          <a:xfrm>
            <a:off x="8156575" y="5943600"/>
            <a:ext cx="873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>
                <a:solidFill>
                  <a:schemeClr val="bg1"/>
                </a:solidFill>
              </a:rPr>
              <a:t>       </a:t>
            </a:r>
          </a:p>
        </p:txBody>
      </p:sp>
      <p:sp>
        <p:nvSpPr>
          <p:cNvPr id="8206" name="Rectangle 18"/>
          <p:cNvSpPr>
            <a:spLocks noChangeArrowheads="1"/>
          </p:cNvSpPr>
          <p:nvPr/>
        </p:nvSpPr>
        <p:spPr bwMode="auto">
          <a:xfrm>
            <a:off x="8004175" y="6019800"/>
            <a:ext cx="1066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8207" name="Rectangle 19"/>
          <p:cNvSpPr>
            <a:spLocks noChangeArrowheads="1"/>
          </p:cNvSpPr>
          <p:nvPr/>
        </p:nvSpPr>
        <p:spPr bwMode="auto">
          <a:xfrm>
            <a:off x="3636170" y="5808663"/>
            <a:ext cx="838200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14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781050"/>
            <a:ext cx="860742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1.Field lines emanate from a point charge symmetrically in all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directions.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2.Field lines originate on positive charges and terminate on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negative ones.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3.They cannot simply stop in midair, though they may extend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out to infinity.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4.Field lines can never cross.</a:t>
            </a: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381000" y="14288"/>
            <a:ext cx="1709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 b="1">
                <a:solidFill>
                  <a:schemeClr val="tx1"/>
                </a:solidFill>
              </a:rPr>
              <a:t>2.2.1 (2)</a:t>
            </a:r>
          </a:p>
        </p:txBody>
      </p:sp>
      <p:pic>
        <p:nvPicPr>
          <p:cNvPr id="54276" name="Picture 4" descr="D:\ACDSee32\WINZIP\2.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97275"/>
            <a:ext cx="4548188" cy="28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5" descr="D:\ACDSee32\WINZIP\2.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25" y="3571875"/>
            <a:ext cx="452437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15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Text Box 2"/>
          <p:cNvSpPr txBox="1">
            <a:spLocks noChangeArrowheads="1"/>
          </p:cNvSpPr>
          <p:nvPr/>
        </p:nvSpPr>
        <p:spPr bwMode="auto">
          <a:xfrm>
            <a:off x="-447675" y="835025"/>
            <a:ext cx="94043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Since in this model the fields strength is proportional to the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number of lines per unit area, the</a:t>
            </a:r>
            <a:r>
              <a:rPr lang="en-US" altLang="zh-TW" sz="2400" i="1">
                <a:solidFill>
                  <a:schemeClr val="tx1"/>
                </a:solidFill>
              </a:rPr>
              <a:t> </a:t>
            </a:r>
            <a:r>
              <a:rPr lang="en-US" altLang="zh-TW" sz="2400" i="1">
                <a:solidFill>
                  <a:srgbClr val="FF0000"/>
                </a:solidFill>
              </a:rPr>
              <a:t>flux</a:t>
            </a:r>
            <a:r>
              <a:rPr lang="en-US" altLang="zh-TW" sz="2400">
                <a:solidFill>
                  <a:schemeClr val="tx1"/>
                </a:solidFill>
              </a:rPr>
              <a:t>  of     (             )  is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proportional to the the  number of field lines passing through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any surface .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The flux of E through a sphere of radius r is:</a:t>
            </a: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56579"/>
              </p:ext>
            </p:extLst>
          </p:nvPr>
        </p:nvGraphicFramePr>
        <p:xfrm>
          <a:off x="312729" y="2675732"/>
          <a:ext cx="660082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3" name="Equation" r:id="rId3" imgW="6603840" imgH="876240" progId="Equation.DSMT4">
                  <p:embed/>
                </p:oleObj>
              </mc:Choice>
              <mc:Fallback>
                <p:oleObj name="Equation" r:id="rId3" imgW="6603840" imgH="8762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729" y="2675732"/>
                        <a:ext cx="6600825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5" name="Text Box 4"/>
          <p:cNvSpPr txBox="1">
            <a:spLocks noChangeArrowheads="1"/>
          </p:cNvSpPr>
          <p:nvPr/>
        </p:nvSpPr>
        <p:spPr bwMode="auto">
          <a:xfrm>
            <a:off x="8156575" y="2816225"/>
            <a:ext cx="838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1800">
                <a:solidFill>
                  <a:schemeClr val="tx1"/>
                </a:solidFill>
              </a:rPr>
              <a:t>           </a:t>
            </a:r>
          </a:p>
          <a:p>
            <a:pPr eaLnBrk="1" hangingPunct="1"/>
            <a:endParaRPr lang="en-US" altLang="zh-TW" sz="1800">
              <a:solidFill>
                <a:schemeClr val="tx1"/>
              </a:solidFill>
            </a:endParaRPr>
          </a:p>
        </p:txBody>
      </p:sp>
      <p:sp>
        <p:nvSpPr>
          <p:cNvPr id="9226" name="Text Box 5"/>
          <p:cNvSpPr txBox="1">
            <a:spLocks noChangeArrowheads="1"/>
          </p:cNvSpPr>
          <p:nvPr/>
        </p:nvSpPr>
        <p:spPr bwMode="auto">
          <a:xfrm>
            <a:off x="-82550" y="3597275"/>
            <a:ext cx="9788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The flux through any surface enclosing the charge is           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According to the principle of superposition, the total field is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the sum of all the individual fields: </a:t>
            </a:r>
          </a:p>
        </p:txBody>
      </p:sp>
      <p:graphicFrame>
        <p:nvGraphicFramePr>
          <p:cNvPr id="9219" name="Object 6"/>
          <p:cNvGraphicFramePr>
            <a:graphicFrameLocks noChangeAspect="1"/>
          </p:cNvGraphicFramePr>
          <p:nvPr/>
        </p:nvGraphicFramePr>
        <p:xfrm>
          <a:off x="7429500" y="3611563"/>
          <a:ext cx="685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" name="Equation" r:id="rId5" imgW="685800" imgH="406080" progId="Equation.DSMT4">
                  <p:embed/>
                </p:oleObj>
              </mc:Choice>
              <mc:Fallback>
                <p:oleObj name="Equation" r:id="rId5" imgW="685800" imgH="4060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0" y="3611563"/>
                        <a:ext cx="6858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7"/>
          <p:cNvGraphicFramePr>
            <a:graphicFrameLocks noChangeAspect="1"/>
          </p:cNvGraphicFramePr>
          <p:nvPr/>
        </p:nvGraphicFramePr>
        <p:xfrm>
          <a:off x="6618288" y="1203325"/>
          <a:ext cx="9525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5" name="Equation" r:id="rId7" imgW="952200" imgH="495000" progId="Equation.DSMT4">
                  <p:embed/>
                </p:oleObj>
              </mc:Choice>
              <mc:Fallback>
                <p:oleObj name="Equation" r:id="rId7" imgW="952200" imgH="495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8288" y="1203325"/>
                        <a:ext cx="952500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9"/>
          <p:cNvGraphicFramePr>
            <a:graphicFrameLocks noChangeAspect="1"/>
          </p:cNvGraphicFramePr>
          <p:nvPr/>
        </p:nvGraphicFramePr>
        <p:xfrm>
          <a:off x="3984625" y="4772025"/>
          <a:ext cx="4633913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6" name="Equation" r:id="rId9" imgW="4635360" imgH="1002960" progId="Equation.DSMT4">
                  <p:embed/>
                </p:oleObj>
              </mc:Choice>
              <mc:Fallback>
                <p:oleObj name="Equation" r:id="rId9" imgW="4635360" imgH="100296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625" y="4772025"/>
                        <a:ext cx="4633913" cy="100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7" name="Text Box 10"/>
          <p:cNvSpPr txBox="1">
            <a:spLocks noChangeArrowheads="1"/>
          </p:cNvSpPr>
          <p:nvPr/>
        </p:nvSpPr>
        <p:spPr bwMode="auto">
          <a:xfrm>
            <a:off x="3152775" y="5029200"/>
            <a:ext cx="457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4800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9228" name="Text Box 11"/>
          <p:cNvSpPr txBox="1">
            <a:spLocks noChangeArrowheads="1"/>
          </p:cNvSpPr>
          <p:nvPr/>
        </p:nvSpPr>
        <p:spPr bwMode="auto">
          <a:xfrm>
            <a:off x="5945188" y="59436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1800" b="1">
              <a:solidFill>
                <a:schemeClr val="tx1"/>
              </a:solidFill>
            </a:endParaRPr>
          </a:p>
        </p:txBody>
      </p:sp>
      <p:sp>
        <p:nvSpPr>
          <p:cNvPr id="9229" name="Text Box 12"/>
          <p:cNvSpPr txBox="1"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2.2.1 (3)</a:t>
            </a:r>
          </a:p>
        </p:txBody>
      </p:sp>
      <p:graphicFrame>
        <p:nvGraphicFramePr>
          <p:cNvPr id="9222" name="Object 14"/>
          <p:cNvGraphicFramePr>
            <a:graphicFrameLocks noChangeAspect="1"/>
          </p:cNvGraphicFramePr>
          <p:nvPr/>
        </p:nvGraphicFramePr>
        <p:xfrm>
          <a:off x="6138863" y="1239838"/>
          <a:ext cx="2540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7" name="Equation" r:id="rId11" imgW="253800" imgH="317160" progId="Equation.DSMT4">
                  <p:embed/>
                </p:oleObj>
              </mc:Choice>
              <mc:Fallback>
                <p:oleObj name="Equation" r:id="rId11" imgW="253800" imgH="31716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8863" y="1239838"/>
                        <a:ext cx="254000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0" name="Text Box 15"/>
          <p:cNvSpPr txBox="1">
            <a:spLocks noChangeArrowheads="1"/>
          </p:cNvSpPr>
          <p:nvPr/>
        </p:nvSpPr>
        <p:spPr bwMode="auto">
          <a:xfrm>
            <a:off x="222250" y="5943600"/>
            <a:ext cx="9699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A charge outside the surface would contribute nothing to the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total flux,since its field lines go in one side and out other.</a:t>
            </a:r>
            <a:endParaRPr lang="en-US" altLang="zh-TW" sz="1800">
              <a:solidFill>
                <a:schemeClr val="tx1"/>
              </a:solidFill>
            </a:endParaRPr>
          </a:p>
        </p:txBody>
      </p:sp>
      <p:graphicFrame>
        <p:nvGraphicFramePr>
          <p:cNvPr id="9223" name="Object 15"/>
          <p:cNvGraphicFramePr>
            <a:graphicFrameLocks noChangeAspect="1"/>
          </p:cNvGraphicFramePr>
          <p:nvPr/>
        </p:nvGraphicFramePr>
        <p:xfrm>
          <a:off x="1209675" y="4797425"/>
          <a:ext cx="12954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8" name="Equation" r:id="rId13" imgW="1295280" imgH="1002960" progId="Equation.DSMT4">
                  <p:embed/>
                </p:oleObj>
              </mc:Choice>
              <mc:Fallback>
                <p:oleObj name="Equation" r:id="rId13" imgW="1295280" imgH="100296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9675" y="4797425"/>
                        <a:ext cx="129540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16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2"/>
          <p:cNvSpPr txBox="1">
            <a:spLocks noChangeArrowheads="1"/>
          </p:cNvSpPr>
          <p:nvPr/>
        </p:nvSpPr>
        <p:spPr bwMode="auto">
          <a:xfrm>
            <a:off x="609600" y="1752600"/>
            <a:ext cx="7954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Turn integral form into a differential one , by applying the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divergence theorem</a:t>
            </a:r>
            <a:r>
              <a:rPr lang="en-US" altLang="zh-TW" sz="1800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/>
        </p:nvGraphicFramePr>
        <p:xfrm>
          <a:off x="1233488" y="2841625"/>
          <a:ext cx="5395912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0" name="Equation" r:id="rId3" imgW="5397480" imgH="1942920" progId="Equation.DSMT4">
                  <p:embed/>
                </p:oleObj>
              </mc:Choice>
              <mc:Fallback>
                <p:oleObj name="Equation" r:id="rId3" imgW="5397480" imgH="19429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3488" y="2841625"/>
                        <a:ext cx="5395912" cy="194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5"/>
          <p:cNvGraphicFramePr>
            <a:graphicFrameLocks noChangeAspect="1"/>
          </p:cNvGraphicFramePr>
          <p:nvPr/>
        </p:nvGraphicFramePr>
        <p:xfrm>
          <a:off x="5092700" y="5168900"/>
          <a:ext cx="16256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1" name="Equation" r:id="rId5" imgW="1625400" imgH="876240" progId="Equation.DSMT4">
                  <p:embed/>
                </p:oleObj>
              </mc:Choice>
              <mc:Fallback>
                <p:oleObj name="Equation" r:id="rId5" imgW="1625400" imgH="876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2700" y="5168900"/>
                        <a:ext cx="16256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09600" y="5300663"/>
            <a:ext cx="43672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Gauss’s law in differential form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81000" y="14288"/>
            <a:ext cx="1936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 b="1">
                <a:solidFill>
                  <a:schemeClr val="tx1"/>
                </a:solidFill>
              </a:rPr>
              <a:t>  2.2.1 (4)</a:t>
            </a:r>
          </a:p>
        </p:txBody>
      </p:sp>
      <p:sp>
        <p:nvSpPr>
          <p:cNvPr id="10248" name="Text Box 9"/>
          <p:cNvSpPr txBox="1">
            <a:spLocks noChangeArrowheads="1"/>
          </p:cNvSpPr>
          <p:nvPr/>
        </p:nvSpPr>
        <p:spPr bwMode="auto">
          <a:xfrm>
            <a:off x="609600" y="914400"/>
            <a:ext cx="4878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Gauss’s Law in integral form  </a:t>
            </a:r>
          </a:p>
        </p:txBody>
      </p:sp>
      <p:graphicFrame>
        <p:nvGraphicFramePr>
          <p:cNvPr id="10244" name="Object 10"/>
          <p:cNvGraphicFramePr>
            <a:graphicFrameLocks noChangeAspect="1"/>
          </p:cNvGraphicFramePr>
          <p:nvPr/>
        </p:nvGraphicFramePr>
        <p:xfrm>
          <a:off x="4711700" y="765175"/>
          <a:ext cx="2360613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2" name="Equation" r:id="rId7" imgW="2361960" imgH="876240" progId="Equation.DSMT4">
                  <p:embed/>
                </p:oleObj>
              </mc:Choice>
              <mc:Fallback>
                <p:oleObj name="Equation" r:id="rId7" imgW="2361960" imgH="8762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1700" y="765175"/>
                        <a:ext cx="2360613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17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5148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 b="1">
                <a:solidFill>
                  <a:schemeClr val="tx1"/>
                </a:solidFill>
              </a:rPr>
              <a:t>2.2.2 The Divergence of E</a:t>
            </a:r>
          </a:p>
        </p:txBody>
      </p:sp>
      <p:graphicFrame>
        <p:nvGraphicFramePr>
          <p:cNvPr id="11266" name="Object 3"/>
          <p:cNvGraphicFramePr>
            <a:graphicFrameLocks noChangeAspect="1"/>
          </p:cNvGraphicFramePr>
          <p:nvPr/>
        </p:nvGraphicFramePr>
        <p:xfrm>
          <a:off x="1665288" y="2492375"/>
          <a:ext cx="430212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5" name="Equation" r:id="rId3" imgW="4305240" imgH="1079280" progId="Equation.DSMT4">
                  <p:embed/>
                </p:oleObj>
              </mc:Choice>
              <mc:Fallback>
                <p:oleObj name="Equation" r:id="rId3" imgW="4305240" imgH="10792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5288" y="2492375"/>
                        <a:ext cx="4302125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4" name="Text Box 4"/>
          <p:cNvSpPr txBox="1">
            <a:spLocks noChangeArrowheads="1"/>
          </p:cNvSpPr>
          <p:nvPr/>
        </p:nvSpPr>
        <p:spPr bwMode="auto">
          <a:xfrm>
            <a:off x="4954588" y="1601788"/>
            <a:ext cx="247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1800" b="1">
                <a:solidFill>
                  <a:schemeClr val="tx1"/>
                </a:solidFill>
              </a:rPr>
              <a:t>,</a:t>
            </a:r>
          </a:p>
        </p:txBody>
      </p:sp>
      <p:graphicFrame>
        <p:nvGraphicFramePr>
          <p:cNvPr id="11267" name="Object 5"/>
          <p:cNvGraphicFramePr>
            <a:graphicFrameLocks noChangeAspect="1"/>
          </p:cNvGraphicFramePr>
          <p:nvPr/>
        </p:nvGraphicFramePr>
        <p:xfrm>
          <a:off x="5951538" y="1373188"/>
          <a:ext cx="1270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6" name="Equation" r:id="rId5" imgW="1269720" imgH="342720" progId="Equation.DSMT4">
                  <p:embed/>
                </p:oleObj>
              </mc:Choice>
              <mc:Fallback>
                <p:oleObj name="Equation" r:id="rId5" imgW="1269720" imgH="3427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1538" y="1373188"/>
                        <a:ext cx="12700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Text Box 6"/>
          <p:cNvSpPr txBox="1">
            <a:spLocks noChangeArrowheads="1"/>
          </p:cNvSpPr>
          <p:nvPr/>
        </p:nvSpPr>
        <p:spPr bwMode="auto">
          <a:xfrm>
            <a:off x="381000" y="2135188"/>
            <a:ext cx="50784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1800">
                <a:solidFill>
                  <a:schemeClr val="tx1"/>
                </a:solidFill>
              </a:rPr>
              <a:t>     </a:t>
            </a:r>
            <a:r>
              <a:rPr lang="en-US" altLang="zh-TW" sz="2400">
                <a:solidFill>
                  <a:schemeClr val="tx1"/>
                </a:solidFill>
              </a:rPr>
              <a:t>The r-dependence is contained in</a:t>
            </a:r>
          </a:p>
        </p:txBody>
      </p:sp>
      <p:graphicFrame>
        <p:nvGraphicFramePr>
          <p:cNvPr id="11268" name="Object 7"/>
          <p:cNvGraphicFramePr>
            <a:graphicFrameLocks noChangeAspect="1"/>
          </p:cNvGraphicFramePr>
          <p:nvPr/>
        </p:nvGraphicFramePr>
        <p:xfrm>
          <a:off x="927100" y="1095375"/>
          <a:ext cx="4037013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7" name="Equation" r:id="rId7" imgW="4038480" imgH="939600" progId="Equation.DSMT4">
                  <p:embed/>
                </p:oleObj>
              </mc:Choice>
              <mc:Fallback>
                <p:oleObj name="Equation" r:id="rId7" imgW="4038480" imgH="939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0" y="1095375"/>
                        <a:ext cx="4037013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6" name="Text Box 9"/>
          <p:cNvSpPr txBox="1">
            <a:spLocks noChangeArrowheads="1"/>
          </p:cNvSpPr>
          <p:nvPr/>
        </p:nvSpPr>
        <p:spPr bwMode="auto">
          <a:xfrm>
            <a:off x="762000" y="3548063"/>
            <a:ext cx="1906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From</a:t>
            </a:r>
            <a:endParaRPr lang="en-US" altLang="zh-TW" sz="1800">
              <a:solidFill>
                <a:schemeClr val="tx1"/>
              </a:solidFill>
            </a:endParaRPr>
          </a:p>
        </p:txBody>
      </p:sp>
      <p:graphicFrame>
        <p:nvGraphicFramePr>
          <p:cNvPr id="11269" name="Object 10"/>
          <p:cNvGraphicFramePr>
            <a:graphicFrameLocks noChangeAspect="1"/>
          </p:cNvGraphicFramePr>
          <p:nvPr/>
        </p:nvGraphicFramePr>
        <p:xfrm>
          <a:off x="4865688" y="3286125"/>
          <a:ext cx="17621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8" name="方程式" r:id="rId9" imgW="177480" imgH="368280" progId="Equation.3">
                  <p:embed/>
                </p:oleObj>
              </mc:Choice>
              <mc:Fallback>
                <p:oleObj name="方程式" r:id="rId9" imgW="177480" imgH="3682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5688" y="3286125"/>
                        <a:ext cx="176212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876406"/>
              </p:ext>
            </p:extLst>
          </p:nvPr>
        </p:nvGraphicFramePr>
        <p:xfrm>
          <a:off x="2401888" y="3604404"/>
          <a:ext cx="256222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9" name="Equation" r:id="rId11" imgW="2565360" imgH="876240" progId="Equation.DSMT4">
                  <p:embed/>
                </p:oleObj>
              </mc:Choice>
              <mc:Fallback>
                <p:oleObj name="Equation" r:id="rId11" imgW="2565360" imgH="87624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1888" y="3604404"/>
                        <a:ext cx="2562225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7" name="Text Box 12"/>
          <p:cNvSpPr txBox="1">
            <a:spLocks noChangeArrowheads="1"/>
          </p:cNvSpPr>
          <p:nvPr/>
        </p:nvSpPr>
        <p:spPr bwMode="auto">
          <a:xfrm>
            <a:off x="838200" y="4479925"/>
            <a:ext cx="868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Thus</a:t>
            </a:r>
          </a:p>
        </p:txBody>
      </p:sp>
      <p:graphicFrame>
        <p:nvGraphicFramePr>
          <p:cNvPr id="1127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438686"/>
              </p:ext>
            </p:extLst>
          </p:nvPr>
        </p:nvGraphicFramePr>
        <p:xfrm>
          <a:off x="1802607" y="4503738"/>
          <a:ext cx="6323012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0" name="Equation" r:id="rId13" imgW="6324480" imgH="876240" progId="Equation.DSMT4">
                  <p:embed/>
                </p:oleObj>
              </mc:Choice>
              <mc:Fallback>
                <p:oleObj name="Equation" r:id="rId13" imgW="6324480" imgH="8762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2607" y="4503738"/>
                        <a:ext cx="6323012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669925" y="727075"/>
            <a:ext cx="5268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Calculate the divergence of E directly</a:t>
            </a:r>
          </a:p>
        </p:txBody>
      </p:sp>
      <p:graphicFrame>
        <p:nvGraphicFramePr>
          <p:cNvPr id="11272" name="Object 15"/>
          <p:cNvGraphicFramePr>
            <a:graphicFrameLocks noChangeAspect="1"/>
          </p:cNvGraphicFramePr>
          <p:nvPr/>
        </p:nvGraphicFramePr>
        <p:xfrm>
          <a:off x="5449888" y="2211388"/>
          <a:ext cx="252412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" name="Equation" r:id="rId15" imgW="253800" imgH="279360" progId="Equation.DSMT4">
                  <p:embed/>
                </p:oleObj>
              </mc:Choice>
              <mc:Fallback>
                <p:oleObj name="Equation" r:id="rId15" imgW="253800" imgH="27936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9888" y="2211388"/>
                        <a:ext cx="252412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18</a:t>
            </a:fld>
            <a:endParaRPr lang="en-US" altLang="zh-TW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45802" y="5481787"/>
            <a:ext cx="7783931" cy="783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6526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 b="1">
                <a:solidFill>
                  <a:schemeClr val="tx1"/>
                </a:solidFill>
              </a:rPr>
              <a:t>2.2.3 Application of Gauss’s Law</a:t>
            </a:r>
          </a:p>
        </p:txBody>
      </p:sp>
      <p:graphicFrame>
        <p:nvGraphicFramePr>
          <p:cNvPr id="12290" name="Object 3"/>
          <p:cNvGraphicFramePr>
            <a:graphicFrameLocks noChangeAspect="1"/>
          </p:cNvGraphicFramePr>
          <p:nvPr/>
        </p:nvGraphicFramePr>
        <p:xfrm>
          <a:off x="1765300" y="1620838"/>
          <a:ext cx="29210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4" name="Equation" r:id="rId3" imgW="2920680" imgH="1015920" progId="Equation.DSMT4">
                  <p:embed/>
                </p:oleObj>
              </mc:Choice>
              <mc:Fallback>
                <p:oleObj name="Equation" r:id="rId3" imgW="2920680" imgH="10159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1620838"/>
                        <a:ext cx="2921000" cy="101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4"/>
          <p:cNvGraphicFramePr>
            <a:graphicFrameLocks noChangeAspect="1"/>
          </p:cNvGraphicFramePr>
          <p:nvPr/>
        </p:nvGraphicFramePr>
        <p:xfrm>
          <a:off x="1822450" y="3200400"/>
          <a:ext cx="2843213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5" name="Equation" r:id="rId5" imgW="2844720" imgH="876240" progId="Equation.DSMT4">
                  <p:embed/>
                </p:oleObj>
              </mc:Choice>
              <mc:Fallback>
                <p:oleObj name="Equation" r:id="rId5" imgW="2844720" imgH="8762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2450" y="3200400"/>
                        <a:ext cx="2843213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8" name="Text Box 5"/>
          <p:cNvSpPr txBox="1">
            <a:spLocks noChangeArrowheads="1"/>
          </p:cNvSpPr>
          <p:nvPr/>
        </p:nvSpPr>
        <p:spPr bwMode="auto">
          <a:xfrm>
            <a:off x="762000" y="3962400"/>
            <a:ext cx="6002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(b)E is constant over the Gaussian surface</a:t>
            </a:r>
            <a:endParaRPr lang="en-US" altLang="zh-TW" sz="1400">
              <a:solidFill>
                <a:schemeClr val="tx1"/>
              </a:solidFill>
            </a:endParaRPr>
          </a:p>
        </p:txBody>
      </p:sp>
      <p:graphicFrame>
        <p:nvGraphicFramePr>
          <p:cNvPr id="12292" name="Object 6"/>
          <p:cNvGraphicFramePr>
            <a:graphicFrameLocks noChangeAspect="1"/>
          </p:cNvGraphicFramePr>
          <p:nvPr/>
        </p:nvGraphicFramePr>
        <p:xfrm>
          <a:off x="1181100" y="4471988"/>
          <a:ext cx="4721225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6" name="Equation" r:id="rId7" imgW="4724280" imgH="901440" progId="Equation.DSMT4">
                  <p:embed/>
                </p:oleObj>
              </mc:Choice>
              <mc:Fallback>
                <p:oleObj name="Equation" r:id="rId7" imgW="4724280" imgH="9014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1100" y="4471988"/>
                        <a:ext cx="4721225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9" name="Text Box 7"/>
          <p:cNvSpPr txBox="1">
            <a:spLocks noChangeArrowheads="1"/>
          </p:cNvSpPr>
          <p:nvPr/>
        </p:nvSpPr>
        <p:spPr bwMode="auto">
          <a:xfrm>
            <a:off x="771525" y="5410200"/>
            <a:ext cx="868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Thus</a:t>
            </a:r>
            <a:endParaRPr lang="en-US" altLang="zh-TW" sz="1800">
              <a:solidFill>
                <a:schemeClr val="tx1"/>
              </a:solidFill>
            </a:endParaRPr>
          </a:p>
        </p:txBody>
      </p:sp>
      <p:graphicFrame>
        <p:nvGraphicFramePr>
          <p:cNvPr id="12293" name="Object 8"/>
          <p:cNvGraphicFramePr>
            <a:graphicFrameLocks noChangeAspect="1"/>
          </p:cNvGraphicFramePr>
          <p:nvPr/>
        </p:nvGraphicFramePr>
        <p:xfrm>
          <a:off x="1758950" y="5446713"/>
          <a:ext cx="20574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7" name="Equation" r:id="rId9" imgW="2057400" imgH="876240" progId="Equation.DSMT4">
                  <p:embed/>
                </p:oleObj>
              </mc:Choice>
              <mc:Fallback>
                <p:oleObj name="Equation" r:id="rId9" imgW="2057400" imgH="8762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8950" y="5446713"/>
                        <a:ext cx="20574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9"/>
          <p:cNvGraphicFramePr>
            <a:graphicFrameLocks noChangeAspect="1"/>
          </p:cNvGraphicFramePr>
          <p:nvPr/>
        </p:nvGraphicFramePr>
        <p:xfrm>
          <a:off x="4975225" y="5478463"/>
          <a:ext cx="18923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8" name="Equation" r:id="rId11" imgW="1892160" imgH="876240" progId="Equation.DSMT4">
                  <p:embed/>
                </p:oleObj>
              </mc:Choice>
              <mc:Fallback>
                <p:oleObj name="Equation" r:id="rId11" imgW="1892160" imgH="8762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5225" y="5478463"/>
                        <a:ext cx="18923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0" name="Text Box 10"/>
          <p:cNvSpPr txBox="1">
            <a:spLocks noChangeArrowheads="1"/>
          </p:cNvSpPr>
          <p:nvPr/>
        </p:nvSpPr>
        <p:spPr bwMode="auto">
          <a:xfrm>
            <a:off x="762000" y="2590800"/>
            <a:ext cx="5148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(a) E point radially outward ,as does</a:t>
            </a:r>
            <a:r>
              <a:rPr lang="en-US" altLang="zh-TW" sz="1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301" name="Text Box 11"/>
          <p:cNvSpPr txBox="1">
            <a:spLocks noChangeArrowheads="1"/>
          </p:cNvSpPr>
          <p:nvPr/>
        </p:nvSpPr>
        <p:spPr bwMode="auto">
          <a:xfrm>
            <a:off x="609600" y="1524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Sol:</a:t>
            </a:r>
          </a:p>
        </p:txBody>
      </p:sp>
      <p:sp>
        <p:nvSpPr>
          <p:cNvPr id="12302" name="Rectangle 12"/>
          <p:cNvSpPr>
            <a:spLocks noChangeArrowheads="1"/>
          </p:cNvSpPr>
          <p:nvPr/>
        </p:nvSpPr>
        <p:spPr bwMode="auto">
          <a:xfrm>
            <a:off x="534988" y="838200"/>
            <a:ext cx="89820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Example 2.2    Find the field outside a uniformly charged sphere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         of radius</a:t>
            </a:r>
          </a:p>
        </p:txBody>
      </p:sp>
      <p:pic>
        <p:nvPicPr>
          <p:cNvPr id="12303" name="Picture 13" descr="D:\ACDSee32\WINZIP\2.18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263" y="1295400"/>
            <a:ext cx="3430587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295" name="Object 14"/>
          <p:cNvGraphicFramePr>
            <a:graphicFrameLocks noChangeAspect="1"/>
          </p:cNvGraphicFramePr>
          <p:nvPr/>
        </p:nvGraphicFramePr>
        <p:xfrm>
          <a:off x="5786438" y="2590800"/>
          <a:ext cx="461962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9" name="方程式" r:id="rId14" imgW="355320" imgH="279360" progId="Equation.3">
                  <p:embed/>
                </p:oleObj>
              </mc:Choice>
              <mc:Fallback>
                <p:oleObj name="方程式" r:id="rId14" imgW="355320" imgH="27936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38" y="2590800"/>
                        <a:ext cx="461962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6" name="Object 15"/>
          <p:cNvGraphicFramePr>
            <a:graphicFrameLocks noChangeAspect="1"/>
          </p:cNvGraphicFramePr>
          <p:nvPr/>
        </p:nvGraphicFramePr>
        <p:xfrm>
          <a:off x="3873500" y="13414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0" name="方程式" r:id="rId16" imgW="228600" imgH="228600" progId="Equation.3">
                  <p:embed/>
                </p:oleObj>
              </mc:Choice>
              <mc:Fallback>
                <p:oleObj name="方程式" r:id="rId16" imgW="22860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3500" y="1341438"/>
                        <a:ext cx="2286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4" name="AutoShape 18"/>
          <p:cNvSpPr>
            <a:spLocks noChangeArrowheads="1"/>
          </p:cNvSpPr>
          <p:nvPr/>
        </p:nvSpPr>
        <p:spPr bwMode="auto">
          <a:xfrm>
            <a:off x="4122738" y="5732463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19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20100" cy="10668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altLang="zh-TW" sz="4200" b="1" smtClean="0">
                <a:solidFill>
                  <a:schemeClr val="tx1"/>
                </a:solidFill>
                <a:latin typeface="Arial" panose="020B0604020202020204" pitchFamily="34" charset="0"/>
              </a:rPr>
              <a:t>Chapter 2   Electrostatics</a:t>
            </a:r>
            <a:r>
              <a:rPr lang="en-US" altLang="zh-TW" sz="4200" smtClean="0">
                <a:solidFill>
                  <a:schemeClr val="tx1"/>
                </a:solidFill>
              </a:rPr>
              <a:t/>
            </a:r>
            <a:br>
              <a:rPr lang="en-US" altLang="zh-TW" sz="4200" smtClean="0">
                <a:solidFill>
                  <a:schemeClr val="tx1"/>
                </a:solidFill>
              </a:rPr>
            </a:br>
            <a:endParaRPr lang="en-US" altLang="zh-TW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415925" y="814388"/>
            <a:ext cx="10175875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TW" sz="3400" dirty="0" smtClean="0">
                <a:solidFill>
                  <a:schemeClr val="tx1"/>
                </a:solidFill>
                <a:latin typeface="Arial" panose="020B0604020202020204" pitchFamily="34" charset="0"/>
              </a:rPr>
              <a:t>2.0  New Notations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415925" y="1752600"/>
            <a:ext cx="61245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400">
                <a:solidFill>
                  <a:schemeClr val="tx1"/>
                </a:solidFill>
              </a:rPr>
              <a:t>2.1  The  Electrostatic  Field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415925" y="2670175"/>
            <a:ext cx="101234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400">
                <a:solidFill>
                  <a:schemeClr val="tx1"/>
                </a:solidFill>
              </a:rPr>
              <a:t>2.2  Divergence and Curl of Electrostatic Field</a:t>
            </a:r>
            <a:r>
              <a:rPr lang="en-US" altLang="zh-TW" sz="3400">
                <a:solidFill>
                  <a:srgbClr val="FF0000"/>
                </a:solidFill>
              </a:rPr>
              <a:t>  </a:t>
            </a:r>
            <a:endParaRPr lang="en-US" altLang="zh-TW" sz="3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415925" y="3527425"/>
            <a:ext cx="48895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400">
                <a:solidFill>
                  <a:schemeClr val="tx1"/>
                </a:solidFill>
              </a:rPr>
              <a:t>2.3  Electric  Potential</a:t>
            </a:r>
            <a:endParaRPr lang="en-US" altLang="zh-TW" sz="3400">
              <a:solidFill>
                <a:srgbClr val="FF0000"/>
              </a:solidFill>
            </a:endParaRP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415925" y="4384675"/>
            <a:ext cx="91487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400">
                <a:solidFill>
                  <a:schemeClr val="tx1"/>
                </a:solidFill>
              </a:rPr>
              <a:t>2.4  Work  and  Energy  in  Electrostatics   </a:t>
            </a: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415925" y="5286375"/>
            <a:ext cx="36718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400">
                <a:solidFill>
                  <a:schemeClr val="tx1"/>
                </a:solidFill>
              </a:rPr>
              <a:t>2.5  Conductors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A250-07A1-4F32-8EA1-C4BF49CA9B00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609600" y="838200"/>
            <a:ext cx="82327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1. Spherical symmetry.    </a:t>
            </a:r>
            <a:r>
              <a:rPr lang="en-US" altLang="zh-TW" sz="2400" i="1">
                <a:solidFill>
                  <a:schemeClr val="tx1"/>
                </a:solidFill>
              </a:rPr>
              <a:t>Make your Gaussian surface a </a:t>
            </a:r>
          </a:p>
          <a:p>
            <a:pPr eaLnBrk="1" hangingPunct="1"/>
            <a:r>
              <a:rPr lang="en-US" altLang="zh-TW" sz="2400" i="1">
                <a:solidFill>
                  <a:schemeClr val="tx1"/>
                </a:solidFill>
              </a:rPr>
              <a:t>                                        concentric sphere (Fig 2.18)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2. Cylindrical symmetry.  </a:t>
            </a:r>
            <a:r>
              <a:rPr lang="en-US" altLang="zh-TW" sz="2400" i="1">
                <a:solidFill>
                  <a:schemeClr val="tx1"/>
                </a:solidFill>
              </a:rPr>
              <a:t>Make your Gaussian surface a </a:t>
            </a:r>
          </a:p>
          <a:p>
            <a:pPr eaLnBrk="1" hangingPunct="1"/>
            <a:r>
              <a:rPr lang="en-US" altLang="zh-TW" sz="2400" i="1">
                <a:solidFill>
                  <a:schemeClr val="tx1"/>
                </a:solidFill>
              </a:rPr>
              <a:t>                                        coaxial cylinder (Fig 2.19)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3. Plane symmetry.         </a:t>
            </a:r>
            <a:r>
              <a:rPr lang="en-US" altLang="zh-TW" sz="2400" i="1">
                <a:solidFill>
                  <a:schemeClr val="tx1"/>
                </a:solidFill>
              </a:rPr>
              <a:t>Use a Gaussian surface a coaxial </a:t>
            </a:r>
          </a:p>
          <a:p>
            <a:pPr eaLnBrk="1" hangingPunct="1"/>
            <a:r>
              <a:rPr lang="en-US" altLang="zh-TW" sz="2400" i="1">
                <a:solidFill>
                  <a:schemeClr val="tx1"/>
                </a:solidFill>
              </a:rPr>
              <a:t>                                        the surface (Fig  2.20)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381000" y="14288"/>
            <a:ext cx="1709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 b="1">
                <a:solidFill>
                  <a:schemeClr val="tx1"/>
                </a:solidFill>
              </a:rPr>
              <a:t>2.2.3 (2)</a:t>
            </a:r>
          </a:p>
        </p:txBody>
      </p:sp>
      <p:pic>
        <p:nvPicPr>
          <p:cNvPr id="55300" name="Picture 5" descr="D:\ACDSee32\EM\2.18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3644900"/>
            <a:ext cx="314801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Picture 6" descr="D:\ACDSee32\WINZIP\2.19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3933825"/>
            <a:ext cx="307975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7" descr="D:\ACDSee32\WINZIP\2.20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788" y="3860800"/>
            <a:ext cx="345916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20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Rectangle 12"/>
          <p:cNvSpPr>
            <a:spLocks noChangeArrowheads="1"/>
          </p:cNvSpPr>
          <p:nvPr/>
        </p:nvSpPr>
        <p:spPr bwMode="auto">
          <a:xfrm>
            <a:off x="609600" y="714375"/>
            <a:ext cx="83169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Example 2.3  Find the electric field inside the cylinder which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       contains charge density as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Solution:</a:t>
            </a:r>
          </a:p>
        </p:txBody>
      </p:sp>
      <p:sp>
        <p:nvSpPr>
          <p:cNvPr id="13321" name="Text Box 2"/>
          <p:cNvSpPr txBox="1">
            <a:spLocks noChangeArrowheads="1"/>
          </p:cNvSpPr>
          <p:nvPr/>
        </p:nvSpPr>
        <p:spPr bwMode="auto">
          <a:xfrm>
            <a:off x="609600" y="8445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 b="1" i="1">
              <a:solidFill>
                <a:schemeClr val="tx1"/>
              </a:solidFill>
            </a:endParaRPr>
          </a:p>
        </p:txBody>
      </p:sp>
      <p:graphicFrame>
        <p:nvGraphicFramePr>
          <p:cNvPr id="13314" name="Object 3"/>
          <p:cNvGraphicFramePr>
            <a:graphicFrameLocks noChangeAspect="1"/>
          </p:cNvGraphicFramePr>
          <p:nvPr/>
        </p:nvGraphicFramePr>
        <p:xfrm>
          <a:off x="6248400" y="1103313"/>
          <a:ext cx="8763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3" name="Equation" r:id="rId3" imgW="876240" imgH="380880" progId="Equation.DSMT4">
                  <p:embed/>
                </p:oleObj>
              </mc:Choice>
              <mc:Fallback>
                <p:oleObj name="Equation" r:id="rId3" imgW="876240" imgH="3808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103313"/>
                        <a:ext cx="8763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4"/>
          <p:cNvGraphicFramePr>
            <a:graphicFrameLocks noChangeAspect="1"/>
          </p:cNvGraphicFramePr>
          <p:nvPr/>
        </p:nvGraphicFramePr>
        <p:xfrm>
          <a:off x="704850" y="1906588"/>
          <a:ext cx="2894013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4" name="Equation" r:id="rId5" imgW="2895480" imgH="1015920" progId="Equation.DSMT4">
                  <p:embed/>
                </p:oleObj>
              </mc:Choice>
              <mc:Fallback>
                <p:oleObj name="Equation" r:id="rId5" imgW="2895480" imgH="101592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850" y="1906588"/>
                        <a:ext cx="2894013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2" name="Text Box 5"/>
          <p:cNvSpPr txBox="1">
            <a:spLocks noChangeArrowheads="1"/>
          </p:cNvSpPr>
          <p:nvPr/>
        </p:nvSpPr>
        <p:spPr bwMode="auto">
          <a:xfrm>
            <a:off x="609600" y="3213100"/>
            <a:ext cx="345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enclosed charge is </a:t>
            </a:r>
          </a:p>
        </p:txBody>
      </p:sp>
      <p:graphicFrame>
        <p:nvGraphicFramePr>
          <p:cNvPr id="13316" name="Object 6"/>
          <p:cNvGraphicFramePr>
            <a:graphicFrameLocks noChangeAspect="1"/>
          </p:cNvGraphicFramePr>
          <p:nvPr/>
        </p:nvGraphicFramePr>
        <p:xfrm>
          <a:off x="484188" y="3721100"/>
          <a:ext cx="7843837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5" name="Equation" r:id="rId7" imgW="7848360" imgH="787320" progId="Equation.DSMT4">
                  <p:embed/>
                </p:oleObj>
              </mc:Choice>
              <mc:Fallback>
                <p:oleObj name="Equation" r:id="rId7" imgW="7848360" imgH="78732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8" y="3721100"/>
                        <a:ext cx="7843837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7"/>
          <p:cNvGraphicFramePr>
            <a:graphicFrameLocks noChangeAspect="1"/>
          </p:cNvGraphicFramePr>
          <p:nvPr/>
        </p:nvGraphicFramePr>
        <p:xfrm>
          <a:off x="415925" y="4611688"/>
          <a:ext cx="47736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6" name="Equation" r:id="rId9" imgW="4775040" imgH="545760" progId="Equation.DSMT4">
                  <p:embed/>
                </p:oleObj>
              </mc:Choice>
              <mc:Fallback>
                <p:oleObj name="Equation" r:id="rId9" imgW="4775040" imgH="5457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25" y="4611688"/>
                        <a:ext cx="4773613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8"/>
          <p:cNvGraphicFramePr>
            <a:graphicFrameLocks noChangeAspect="1"/>
          </p:cNvGraphicFramePr>
          <p:nvPr/>
        </p:nvGraphicFramePr>
        <p:xfrm>
          <a:off x="1811338" y="5584825"/>
          <a:ext cx="276542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7" name="Equation" r:id="rId11" imgW="2768400" imgH="876240" progId="Equation.DSMT4">
                  <p:embed/>
                </p:oleObj>
              </mc:Choice>
              <mc:Fallback>
                <p:oleObj name="Equation" r:id="rId11" imgW="2768400" imgH="8762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1338" y="5584825"/>
                        <a:ext cx="2765425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9"/>
          <p:cNvGraphicFramePr>
            <a:graphicFrameLocks noChangeAspect="1"/>
          </p:cNvGraphicFramePr>
          <p:nvPr/>
        </p:nvGraphicFramePr>
        <p:xfrm>
          <a:off x="6003925" y="5576888"/>
          <a:ext cx="17399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8" name="Equation" r:id="rId13" imgW="1739880" imgH="876240" progId="Equation.DSMT4">
                  <p:embed/>
                </p:oleObj>
              </mc:Choice>
              <mc:Fallback>
                <p:oleObj name="Equation" r:id="rId13" imgW="1739880" imgH="8762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3925" y="5576888"/>
                        <a:ext cx="17399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750888" y="5410200"/>
            <a:ext cx="88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 b="1">
                <a:solidFill>
                  <a:schemeClr val="tx1"/>
                </a:solidFill>
              </a:rPr>
              <a:t>thus</a:t>
            </a:r>
          </a:p>
        </p:txBody>
      </p:sp>
      <p:sp>
        <p:nvSpPr>
          <p:cNvPr id="13324" name="Rectangle 13"/>
          <p:cNvSpPr>
            <a:spLocks noChangeArrowheads="1"/>
          </p:cNvSpPr>
          <p:nvPr/>
        </p:nvSpPr>
        <p:spPr bwMode="auto">
          <a:xfrm>
            <a:off x="381000" y="14288"/>
            <a:ext cx="1709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 b="1">
                <a:solidFill>
                  <a:schemeClr val="tx1"/>
                </a:solidFill>
              </a:rPr>
              <a:t>2.2.3 (3)</a:t>
            </a:r>
          </a:p>
        </p:txBody>
      </p:sp>
      <p:sp>
        <p:nvSpPr>
          <p:cNvPr id="13325" name="Text Box 14"/>
          <p:cNvSpPr txBox="1">
            <a:spLocks noChangeArrowheads="1"/>
          </p:cNvSpPr>
          <p:nvPr/>
        </p:nvSpPr>
        <p:spPr bwMode="auto">
          <a:xfrm>
            <a:off x="6538913" y="2682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1800" b="1">
              <a:solidFill>
                <a:schemeClr val="tx1"/>
              </a:solidFill>
            </a:endParaRPr>
          </a:p>
        </p:txBody>
      </p:sp>
      <p:pic>
        <p:nvPicPr>
          <p:cNvPr id="13326" name="Picture 15" descr="D:\ACDSee32\WINZIP\2.21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60000">
            <a:off x="5183188" y="1500188"/>
            <a:ext cx="4570412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3327" name="Text Box 16"/>
          <p:cNvSpPr txBox="1">
            <a:spLocks noChangeArrowheads="1"/>
          </p:cNvSpPr>
          <p:nvPr/>
        </p:nvSpPr>
        <p:spPr bwMode="auto">
          <a:xfrm>
            <a:off x="6105525" y="4627563"/>
            <a:ext cx="2116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(by symmetry)</a:t>
            </a:r>
          </a:p>
        </p:txBody>
      </p:sp>
      <p:sp>
        <p:nvSpPr>
          <p:cNvPr id="13328" name="AutoShape 18"/>
          <p:cNvSpPr>
            <a:spLocks noChangeArrowheads="1"/>
          </p:cNvSpPr>
          <p:nvPr/>
        </p:nvSpPr>
        <p:spPr bwMode="auto">
          <a:xfrm>
            <a:off x="4953000" y="5805488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13329" name="Rectangle 19"/>
          <p:cNvSpPr>
            <a:spLocks noChangeArrowheads="1"/>
          </p:cNvSpPr>
          <p:nvPr/>
        </p:nvSpPr>
        <p:spPr bwMode="auto">
          <a:xfrm>
            <a:off x="6019800" y="5257800"/>
            <a:ext cx="2514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13330" name="Rectangle 20"/>
          <p:cNvSpPr>
            <a:spLocks noChangeArrowheads="1"/>
          </p:cNvSpPr>
          <p:nvPr/>
        </p:nvSpPr>
        <p:spPr bwMode="auto">
          <a:xfrm>
            <a:off x="5745163" y="5373688"/>
            <a:ext cx="24384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21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13" descr="D:\ACDSee32\WINZIP\2.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288" y="1773238"/>
            <a:ext cx="3176587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2"/>
          <p:cNvSpPr txBox="1">
            <a:spLocks noChangeArrowheads="1"/>
          </p:cNvSpPr>
          <p:nvPr/>
        </p:nvSpPr>
        <p:spPr bwMode="auto">
          <a:xfrm>
            <a:off x="609600" y="762000"/>
            <a:ext cx="9337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Example 2.4  An infinite plane carries a uniform surface charge.     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       Find its electric field.  </a:t>
            </a:r>
          </a:p>
        </p:txBody>
      </p:sp>
      <p:graphicFrame>
        <p:nvGraphicFramePr>
          <p:cNvPr id="14338" name="Object 1024"/>
          <p:cNvGraphicFramePr>
            <a:graphicFrameLocks noChangeAspect="1"/>
          </p:cNvGraphicFramePr>
          <p:nvPr/>
        </p:nvGraphicFramePr>
        <p:xfrm>
          <a:off x="9274175" y="909638"/>
          <a:ext cx="2667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6" name="Equation" r:id="rId4" imgW="266400" imgH="215640" progId="Equation.DSMT4">
                  <p:embed/>
                </p:oleObj>
              </mc:Choice>
              <mc:Fallback>
                <p:oleObj name="Equation" r:id="rId4" imgW="266400" imgH="215640" progId="Equation.DSMT4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4175" y="909638"/>
                        <a:ext cx="2667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Text Box 4"/>
          <p:cNvSpPr txBox="1">
            <a:spLocks noChangeArrowheads="1"/>
          </p:cNvSpPr>
          <p:nvPr/>
        </p:nvSpPr>
        <p:spPr bwMode="auto">
          <a:xfrm>
            <a:off x="701675" y="1636713"/>
            <a:ext cx="59531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Solution:  Draw a ”Gaussian pillbox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Apply Gauss’s law to this surface</a:t>
            </a:r>
          </a:p>
        </p:txBody>
      </p:sp>
      <p:graphicFrame>
        <p:nvGraphicFramePr>
          <p:cNvPr id="14339" name="Object 1025"/>
          <p:cNvGraphicFramePr>
            <a:graphicFrameLocks noChangeAspect="1"/>
          </p:cNvGraphicFramePr>
          <p:nvPr/>
        </p:nvGraphicFramePr>
        <p:xfrm>
          <a:off x="1682750" y="2478088"/>
          <a:ext cx="2944813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7" name="Equation" r:id="rId6" imgW="2946240" imgH="1015920" progId="Equation.DSMT4">
                  <p:embed/>
                </p:oleObj>
              </mc:Choice>
              <mc:Fallback>
                <p:oleObj name="Equation" r:id="rId6" imgW="2946240" imgH="1015920" progId="Equation.DSMT4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2478088"/>
                        <a:ext cx="2944813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Text Box 6"/>
          <p:cNvSpPr txBox="1">
            <a:spLocks noChangeArrowheads="1"/>
          </p:cNvSpPr>
          <p:nvPr/>
        </p:nvSpPr>
        <p:spPr bwMode="auto">
          <a:xfrm>
            <a:off x="701675" y="3465513"/>
            <a:ext cx="60801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By symmetry, E points away from the plane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thus, the top and bottom surfaces yields</a:t>
            </a:r>
            <a:endParaRPr lang="en-US" altLang="zh-TW" sz="1800">
              <a:solidFill>
                <a:schemeClr val="tx1"/>
              </a:solidFill>
            </a:endParaRPr>
          </a:p>
        </p:txBody>
      </p:sp>
      <p:graphicFrame>
        <p:nvGraphicFramePr>
          <p:cNvPr id="14340" name="Object 1026"/>
          <p:cNvGraphicFramePr>
            <a:graphicFrameLocks noChangeAspect="1"/>
          </p:cNvGraphicFramePr>
          <p:nvPr/>
        </p:nvGraphicFramePr>
        <p:xfrm>
          <a:off x="2403475" y="4333875"/>
          <a:ext cx="20701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8" name="Equation" r:id="rId8" imgW="2070000" imgH="545760" progId="Equation.DSMT4">
                  <p:embed/>
                </p:oleObj>
              </mc:Choice>
              <mc:Fallback>
                <p:oleObj name="Equation" r:id="rId8" imgW="2070000" imgH="545760" progId="Equation.DSMT4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3475" y="4333875"/>
                        <a:ext cx="207010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7" name="Rectangle 8"/>
          <p:cNvSpPr>
            <a:spLocks noChangeArrowheads="1"/>
          </p:cNvSpPr>
          <p:nvPr/>
        </p:nvSpPr>
        <p:spPr bwMode="auto">
          <a:xfrm>
            <a:off x="930275" y="4989513"/>
            <a:ext cx="4522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 b="1">
                <a:solidFill>
                  <a:schemeClr val="tx1"/>
                </a:solidFill>
              </a:rPr>
              <a:t>(the sides contribute nothing)</a:t>
            </a:r>
            <a:endParaRPr lang="en-US" altLang="zh-TW" sz="1800" b="1">
              <a:solidFill>
                <a:schemeClr val="tx1"/>
              </a:solidFill>
            </a:endParaRPr>
          </a:p>
        </p:txBody>
      </p:sp>
      <p:graphicFrame>
        <p:nvGraphicFramePr>
          <p:cNvPr id="14341" name="Object 1027"/>
          <p:cNvGraphicFramePr>
            <a:graphicFrameLocks noChangeAspect="1"/>
          </p:cNvGraphicFramePr>
          <p:nvPr/>
        </p:nvGraphicFramePr>
        <p:xfrm>
          <a:off x="1616075" y="5408613"/>
          <a:ext cx="19685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" name="Equation" r:id="rId10" imgW="1968480" imgH="876240" progId="Equation.DSMT4">
                  <p:embed/>
                </p:oleObj>
              </mc:Choice>
              <mc:Fallback>
                <p:oleObj name="Equation" r:id="rId10" imgW="1968480" imgH="876240" progId="Equation.DSMT4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075" y="5408613"/>
                        <a:ext cx="19685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2" name="Object 1028"/>
          <p:cNvGraphicFramePr>
            <a:graphicFrameLocks noChangeAspect="1"/>
          </p:cNvGraphicFramePr>
          <p:nvPr/>
        </p:nvGraphicFramePr>
        <p:xfrm>
          <a:off x="5892800" y="5335588"/>
          <a:ext cx="13335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" name="Equation" r:id="rId12" imgW="1333440" imgH="876240" progId="Equation.DSMT4">
                  <p:embed/>
                </p:oleObj>
              </mc:Choice>
              <mc:Fallback>
                <p:oleObj name="Equation" r:id="rId12" imgW="1333440" imgH="876240" progId="Equation.DSMT4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2800" y="5335588"/>
                        <a:ext cx="13335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8" name="Rectangle 11"/>
          <p:cNvSpPr>
            <a:spLocks noChangeArrowheads="1"/>
          </p:cNvSpPr>
          <p:nvPr/>
        </p:nvSpPr>
        <p:spPr bwMode="auto">
          <a:xfrm>
            <a:off x="381000" y="14288"/>
            <a:ext cx="1709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 b="1">
                <a:solidFill>
                  <a:schemeClr val="tx1"/>
                </a:solidFill>
              </a:rPr>
              <a:t>2.2.3 (4)</a:t>
            </a:r>
          </a:p>
        </p:txBody>
      </p:sp>
      <p:sp>
        <p:nvSpPr>
          <p:cNvPr id="14349" name="AutoShape 15"/>
          <p:cNvSpPr>
            <a:spLocks noChangeArrowheads="1"/>
          </p:cNvSpPr>
          <p:nvPr/>
        </p:nvSpPr>
        <p:spPr bwMode="auto">
          <a:xfrm>
            <a:off x="4592638" y="5732463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14350" name="Rectangle 16"/>
          <p:cNvSpPr>
            <a:spLocks noChangeArrowheads="1"/>
          </p:cNvSpPr>
          <p:nvPr/>
        </p:nvSpPr>
        <p:spPr bwMode="auto">
          <a:xfrm>
            <a:off x="5614988" y="5084763"/>
            <a:ext cx="23622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22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9" name="Text Box 2"/>
          <p:cNvSpPr txBox="1">
            <a:spLocks noChangeArrowheads="1"/>
          </p:cNvSpPr>
          <p:nvPr/>
        </p:nvSpPr>
        <p:spPr bwMode="auto">
          <a:xfrm>
            <a:off x="57150" y="801688"/>
            <a:ext cx="9134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Example 2.5  Two infinite parallel planes carry equal but opposite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         uniform charge densities        .Find the field in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         each of the three regions. </a:t>
            </a:r>
          </a:p>
        </p:txBody>
      </p:sp>
      <p:sp>
        <p:nvSpPr>
          <p:cNvPr id="15370" name="Rectangle 4"/>
          <p:cNvSpPr>
            <a:spLocks noChangeArrowheads="1"/>
          </p:cNvSpPr>
          <p:nvPr/>
        </p:nvSpPr>
        <p:spPr bwMode="auto">
          <a:xfrm>
            <a:off x="381000" y="14288"/>
            <a:ext cx="1709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 b="1">
                <a:solidFill>
                  <a:schemeClr val="tx1"/>
                </a:solidFill>
              </a:rPr>
              <a:t>2.2.3 (5)</a:t>
            </a:r>
          </a:p>
        </p:txBody>
      </p:sp>
      <p:pic>
        <p:nvPicPr>
          <p:cNvPr id="15371" name="Picture 5" descr="D:\ACDSee32\WINZIP\2.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143250"/>
            <a:ext cx="8501063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2" name="Text Box 6"/>
          <p:cNvSpPr txBox="1">
            <a:spLocks noChangeArrowheads="1"/>
          </p:cNvSpPr>
          <p:nvPr/>
        </p:nvSpPr>
        <p:spPr bwMode="auto">
          <a:xfrm>
            <a:off x="23813" y="2097088"/>
            <a:ext cx="9693275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Solution</a:t>
            </a:r>
            <a:r>
              <a:rPr lang="en-US" altLang="zh-TW" sz="2400"/>
              <a:t>:   </a:t>
            </a:r>
          </a:p>
          <a:p>
            <a:pPr eaLnBrk="1" hangingPunct="1"/>
            <a:r>
              <a:rPr lang="en-US" altLang="zh-TW" sz="2400"/>
              <a:t>              </a:t>
            </a:r>
            <a:r>
              <a:rPr lang="en-US" altLang="zh-TW" sz="2400">
                <a:solidFill>
                  <a:schemeClr val="tx1"/>
                </a:solidFill>
              </a:rPr>
              <a:t>The field is (</a:t>
            </a:r>
            <a:r>
              <a:rPr lang="el-GR" altLang="zh-TW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altLang="zh-TW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l-GR" altLang="zh-TW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altLang="zh-TW" baseline="-10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l-GR" altLang="zh-TW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>
                <a:solidFill>
                  <a:schemeClr val="tx1"/>
                </a:solidFill>
              </a:rPr>
              <a:t>), and points to the right, between the plane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elsewhere it is zero. </a:t>
            </a:r>
          </a:p>
        </p:txBody>
      </p:sp>
      <p:graphicFrame>
        <p:nvGraphicFramePr>
          <p:cNvPr id="15362" name="Object 8"/>
          <p:cNvGraphicFramePr>
            <a:graphicFrameLocks noChangeAspect="1"/>
          </p:cNvGraphicFramePr>
          <p:nvPr/>
        </p:nvGraphicFramePr>
        <p:xfrm>
          <a:off x="4448175" y="3489325"/>
          <a:ext cx="12319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2" name="Equation" r:id="rId5" imgW="1231560" imgH="660240" progId="Equation.DSMT4">
                  <p:embed/>
                </p:oleObj>
              </mc:Choice>
              <mc:Fallback>
                <p:oleObj name="Equation" r:id="rId5" imgW="1231560" imgH="6602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8175" y="3489325"/>
                        <a:ext cx="12319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9"/>
          <p:cNvGraphicFramePr>
            <a:graphicFrameLocks noChangeAspect="1"/>
          </p:cNvGraphicFramePr>
          <p:nvPr/>
        </p:nvGraphicFramePr>
        <p:xfrm>
          <a:off x="7210425" y="5491163"/>
          <a:ext cx="12319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3" name="Equation" r:id="rId7" imgW="1231560" imgH="660240" progId="Equation.DSMT4">
                  <p:embed/>
                </p:oleObj>
              </mc:Choice>
              <mc:Fallback>
                <p:oleObj name="Equation" r:id="rId7" imgW="1231560" imgH="6602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0425" y="5491163"/>
                        <a:ext cx="12319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10"/>
          <p:cNvGraphicFramePr>
            <a:graphicFrameLocks noChangeAspect="1"/>
          </p:cNvGraphicFramePr>
          <p:nvPr/>
        </p:nvGraphicFramePr>
        <p:xfrm>
          <a:off x="5816600" y="3489325"/>
          <a:ext cx="12319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4" name="Equation" r:id="rId9" imgW="1231560" imgH="660240" progId="Equation.DSMT4">
                  <p:embed/>
                </p:oleObj>
              </mc:Choice>
              <mc:Fallback>
                <p:oleObj name="Equation" r:id="rId9" imgW="1231560" imgH="6602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6600" y="3489325"/>
                        <a:ext cx="12319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11"/>
          <p:cNvGraphicFramePr>
            <a:graphicFrameLocks noChangeAspect="1"/>
          </p:cNvGraphicFramePr>
          <p:nvPr/>
        </p:nvGraphicFramePr>
        <p:xfrm>
          <a:off x="7250113" y="3475038"/>
          <a:ext cx="12319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5" name="Equation" r:id="rId11" imgW="1231560" imgH="660240" progId="Equation.DSMT4">
                  <p:embed/>
                </p:oleObj>
              </mc:Choice>
              <mc:Fallback>
                <p:oleObj name="Equation" r:id="rId11" imgW="1231560" imgH="66024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0113" y="3475038"/>
                        <a:ext cx="12319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12"/>
          <p:cNvGraphicFramePr>
            <a:graphicFrameLocks noChangeAspect="1"/>
          </p:cNvGraphicFramePr>
          <p:nvPr/>
        </p:nvGraphicFramePr>
        <p:xfrm>
          <a:off x="5816600" y="5505450"/>
          <a:ext cx="12319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6" name="Equation" r:id="rId13" imgW="1231560" imgH="660240" progId="Equation.DSMT4">
                  <p:embed/>
                </p:oleObj>
              </mc:Choice>
              <mc:Fallback>
                <p:oleObj name="Equation" r:id="rId13" imgW="1231560" imgH="6602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6600" y="5505450"/>
                        <a:ext cx="12319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13"/>
          <p:cNvGraphicFramePr>
            <a:graphicFrameLocks noChangeAspect="1"/>
          </p:cNvGraphicFramePr>
          <p:nvPr/>
        </p:nvGraphicFramePr>
        <p:xfrm>
          <a:off x="4448175" y="5516563"/>
          <a:ext cx="12319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7" name="Equation" r:id="rId15" imgW="1231560" imgH="660240" progId="Equation.DSMT4">
                  <p:embed/>
                </p:oleObj>
              </mc:Choice>
              <mc:Fallback>
                <p:oleObj name="Equation" r:id="rId15" imgW="1231560" imgH="6602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8175" y="5516563"/>
                        <a:ext cx="12319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8" name="Object 14"/>
          <p:cNvGraphicFramePr>
            <a:graphicFrameLocks noChangeAspect="1"/>
          </p:cNvGraphicFramePr>
          <p:nvPr/>
        </p:nvGraphicFramePr>
        <p:xfrm>
          <a:off x="5600700" y="1268413"/>
          <a:ext cx="4572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8" name="Equation" r:id="rId17" imgW="457200" imgH="279360" progId="Equation.DSMT4">
                  <p:embed/>
                </p:oleObj>
              </mc:Choice>
              <mc:Fallback>
                <p:oleObj name="Equation" r:id="rId17" imgW="457200" imgH="27936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0700" y="1268413"/>
                        <a:ext cx="45720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23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3" name="Picture 18" descr="D:\ACDSee32\WINZIP\2.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988" y="609600"/>
            <a:ext cx="3656012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Rectangle 2"/>
          <p:cNvSpPr>
            <a:spLocks noChangeArrowheads="1"/>
          </p:cNvSpPr>
          <p:nvPr/>
        </p:nvSpPr>
        <p:spPr bwMode="auto">
          <a:xfrm>
            <a:off x="381000" y="14288"/>
            <a:ext cx="3759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 b="1">
                <a:solidFill>
                  <a:schemeClr val="tx1"/>
                </a:solidFill>
              </a:rPr>
              <a:t>2.2.4 The Curl of E</a:t>
            </a:r>
          </a:p>
        </p:txBody>
      </p:sp>
      <p:sp>
        <p:nvSpPr>
          <p:cNvPr id="16395" name="Text Box 3"/>
          <p:cNvSpPr txBox="1">
            <a:spLocks noChangeArrowheads="1"/>
          </p:cNvSpPr>
          <p:nvPr/>
        </p:nvSpPr>
        <p:spPr bwMode="auto">
          <a:xfrm>
            <a:off x="609600" y="677863"/>
            <a:ext cx="62087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A point charge at the origin. If we calculate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line integral of this field from some point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to some other point</a:t>
            </a:r>
            <a:r>
              <a:rPr lang="en-US" altLang="zh-TW" sz="2400" i="1">
                <a:solidFill>
                  <a:schemeClr val="tx1"/>
                </a:solidFill>
              </a:rPr>
              <a:t> b </a:t>
            </a:r>
            <a:r>
              <a:rPr lang="en-US" altLang="zh-TW" sz="2400">
                <a:solidFill>
                  <a:schemeClr val="tx1"/>
                </a:solidFill>
              </a:rPr>
              <a:t>:</a:t>
            </a:r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4210050" y="1778000"/>
          <a:ext cx="11176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9" name="Equation" r:id="rId5" imgW="1117440" imgH="698400" progId="Equation.DSMT4">
                  <p:embed/>
                </p:oleObj>
              </mc:Choice>
              <mc:Fallback>
                <p:oleObj name="Equation" r:id="rId5" imgW="1117440" imgH="698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0050" y="1778000"/>
                        <a:ext cx="1117600" cy="698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5"/>
          <p:cNvGraphicFramePr>
            <a:graphicFrameLocks noChangeAspect="1"/>
          </p:cNvGraphicFramePr>
          <p:nvPr/>
        </p:nvGraphicFramePr>
        <p:xfrm>
          <a:off x="811213" y="3740150"/>
          <a:ext cx="7224712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0" name="Equation" r:id="rId7" imgW="7226280" imgH="1180800" progId="Equation.DSMT4">
                  <p:embed/>
                </p:oleObj>
              </mc:Choice>
              <mc:Fallback>
                <p:oleObj name="Equation" r:id="rId7" imgW="7226280" imgH="11808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213" y="3740150"/>
                        <a:ext cx="7224712" cy="1181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Text Box 6"/>
          <p:cNvSpPr txBox="1">
            <a:spLocks noChangeArrowheads="1"/>
          </p:cNvSpPr>
          <p:nvPr/>
        </p:nvSpPr>
        <p:spPr bwMode="auto">
          <a:xfrm>
            <a:off x="415925" y="4953000"/>
            <a:ext cx="8102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This integral is independent of path. It depends on the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two end points</a:t>
            </a:r>
          </a:p>
        </p:txBody>
      </p:sp>
      <p:graphicFrame>
        <p:nvGraphicFramePr>
          <p:cNvPr id="16388" name="Object 7"/>
          <p:cNvGraphicFramePr>
            <a:graphicFrameLocks noChangeAspect="1"/>
          </p:cNvGraphicFramePr>
          <p:nvPr/>
        </p:nvGraphicFramePr>
        <p:xfrm>
          <a:off x="1981200" y="5762625"/>
          <a:ext cx="15113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1" name="Equation" r:id="rId9" imgW="1511280" imgH="545760" progId="Equation.DSMT4">
                  <p:embed/>
                </p:oleObj>
              </mc:Choice>
              <mc:Fallback>
                <p:oleObj name="Equation" r:id="rId9" imgW="1511280" imgH="5457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762625"/>
                        <a:ext cx="151130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1" name="Text Box 9"/>
          <p:cNvSpPr txBox="1">
            <a:spLocks noChangeArrowheads="1"/>
          </p:cNvSpPr>
          <p:nvPr/>
        </p:nvSpPr>
        <p:spPr bwMode="auto">
          <a:xfrm>
            <a:off x="4800600" y="5775325"/>
            <a:ext cx="2384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TW" sz="2400" b="1" dirty="0">
                <a:solidFill>
                  <a:schemeClr val="tx1"/>
                </a:solidFill>
                <a:latin typeface="Arial" charset="0"/>
                <a:ea typeface="新細明體" charset="-120"/>
              </a:rPr>
              <a:t>( 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if</a:t>
            </a:r>
            <a:r>
              <a:rPr lang="en-US" altLang="zh-TW" sz="2400" b="1" dirty="0">
                <a:solidFill>
                  <a:schemeClr val="tx1"/>
                </a:solidFill>
                <a:latin typeface="Arial" charset="0"/>
                <a:ea typeface="新細明體" charset="-120"/>
              </a:rPr>
              <a:t>  </a:t>
            </a:r>
            <a:r>
              <a:rPr lang="en-US" altLang="zh-TW" i="1" dirty="0">
                <a:solidFill>
                  <a:schemeClr val="tx1"/>
                </a:solidFill>
                <a:latin typeface="+mj-lt"/>
                <a:ea typeface="新細明體" charset="-120"/>
              </a:rPr>
              <a:t>r</a:t>
            </a:r>
            <a:r>
              <a:rPr lang="en-US" altLang="zh-TW" i="1" baseline="-10000" dirty="0">
                <a:solidFill>
                  <a:schemeClr val="tx1"/>
                </a:solidFill>
                <a:latin typeface="+mj-lt"/>
                <a:ea typeface="新細明體" charset="-120"/>
              </a:rPr>
              <a:t>a</a:t>
            </a:r>
            <a:r>
              <a:rPr lang="en-US" altLang="zh-TW" i="1" dirty="0">
                <a:solidFill>
                  <a:schemeClr val="tx1"/>
                </a:solidFill>
                <a:latin typeface="+mj-lt"/>
                <a:ea typeface="新細明體" charset="-120"/>
              </a:rPr>
              <a:t> = r</a:t>
            </a:r>
            <a:r>
              <a:rPr lang="en-US" altLang="zh-TW" i="1" baseline="-10000" dirty="0">
                <a:solidFill>
                  <a:schemeClr val="tx1"/>
                </a:solidFill>
                <a:latin typeface="+mj-lt"/>
                <a:ea typeface="新細明體" charset="-120"/>
              </a:rPr>
              <a:t>b</a:t>
            </a:r>
            <a:r>
              <a:rPr lang="en-US" altLang="zh-TW" i="1" dirty="0">
                <a:solidFill>
                  <a:schemeClr val="tx1"/>
                </a:solidFill>
                <a:latin typeface="+mj-lt"/>
                <a:ea typeface="新細明體" charset="-120"/>
              </a:rPr>
              <a:t> </a:t>
            </a:r>
            <a:r>
              <a:rPr lang="en-US" altLang="zh-TW" sz="2400" b="1" dirty="0">
                <a:solidFill>
                  <a:schemeClr val="tx1"/>
                </a:solidFill>
                <a:latin typeface="Arial" charset="0"/>
                <a:ea typeface="新細明體" charset="-120"/>
              </a:rPr>
              <a:t>)</a:t>
            </a:r>
          </a:p>
        </p:txBody>
      </p:sp>
      <p:sp>
        <p:nvSpPr>
          <p:cNvPr id="16398" name="Text Box 11"/>
          <p:cNvSpPr txBox="1">
            <a:spLocks noChangeArrowheads="1"/>
          </p:cNvSpPr>
          <p:nvPr/>
        </p:nvSpPr>
        <p:spPr bwMode="auto">
          <a:xfrm>
            <a:off x="457200" y="6280150"/>
            <a:ext cx="3749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Apply by Stokes’ theorem,</a:t>
            </a:r>
            <a:endParaRPr lang="en-US" altLang="zh-TW" sz="1800">
              <a:solidFill>
                <a:schemeClr val="tx1"/>
              </a:solidFill>
            </a:endParaRPr>
          </a:p>
        </p:txBody>
      </p:sp>
      <p:graphicFrame>
        <p:nvGraphicFramePr>
          <p:cNvPr id="16389" name="Object 12"/>
          <p:cNvGraphicFramePr>
            <a:graphicFrameLocks noChangeAspect="1"/>
          </p:cNvGraphicFramePr>
          <p:nvPr/>
        </p:nvGraphicFramePr>
        <p:xfrm>
          <a:off x="4089400" y="6313488"/>
          <a:ext cx="12573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2" name="Equation" r:id="rId11" imgW="1257120" imgH="355320" progId="Equation.DSMT4">
                  <p:embed/>
                </p:oleObj>
              </mc:Choice>
              <mc:Fallback>
                <p:oleObj name="Equation" r:id="rId11" imgW="1257120" imgH="35532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9400" y="6313488"/>
                        <a:ext cx="12573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9" name="Text Box 14"/>
          <p:cNvSpPr txBox="1">
            <a:spLocks noChangeArrowheads="1"/>
          </p:cNvSpPr>
          <p:nvPr/>
        </p:nvSpPr>
        <p:spPr bwMode="auto">
          <a:xfrm>
            <a:off x="457200" y="2514600"/>
            <a:ext cx="3775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In spherical coordinate </a:t>
            </a:r>
          </a:p>
        </p:txBody>
      </p:sp>
      <p:graphicFrame>
        <p:nvGraphicFramePr>
          <p:cNvPr id="16390" name="Object 15"/>
          <p:cNvGraphicFramePr>
            <a:graphicFrameLocks noChangeAspect="1"/>
          </p:cNvGraphicFramePr>
          <p:nvPr/>
        </p:nvGraphicFramePr>
        <p:xfrm>
          <a:off x="768350" y="3043238"/>
          <a:ext cx="4087813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3" name="Equation" r:id="rId13" imgW="4089240" imgH="469800" progId="Equation.DSMT4">
                  <p:embed/>
                </p:oleObj>
              </mc:Choice>
              <mc:Fallback>
                <p:oleObj name="Equation" r:id="rId13" imgW="4089240" imgH="4698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3043238"/>
                        <a:ext cx="4087813" cy="46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1" name="Object 16"/>
          <p:cNvGraphicFramePr>
            <a:graphicFrameLocks noChangeAspect="1"/>
          </p:cNvGraphicFramePr>
          <p:nvPr/>
        </p:nvGraphicFramePr>
        <p:xfrm>
          <a:off x="5459413" y="2886075"/>
          <a:ext cx="2589212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4" name="Equation" r:id="rId15" imgW="2590560" imgH="876240" progId="Equation.DSMT4">
                  <p:embed/>
                </p:oleObj>
              </mc:Choice>
              <mc:Fallback>
                <p:oleObj name="Equation" r:id="rId15" imgW="2590560" imgH="87624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9413" y="2886075"/>
                        <a:ext cx="2589212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2" name="Object 22"/>
          <p:cNvGraphicFramePr>
            <a:graphicFrameLocks noChangeAspect="1"/>
          </p:cNvGraphicFramePr>
          <p:nvPr/>
        </p:nvGraphicFramePr>
        <p:xfrm>
          <a:off x="609600" y="1600200"/>
          <a:ext cx="201613" cy="20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5" name="方程式" r:id="rId17" imgW="203040" imgH="203040" progId="Equation.3">
                  <p:embed/>
                </p:oleObj>
              </mc:Choice>
              <mc:Fallback>
                <p:oleObj name="方程式" r:id="rId17" imgW="203040" imgH="2030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600200"/>
                        <a:ext cx="201613" cy="201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24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9763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2.2.4</a:t>
            </a:r>
            <a:endParaRPr lang="en-US" altLang="zh-TW" sz="1800" b="1">
              <a:solidFill>
                <a:schemeClr val="tx1"/>
              </a:solidFill>
            </a:endParaRPr>
          </a:p>
        </p:txBody>
      </p:sp>
      <p:sp>
        <p:nvSpPr>
          <p:cNvPr id="17414" name="Text Box 4"/>
          <p:cNvSpPr txBox="1">
            <a:spLocks noChangeArrowheads="1"/>
          </p:cNvSpPr>
          <p:nvPr/>
        </p:nvSpPr>
        <p:spPr bwMode="auto">
          <a:xfrm>
            <a:off x="685800" y="762000"/>
            <a:ext cx="4294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principle of superposition </a:t>
            </a:r>
          </a:p>
        </p:txBody>
      </p:sp>
      <p:graphicFrame>
        <p:nvGraphicFramePr>
          <p:cNvPr id="17410" name="Object 5"/>
          <p:cNvGraphicFramePr>
            <a:graphicFrameLocks noChangeAspect="1"/>
          </p:cNvGraphicFramePr>
          <p:nvPr/>
        </p:nvGraphicFramePr>
        <p:xfrm>
          <a:off x="1712913" y="1341438"/>
          <a:ext cx="21732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8" name="Equation" r:id="rId3" imgW="2171520" imgH="431640" progId="Equation.DSMT4">
                  <p:embed/>
                </p:oleObj>
              </mc:Choice>
              <mc:Fallback>
                <p:oleObj name="Equation" r:id="rId3" imgW="2171520" imgH="4316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913" y="1341438"/>
                        <a:ext cx="217328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6"/>
          <p:cNvGraphicFramePr>
            <a:graphicFrameLocks noChangeAspect="1"/>
          </p:cNvGraphicFramePr>
          <p:nvPr/>
        </p:nvGraphicFramePr>
        <p:xfrm>
          <a:off x="835025" y="2241550"/>
          <a:ext cx="7862888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9" name="Equation" r:id="rId5" imgW="7835760" imgH="469800" progId="Equation.DSMT4">
                  <p:embed/>
                </p:oleObj>
              </mc:Choice>
              <mc:Fallback>
                <p:oleObj name="Equation" r:id="rId5" imgW="7835760" imgH="4698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025" y="2241550"/>
                        <a:ext cx="7862888" cy="471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81000" y="1773238"/>
            <a:ext cx="506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so</a:t>
            </a:r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1760538" y="3789363"/>
            <a:ext cx="750411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en-US" altLang="zh-TW" sz="1800" b="1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1800">
                <a:solidFill>
                  <a:schemeClr val="tx1"/>
                </a:solidFill>
              </a:rPr>
              <a:t> </a:t>
            </a:r>
            <a:r>
              <a:rPr lang="en-US" altLang="zh-TW" sz="2400">
                <a:solidFill>
                  <a:schemeClr val="tx1"/>
                </a:solidFill>
              </a:rPr>
              <a:t>must hold for any static charge distribution whatever. </a:t>
            </a:r>
          </a:p>
        </p:txBody>
      </p:sp>
      <p:graphicFrame>
        <p:nvGraphicFramePr>
          <p:cNvPr id="17412" name="Object 9"/>
          <p:cNvGraphicFramePr>
            <a:graphicFrameLocks noChangeAspect="1"/>
          </p:cNvGraphicFramePr>
          <p:nvPr/>
        </p:nvGraphicFramePr>
        <p:xfrm>
          <a:off x="849313" y="3068638"/>
          <a:ext cx="1346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0" name="Equation" r:id="rId7" imgW="1346040" imgH="380880" progId="Equation.DSMT4">
                  <p:embed/>
                </p:oleObj>
              </mc:Choice>
              <mc:Fallback>
                <p:oleObj name="Equation" r:id="rId7" imgW="1346040" imgH="3808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313" y="3068638"/>
                        <a:ext cx="13462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25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319088" y="-128588"/>
            <a:ext cx="54197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4200" b="1">
                <a:solidFill>
                  <a:schemeClr val="tx1"/>
                </a:solidFill>
              </a:rPr>
              <a:t>2.3 Electric potential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57150" y="762000"/>
            <a:ext cx="9879013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2.3.1 Introduction to Potential</a:t>
            </a:r>
          </a:p>
          <a:p>
            <a:pPr eaLnBrk="1" hangingPunct="1"/>
            <a:endParaRPr lang="en-US" altLang="zh-TW" sz="32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2.3.2 Comments on Potential</a:t>
            </a:r>
          </a:p>
          <a:p>
            <a:pPr eaLnBrk="1" hangingPunct="1"/>
            <a:endParaRPr lang="en-US" altLang="zh-TW" sz="32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2.3.3 Poisson’s Equation and Laplace’s Equation</a:t>
            </a:r>
          </a:p>
          <a:p>
            <a:pPr eaLnBrk="1" hangingPunct="1"/>
            <a:endParaRPr lang="en-US" altLang="zh-TW" sz="32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2.3.4 The Potential of a Localized Charge Distribution</a:t>
            </a:r>
          </a:p>
          <a:p>
            <a:pPr eaLnBrk="1" hangingPunct="1"/>
            <a:endParaRPr lang="en-US" altLang="zh-TW" sz="32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2.3.5 Electrostatic Boundary Conditions    </a:t>
            </a:r>
          </a:p>
          <a:p>
            <a:pPr eaLnBrk="1" hangingPunct="1"/>
            <a:r>
              <a:rPr lang="en-US" altLang="zh-TW" sz="3400">
                <a:solidFill>
                  <a:schemeClr val="tx1"/>
                </a:solidFill>
              </a:rPr>
              <a:t>        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26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Text Box 2"/>
          <p:cNvSpPr txBox="1">
            <a:spLocks noChangeArrowheads="1"/>
          </p:cNvSpPr>
          <p:nvPr/>
        </p:nvSpPr>
        <p:spPr bwMode="auto">
          <a:xfrm>
            <a:off x="381000" y="233363"/>
            <a:ext cx="184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b="1">
              <a:solidFill>
                <a:schemeClr val="tx1"/>
              </a:solidFill>
            </a:endParaRPr>
          </a:p>
        </p:txBody>
      </p:sp>
      <p:sp>
        <p:nvSpPr>
          <p:cNvPr id="18441" name="Text Box 3"/>
          <p:cNvSpPr txBox="1">
            <a:spLocks noChangeArrowheads="1"/>
          </p:cNvSpPr>
          <p:nvPr/>
        </p:nvSpPr>
        <p:spPr bwMode="auto">
          <a:xfrm>
            <a:off x="381000" y="0"/>
            <a:ext cx="67833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 b="1">
                <a:solidFill>
                  <a:schemeClr val="tx1"/>
                </a:solidFill>
              </a:rPr>
              <a:t>2.3.1  introduction to potential</a:t>
            </a:r>
          </a:p>
        </p:txBody>
      </p:sp>
      <p:sp>
        <p:nvSpPr>
          <p:cNvPr id="18442" name="Text Box 4"/>
          <p:cNvSpPr txBox="1">
            <a:spLocks noChangeArrowheads="1"/>
          </p:cNvSpPr>
          <p:nvPr/>
        </p:nvSpPr>
        <p:spPr bwMode="auto">
          <a:xfrm>
            <a:off x="57150" y="762000"/>
            <a:ext cx="8569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Any vector whose curl is zero is equal to the gradient of some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scalar. We define a function:</a:t>
            </a:r>
          </a:p>
        </p:txBody>
      </p:sp>
      <p:sp>
        <p:nvSpPr>
          <p:cNvPr id="18443" name="Text Box 6"/>
          <p:cNvSpPr txBox="1">
            <a:spLocks noChangeArrowheads="1"/>
          </p:cNvSpPr>
          <p:nvPr/>
        </p:nvSpPr>
        <p:spPr bwMode="auto">
          <a:xfrm>
            <a:off x="57150" y="2057400"/>
            <a:ext cx="9407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Where     is some standard reference point ;</a:t>
            </a:r>
            <a:r>
              <a:rPr lang="en-US" altLang="zh-TW" sz="2400" i="1">
                <a:solidFill>
                  <a:schemeClr val="tx1"/>
                </a:solidFill>
              </a:rPr>
              <a:t> V</a:t>
            </a:r>
            <a:r>
              <a:rPr lang="en-US" altLang="zh-TW" sz="2400">
                <a:solidFill>
                  <a:schemeClr val="tx1"/>
                </a:solidFill>
              </a:rPr>
              <a:t> depends only on the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point </a:t>
            </a:r>
            <a:r>
              <a:rPr lang="en-US" altLang="zh-TW" sz="2400" i="1">
                <a:solidFill>
                  <a:schemeClr val="tx1"/>
                </a:solidFill>
              </a:rPr>
              <a:t>P. V</a:t>
            </a:r>
            <a:r>
              <a:rPr lang="en-US" altLang="zh-TW" sz="2400">
                <a:solidFill>
                  <a:schemeClr val="tx1"/>
                </a:solidFill>
              </a:rPr>
              <a:t> is called the </a:t>
            </a:r>
            <a:r>
              <a:rPr lang="en-US" altLang="zh-TW" sz="2400" i="1">
                <a:solidFill>
                  <a:schemeClr val="tx1"/>
                </a:solidFill>
              </a:rPr>
              <a:t>electric potential</a:t>
            </a:r>
            <a:r>
              <a:rPr lang="en-US" altLang="zh-TW" sz="2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8444" name="Text Box 8"/>
          <p:cNvSpPr txBox="1">
            <a:spLocks noChangeArrowheads="1"/>
          </p:cNvSpPr>
          <p:nvPr/>
        </p:nvSpPr>
        <p:spPr bwMode="auto">
          <a:xfrm>
            <a:off x="25400" y="3846513"/>
            <a:ext cx="56784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fundamental theorem for gradients  </a:t>
            </a:r>
          </a:p>
        </p:txBody>
      </p:sp>
      <p:graphicFrame>
        <p:nvGraphicFramePr>
          <p:cNvPr id="18434" name="Object 9"/>
          <p:cNvGraphicFramePr>
            <a:graphicFrameLocks noChangeAspect="1"/>
          </p:cNvGraphicFramePr>
          <p:nvPr/>
        </p:nvGraphicFramePr>
        <p:xfrm>
          <a:off x="1755775" y="4354513"/>
          <a:ext cx="35036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0" name="Equation" r:id="rId3" imgW="3504960" imgH="761760" progId="Equation.DSMT4">
                  <p:embed/>
                </p:oleObj>
              </mc:Choice>
              <mc:Fallback>
                <p:oleObj name="Equation" r:id="rId3" imgW="3504960" imgH="76176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5775" y="4354513"/>
                        <a:ext cx="3503613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10"/>
          <p:cNvGraphicFramePr>
            <a:graphicFrameLocks noChangeAspect="1"/>
          </p:cNvGraphicFramePr>
          <p:nvPr/>
        </p:nvGraphicFramePr>
        <p:xfrm>
          <a:off x="1655763" y="5305425"/>
          <a:ext cx="32639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1" name="Equation" r:id="rId5" imgW="3263760" imgH="761760" progId="Equation.DSMT4">
                  <p:embed/>
                </p:oleObj>
              </mc:Choice>
              <mc:Fallback>
                <p:oleObj name="Equation" r:id="rId5" imgW="3263760" imgH="76176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763" y="5305425"/>
                        <a:ext cx="32639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5" name="Text Box 11"/>
          <p:cNvSpPr txBox="1">
            <a:spLocks noChangeArrowheads="1"/>
          </p:cNvSpPr>
          <p:nvPr/>
        </p:nvSpPr>
        <p:spPr bwMode="auto">
          <a:xfrm>
            <a:off x="777875" y="5294313"/>
            <a:ext cx="506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so</a:t>
            </a:r>
          </a:p>
        </p:txBody>
      </p:sp>
      <p:graphicFrame>
        <p:nvGraphicFramePr>
          <p:cNvPr id="18436" name="Object 15"/>
          <p:cNvGraphicFramePr>
            <a:graphicFrameLocks noChangeAspect="1"/>
          </p:cNvGraphicFramePr>
          <p:nvPr/>
        </p:nvGraphicFramePr>
        <p:xfrm>
          <a:off x="1065213" y="2133600"/>
          <a:ext cx="301625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2" name="方程式" r:id="rId7" imgW="228600" imgH="279360" progId="Equation.3">
                  <p:embed/>
                </p:oleObj>
              </mc:Choice>
              <mc:Fallback>
                <p:oleObj name="方程式" r:id="rId7" imgW="228600" imgH="27936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213" y="2133600"/>
                        <a:ext cx="301625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6" name="AutoShape 16"/>
          <p:cNvSpPr>
            <a:spLocks noChangeArrowheads="1"/>
          </p:cNvSpPr>
          <p:nvPr/>
        </p:nvSpPr>
        <p:spPr bwMode="auto">
          <a:xfrm>
            <a:off x="5124450" y="5557838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18447" name="Rectangle 17"/>
          <p:cNvSpPr>
            <a:spLocks noChangeArrowheads="1"/>
          </p:cNvSpPr>
          <p:nvPr/>
        </p:nvSpPr>
        <p:spPr bwMode="auto">
          <a:xfrm>
            <a:off x="5953125" y="5421313"/>
            <a:ext cx="1643063" cy="50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3138488" y="1368425"/>
          <a:ext cx="24749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3" name="Equation" r:id="rId9" imgW="2476440" imgH="761760" progId="Equation.DSMT4">
                  <p:embed/>
                </p:oleObj>
              </mc:Choice>
              <mc:Fallback>
                <p:oleObj name="Equation" r:id="rId9" imgW="2476440" imgH="7617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8488" y="1368425"/>
                        <a:ext cx="2474912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Object 7"/>
          <p:cNvGraphicFramePr>
            <a:graphicFrameLocks noChangeAspect="1"/>
          </p:cNvGraphicFramePr>
          <p:nvPr/>
        </p:nvGraphicFramePr>
        <p:xfrm>
          <a:off x="1547813" y="2894013"/>
          <a:ext cx="6791325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4" name="Equation" r:id="rId11" imgW="6794280" imgH="825480" progId="Equation.DSMT4">
                  <p:embed/>
                </p:oleObj>
              </mc:Choice>
              <mc:Fallback>
                <p:oleObj name="Equation" r:id="rId11" imgW="6794280" imgH="8254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894013"/>
                        <a:ext cx="6791325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9" name="Object 8"/>
          <p:cNvGraphicFramePr>
            <a:graphicFrameLocks/>
          </p:cNvGraphicFramePr>
          <p:nvPr/>
        </p:nvGraphicFramePr>
        <p:xfrm>
          <a:off x="6096000" y="5472113"/>
          <a:ext cx="13589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5" name="Equation" r:id="rId13" imgW="1358640" imgH="457200" progId="Equation.DSMT4">
                  <p:embed/>
                </p:oleObj>
              </mc:Choice>
              <mc:Fallback>
                <p:oleObj name="Equation" r:id="rId13" imgW="1358640" imgH="457200" progId="Equation.DSMT4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5472113"/>
                        <a:ext cx="13589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27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381000" y="0"/>
            <a:ext cx="51292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2.3.2  Comments on potential</a:t>
            </a: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609600" y="762000"/>
            <a:ext cx="6691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(1)The name   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          Potential is not potential energy</a:t>
            </a:r>
            <a:endParaRPr lang="en-US" altLang="zh-TW" sz="1800">
              <a:solidFill>
                <a:schemeClr val="tx1"/>
              </a:solidFill>
            </a:endParaRPr>
          </a:p>
        </p:txBody>
      </p:sp>
      <p:graphicFrame>
        <p:nvGraphicFramePr>
          <p:cNvPr id="19458" name="Object 4"/>
          <p:cNvGraphicFramePr>
            <a:graphicFrameLocks noChangeAspect="1"/>
          </p:cNvGraphicFramePr>
          <p:nvPr/>
        </p:nvGraphicFramePr>
        <p:xfrm>
          <a:off x="2238375" y="1928813"/>
          <a:ext cx="21590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7" name="Equation" r:id="rId3" imgW="2158920" imgH="419040" progId="Equation.DSMT4">
                  <p:embed/>
                </p:oleObj>
              </mc:Choice>
              <mc:Fallback>
                <p:oleObj name="Equation" r:id="rId3" imgW="215892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75" y="1928813"/>
                        <a:ext cx="21590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9" name="Object 5"/>
          <p:cNvGraphicFramePr>
            <a:graphicFrameLocks noChangeAspect="1"/>
          </p:cNvGraphicFramePr>
          <p:nvPr/>
        </p:nvGraphicFramePr>
        <p:xfrm>
          <a:off x="5260975" y="1911350"/>
          <a:ext cx="15478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8" name="Equation" r:id="rId5" imgW="1549080" imgH="355320" progId="Equation.DSMT4">
                  <p:embed/>
                </p:oleObj>
              </mc:Choice>
              <mc:Fallback>
                <p:oleObj name="Equation" r:id="rId5" imgW="1549080" imgH="3553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0975" y="1911350"/>
                        <a:ext cx="1547813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438400" y="2538413"/>
            <a:ext cx="64023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TW" sz="2400" i="1" dirty="0">
                <a:solidFill>
                  <a:schemeClr val="tx1"/>
                </a:solidFill>
                <a:latin typeface="+mj-lt"/>
                <a:ea typeface="新細明體" charset="-120"/>
              </a:rPr>
              <a:t>V 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:  Joule/coulomb      </a:t>
            </a:r>
            <a:r>
              <a:rPr lang="en-US" altLang="zh-TW" sz="2400" i="1" dirty="0">
                <a:solidFill>
                  <a:schemeClr val="tx1"/>
                </a:solidFill>
                <a:latin typeface="+mj-lt"/>
                <a:ea typeface="新細明體" charset="-120"/>
              </a:rPr>
              <a:t>U 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: Joule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28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Text Box 2"/>
          <p:cNvSpPr txBox="1">
            <a:spLocks noChangeArrowheads="1"/>
          </p:cNvSpPr>
          <p:nvPr/>
        </p:nvSpPr>
        <p:spPr bwMode="auto">
          <a:xfrm>
            <a:off x="609600" y="762000"/>
            <a:ext cx="69897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(2)Advantage of the potential formulation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V is a scalar function, but E is a vector quantity</a:t>
            </a:r>
            <a:endParaRPr lang="en-US" altLang="zh-TW" sz="1800">
              <a:solidFill>
                <a:schemeClr val="tx1"/>
              </a:solidFill>
            </a:endParaRPr>
          </a:p>
        </p:txBody>
      </p:sp>
      <p:graphicFrame>
        <p:nvGraphicFramePr>
          <p:cNvPr id="20482" name="Object 0"/>
          <p:cNvGraphicFramePr>
            <a:graphicFrameLocks noChangeAspect="1"/>
          </p:cNvGraphicFramePr>
          <p:nvPr/>
        </p:nvGraphicFramePr>
        <p:xfrm>
          <a:off x="2433638" y="1687513"/>
          <a:ext cx="6350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1" name="Equation" r:id="rId3" imgW="634680" imgH="368280" progId="Equation.DSMT4">
                  <p:embed/>
                </p:oleObj>
              </mc:Choice>
              <mc:Fallback>
                <p:oleObj name="Equation" r:id="rId3" imgW="634680" imgH="368280" progId="Equation.DSMT4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1687513"/>
                        <a:ext cx="6350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1"/>
          <p:cNvGraphicFramePr>
            <a:graphicFrameLocks noChangeAspect="1"/>
          </p:cNvGraphicFramePr>
          <p:nvPr/>
        </p:nvGraphicFramePr>
        <p:xfrm>
          <a:off x="4537075" y="1668463"/>
          <a:ext cx="2792413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2" name="Equation" r:id="rId5" imgW="2793960" imgH="495000" progId="Equation.DSMT4">
                  <p:embed/>
                </p:oleObj>
              </mc:Choice>
              <mc:Fallback>
                <p:oleObj name="Equation" r:id="rId5" imgW="2793960" imgH="495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7075" y="1668463"/>
                        <a:ext cx="2792413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0" name="Text Box 5"/>
          <p:cNvSpPr txBox="1">
            <a:spLocks noChangeArrowheads="1"/>
          </p:cNvSpPr>
          <p:nvPr/>
        </p:nvSpPr>
        <p:spPr bwMode="auto">
          <a:xfrm>
            <a:off x="1066800" y="2438400"/>
            <a:ext cx="5103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If you know </a:t>
            </a:r>
            <a:r>
              <a:rPr lang="en-US" altLang="zh-TW" sz="2400" i="1">
                <a:solidFill>
                  <a:schemeClr val="tx1"/>
                </a:solidFill>
              </a:rPr>
              <a:t>V,</a:t>
            </a:r>
            <a:r>
              <a:rPr lang="en-US" altLang="zh-TW" sz="2400">
                <a:solidFill>
                  <a:schemeClr val="tx1"/>
                </a:solidFill>
              </a:rPr>
              <a:t> you can easily get </a:t>
            </a:r>
            <a:r>
              <a:rPr lang="en-US" altLang="zh-TW" sz="2400" i="1">
                <a:solidFill>
                  <a:schemeClr val="tx1"/>
                </a:solidFill>
              </a:rPr>
              <a:t>E:</a:t>
            </a:r>
            <a:endParaRPr lang="en-US" altLang="zh-TW" sz="2400">
              <a:solidFill>
                <a:schemeClr val="tx1"/>
              </a:solidFill>
            </a:endParaRPr>
          </a:p>
        </p:txBody>
      </p:sp>
      <p:graphicFrame>
        <p:nvGraphicFramePr>
          <p:cNvPr id="20484" name="Object 2"/>
          <p:cNvGraphicFramePr>
            <a:graphicFrameLocks noChangeAspect="1"/>
          </p:cNvGraphicFramePr>
          <p:nvPr/>
        </p:nvGraphicFramePr>
        <p:xfrm>
          <a:off x="6178550" y="2497138"/>
          <a:ext cx="1346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3" name="Equation" r:id="rId7" imgW="1346040" imgH="431640" progId="Equation.DSMT4">
                  <p:embed/>
                </p:oleObj>
              </mc:Choice>
              <mc:Fallback>
                <p:oleObj name="Equation" r:id="rId7" imgW="1346040" imgH="4316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550" y="2497138"/>
                        <a:ext cx="13462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3"/>
          <p:cNvGraphicFramePr>
            <a:graphicFrameLocks/>
          </p:cNvGraphicFramePr>
          <p:nvPr/>
        </p:nvGraphicFramePr>
        <p:xfrm>
          <a:off x="1373188" y="3808413"/>
          <a:ext cx="1260475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4" name="Equation" r:id="rId9" imgW="1257120" imgH="355320" progId="Equation.DSMT4">
                  <p:embed/>
                </p:oleObj>
              </mc:Choice>
              <mc:Fallback>
                <p:oleObj name="Equation" r:id="rId9" imgW="1257120" imgH="35532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3188" y="3808413"/>
                        <a:ext cx="1260475" cy="354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1" name="Text Box 9"/>
          <p:cNvSpPr txBox="1">
            <a:spLocks noChangeArrowheads="1"/>
          </p:cNvSpPr>
          <p:nvPr/>
        </p:nvSpPr>
        <p:spPr bwMode="auto">
          <a:xfrm>
            <a:off x="2881313" y="3733800"/>
            <a:ext cx="506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so</a:t>
            </a:r>
            <a:endParaRPr lang="en-US" altLang="zh-TW" sz="1800" b="1">
              <a:solidFill>
                <a:schemeClr val="tx1"/>
              </a:solidFill>
            </a:endParaRPr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>
            <a:off x="381000" y="0"/>
            <a:ext cx="15113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2.3.2 (2)</a:t>
            </a:r>
          </a:p>
        </p:txBody>
      </p:sp>
      <p:grpSp>
        <p:nvGrpSpPr>
          <p:cNvPr id="20493" name="Group 48"/>
          <p:cNvGrpSpPr>
            <a:grpSpLocks/>
          </p:cNvGrpSpPr>
          <p:nvPr/>
        </p:nvGrpSpPr>
        <p:grpSpPr bwMode="auto">
          <a:xfrm>
            <a:off x="881063" y="3048000"/>
            <a:ext cx="5621337" cy="482600"/>
            <a:chOff x="331" y="1920"/>
            <a:chExt cx="3349" cy="304"/>
          </a:xfrm>
        </p:grpSpPr>
        <p:graphicFrame>
          <p:nvGraphicFramePr>
            <p:cNvPr id="20488" name="Object 6"/>
            <p:cNvGraphicFramePr>
              <a:graphicFrameLocks noChangeAspect="1"/>
            </p:cNvGraphicFramePr>
            <p:nvPr/>
          </p:nvGraphicFramePr>
          <p:xfrm>
            <a:off x="331" y="1935"/>
            <a:ext cx="868" cy="2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35" name="Equation" r:id="rId11" imgW="1371600" imgH="457200" progId="Equation.DSMT4">
                    <p:embed/>
                  </p:oleObj>
                </mc:Choice>
                <mc:Fallback>
                  <p:oleObj name="Equation" r:id="rId11" imgW="1371600" imgH="457200" progId="Equation.DSMT4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" y="1935"/>
                          <a:ext cx="868" cy="2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11" name="Text Box 15"/>
            <p:cNvSpPr txBox="1">
              <a:spLocks noChangeArrowheads="1"/>
            </p:cNvSpPr>
            <p:nvPr/>
          </p:nvSpPr>
          <p:spPr bwMode="auto">
            <a:xfrm>
              <a:off x="1152" y="1920"/>
              <a:ext cx="252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are not independent functions</a:t>
              </a:r>
              <a:endParaRPr lang="en-US" altLang="zh-TW" sz="2400"/>
            </a:p>
          </p:txBody>
        </p:sp>
      </p:grpSp>
      <p:graphicFrame>
        <p:nvGraphicFramePr>
          <p:cNvPr id="20486" name="Object 4"/>
          <p:cNvGraphicFramePr>
            <a:graphicFrameLocks noChangeAspect="1"/>
          </p:cNvGraphicFramePr>
          <p:nvPr/>
        </p:nvGraphicFramePr>
        <p:xfrm>
          <a:off x="3652838" y="3573463"/>
          <a:ext cx="4770437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6" name="Equation" r:id="rId13" imgW="5143320" imgH="838080" progId="Equation.DSMT4">
                  <p:embed/>
                </p:oleObj>
              </mc:Choice>
              <mc:Fallback>
                <p:oleObj name="Equation" r:id="rId13" imgW="5143320" imgH="8380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2838" y="3573463"/>
                        <a:ext cx="4770437" cy="839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494" name="Group 37"/>
          <p:cNvGrpSpPr>
            <a:grpSpLocks/>
          </p:cNvGrpSpPr>
          <p:nvPr/>
        </p:nvGrpSpPr>
        <p:grpSpPr bwMode="auto">
          <a:xfrm>
            <a:off x="5856288" y="3644900"/>
            <a:ext cx="320675" cy="279400"/>
            <a:chOff x="1741" y="3634"/>
            <a:chExt cx="192" cy="154"/>
          </a:xfrm>
        </p:grpSpPr>
        <p:sp>
          <p:nvSpPr>
            <p:cNvPr id="20509" name="Oval 31"/>
            <p:cNvSpPr>
              <a:spLocks noChangeArrowheads="1"/>
            </p:cNvSpPr>
            <p:nvPr/>
          </p:nvSpPr>
          <p:spPr bwMode="auto">
            <a:xfrm>
              <a:off x="1784" y="3651"/>
              <a:ext cx="96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20510" name="Text Box 32"/>
            <p:cNvSpPr txBox="1">
              <a:spLocks noChangeArrowheads="1"/>
            </p:cNvSpPr>
            <p:nvPr/>
          </p:nvSpPr>
          <p:spPr bwMode="auto">
            <a:xfrm>
              <a:off x="1741" y="3634"/>
              <a:ext cx="19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1000"/>
                <a:t> 2</a:t>
              </a:r>
            </a:p>
          </p:txBody>
        </p:sp>
      </p:grpSp>
      <p:grpSp>
        <p:nvGrpSpPr>
          <p:cNvPr id="20495" name="群組 36"/>
          <p:cNvGrpSpPr>
            <a:grpSpLocks/>
          </p:cNvGrpSpPr>
          <p:nvPr/>
        </p:nvGrpSpPr>
        <p:grpSpPr bwMode="auto">
          <a:xfrm>
            <a:off x="238125" y="5000625"/>
            <a:ext cx="9521825" cy="457200"/>
            <a:chOff x="260411" y="5088955"/>
            <a:chExt cx="8956894" cy="250008"/>
          </a:xfrm>
        </p:grpSpPr>
        <p:graphicFrame>
          <p:nvGraphicFramePr>
            <p:cNvPr id="20487" name="Object 5"/>
            <p:cNvGraphicFramePr>
              <a:graphicFrameLocks/>
            </p:cNvGraphicFramePr>
            <p:nvPr/>
          </p:nvGraphicFramePr>
          <p:xfrm>
            <a:off x="260411" y="5088955"/>
            <a:ext cx="8956894" cy="2500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37" name="Equation" r:id="rId15" imgW="10553400" imgH="457200" progId="Equation.DSMT4">
                    <p:embed/>
                  </p:oleObj>
                </mc:Choice>
                <mc:Fallback>
                  <p:oleObj name="Equation" r:id="rId15" imgW="10553400" imgH="457200" progId="Equation.DSMT4">
                    <p:embed/>
                    <p:pic>
                      <p:nvPicPr>
                        <p:cNvPr id="0" name="Object 5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411" y="5088955"/>
                          <a:ext cx="8956894" cy="2500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08" name="AutoShape 18"/>
            <p:cNvSpPr>
              <a:spLocks noChangeArrowheads="1"/>
            </p:cNvSpPr>
            <p:nvPr/>
          </p:nvSpPr>
          <p:spPr bwMode="auto">
            <a:xfrm>
              <a:off x="7195165" y="5131881"/>
              <a:ext cx="457199" cy="152400"/>
            </a:xfrm>
            <a:prstGeom prst="rightArrow">
              <a:avLst>
                <a:gd name="adj1" fmla="val 50000"/>
                <a:gd name="adj2" fmla="val 75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/>
            </a:p>
          </p:txBody>
        </p:sp>
      </p:grpSp>
      <p:grpSp>
        <p:nvGrpSpPr>
          <p:cNvPr id="20496" name="Group 35"/>
          <p:cNvGrpSpPr>
            <a:grpSpLocks/>
          </p:cNvGrpSpPr>
          <p:nvPr/>
        </p:nvGrpSpPr>
        <p:grpSpPr bwMode="auto">
          <a:xfrm>
            <a:off x="4160838" y="3687763"/>
            <a:ext cx="320675" cy="246062"/>
            <a:chOff x="4088904" y="3611563"/>
            <a:chExt cx="320675" cy="246062"/>
          </a:xfrm>
        </p:grpSpPr>
        <p:sp>
          <p:nvSpPr>
            <p:cNvPr id="20506" name="Oval 31"/>
            <p:cNvSpPr>
              <a:spLocks noChangeArrowheads="1"/>
            </p:cNvSpPr>
            <p:nvPr/>
          </p:nvSpPr>
          <p:spPr bwMode="auto">
            <a:xfrm>
              <a:off x="4167188" y="3641725"/>
              <a:ext cx="160337" cy="1746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20507" name="Text Box 32"/>
            <p:cNvSpPr txBox="1">
              <a:spLocks noChangeArrowheads="1"/>
            </p:cNvSpPr>
            <p:nvPr/>
          </p:nvSpPr>
          <p:spPr bwMode="auto">
            <a:xfrm>
              <a:off x="4088904" y="3611563"/>
              <a:ext cx="3206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1000"/>
                <a:t> 1</a:t>
              </a:r>
            </a:p>
          </p:txBody>
        </p:sp>
      </p:grpSp>
      <p:grpSp>
        <p:nvGrpSpPr>
          <p:cNvPr id="20497" name="Group 34"/>
          <p:cNvGrpSpPr>
            <a:grpSpLocks/>
          </p:cNvGrpSpPr>
          <p:nvPr/>
        </p:nvGrpSpPr>
        <p:grpSpPr bwMode="auto">
          <a:xfrm>
            <a:off x="7585075" y="3651250"/>
            <a:ext cx="320675" cy="246063"/>
            <a:chOff x="7545288" y="3651250"/>
            <a:chExt cx="320675" cy="246063"/>
          </a:xfrm>
        </p:grpSpPr>
        <p:sp>
          <p:nvSpPr>
            <p:cNvPr id="20504" name="Oval 31"/>
            <p:cNvSpPr>
              <a:spLocks noChangeArrowheads="1"/>
            </p:cNvSpPr>
            <p:nvPr/>
          </p:nvSpPr>
          <p:spPr bwMode="auto">
            <a:xfrm>
              <a:off x="7632700" y="3681413"/>
              <a:ext cx="160338" cy="173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20505" name="Text Box 32"/>
            <p:cNvSpPr txBox="1">
              <a:spLocks noChangeArrowheads="1"/>
            </p:cNvSpPr>
            <p:nvPr/>
          </p:nvSpPr>
          <p:spPr bwMode="auto">
            <a:xfrm>
              <a:off x="7545288" y="3651250"/>
              <a:ext cx="32067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1000"/>
                <a:t> 3</a:t>
              </a:r>
            </a:p>
          </p:txBody>
        </p:sp>
      </p:grpSp>
      <p:sp>
        <p:nvSpPr>
          <p:cNvPr id="20498" name="Oval 31"/>
          <p:cNvSpPr>
            <a:spLocks noChangeArrowheads="1"/>
          </p:cNvSpPr>
          <p:nvPr/>
        </p:nvSpPr>
        <p:spPr bwMode="auto">
          <a:xfrm>
            <a:off x="5024438" y="4824413"/>
            <a:ext cx="160337" cy="1730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0499" name="Text Box 32"/>
          <p:cNvSpPr txBox="1">
            <a:spLocks noChangeArrowheads="1"/>
          </p:cNvSpPr>
          <p:nvPr/>
        </p:nvSpPr>
        <p:spPr bwMode="auto">
          <a:xfrm>
            <a:off x="4953000" y="4794250"/>
            <a:ext cx="320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1000"/>
              <a:t> 2</a:t>
            </a:r>
          </a:p>
        </p:txBody>
      </p:sp>
      <p:sp>
        <p:nvSpPr>
          <p:cNvPr id="20500" name="Oval 31"/>
          <p:cNvSpPr>
            <a:spLocks noChangeArrowheads="1"/>
          </p:cNvSpPr>
          <p:nvPr/>
        </p:nvSpPr>
        <p:spPr bwMode="auto">
          <a:xfrm>
            <a:off x="2595563" y="4824413"/>
            <a:ext cx="160337" cy="1730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0501" name="Text Box 32"/>
          <p:cNvSpPr txBox="1">
            <a:spLocks noChangeArrowheads="1"/>
          </p:cNvSpPr>
          <p:nvPr/>
        </p:nvSpPr>
        <p:spPr bwMode="auto">
          <a:xfrm>
            <a:off x="2524125" y="4794250"/>
            <a:ext cx="3206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1000"/>
              <a:t> 1</a:t>
            </a:r>
          </a:p>
        </p:txBody>
      </p:sp>
      <p:sp>
        <p:nvSpPr>
          <p:cNvPr id="20502" name="Oval 31"/>
          <p:cNvSpPr>
            <a:spLocks noChangeArrowheads="1"/>
          </p:cNvSpPr>
          <p:nvPr/>
        </p:nvSpPr>
        <p:spPr bwMode="auto">
          <a:xfrm>
            <a:off x="8918575" y="4824413"/>
            <a:ext cx="160338" cy="1730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0503" name="Text Box 32"/>
          <p:cNvSpPr txBox="1">
            <a:spLocks noChangeArrowheads="1"/>
          </p:cNvSpPr>
          <p:nvPr/>
        </p:nvSpPr>
        <p:spPr bwMode="auto">
          <a:xfrm>
            <a:off x="8847138" y="4794250"/>
            <a:ext cx="3206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1000"/>
              <a:t> 3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29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074"/>
          <p:cNvSpPr>
            <a:spLocks noChangeArrowheads="1"/>
          </p:cNvSpPr>
          <p:nvPr/>
        </p:nvSpPr>
        <p:spPr bwMode="auto">
          <a:xfrm>
            <a:off x="381000" y="0"/>
            <a:ext cx="10044113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TW" sz="3200" b="1" dirty="0">
                <a:solidFill>
                  <a:schemeClr val="tx1"/>
                </a:solidFill>
              </a:rPr>
              <a:t>2.0  New </a:t>
            </a:r>
            <a:r>
              <a:rPr lang="en-US" altLang="zh-TW" sz="3200" b="1" dirty="0" smtClean="0">
                <a:solidFill>
                  <a:schemeClr val="tx1"/>
                </a:solidFill>
              </a:rPr>
              <a:t>Notations and some units</a:t>
            </a:r>
            <a:endParaRPr lang="en-US" altLang="zh-TW" sz="3200" b="1" dirty="0">
              <a:solidFill>
                <a:schemeClr val="tx1"/>
              </a:solidFill>
            </a:endParaRPr>
          </a:p>
        </p:txBody>
      </p:sp>
      <p:pic>
        <p:nvPicPr>
          <p:cNvPr id="1028" name="Picture 3075" descr="D:\ACDSee32\EM\add3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6" y="630237"/>
            <a:ext cx="70961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AutoShape 3076"/>
          <p:cNvSpPr>
            <a:spLocks noChangeArrowheads="1"/>
          </p:cNvSpPr>
          <p:nvPr/>
        </p:nvSpPr>
        <p:spPr bwMode="auto">
          <a:xfrm>
            <a:off x="1860550" y="877887"/>
            <a:ext cx="1189038" cy="246063"/>
          </a:xfrm>
          <a:prstGeom prst="rightArrow">
            <a:avLst>
              <a:gd name="adj1" fmla="val 50000"/>
              <a:gd name="adj2" fmla="val 11279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1030" name="Text Box 3077"/>
          <p:cNvSpPr txBox="1">
            <a:spLocks noChangeArrowheads="1"/>
          </p:cNvSpPr>
          <p:nvPr/>
        </p:nvSpPr>
        <p:spPr bwMode="auto">
          <a:xfrm>
            <a:off x="3207543" y="773362"/>
            <a:ext cx="1062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 dirty="0">
                <a:solidFill>
                  <a:schemeClr val="tx1"/>
                </a:solidFill>
              </a:rPr>
              <a:t>R</a:t>
            </a:r>
          </a:p>
        </p:txBody>
      </p:sp>
      <p:sp>
        <p:nvSpPr>
          <p:cNvPr id="1031" name="AutoShape 3078"/>
          <p:cNvSpPr>
            <a:spLocks noChangeArrowheads="1"/>
          </p:cNvSpPr>
          <p:nvPr/>
        </p:nvSpPr>
        <p:spPr bwMode="auto">
          <a:xfrm>
            <a:off x="1881188" y="1473448"/>
            <a:ext cx="1189038" cy="247650"/>
          </a:xfrm>
          <a:prstGeom prst="rightArrow">
            <a:avLst>
              <a:gd name="adj1" fmla="val 50000"/>
              <a:gd name="adj2" fmla="val 11207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graphicFrame>
        <p:nvGraphicFramePr>
          <p:cNvPr id="1026" name="Object 30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51737"/>
              </p:ext>
            </p:extLst>
          </p:nvPr>
        </p:nvGraphicFramePr>
        <p:xfrm>
          <a:off x="3329633" y="1379785"/>
          <a:ext cx="346075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Equation" r:id="rId4" imgW="215640" imgH="228600" progId="Equation.DSMT4">
                  <p:embed/>
                </p:oleObj>
              </mc:Choice>
              <mc:Fallback>
                <p:oleObj name="Equation" r:id="rId4" imgW="215640" imgH="228600" progId="Equation.DSMT4">
                  <p:embed/>
                  <p:pic>
                    <p:nvPicPr>
                      <p:cNvPr id="0" name="Object 30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9633" y="1379785"/>
                        <a:ext cx="346075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3082" descr="D:\ACDSee32\EM\add4.T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381" y="1309141"/>
            <a:ext cx="4064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3</a:t>
            </a:fld>
            <a:endParaRPr lang="en-US" altLang="zh-TW"/>
          </a:p>
        </p:txBody>
      </p:sp>
      <p:sp>
        <p:nvSpPr>
          <p:cNvPr id="11" name="Text Box 1027"/>
          <p:cNvSpPr txBox="1">
            <a:spLocks noChangeArrowheads="1"/>
          </p:cNvSpPr>
          <p:nvPr/>
        </p:nvSpPr>
        <p:spPr bwMode="auto">
          <a:xfrm>
            <a:off x="381000" y="1844385"/>
            <a:ext cx="66165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>
                <a:solidFill>
                  <a:srgbClr val="000000"/>
                </a:solidFill>
              </a:rPr>
              <a:t>We will use the SI system  –  SI </a:t>
            </a:r>
            <a:r>
              <a:rPr lang="en-US" altLang="en-US" sz="1800" dirty="0">
                <a:solidFill>
                  <a:srgbClr val="000000"/>
                </a:solidFill>
                <a:sym typeface="Symbol" panose="05050102010706020507" pitchFamily="18" charset="2"/>
              </a:rPr>
              <a:t> International System of Units</a:t>
            </a:r>
            <a:endParaRPr lang="en-US" altLang="en-US" sz="1800" dirty="0">
              <a:solidFill>
                <a:srgbClr val="000000"/>
              </a:solidFill>
            </a:endParaRPr>
          </a:p>
        </p:txBody>
      </p:sp>
      <p:sp>
        <p:nvSpPr>
          <p:cNvPr id="12" name="Text Box 1028"/>
          <p:cNvSpPr txBox="1">
            <a:spLocks noChangeArrowheads="1"/>
          </p:cNvSpPr>
          <p:nvPr/>
        </p:nvSpPr>
        <p:spPr bwMode="auto">
          <a:xfrm>
            <a:off x="475308" y="2210255"/>
            <a:ext cx="640080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000" dirty="0"/>
              <a:t>     </a:t>
            </a:r>
            <a:r>
              <a:rPr lang="en-US" altLang="en-US" sz="1800" dirty="0">
                <a:solidFill>
                  <a:schemeClr val="hlink"/>
                </a:solidFill>
              </a:rPr>
              <a:t>Fundamental Quantities</a:t>
            </a:r>
          </a:p>
          <a:p>
            <a:pPr algn="ctr"/>
            <a:r>
              <a:rPr lang="en-US" altLang="en-US" sz="2000" dirty="0">
                <a:solidFill>
                  <a:srgbClr val="000000"/>
                </a:solidFill>
              </a:rPr>
              <a:t>Length </a:t>
            </a:r>
            <a:r>
              <a:rPr lang="en-US" altLang="en-US" sz="2000" dirty="0">
                <a:solidFill>
                  <a:srgbClr val="000000"/>
                </a:solidFill>
                <a:sym typeface="Monotype Sorts" pitchFamily="2" charset="2"/>
              </a:rPr>
              <a:t> meter [m]</a:t>
            </a:r>
          </a:p>
          <a:p>
            <a:pPr algn="ctr"/>
            <a:r>
              <a:rPr lang="en-US" altLang="en-US" sz="2000" dirty="0">
                <a:solidFill>
                  <a:srgbClr val="000000"/>
                </a:solidFill>
                <a:sym typeface="Monotype Sorts" pitchFamily="2" charset="2"/>
              </a:rPr>
              <a:t>         Mass  kilogram [kg]</a:t>
            </a:r>
          </a:p>
          <a:p>
            <a:pPr algn="ctr"/>
            <a:r>
              <a:rPr lang="en-US" altLang="en-US" sz="2000" dirty="0">
                <a:solidFill>
                  <a:srgbClr val="000000"/>
                </a:solidFill>
                <a:sym typeface="Monotype Sorts" pitchFamily="2" charset="2"/>
              </a:rPr>
              <a:t>   Time  second [s]</a:t>
            </a:r>
          </a:p>
          <a:p>
            <a:pPr algn="ctr"/>
            <a:endParaRPr lang="en-US" altLang="en-US" sz="2000" dirty="0">
              <a:solidFill>
                <a:srgbClr val="000000"/>
              </a:solidFill>
              <a:sym typeface="Monotype Sorts" pitchFamily="2" charset="2"/>
            </a:endParaRPr>
          </a:p>
          <a:p>
            <a:pPr algn="ctr"/>
            <a:r>
              <a:rPr lang="en-US" altLang="en-US" sz="1800" dirty="0">
                <a:solidFill>
                  <a:schemeClr val="hlink"/>
                </a:solidFill>
                <a:sym typeface="Monotype Sorts" pitchFamily="2" charset="2"/>
              </a:rPr>
              <a:t>Other Units</a:t>
            </a:r>
          </a:p>
          <a:p>
            <a:pPr algn="ctr"/>
            <a:r>
              <a:rPr lang="en-US" altLang="en-US" sz="2000" dirty="0">
                <a:sym typeface="Monotype Sorts" pitchFamily="2" charset="2"/>
              </a:rPr>
              <a:t>  </a:t>
            </a:r>
            <a:r>
              <a:rPr lang="en-US" altLang="en-US" sz="2000" dirty="0">
                <a:solidFill>
                  <a:srgbClr val="000000"/>
                </a:solidFill>
                <a:sym typeface="Monotype Sorts" pitchFamily="2" charset="2"/>
              </a:rPr>
              <a:t>Current  ampere [A]</a:t>
            </a:r>
          </a:p>
          <a:p>
            <a:pPr algn="ctr"/>
            <a:endParaRPr lang="en-US" altLang="en-US" sz="2000" dirty="0">
              <a:sym typeface="Monotype Sorts" pitchFamily="2" charset="2"/>
            </a:endParaRPr>
          </a:p>
          <a:p>
            <a:pPr algn="ctr"/>
            <a:r>
              <a:rPr lang="en-US" altLang="en-US" sz="1800" dirty="0">
                <a:solidFill>
                  <a:schemeClr val="hlink"/>
                </a:solidFill>
                <a:sym typeface="Monotype Sorts" pitchFamily="2" charset="2"/>
              </a:rPr>
              <a:t>Derived Quantities</a:t>
            </a:r>
          </a:p>
          <a:p>
            <a:r>
              <a:rPr lang="en-US" altLang="en-US" sz="2000" dirty="0">
                <a:sym typeface="Monotype Sorts" pitchFamily="2" charset="2"/>
              </a:rPr>
              <a:t>                             </a:t>
            </a:r>
            <a:r>
              <a:rPr lang="en-US" altLang="en-US" sz="2000" dirty="0">
                <a:solidFill>
                  <a:srgbClr val="000000"/>
                </a:solidFill>
                <a:sym typeface="Monotype Sorts" pitchFamily="2" charset="2"/>
              </a:rPr>
              <a:t>Force  newton     1 N = 1 kg m / s</a:t>
            </a:r>
            <a:r>
              <a:rPr lang="en-US" altLang="en-US" sz="2000" baseline="30000" dirty="0">
                <a:solidFill>
                  <a:srgbClr val="000000"/>
                </a:solidFill>
                <a:sym typeface="Monotype Sorts" pitchFamily="2" charset="2"/>
              </a:rPr>
              <a:t>2</a:t>
            </a:r>
          </a:p>
          <a:p>
            <a:r>
              <a:rPr lang="en-US" altLang="en-US" sz="2000" dirty="0">
                <a:solidFill>
                  <a:srgbClr val="000000"/>
                </a:solidFill>
                <a:sym typeface="Monotype Sorts" pitchFamily="2" charset="2"/>
              </a:rPr>
              <a:t>                           Energy  joule        1 J = 1 N m</a:t>
            </a:r>
          </a:p>
          <a:p>
            <a:r>
              <a:rPr lang="en-US" altLang="en-US" sz="2000" dirty="0">
                <a:solidFill>
                  <a:srgbClr val="000000"/>
                </a:solidFill>
                <a:sym typeface="Monotype Sorts" pitchFamily="2" charset="2"/>
              </a:rPr>
              <a:t>                           Charge  coulomb  1 C = 1 A s</a:t>
            </a:r>
          </a:p>
          <a:p>
            <a:r>
              <a:rPr lang="en-US" altLang="en-US" sz="2000" dirty="0">
                <a:solidFill>
                  <a:srgbClr val="000000"/>
                </a:solidFill>
                <a:sym typeface="Monotype Sorts" pitchFamily="2" charset="2"/>
              </a:rPr>
              <a:t>           Electric Potential  volt          1 V = 1 J / C</a:t>
            </a:r>
          </a:p>
          <a:p>
            <a:r>
              <a:rPr lang="en-US" altLang="en-US" sz="2000" dirty="0">
                <a:solidFill>
                  <a:srgbClr val="000000"/>
                </a:solidFill>
                <a:sym typeface="Monotype Sorts" pitchFamily="2" charset="2"/>
              </a:rPr>
              <a:t>                      Resistance  ohm         1 </a:t>
            </a:r>
            <a:r>
              <a:rPr lang="en-US" altLang="en-US" sz="2000" dirty="0">
                <a:solidFill>
                  <a:srgbClr val="000000"/>
                </a:solidFill>
                <a:sym typeface="Symbol" panose="05050102010706020507" pitchFamily="18" charset="2"/>
              </a:rPr>
              <a:t> = 1 V / A</a:t>
            </a:r>
            <a:endParaRPr lang="en-US" altLang="en-US" sz="2000" dirty="0">
              <a:solidFill>
                <a:srgbClr val="000000"/>
              </a:solidFill>
              <a:sym typeface="Monotype Sort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Text Box 10"/>
          <p:cNvSpPr txBox="1">
            <a:spLocks noChangeArrowheads="1"/>
          </p:cNvSpPr>
          <p:nvPr/>
        </p:nvSpPr>
        <p:spPr bwMode="auto">
          <a:xfrm>
            <a:off x="533400" y="3581400"/>
            <a:ext cx="84216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Adding a constant to </a:t>
            </a:r>
            <a:r>
              <a:rPr lang="en-US" altLang="zh-TW" sz="2400" i="1">
                <a:solidFill>
                  <a:schemeClr val="tx1"/>
                </a:solidFill>
              </a:rPr>
              <a:t>V</a:t>
            </a:r>
            <a:r>
              <a:rPr lang="en-US" altLang="zh-TW" sz="2400">
                <a:solidFill>
                  <a:schemeClr val="tx1"/>
                </a:solidFill>
              </a:rPr>
              <a:t> will not affect the potential difference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between two point:</a:t>
            </a:r>
            <a:endParaRPr lang="en-US" altLang="zh-TW" sz="1800">
              <a:solidFill>
                <a:schemeClr val="tx1"/>
              </a:solidFill>
            </a:endParaRPr>
          </a:p>
        </p:txBody>
      </p:sp>
      <p:sp>
        <p:nvSpPr>
          <p:cNvPr id="21512" name="Text Box 2"/>
          <p:cNvSpPr txBox="1">
            <a:spLocks noChangeArrowheads="1"/>
          </p:cNvSpPr>
          <p:nvPr/>
        </p:nvSpPr>
        <p:spPr bwMode="auto">
          <a:xfrm>
            <a:off x="533400" y="685800"/>
            <a:ext cx="33162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(3)The reference point </a:t>
            </a:r>
          </a:p>
        </p:txBody>
      </p:sp>
      <p:graphicFrame>
        <p:nvGraphicFramePr>
          <p:cNvPr id="21506" name="Object 0"/>
          <p:cNvGraphicFramePr>
            <a:graphicFrameLocks noChangeAspect="1"/>
          </p:cNvGraphicFramePr>
          <p:nvPr/>
        </p:nvGraphicFramePr>
        <p:xfrm>
          <a:off x="3711575" y="785813"/>
          <a:ext cx="2413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2" name="Equation" r:id="rId3" imgW="241200" imgH="291960" progId="Equation.DSMT4">
                  <p:embed/>
                </p:oleObj>
              </mc:Choice>
              <mc:Fallback>
                <p:oleObj name="Equation" r:id="rId3" imgW="241200" imgH="291960" progId="Equation.DSMT4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1575" y="785813"/>
                        <a:ext cx="2413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Text Box 4"/>
          <p:cNvSpPr txBox="1">
            <a:spLocks noChangeArrowheads="1"/>
          </p:cNvSpPr>
          <p:nvPr/>
        </p:nvSpPr>
        <p:spPr bwMode="auto">
          <a:xfrm>
            <a:off x="762000" y="1219200"/>
            <a:ext cx="8366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Changing the reference point amounts to adds a constant to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potential </a:t>
            </a:r>
          </a:p>
        </p:txBody>
      </p:sp>
      <p:graphicFrame>
        <p:nvGraphicFramePr>
          <p:cNvPr id="21507" name="Object 1"/>
          <p:cNvGraphicFramePr>
            <a:graphicFrameLocks noChangeAspect="1"/>
          </p:cNvGraphicFramePr>
          <p:nvPr/>
        </p:nvGraphicFramePr>
        <p:xfrm>
          <a:off x="1212850" y="2024063"/>
          <a:ext cx="73120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3" name="Equation" r:id="rId5" imgW="7315200" imgH="761760" progId="Equation.DSMT4">
                  <p:embed/>
                </p:oleObj>
              </mc:Choice>
              <mc:Fallback>
                <p:oleObj name="Equation" r:id="rId5" imgW="7315200" imgH="7617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2850" y="2024063"/>
                        <a:ext cx="731202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4" name="Text Box 6"/>
          <p:cNvSpPr txBox="1">
            <a:spLocks noChangeArrowheads="1"/>
          </p:cNvSpPr>
          <p:nvPr/>
        </p:nvSpPr>
        <p:spPr bwMode="auto">
          <a:xfrm>
            <a:off x="5381625" y="28575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(Where K is a constant)</a:t>
            </a:r>
          </a:p>
        </p:txBody>
      </p:sp>
      <p:sp>
        <p:nvSpPr>
          <p:cNvPr id="21515" name="Rectangle 7"/>
          <p:cNvSpPr>
            <a:spLocks noChangeArrowheads="1"/>
          </p:cNvSpPr>
          <p:nvPr/>
        </p:nvSpPr>
        <p:spPr bwMode="auto">
          <a:xfrm>
            <a:off x="381000" y="0"/>
            <a:ext cx="15113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2.3.2 (3)</a:t>
            </a:r>
          </a:p>
        </p:txBody>
      </p:sp>
      <p:graphicFrame>
        <p:nvGraphicFramePr>
          <p:cNvPr id="21508" name="Object 2"/>
          <p:cNvGraphicFramePr>
            <a:graphicFrameLocks noChangeAspect="1"/>
          </p:cNvGraphicFramePr>
          <p:nvPr/>
        </p:nvGraphicFramePr>
        <p:xfrm>
          <a:off x="3130550" y="4405313"/>
          <a:ext cx="3679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4" name="Equation" r:id="rId7" imgW="3682800" imgH="380880" progId="Equation.DSMT4">
                  <p:embed/>
                </p:oleObj>
              </mc:Choice>
              <mc:Fallback>
                <p:oleObj name="Equation" r:id="rId7" imgW="3682800" imgH="3808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0550" y="4405313"/>
                        <a:ext cx="367982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6" name="Text Box 11"/>
          <p:cNvSpPr txBox="1">
            <a:spLocks noChangeArrowheads="1"/>
          </p:cNvSpPr>
          <p:nvPr/>
        </p:nvSpPr>
        <p:spPr bwMode="auto">
          <a:xfrm>
            <a:off x="609600" y="4930775"/>
            <a:ext cx="68834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Since the derivative of a constant is zero: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For the different </a:t>
            </a:r>
            <a:r>
              <a:rPr lang="en-US" altLang="zh-TW" sz="2400" i="1">
                <a:solidFill>
                  <a:schemeClr val="tx1"/>
                </a:solidFill>
              </a:rPr>
              <a:t>V</a:t>
            </a:r>
            <a:r>
              <a:rPr lang="en-US" altLang="zh-TW" sz="2400">
                <a:solidFill>
                  <a:schemeClr val="tx1"/>
                </a:solidFill>
              </a:rPr>
              <a:t>, the field </a:t>
            </a:r>
            <a:r>
              <a:rPr lang="en-US" altLang="zh-TW" sz="2400" i="1">
                <a:solidFill>
                  <a:schemeClr val="tx1"/>
                </a:solidFill>
              </a:rPr>
              <a:t>E</a:t>
            </a:r>
            <a:r>
              <a:rPr lang="en-US" altLang="zh-TW" sz="2400">
                <a:solidFill>
                  <a:schemeClr val="tx1"/>
                </a:solidFill>
              </a:rPr>
              <a:t> remains the same. </a:t>
            </a:r>
          </a:p>
          <a:p>
            <a:pPr eaLnBrk="1" hangingPunct="1"/>
            <a:endParaRPr lang="en-US" altLang="zh-TW" sz="24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Ordinarily we set</a:t>
            </a:r>
          </a:p>
        </p:txBody>
      </p:sp>
      <p:graphicFrame>
        <p:nvGraphicFramePr>
          <p:cNvPr id="21509" name="Object 3"/>
          <p:cNvGraphicFramePr>
            <a:graphicFrameLocks noChangeAspect="1"/>
          </p:cNvGraphicFramePr>
          <p:nvPr/>
        </p:nvGraphicFramePr>
        <p:xfrm>
          <a:off x="6413500" y="5053013"/>
          <a:ext cx="13970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5" name="Equation" r:id="rId9" imgW="1396800" imgH="304560" progId="Equation.DSMT4">
                  <p:embed/>
                </p:oleObj>
              </mc:Choice>
              <mc:Fallback>
                <p:oleObj name="Equation" r:id="rId9" imgW="1396800" imgH="3045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0" y="5053013"/>
                        <a:ext cx="13970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0" name="Object 4"/>
          <p:cNvGraphicFramePr>
            <a:graphicFrameLocks noChangeAspect="1"/>
          </p:cNvGraphicFramePr>
          <p:nvPr/>
        </p:nvGraphicFramePr>
        <p:xfrm>
          <a:off x="3095625" y="6072188"/>
          <a:ext cx="12192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6" name="Equation" r:id="rId11" imgW="1218960" imgH="368280" progId="Equation.DSMT4">
                  <p:embed/>
                </p:oleObj>
              </mc:Choice>
              <mc:Fallback>
                <p:oleObj name="Equation" r:id="rId11" imgW="1218960" imgH="3682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25" y="6072188"/>
                        <a:ext cx="12192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30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304800" y="0"/>
            <a:ext cx="15113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2.3.2 (4)</a:t>
            </a:r>
          </a:p>
        </p:txBody>
      </p:sp>
      <p:sp>
        <p:nvSpPr>
          <p:cNvPr id="22535" name="Text Box 6"/>
          <p:cNvSpPr txBox="1">
            <a:spLocks noChangeArrowheads="1"/>
          </p:cNvSpPr>
          <p:nvPr/>
        </p:nvSpPr>
        <p:spPr bwMode="auto">
          <a:xfrm>
            <a:off x="685800" y="762000"/>
            <a:ext cx="6334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(4)Potential obeys the superposition principle</a:t>
            </a:r>
          </a:p>
        </p:txBody>
      </p:sp>
      <p:graphicFrame>
        <p:nvGraphicFramePr>
          <p:cNvPr id="22530" name="Object 0"/>
          <p:cNvGraphicFramePr>
            <a:graphicFrameLocks noChangeAspect="1"/>
          </p:cNvGraphicFramePr>
          <p:nvPr/>
        </p:nvGraphicFramePr>
        <p:xfrm>
          <a:off x="2530475" y="1428750"/>
          <a:ext cx="389572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9" name="Equation" r:id="rId4" imgW="3898800" imgH="444240" progId="Equation.DSMT4">
                  <p:embed/>
                </p:oleObj>
              </mc:Choice>
              <mc:Fallback>
                <p:oleObj name="Equation" r:id="rId4" imgW="3898800" imgH="444240" progId="Equation.DSMT4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0475" y="1428750"/>
                        <a:ext cx="3895725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1"/>
          <p:cNvGraphicFramePr>
            <a:graphicFrameLocks noChangeAspect="1"/>
          </p:cNvGraphicFramePr>
          <p:nvPr/>
        </p:nvGraphicFramePr>
        <p:xfrm>
          <a:off x="1866900" y="2413000"/>
          <a:ext cx="2222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0" name="Equation" r:id="rId6" imgW="2222280" imgH="444240" progId="Equation.DSMT4">
                  <p:embed/>
                </p:oleObj>
              </mc:Choice>
              <mc:Fallback>
                <p:oleObj name="Equation" r:id="rId6" imgW="2222280" imgH="4442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6900" y="2413000"/>
                        <a:ext cx="22225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Text Box 9"/>
          <p:cNvSpPr txBox="1">
            <a:spLocks noChangeArrowheads="1"/>
          </p:cNvSpPr>
          <p:nvPr/>
        </p:nvSpPr>
        <p:spPr bwMode="auto">
          <a:xfrm>
            <a:off x="1219200" y="1981200"/>
            <a:ext cx="3146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Dividing through by Q</a:t>
            </a:r>
          </a:p>
        </p:txBody>
      </p:sp>
      <p:sp>
        <p:nvSpPr>
          <p:cNvPr id="22537" name="Text Box 10"/>
          <p:cNvSpPr txBox="1">
            <a:spLocks noChangeArrowheads="1"/>
          </p:cNvSpPr>
          <p:nvPr/>
        </p:nvSpPr>
        <p:spPr bwMode="auto">
          <a:xfrm>
            <a:off x="4953000" y="1500188"/>
            <a:ext cx="247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1800" b="1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22538" name="Text Box 11"/>
          <p:cNvSpPr txBox="1">
            <a:spLocks noChangeArrowheads="1"/>
          </p:cNvSpPr>
          <p:nvPr/>
        </p:nvSpPr>
        <p:spPr bwMode="auto">
          <a:xfrm>
            <a:off x="1219200" y="2895600"/>
            <a:ext cx="7027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Integrating from the common reference point to p ,</a:t>
            </a:r>
          </a:p>
        </p:txBody>
      </p:sp>
      <p:graphicFrame>
        <p:nvGraphicFramePr>
          <p:cNvPr id="22532" name="Object 2"/>
          <p:cNvGraphicFramePr>
            <a:graphicFrameLocks noChangeAspect="1"/>
          </p:cNvGraphicFramePr>
          <p:nvPr/>
        </p:nvGraphicFramePr>
        <p:xfrm>
          <a:off x="1838325" y="3392488"/>
          <a:ext cx="21082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1" name="Equation" r:id="rId8" imgW="2108160" imgH="393480" progId="Equation.DSMT4">
                  <p:embed/>
                </p:oleObj>
              </mc:Choice>
              <mc:Fallback>
                <p:oleObj name="Equation" r:id="rId8" imgW="210816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8325" y="3392488"/>
                        <a:ext cx="21082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9" name="Text Box 13"/>
          <p:cNvSpPr txBox="1">
            <a:spLocks noChangeArrowheads="1"/>
          </p:cNvSpPr>
          <p:nvPr/>
        </p:nvSpPr>
        <p:spPr bwMode="auto">
          <a:xfrm>
            <a:off x="609600" y="3714750"/>
            <a:ext cx="59451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(5)</a:t>
            </a:r>
            <a:r>
              <a:rPr lang="en-US" altLang="zh-TW" sz="2400" i="1">
                <a:solidFill>
                  <a:schemeClr val="tx1"/>
                </a:solidFill>
              </a:rPr>
              <a:t>Unit of potential</a:t>
            </a:r>
            <a:r>
              <a:rPr lang="en-US" altLang="zh-TW" sz="2400">
                <a:solidFill>
                  <a:schemeClr val="tx1"/>
                </a:solidFill>
              </a:rPr>
              <a:t>           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                  Volt=Joule/Coulomb</a:t>
            </a:r>
          </a:p>
        </p:txBody>
      </p:sp>
      <p:graphicFrame>
        <p:nvGraphicFramePr>
          <p:cNvPr id="22533" name="Object 3"/>
          <p:cNvGraphicFramePr>
            <a:graphicFrameLocks noChangeAspect="1"/>
          </p:cNvGraphicFramePr>
          <p:nvPr/>
        </p:nvGraphicFramePr>
        <p:xfrm>
          <a:off x="1285875" y="4525963"/>
          <a:ext cx="4024313" cy="226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2" name="Equation" r:id="rId10" imgW="4025880" imgH="2260440" progId="Equation.DSMT4">
                  <p:embed/>
                </p:oleObj>
              </mc:Choice>
              <mc:Fallback>
                <p:oleObj name="Equation" r:id="rId10" imgW="4025880" imgH="2260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4525963"/>
                        <a:ext cx="4024313" cy="226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0" name="矩形 11"/>
          <p:cNvSpPr>
            <a:spLocks noChangeArrowheads="1"/>
          </p:cNvSpPr>
          <p:nvPr/>
        </p:nvSpPr>
        <p:spPr bwMode="auto">
          <a:xfrm>
            <a:off x="2952750" y="6038850"/>
            <a:ext cx="2241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Joule/Coulomb</a:t>
            </a:r>
            <a:endParaRPr lang="zh-TW" altLang="en-US" sz="2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31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1039" descr="D:\ACDSee32\WINZIP\2.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325" y="1400175"/>
            <a:ext cx="3201988" cy="26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 Box 1026"/>
          <p:cNvSpPr txBox="1">
            <a:spLocks noChangeArrowheads="1"/>
          </p:cNvSpPr>
          <p:nvPr/>
        </p:nvSpPr>
        <p:spPr bwMode="auto">
          <a:xfrm>
            <a:off x="533400" y="2286000"/>
            <a:ext cx="1349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solution</a:t>
            </a:r>
            <a:r>
              <a:rPr lang="en-US" altLang="zh-TW" sz="2400" b="1">
                <a:solidFill>
                  <a:schemeClr val="tx1"/>
                </a:solidFill>
              </a:rPr>
              <a:t>:</a:t>
            </a:r>
          </a:p>
        </p:txBody>
      </p:sp>
      <p:graphicFrame>
        <p:nvGraphicFramePr>
          <p:cNvPr id="23554" name="Object 2048"/>
          <p:cNvGraphicFramePr>
            <a:graphicFrameLocks noChangeAspect="1"/>
          </p:cNvGraphicFramePr>
          <p:nvPr/>
        </p:nvGraphicFramePr>
        <p:xfrm>
          <a:off x="1458913" y="3562350"/>
          <a:ext cx="5065712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2" name="Equation" r:id="rId5" imgW="5448240" imgH="1079280" progId="Equation.DSMT4">
                  <p:embed/>
                </p:oleObj>
              </mc:Choice>
              <mc:Fallback>
                <p:oleObj name="Equation" r:id="rId5" imgW="5448240" imgH="1079280" progId="Equation.DSMT4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8913" y="3562350"/>
                        <a:ext cx="5065712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2" name="Text Box 1029"/>
          <p:cNvSpPr txBox="1">
            <a:spLocks noChangeArrowheads="1"/>
          </p:cNvSpPr>
          <p:nvPr/>
        </p:nvSpPr>
        <p:spPr bwMode="auto">
          <a:xfrm>
            <a:off x="609600" y="3351213"/>
            <a:ext cx="1219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for r&gt;R:</a:t>
            </a:r>
          </a:p>
        </p:txBody>
      </p:sp>
      <p:sp>
        <p:nvSpPr>
          <p:cNvPr id="23563" name="Text Box 1030"/>
          <p:cNvSpPr txBox="1">
            <a:spLocks noChangeArrowheads="1"/>
          </p:cNvSpPr>
          <p:nvPr/>
        </p:nvSpPr>
        <p:spPr bwMode="auto">
          <a:xfrm>
            <a:off x="609600" y="4670425"/>
            <a:ext cx="1219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for r&lt;R:</a:t>
            </a:r>
          </a:p>
          <a:p>
            <a:pPr eaLnBrk="1" hangingPunct="1"/>
            <a:endParaRPr lang="en-US" altLang="zh-TW" sz="2400">
              <a:solidFill>
                <a:schemeClr val="accent1"/>
              </a:solidFill>
            </a:endParaRPr>
          </a:p>
        </p:txBody>
      </p:sp>
      <p:grpSp>
        <p:nvGrpSpPr>
          <p:cNvPr id="23564" name="Group 1031"/>
          <p:cNvGrpSpPr>
            <a:grpSpLocks/>
          </p:cNvGrpSpPr>
          <p:nvPr/>
        </p:nvGrpSpPr>
        <p:grpSpPr bwMode="auto">
          <a:xfrm>
            <a:off x="1279525" y="2600325"/>
            <a:ext cx="4254500" cy="685800"/>
            <a:chOff x="378" y="1694"/>
            <a:chExt cx="2618" cy="349"/>
          </a:xfrm>
        </p:grpSpPr>
        <p:graphicFrame>
          <p:nvGraphicFramePr>
            <p:cNvPr id="23558" name="Object 2054"/>
            <p:cNvGraphicFramePr>
              <a:graphicFrameLocks noChangeAspect="1"/>
            </p:cNvGraphicFramePr>
            <p:nvPr/>
          </p:nvGraphicFramePr>
          <p:xfrm>
            <a:off x="378" y="1758"/>
            <a:ext cx="625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73" name="Equation" r:id="rId7" imgW="1015920" imgH="469800" progId="Equation.DSMT4">
                    <p:embed/>
                  </p:oleObj>
                </mc:Choice>
                <mc:Fallback>
                  <p:oleObj name="Equation" r:id="rId7" imgW="1015920" imgH="469800" progId="Equation.DSMT4">
                    <p:embed/>
                    <p:pic>
                      <p:nvPicPr>
                        <p:cNvPr id="0" name="Object 20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8" y="1758"/>
                          <a:ext cx="625" cy="2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59" name="Object 2055"/>
            <p:cNvGraphicFramePr>
              <a:graphicFrameLocks noChangeAspect="1"/>
            </p:cNvGraphicFramePr>
            <p:nvPr/>
          </p:nvGraphicFramePr>
          <p:xfrm>
            <a:off x="1629" y="1694"/>
            <a:ext cx="1367" cy="3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74" name="Equation" r:id="rId9" imgW="2222280" imgH="685800" progId="Equation.DSMT4">
                    <p:embed/>
                  </p:oleObj>
                </mc:Choice>
                <mc:Fallback>
                  <p:oleObj name="Equation" r:id="rId9" imgW="2222280" imgH="685800" progId="Equation.DSMT4">
                    <p:embed/>
                    <p:pic>
                      <p:nvPicPr>
                        <p:cNvPr id="0" name="Object 20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9" y="1694"/>
                          <a:ext cx="1367" cy="3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3555" name="Object 2050"/>
          <p:cNvGraphicFramePr>
            <a:graphicFrameLocks/>
          </p:cNvGraphicFramePr>
          <p:nvPr/>
        </p:nvGraphicFramePr>
        <p:xfrm>
          <a:off x="3829050" y="5067300"/>
          <a:ext cx="31242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5" name="Equation" r:id="rId11" imgW="3124080" imgH="812520" progId="Equation.DSMT4">
                  <p:embed/>
                </p:oleObj>
              </mc:Choice>
              <mc:Fallback>
                <p:oleObj name="Equation" r:id="rId11" imgW="3124080" imgH="812520" progId="Equation.DSMT4">
                  <p:embed/>
                  <p:pic>
                    <p:nvPicPr>
                      <p:cNvPr id="0" name="Object 2050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9050" y="5067300"/>
                        <a:ext cx="3124200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2051"/>
          <p:cNvGraphicFramePr>
            <a:graphicFrameLocks/>
          </p:cNvGraphicFramePr>
          <p:nvPr/>
        </p:nvGraphicFramePr>
        <p:xfrm>
          <a:off x="1304925" y="5049838"/>
          <a:ext cx="21082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6" name="Equation" r:id="rId13" imgW="2108160" imgH="812520" progId="Equation.DSMT4">
                  <p:embed/>
                </p:oleObj>
              </mc:Choice>
              <mc:Fallback>
                <p:oleObj name="Equation" r:id="rId13" imgW="2108160" imgH="812520" progId="Equation.DSMT4">
                  <p:embed/>
                  <p:pic>
                    <p:nvPicPr>
                      <p:cNvPr id="0" name="Object 2051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4925" y="5049838"/>
                        <a:ext cx="21082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5" name="Line 1036"/>
          <p:cNvSpPr>
            <a:spLocks noChangeShapeType="1"/>
          </p:cNvSpPr>
          <p:nvPr/>
        </p:nvSpPr>
        <p:spPr bwMode="auto">
          <a:xfrm flipV="1">
            <a:off x="5738813" y="574833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6" name="Text Box 1037"/>
          <p:cNvSpPr txBox="1">
            <a:spLocks noChangeArrowheads="1"/>
          </p:cNvSpPr>
          <p:nvPr/>
        </p:nvSpPr>
        <p:spPr bwMode="auto">
          <a:xfrm>
            <a:off x="5167313" y="62484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accent1"/>
              </a:solidFill>
            </a:endParaRPr>
          </a:p>
        </p:txBody>
      </p:sp>
      <p:graphicFrame>
        <p:nvGraphicFramePr>
          <p:cNvPr id="23557" name="Object 2052"/>
          <p:cNvGraphicFramePr>
            <a:graphicFrameLocks/>
          </p:cNvGraphicFramePr>
          <p:nvPr/>
        </p:nvGraphicFramePr>
        <p:xfrm>
          <a:off x="5130800" y="6072188"/>
          <a:ext cx="9652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7" name="Equation" r:id="rId15" imgW="965160" imgH="444240" progId="Equation.DSMT4">
                  <p:embed/>
                </p:oleObj>
              </mc:Choice>
              <mc:Fallback>
                <p:oleObj name="Equation" r:id="rId15" imgW="965160" imgH="444240" progId="Equation.DSMT4">
                  <p:embed/>
                  <p:pic>
                    <p:nvPicPr>
                      <p:cNvPr id="0" name="Object 2052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00" y="6072188"/>
                        <a:ext cx="9652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7" name="Rectangle 1040"/>
          <p:cNvSpPr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2.3.2 (5)</a:t>
            </a:r>
          </a:p>
        </p:txBody>
      </p:sp>
      <p:sp>
        <p:nvSpPr>
          <p:cNvPr id="23568" name="Text Box 1041"/>
          <p:cNvSpPr txBox="1">
            <a:spLocks noChangeArrowheads="1"/>
          </p:cNvSpPr>
          <p:nvPr/>
        </p:nvSpPr>
        <p:spPr bwMode="auto">
          <a:xfrm>
            <a:off x="609600" y="762000"/>
            <a:ext cx="8864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Example 2.6   Find the potential inside and outside a spherical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        shell of  radius R, which carries a uniform surface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        charge (the total charge is q).                       </a:t>
            </a:r>
          </a:p>
        </p:txBody>
      </p:sp>
      <p:sp>
        <p:nvSpPr>
          <p:cNvPr id="23569" name="文字方塊 19"/>
          <p:cNvSpPr txBox="1">
            <a:spLocks noChangeArrowheads="1"/>
          </p:cNvSpPr>
          <p:nvPr/>
        </p:nvSpPr>
        <p:spPr bwMode="auto">
          <a:xfrm>
            <a:off x="1166813" y="4610100"/>
            <a:ext cx="35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_</a:t>
            </a:r>
            <a:endParaRPr lang="zh-TW" altLang="en-US" sz="240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32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61356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2.3.3 Poisson’s Eq. &amp; Laplace’s Eq.</a:t>
            </a:r>
          </a:p>
        </p:txBody>
      </p:sp>
      <p:grpSp>
        <p:nvGrpSpPr>
          <p:cNvPr id="24584" name="Group 3"/>
          <p:cNvGrpSpPr>
            <a:grpSpLocks/>
          </p:cNvGrpSpPr>
          <p:nvPr/>
        </p:nvGrpSpPr>
        <p:grpSpPr bwMode="auto">
          <a:xfrm>
            <a:off x="736600" y="785813"/>
            <a:ext cx="4289425" cy="1214437"/>
            <a:chOff x="430" y="613"/>
            <a:chExt cx="2357" cy="541"/>
          </a:xfrm>
        </p:grpSpPr>
        <p:graphicFrame>
          <p:nvGraphicFramePr>
            <p:cNvPr id="24581" name="Object 3"/>
            <p:cNvGraphicFramePr>
              <a:graphicFrameLocks/>
            </p:cNvGraphicFramePr>
            <p:nvPr/>
          </p:nvGraphicFramePr>
          <p:xfrm>
            <a:off x="430" y="613"/>
            <a:ext cx="2357" cy="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76" name="Equation" r:id="rId3" imgW="4292280" imgH="660240" progId="Equation.DSMT4">
                    <p:embed/>
                  </p:oleObj>
                </mc:Choice>
                <mc:Fallback>
                  <p:oleObj name="Equation" r:id="rId3" imgW="4292280" imgH="660240" progId="Equation.DSMT4">
                    <p:embed/>
                    <p:pic>
                      <p:nvPicPr>
                        <p:cNvPr id="0" name="Object 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0" y="613"/>
                          <a:ext cx="2357" cy="2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2" name="Object 4"/>
            <p:cNvGraphicFramePr>
              <a:graphicFrameLocks/>
            </p:cNvGraphicFramePr>
            <p:nvPr/>
          </p:nvGraphicFramePr>
          <p:xfrm>
            <a:off x="1020" y="967"/>
            <a:ext cx="795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77" name="Equation" r:id="rId5" imgW="1447560" imgH="419040" progId="Equation.DSMT4">
                    <p:embed/>
                  </p:oleObj>
                </mc:Choice>
                <mc:Fallback>
                  <p:oleObj name="Equation" r:id="rId5" imgW="1447560" imgH="419040" progId="Equation.DSMT4">
                    <p:embed/>
                    <p:pic>
                      <p:nvPicPr>
                        <p:cNvPr id="0" name="Object 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0" y="967"/>
                          <a:ext cx="795" cy="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590" name="Line 6"/>
            <p:cNvSpPr>
              <a:spLocks noChangeShapeType="1"/>
            </p:cNvSpPr>
            <p:nvPr/>
          </p:nvSpPr>
          <p:spPr bwMode="auto">
            <a:xfrm flipV="1">
              <a:off x="1255" y="835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4314825" y="3857625"/>
            <a:ext cx="1995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Laplace’s eq.</a:t>
            </a:r>
          </a:p>
        </p:txBody>
      </p:sp>
      <p:graphicFrame>
        <p:nvGraphicFramePr>
          <p:cNvPr id="24578" name="Object 0"/>
          <p:cNvGraphicFramePr>
            <a:graphicFrameLocks/>
          </p:cNvGraphicFramePr>
          <p:nvPr/>
        </p:nvGraphicFramePr>
        <p:xfrm>
          <a:off x="1309688" y="3857625"/>
          <a:ext cx="7493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8" name="Equation" r:id="rId7" imgW="749160" imgH="355320" progId="Equation.DSMT4">
                  <p:embed/>
                </p:oleObj>
              </mc:Choice>
              <mc:Fallback>
                <p:oleObj name="Equation" r:id="rId7" imgW="749160" imgH="35532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9688" y="3857625"/>
                        <a:ext cx="74930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6" name="Text Box 11"/>
          <p:cNvSpPr txBox="1">
            <a:spLocks noChangeArrowheads="1"/>
          </p:cNvSpPr>
          <p:nvPr/>
        </p:nvSpPr>
        <p:spPr bwMode="auto">
          <a:xfrm>
            <a:off x="560388" y="2679700"/>
            <a:ext cx="2044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Poisson’s Eq.</a:t>
            </a:r>
          </a:p>
        </p:txBody>
      </p:sp>
      <p:graphicFrame>
        <p:nvGraphicFramePr>
          <p:cNvPr id="24579" name="Object 1"/>
          <p:cNvGraphicFramePr>
            <a:graphicFrameLocks/>
          </p:cNvGraphicFramePr>
          <p:nvPr/>
        </p:nvGraphicFramePr>
        <p:xfrm>
          <a:off x="2667000" y="2625725"/>
          <a:ext cx="155575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9" name="Equation" r:id="rId9" imgW="1549080" imgH="660240" progId="Equation.DSMT4">
                  <p:embed/>
                </p:oleObj>
              </mc:Choice>
              <mc:Fallback>
                <p:oleObj name="Equation" r:id="rId9" imgW="1549080" imgH="66024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625725"/>
                        <a:ext cx="1555750" cy="660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7" name="Rectangle 13"/>
          <p:cNvSpPr>
            <a:spLocks noChangeArrowheads="1"/>
          </p:cNvSpPr>
          <p:nvPr/>
        </p:nvSpPr>
        <p:spPr bwMode="auto">
          <a:xfrm>
            <a:off x="2438400" y="2286000"/>
            <a:ext cx="26685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4588" name="Rectangle 14"/>
          <p:cNvSpPr>
            <a:spLocks noChangeArrowheads="1"/>
          </p:cNvSpPr>
          <p:nvPr/>
        </p:nvSpPr>
        <p:spPr bwMode="auto">
          <a:xfrm>
            <a:off x="2514600" y="1981200"/>
            <a:ext cx="25161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4589" name="Line 15"/>
          <p:cNvSpPr>
            <a:spLocks noChangeShapeType="1"/>
          </p:cNvSpPr>
          <p:nvPr/>
        </p:nvSpPr>
        <p:spPr bwMode="auto">
          <a:xfrm>
            <a:off x="2209800" y="2590800"/>
            <a:ext cx="0" cy="6858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4580" name="Object 4"/>
          <p:cNvGraphicFramePr>
            <a:graphicFrameLocks/>
          </p:cNvGraphicFramePr>
          <p:nvPr/>
        </p:nvGraphicFramePr>
        <p:xfrm>
          <a:off x="2649538" y="3835400"/>
          <a:ext cx="1160462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0" name="Equation" r:id="rId11" imgW="1155600" imgH="419040" progId="Equation.DSMT4">
                  <p:embed/>
                </p:oleObj>
              </mc:Choice>
              <mc:Fallback>
                <p:oleObj name="Equation" r:id="rId11" imgW="1155600" imgH="41904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9538" y="3835400"/>
                        <a:ext cx="1160462" cy="419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33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1" name="Picture 9" descr="D:\ACDSee32\WINZIP\6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3048000"/>
            <a:ext cx="2439988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602" name="Object 1"/>
          <p:cNvGraphicFramePr>
            <a:graphicFrameLocks/>
          </p:cNvGraphicFramePr>
          <p:nvPr/>
        </p:nvGraphicFramePr>
        <p:xfrm>
          <a:off x="4068763" y="4102100"/>
          <a:ext cx="1460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1" name="Equation" r:id="rId4" imgW="1460160" imgH="571320" progId="Equation.DSMT4">
                  <p:embed/>
                </p:oleObj>
              </mc:Choice>
              <mc:Fallback>
                <p:oleObj name="Equation" r:id="rId4" imgW="1460160" imgH="57132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8763" y="4102100"/>
                        <a:ext cx="14605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3" name="Object 2"/>
          <p:cNvGraphicFramePr>
            <a:graphicFrameLocks/>
          </p:cNvGraphicFramePr>
          <p:nvPr/>
        </p:nvGraphicFramePr>
        <p:xfrm>
          <a:off x="4129088" y="5730875"/>
          <a:ext cx="15748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2" name="Equation" r:id="rId6" imgW="1574640" imgH="571320" progId="Equation.DSMT4">
                  <p:embed/>
                </p:oleObj>
              </mc:Choice>
              <mc:Fallback>
                <p:oleObj name="Equation" r:id="rId6" imgW="1574640" imgH="57132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9088" y="5730875"/>
                        <a:ext cx="15748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4" name="Object 3"/>
          <p:cNvGraphicFramePr>
            <a:graphicFrameLocks/>
          </p:cNvGraphicFramePr>
          <p:nvPr/>
        </p:nvGraphicFramePr>
        <p:xfrm>
          <a:off x="1063625" y="5532438"/>
          <a:ext cx="25400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3" name="Equation" r:id="rId8" imgW="2539800" imgH="1002960" progId="Equation.DSMT4">
                  <p:embed/>
                </p:oleObj>
              </mc:Choice>
              <mc:Fallback>
                <p:oleObj name="Equation" r:id="rId8" imgW="2539800" imgH="100296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625" y="5532438"/>
                        <a:ext cx="254000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2" name="Text Box 6"/>
          <p:cNvSpPr txBox="1">
            <a:spLocks noChangeArrowheads="1"/>
          </p:cNvSpPr>
          <p:nvPr/>
        </p:nvSpPr>
        <p:spPr bwMode="auto">
          <a:xfrm>
            <a:off x="381000" y="0"/>
            <a:ext cx="91836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2.3.4 The Potential of a Localized Charge Distribution</a:t>
            </a:r>
          </a:p>
        </p:txBody>
      </p:sp>
      <p:sp>
        <p:nvSpPr>
          <p:cNvPr id="25613" name="Text Box 7"/>
          <p:cNvSpPr txBox="1">
            <a:spLocks noChangeArrowheads="1"/>
          </p:cNvSpPr>
          <p:nvPr/>
        </p:nvSpPr>
        <p:spPr bwMode="auto">
          <a:xfrm>
            <a:off x="609600" y="3429000"/>
            <a:ext cx="4806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TW">
                <a:solidFill>
                  <a:schemeClr val="tx1"/>
                </a:solidFill>
              </a:rPr>
              <a:t>  Potential for a point charge</a:t>
            </a:r>
          </a:p>
        </p:txBody>
      </p:sp>
      <p:sp>
        <p:nvSpPr>
          <p:cNvPr id="25614" name="Text Box 8"/>
          <p:cNvSpPr txBox="1">
            <a:spLocks noChangeArrowheads="1"/>
          </p:cNvSpPr>
          <p:nvPr/>
        </p:nvSpPr>
        <p:spPr bwMode="auto">
          <a:xfrm>
            <a:off x="609600" y="5029200"/>
            <a:ext cx="5926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TW">
                <a:solidFill>
                  <a:schemeClr val="tx1"/>
                </a:solidFill>
              </a:rPr>
              <a:t>  Potential for a collection of charge</a:t>
            </a:r>
          </a:p>
        </p:txBody>
      </p:sp>
      <p:pic>
        <p:nvPicPr>
          <p:cNvPr id="25615" name="Picture 10" descr="D:\ACDSee32\WINZIP\7.BM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3" y="4764088"/>
            <a:ext cx="2897187" cy="20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605" name="Object 4"/>
          <p:cNvGraphicFramePr>
            <a:graphicFrameLocks/>
          </p:cNvGraphicFramePr>
          <p:nvPr/>
        </p:nvGraphicFramePr>
        <p:xfrm>
          <a:off x="968375" y="1144588"/>
          <a:ext cx="1270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4" name="Equation" r:id="rId11" imgW="1269720" imgH="355320" progId="Equation.DSMT4">
                  <p:embed/>
                </p:oleObj>
              </mc:Choice>
              <mc:Fallback>
                <p:oleObj name="Equation" r:id="rId11" imgW="1269720" imgH="35532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8375" y="1144588"/>
                        <a:ext cx="12700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6" name="Object 5"/>
          <p:cNvGraphicFramePr>
            <a:graphicFrameLocks/>
          </p:cNvGraphicFramePr>
          <p:nvPr/>
        </p:nvGraphicFramePr>
        <p:xfrm>
          <a:off x="3048000" y="952500"/>
          <a:ext cx="24765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5" name="Equation" r:id="rId13" imgW="2476440" imgH="761760" progId="Equation.DSMT4">
                  <p:embed/>
                </p:oleObj>
              </mc:Choice>
              <mc:Fallback>
                <p:oleObj name="Equation" r:id="rId13" imgW="2476440" imgH="76176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952500"/>
                        <a:ext cx="24765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7" name="Object 6"/>
          <p:cNvGraphicFramePr>
            <a:graphicFrameLocks/>
          </p:cNvGraphicFramePr>
          <p:nvPr/>
        </p:nvGraphicFramePr>
        <p:xfrm>
          <a:off x="6167438" y="1143000"/>
          <a:ext cx="901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6" name="Equation" r:id="rId15" imgW="901440" imgH="393480" progId="Equation.DSMT4">
                  <p:embed/>
                </p:oleObj>
              </mc:Choice>
              <mc:Fallback>
                <p:oleObj name="Equation" r:id="rId15" imgW="901440" imgH="393480" progId="Equation.DSMT4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7438" y="1143000"/>
                        <a:ext cx="9017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8" name="Object 7"/>
          <p:cNvGraphicFramePr>
            <a:graphicFrameLocks/>
          </p:cNvGraphicFramePr>
          <p:nvPr/>
        </p:nvGraphicFramePr>
        <p:xfrm>
          <a:off x="944563" y="1812925"/>
          <a:ext cx="588010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7" name="Equation" r:id="rId17" imgW="6045120" imgH="1079280" progId="Equation.DSMT4">
                  <p:embed/>
                </p:oleObj>
              </mc:Choice>
              <mc:Fallback>
                <p:oleObj name="Equation" r:id="rId17" imgW="6045120" imgH="107928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563" y="1812925"/>
                        <a:ext cx="5880100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8897938" y="2057400"/>
          <a:ext cx="517525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8" name="方程式" r:id="rId19" imgW="190440" imgH="419040" progId="Equation.3">
                  <p:embed/>
                </p:oleObj>
              </mc:Choice>
              <mc:Fallback>
                <p:oleObj name="方程式" r:id="rId19" imgW="190440" imgH="419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7938" y="2057400"/>
                        <a:ext cx="517525" cy="1023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6" name="Text Box 20"/>
          <p:cNvSpPr txBox="1">
            <a:spLocks noChangeArrowheads="1"/>
          </p:cNvSpPr>
          <p:nvPr/>
        </p:nvSpPr>
        <p:spPr bwMode="auto">
          <a:xfrm>
            <a:off x="7893050" y="32766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/>
            <a:r>
              <a:rPr lang="en-US" altLang="zh-TW" sz="2400" i="1">
                <a:solidFill>
                  <a:schemeClr val="tx1"/>
                </a:solidFill>
              </a:rPr>
              <a:t>R</a:t>
            </a:r>
            <a:r>
              <a:rPr lang="en-US" altLang="zh-TW" sz="2400"/>
              <a:t> </a:t>
            </a:r>
            <a:r>
              <a:rPr lang="en-US" altLang="zh-TW"/>
              <a:t>    </a:t>
            </a:r>
          </a:p>
        </p:txBody>
      </p:sp>
      <p:sp>
        <p:nvSpPr>
          <p:cNvPr id="25617" name="Text Box 21"/>
          <p:cNvSpPr txBox="1">
            <a:spLocks noChangeArrowheads="1"/>
          </p:cNvSpPr>
          <p:nvPr/>
        </p:nvSpPr>
        <p:spPr bwMode="auto">
          <a:xfrm>
            <a:off x="8274050" y="5562600"/>
            <a:ext cx="458788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/>
            <a:r>
              <a:rPr lang="en-US" altLang="zh-TW" sz="2400" i="1">
                <a:solidFill>
                  <a:schemeClr val="tx1"/>
                </a:solidFill>
              </a:rPr>
              <a:t>R</a:t>
            </a:r>
            <a:r>
              <a:rPr lang="en-US" altLang="zh-TW" sz="2400" baseline="-25000">
                <a:solidFill>
                  <a:schemeClr val="tx1"/>
                </a:solidFill>
              </a:rPr>
              <a:t>i</a:t>
            </a:r>
            <a:endParaRPr lang="en-US" altLang="zh-TW" sz="2400">
              <a:solidFill>
                <a:schemeClr val="tx1"/>
              </a:solidFill>
            </a:endParaRPr>
          </a:p>
        </p:txBody>
      </p:sp>
      <p:graphicFrame>
        <p:nvGraphicFramePr>
          <p:cNvPr id="25610" name="Object 10"/>
          <p:cNvGraphicFramePr>
            <a:graphicFrameLocks/>
          </p:cNvGraphicFramePr>
          <p:nvPr/>
        </p:nvGraphicFramePr>
        <p:xfrm>
          <a:off x="1116013" y="3979863"/>
          <a:ext cx="20701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9" name="Equation" r:id="rId21" imgW="2070000" imgH="799920" progId="Equation.DSMT4">
                  <p:embed/>
                </p:oleObj>
              </mc:Choice>
              <mc:Fallback>
                <p:oleObj name="Equation" r:id="rId21" imgW="2070000" imgH="799920" progId="Equation.DSMT4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3979863"/>
                        <a:ext cx="20701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34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6" name="Text Box 2"/>
          <p:cNvSpPr txBox="1">
            <a:spLocks noChangeArrowheads="1"/>
          </p:cNvSpPr>
          <p:nvPr/>
        </p:nvSpPr>
        <p:spPr bwMode="auto">
          <a:xfrm>
            <a:off x="273050" y="762000"/>
            <a:ext cx="6286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TW">
                <a:solidFill>
                  <a:schemeClr val="tx1"/>
                </a:solidFill>
              </a:rPr>
              <a:t>  Potential of a continuous distribution</a:t>
            </a:r>
          </a:p>
        </p:txBody>
      </p:sp>
      <p:sp>
        <p:nvSpPr>
          <p:cNvPr id="26637" name="Text Box 3"/>
          <p:cNvSpPr txBox="1">
            <a:spLocks noChangeArrowheads="1"/>
          </p:cNvSpPr>
          <p:nvPr/>
        </p:nvSpPr>
        <p:spPr bwMode="auto">
          <a:xfrm>
            <a:off x="688975" y="1295400"/>
            <a:ext cx="9720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/>
              <a:t> </a:t>
            </a:r>
            <a:r>
              <a:rPr lang="en-US" altLang="zh-TW" sz="2400">
                <a:solidFill>
                  <a:schemeClr val="tx1"/>
                </a:solidFill>
              </a:rPr>
              <a:t>for volume charge     for a line charge         for a surface charge          </a:t>
            </a:r>
          </a:p>
        </p:txBody>
      </p:sp>
      <p:graphicFrame>
        <p:nvGraphicFramePr>
          <p:cNvPr id="26626" name="Object 0"/>
          <p:cNvGraphicFramePr>
            <a:graphicFrameLocks/>
          </p:cNvGraphicFramePr>
          <p:nvPr/>
        </p:nvGraphicFramePr>
        <p:xfrm>
          <a:off x="420688" y="2540000"/>
          <a:ext cx="2576512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13" name="Equation" r:id="rId3" imgW="2577960" imgH="799920" progId="Equation.DSMT4">
                  <p:embed/>
                </p:oleObj>
              </mc:Choice>
              <mc:Fallback>
                <p:oleObj name="Equation" r:id="rId3" imgW="2577960" imgH="79992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2540000"/>
                        <a:ext cx="2576512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1"/>
          <p:cNvGraphicFramePr>
            <a:graphicFrameLocks/>
          </p:cNvGraphicFramePr>
          <p:nvPr/>
        </p:nvGraphicFramePr>
        <p:xfrm>
          <a:off x="3683000" y="2611438"/>
          <a:ext cx="2562225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14" name="Equation" r:id="rId5" imgW="2565360" imgH="736560" progId="Equation.DSMT4">
                  <p:embed/>
                </p:oleObj>
              </mc:Choice>
              <mc:Fallback>
                <p:oleObj name="Equation" r:id="rId5" imgW="2565360" imgH="73656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3000" y="2611438"/>
                        <a:ext cx="2562225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Object 2"/>
          <p:cNvGraphicFramePr>
            <a:graphicFrameLocks/>
          </p:cNvGraphicFramePr>
          <p:nvPr/>
        </p:nvGraphicFramePr>
        <p:xfrm>
          <a:off x="6732588" y="2611438"/>
          <a:ext cx="25781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15" name="Equation" r:id="rId7" imgW="2577960" imgH="736560" progId="Equation.DSMT4">
                  <p:embed/>
                </p:oleObj>
              </mc:Choice>
              <mc:Fallback>
                <p:oleObj name="Equation" r:id="rId7" imgW="2577960" imgH="73656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2611438"/>
                        <a:ext cx="25781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5"/>
          <p:cNvGraphicFramePr>
            <a:graphicFrameLocks/>
          </p:cNvGraphicFramePr>
          <p:nvPr/>
        </p:nvGraphicFramePr>
        <p:xfrm>
          <a:off x="1003300" y="1855788"/>
          <a:ext cx="12827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16" name="Equation" r:id="rId9" imgW="1282680" imgH="380880" progId="Equation.DSMT4">
                  <p:embed/>
                </p:oleObj>
              </mc:Choice>
              <mc:Fallback>
                <p:oleObj name="Equation" r:id="rId9" imgW="1282680" imgH="38088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1855788"/>
                        <a:ext cx="12827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6"/>
          <p:cNvGraphicFramePr>
            <a:graphicFrameLocks/>
          </p:cNvGraphicFramePr>
          <p:nvPr/>
        </p:nvGraphicFramePr>
        <p:xfrm>
          <a:off x="3695700" y="1833563"/>
          <a:ext cx="12573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17" name="Equation" r:id="rId11" imgW="1257120" imgH="380880" progId="Equation.DSMT4">
                  <p:embed/>
                </p:oleObj>
              </mc:Choice>
              <mc:Fallback>
                <p:oleObj name="Equation" r:id="rId11" imgW="1257120" imgH="380880" progId="Equation.DSMT4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5700" y="1833563"/>
                        <a:ext cx="12573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Object 7"/>
          <p:cNvGraphicFramePr>
            <a:graphicFrameLocks/>
          </p:cNvGraphicFramePr>
          <p:nvPr/>
        </p:nvGraphicFramePr>
        <p:xfrm>
          <a:off x="6645275" y="1833563"/>
          <a:ext cx="13081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18" name="Equation" r:id="rId13" imgW="1307880" imgH="380880" progId="Equation.DSMT4">
                  <p:embed/>
                </p:oleObj>
              </mc:Choice>
              <mc:Fallback>
                <p:oleObj name="Equation" r:id="rId13" imgW="1307880" imgH="38088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5275" y="1833563"/>
                        <a:ext cx="13081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2" name="Object 9"/>
          <p:cNvGraphicFramePr>
            <a:graphicFrameLocks/>
          </p:cNvGraphicFramePr>
          <p:nvPr/>
        </p:nvGraphicFramePr>
        <p:xfrm>
          <a:off x="309563" y="4899025"/>
          <a:ext cx="30607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19" name="Equation" r:id="rId15" imgW="3060360" imgH="876240" progId="Equation.DSMT4">
                  <p:embed/>
                </p:oleObj>
              </mc:Choice>
              <mc:Fallback>
                <p:oleObj name="Equation" r:id="rId15" imgW="3060360" imgH="876240" progId="Equation.DSMT4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3" y="4899025"/>
                        <a:ext cx="306070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3" name="Object 10"/>
          <p:cNvGraphicFramePr>
            <a:graphicFrameLocks/>
          </p:cNvGraphicFramePr>
          <p:nvPr/>
        </p:nvGraphicFramePr>
        <p:xfrm>
          <a:off x="3530600" y="4972050"/>
          <a:ext cx="2957513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0" name="Equation" r:id="rId17" imgW="2958840" imgH="774360" progId="Equation.DSMT4">
                  <p:embed/>
                </p:oleObj>
              </mc:Choice>
              <mc:Fallback>
                <p:oleObj name="Equation" r:id="rId17" imgW="2958840" imgH="774360" progId="Equation.DSMT4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0600" y="4972050"/>
                        <a:ext cx="2957513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4" name="Object 11"/>
          <p:cNvGraphicFramePr>
            <a:graphicFrameLocks/>
          </p:cNvGraphicFramePr>
          <p:nvPr/>
        </p:nvGraphicFramePr>
        <p:xfrm>
          <a:off x="6643688" y="4975225"/>
          <a:ext cx="310832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1" name="Equation" r:id="rId19" imgW="3111480" imgH="749160" progId="Equation.DSMT4">
                  <p:embed/>
                </p:oleObj>
              </mc:Choice>
              <mc:Fallback>
                <p:oleObj name="Equation" r:id="rId19" imgW="3111480" imgH="749160" progId="Equation.DSMT4">
                  <p:embed/>
                  <p:pic>
                    <p:nvPicPr>
                      <p:cNvPr id="0" name="Object 11"/>
                      <p:cNvPicPr>
                        <a:picLocks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4975225"/>
                        <a:ext cx="3108325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8" name="Text Box 16"/>
          <p:cNvSpPr txBox="1">
            <a:spLocks noChangeArrowheads="1"/>
          </p:cNvSpPr>
          <p:nvPr/>
        </p:nvSpPr>
        <p:spPr bwMode="auto">
          <a:xfrm>
            <a:off x="273050" y="4076700"/>
            <a:ext cx="4630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TW" sz="2400" b="1"/>
              <a:t>  </a:t>
            </a:r>
            <a:r>
              <a:rPr lang="en-US" altLang="zh-TW" sz="2400" b="1">
                <a:solidFill>
                  <a:schemeClr val="tx1"/>
                </a:solidFill>
              </a:rPr>
              <a:t>Corresponding electric field </a:t>
            </a:r>
          </a:p>
        </p:txBody>
      </p:sp>
      <p:grpSp>
        <p:nvGrpSpPr>
          <p:cNvPr id="26639" name="Group 20"/>
          <p:cNvGrpSpPr>
            <a:grpSpLocks/>
          </p:cNvGrpSpPr>
          <p:nvPr/>
        </p:nvGrpSpPr>
        <p:grpSpPr bwMode="auto">
          <a:xfrm>
            <a:off x="5873750" y="3933825"/>
            <a:ext cx="2493963" cy="812800"/>
            <a:chOff x="5873750" y="4687888"/>
            <a:chExt cx="2493963" cy="812800"/>
          </a:xfrm>
        </p:grpSpPr>
        <p:graphicFrame>
          <p:nvGraphicFramePr>
            <p:cNvPr id="26635" name="Object 12"/>
            <p:cNvGraphicFramePr>
              <a:graphicFrameLocks/>
            </p:cNvGraphicFramePr>
            <p:nvPr/>
          </p:nvGraphicFramePr>
          <p:xfrm>
            <a:off x="6273800" y="4687888"/>
            <a:ext cx="1536700" cy="812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22" name="Equation" r:id="rId21" imgW="1536480" imgH="812520" progId="Equation.DSMT4">
                    <p:embed/>
                  </p:oleObj>
                </mc:Choice>
                <mc:Fallback>
                  <p:oleObj name="Equation" r:id="rId21" imgW="1536480" imgH="812520" progId="Equation.DSMT4">
                    <p:embed/>
                    <p:pic>
                      <p:nvPicPr>
                        <p:cNvPr id="0" name="Object 1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73800" y="4687888"/>
                          <a:ext cx="1536700" cy="812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641" name="Text Box 18"/>
            <p:cNvSpPr txBox="1">
              <a:spLocks noChangeArrowheads="1"/>
            </p:cNvSpPr>
            <p:nvPr/>
          </p:nvSpPr>
          <p:spPr bwMode="auto">
            <a:xfrm>
              <a:off x="5873750" y="4802188"/>
              <a:ext cx="26828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[</a:t>
              </a:r>
            </a:p>
          </p:txBody>
        </p:sp>
        <p:sp>
          <p:nvSpPr>
            <p:cNvPr id="26642" name="Text Box 19"/>
            <p:cNvSpPr txBox="1">
              <a:spLocks noChangeArrowheads="1"/>
            </p:cNvSpPr>
            <p:nvPr/>
          </p:nvSpPr>
          <p:spPr bwMode="auto">
            <a:xfrm>
              <a:off x="8099425" y="4802188"/>
              <a:ext cx="26828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]</a:t>
              </a:r>
            </a:p>
          </p:txBody>
        </p:sp>
      </p:grpSp>
      <p:sp>
        <p:nvSpPr>
          <p:cNvPr id="26640" name="Text Box 20"/>
          <p:cNvSpPr txBox="1"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/>
            <a:r>
              <a:rPr lang="en-US" altLang="zh-TW" b="1">
                <a:solidFill>
                  <a:schemeClr val="tx1"/>
                </a:solidFill>
              </a:rPr>
              <a:t>2.3.4 (2)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35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4" descr="D:\ACDSee32\EM\2.33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938" y="1196975"/>
            <a:ext cx="315912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/>
            <a:r>
              <a:rPr lang="en-US" altLang="zh-TW" b="1">
                <a:solidFill>
                  <a:schemeClr val="tx1"/>
                </a:solidFill>
              </a:rPr>
              <a:t>2.3.4 (3)</a:t>
            </a:r>
          </a:p>
        </p:txBody>
      </p:sp>
      <p:sp>
        <p:nvSpPr>
          <p:cNvPr id="27655" name="Text Box 3"/>
          <p:cNvSpPr txBox="1">
            <a:spLocks noChangeArrowheads="1"/>
          </p:cNvSpPr>
          <p:nvPr/>
        </p:nvSpPr>
        <p:spPr bwMode="auto">
          <a:xfrm>
            <a:off x="309563" y="500063"/>
            <a:ext cx="87963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Example 2.7 Find the potential of a uniformly charged spherical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      shell of radius </a:t>
            </a:r>
            <a:r>
              <a:rPr lang="en-US" altLang="zh-TW" sz="2400" i="1">
                <a:solidFill>
                  <a:schemeClr val="tx1"/>
                </a:solidFill>
              </a:rPr>
              <a:t>R.</a:t>
            </a:r>
            <a:r>
              <a:rPr lang="en-US" altLang="zh-TW" sz="2400">
                <a:solidFill>
                  <a:schemeClr val="tx1"/>
                </a:solidFill>
              </a:rPr>
              <a:t> </a:t>
            </a:r>
            <a:endParaRPr lang="en-US" altLang="zh-TW">
              <a:solidFill>
                <a:schemeClr val="tx1"/>
              </a:solidFill>
            </a:endParaRPr>
          </a:p>
        </p:txBody>
      </p:sp>
      <p:graphicFrame>
        <p:nvGraphicFramePr>
          <p:cNvPr id="27650" name="Object 0"/>
          <p:cNvGraphicFramePr>
            <a:graphicFrameLocks/>
          </p:cNvGraphicFramePr>
          <p:nvPr/>
        </p:nvGraphicFramePr>
        <p:xfrm>
          <a:off x="738188" y="1500188"/>
          <a:ext cx="26162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1" name="Equation" r:id="rId4" imgW="2616120" imgH="812520" progId="Equation.DSMT4">
                  <p:embed/>
                </p:oleObj>
              </mc:Choice>
              <mc:Fallback>
                <p:oleObj name="Equation" r:id="rId4" imgW="2616120" imgH="81252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188" y="1500188"/>
                        <a:ext cx="2616200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7696200" y="3810000"/>
            <a:ext cx="1219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7657" name="Oval 11"/>
          <p:cNvSpPr>
            <a:spLocks noChangeArrowheads="1"/>
          </p:cNvSpPr>
          <p:nvPr/>
        </p:nvSpPr>
        <p:spPr bwMode="auto">
          <a:xfrm>
            <a:off x="8305800" y="1760538"/>
            <a:ext cx="22860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8229600" y="1524000"/>
            <a:ext cx="323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 i="1"/>
              <a:t>r</a:t>
            </a:r>
            <a:endParaRPr lang="en-US" altLang="zh-TW" i="1"/>
          </a:p>
        </p:txBody>
      </p:sp>
      <p:graphicFrame>
        <p:nvGraphicFramePr>
          <p:cNvPr id="27651" name="Object 1"/>
          <p:cNvGraphicFramePr>
            <a:graphicFrameLocks/>
          </p:cNvGraphicFramePr>
          <p:nvPr/>
        </p:nvGraphicFramePr>
        <p:xfrm>
          <a:off x="3667125" y="1643063"/>
          <a:ext cx="3046413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2" name="Equation" r:id="rId6" imgW="3047760" imgH="393480" progId="Equation.DSMT4">
                  <p:embed/>
                </p:oleObj>
              </mc:Choice>
              <mc:Fallback>
                <p:oleObj name="Equation" r:id="rId6" imgW="3047760" imgH="39348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25" y="1643063"/>
                        <a:ext cx="3046413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2" name="Object 2"/>
          <p:cNvGraphicFramePr>
            <a:graphicFrameLocks/>
          </p:cNvGraphicFramePr>
          <p:nvPr/>
        </p:nvGraphicFramePr>
        <p:xfrm>
          <a:off x="725488" y="2185988"/>
          <a:ext cx="6499225" cy="467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3" name="Equation" r:id="rId8" imgW="6502320" imgH="4673520" progId="Equation.DSMT4">
                  <p:embed/>
                </p:oleObj>
              </mc:Choice>
              <mc:Fallback>
                <p:oleObj name="Equation" r:id="rId8" imgW="6502320" imgH="467352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488" y="2185988"/>
                        <a:ext cx="6499225" cy="4672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9" name="Text Box 14"/>
          <p:cNvSpPr txBox="1">
            <a:spLocks noChangeArrowheads="1"/>
          </p:cNvSpPr>
          <p:nvPr/>
        </p:nvSpPr>
        <p:spPr bwMode="auto">
          <a:xfrm>
            <a:off x="309563" y="1143000"/>
            <a:ext cx="1514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 b="1"/>
              <a:t>Solution:</a:t>
            </a:r>
            <a:endParaRPr lang="en-US" altLang="zh-TW" b="1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36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0"/>
          <p:cNvGraphicFramePr>
            <a:graphicFrameLocks/>
          </p:cNvGraphicFramePr>
          <p:nvPr/>
        </p:nvGraphicFramePr>
        <p:xfrm>
          <a:off x="406400" y="609600"/>
          <a:ext cx="7178675" cy="193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3" name="Equation" r:id="rId3" imgW="7175160" imgH="1942920" progId="Equation.DSMT4">
                  <p:embed/>
                </p:oleObj>
              </mc:Choice>
              <mc:Fallback>
                <p:oleObj name="Equation" r:id="rId3" imgW="7175160" imgH="194292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609600"/>
                        <a:ext cx="7178675" cy="193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84175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/>
            <a:r>
              <a:rPr lang="en-US" altLang="zh-TW" b="1">
                <a:solidFill>
                  <a:schemeClr val="tx1"/>
                </a:solidFill>
              </a:rPr>
              <a:t>2.3.4 (4)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37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0" descr="D:\ACDSee32\WINZIP\2.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775" y="627063"/>
            <a:ext cx="5984875" cy="539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67325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2.3.5 Electrostatic Boundary Condition</a:t>
            </a:r>
          </a:p>
        </p:txBody>
      </p:sp>
      <p:sp>
        <p:nvSpPr>
          <p:cNvPr id="57348" name="Text Box 3"/>
          <p:cNvSpPr txBox="1">
            <a:spLocks noChangeArrowheads="1"/>
          </p:cNvSpPr>
          <p:nvPr/>
        </p:nvSpPr>
        <p:spPr bwMode="auto">
          <a:xfrm>
            <a:off x="819150" y="838200"/>
            <a:ext cx="3295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Electrostatic problem </a:t>
            </a:r>
          </a:p>
        </p:txBody>
      </p:sp>
      <p:sp>
        <p:nvSpPr>
          <p:cNvPr id="57349" name="Line 4"/>
          <p:cNvSpPr>
            <a:spLocks noChangeShapeType="1"/>
          </p:cNvSpPr>
          <p:nvPr/>
        </p:nvSpPr>
        <p:spPr bwMode="auto">
          <a:xfrm>
            <a:off x="4040188" y="1981200"/>
            <a:ext cx="8382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0" name="Text Box 5"/>
          <p:cNvSpPr txBox="1">
            <a:spLocks noChangeArrowheads="1"/>
          </p:cNvSpPr>
          <p:nvPr/>
        </p:nvSpPr>
        <p:spPr bwMode="auto">
          <a:xfrm>
            <a:off x="273050" y="5684838"/>
            <a:ext cx="9359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above equations are differential or integral.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For a unique solution, we need boundary conditions. (e.q. , V(</a:t>
            </a:r>
            <a:r>
              <a:rPr lang="en-US" altLang="zh-TW" sz="2400">
                <a:solidFill>
                  <a:schemeClr val="tx1"/>
                </a:solidFill>
                <a:sym typeface="Symbol" panose="05050102010706020507" pitchFamily="18" charset="2"/>
              </a:rPr>
              <a:t></a:t>
            </a:r>
            <a:r>
              <a:rPr lang="en-US" altLang="zh-TW" sz="2400">
                <a:solidFill>
                  <a:schemeClr val="tx1"/>
                </a:solidFill>
              </a:rPr>
              <a:t>)=0  )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(boundary value problem. Dynamics: </a:t>
            </a:r>
            <a:r>
              <a:rPr lang="en-US" altLang="zh-TW" sz="2400" i="1">
                <a:solidFill>
                  <a:schemeClr val="tx1"/>
                </a:solidFill>
              </a:rPr>
              <a:t>initial value problem</a:t>
            </a:r>
            <a:r>
              <a:rPr lang="en-US" altLang="zh-TW" sz="2400">
                <a:solidFill>
                  <a:schemeClr val="tx1"/>
                </a:solidFill>
              </a:rPr>
              <a:t>.)</a:t>
            </a:r>
            <a:r>
              <a:rPr lang="en-US" altLang="zh-TW" sz="2400"/>
              <a:t>    </a:t>
            </a:r>
            <a:endParaRPr lang="en-US" altLang="zh-TW" sz="2400">
              <a:solidFill>
                <a:schemeClr val="accent1"/>
              </a:solidFill>
            </a:endParaRPr>
          </a:p>
        </p:txBody>
      </p:sp>
      <p:grpSp>
        <p:nvGrpSpPr>
          <p:cNvPr id="57351" name="Group 6"/>
          <p:cNvGrpSpPr>
            <a:grpSpLocks/>
          </p:cNvGrpSpPr>
          <p:nvPr/>
        </p:nvGrpSpPr>
        <p:grpSpPr bwMode="auto">
          <a:xfrm>
            <a:off x="6969125" y="914400"/>
            <a:ext cx="2936875" cy="1455738"/>
            <a:chOff x="3600" y="480"/>
            <a:chExt cx="1546" cy="932"/>
          </a:xfrm>
        </p:grpSpPr>
        <p:sp>
          <p:nvSpPr>
            <p:cNvPr id="57352" name="AutoShape 7"/>
            <p:cNvSpPr>
              <a:spLocks/>
            </p:cNvSpPr>
            <p:nvPr/>
          </p:nvSpPr>
          <p:spPr bwMode="auto">
            <a:xfrm>
              <a:off x="3696" y="480"/>
              <a:ext cx="192" cy="576"/>
            </a:xfrm>
            <a:prstGeom prst="leftBrace">
              <a:avLst>
                <a:gd name="adj1" fmla="val 25000"/>
                <a:gd name="adj2" fmla="val 500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/>
              <a:endParaRPr lang="zh-TW" altLang="zh-TW" sz="1400"/>
            </a:p>
          </p:txBody>
        </p:sp>
        <p:sp>
          <p:nvSpPr>
            <p:cNvPr id="57353" name="AutoShape 8"/>
            <p:cNvSpPr>
              <a:spLocks/>
            </p:cNvSpPr>
            <p:nvPr/>
          </p:nvSpPr>
          <p:spPr bwMode="auto">
            <a:xfrm>
              <a:off x="3600" y="576"/>
              <a:ext cx="96" cy="576"/>
            </a:xfrm>
            <a:prstGeom prst="leftBrace">
              <a:avLst>
                <a:gd name="adj1" fmla="val 500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57354" name="Text Box 9"/>
            <p:cNvSpPr txBox="1">
              <a:spLocks noChangeArrowheads="1"/>
            </p:cNvSpPr>
            <p:nvPr/>
          </p:nvSpPr>
          <p:spPr bwMode="auto">
            <a:xfrm>
              <a:off x="3734" y="505"/>
              <a:ext cx="1412" cy="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en-US" altLang="zh-TW" sz="2400">
                  <a:solidFill>
                    <a:schemeClr val="tx1"/>
                  </a:solidFill>
                </a:rPr>
                <a:t>Superposition</a:t>
              </a:r>
            </a:p>
            <a:p>
              <a:pPr eaLnBrk="1" hangingPunct="1">
                <a:buFontTx/>
                <a:buChar char="•"/>
              </a:pPr>
              <a:endParaRPr lang="en-US" altLang="zh-TW" sz="2400" b="1">
                <a:solidFill>
                  <a:schemeClr val="tx1"/>
                </a:solidFill>
              </a:endParaRPr>
            </a:p>
            <a:p>
              <a:pPr eaLnBrk="1" hangingPunct="1">
                <a:buFontTx/>
                <a:buChar char="•"/>
              </a:pPr>
              <a:r>
                <a:rPr lang="en-US" altLang="zh-TW" sz="2400">
                  <a:solidFill>
                    <a:schemeClr val="tx1"/>
                  </a:solidFill>
                </a:rPr>
                <a:t>Coulomb law </a:t>
              </a:r>
            </a:p>
            <a:p>
              <a:pPr eaLnBrk="1" hangingPunct="1">
                <a:buFontTx/>
                <a:buChar char="•"/>
              </a:pPr>
              <a:endParaRPr lang="en-US" altLang="zh-TW" sz="1400">
                <a:solidFill>
                  <a:schemeClr val="tx1"/>
                </a:solidFill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38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6" name="Text Box 2"/>
          <p:cNvSpPr txBox="1">
            <a:spLocks noChangeArrowheads="1"/>
          </p:cNvSpPr>
          <p:nvPr/>
        </p:nvSpPr>
        <p:spPr bwMode="auto">
          <a:xfrm>
            <a:off x="381000" y="0"/>
            <a:ext cx="1609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2.3.5 (2) </a:t>
            </a:r>
            <a:endParaRPr lang="en-US" altLang="zh-TW" sz="1400" b="1">
              <a:solidFill>
                <a:schemeClr val="tx1"/>
              </a:solidFill>
            </a:endParaRPr>
          </a:p>
        </p:txBody>
      </p:sp>
      <p:sp>
        <p:nvSpPr>
          <p:cNvPr id="29707" name="Text Box 3"/>
          <p:cNvSpPr txBox="1">
            <a:spLocks noChangeArrowheads="1"/>
          </p:cNvSpPr>
          <p:nvPr/>
        </p:nvSpPr>
        <p:spPr bwMode="auto">
          <a:xfrm>
            <a:off x="344488" y="620713"/>
            <a:ext cx="40497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B.C. at surface with charge  </a:t>
            </a:r>
          </a:p>
        </p:txBody>
      </p:sp>
      <p:graphicFrame>
        <p:nvGraphicFramePr>
          <p:cNvPr id="29698" name="Object 0"/>
          <p:cNvGraphicFramePr>
            <a:graphicFrameLocks/>
          </p:cNvGraphicFramePr>
          <p:nvPr/>
        </p:nvGraphicFramePr>
        <p:xfrm>
          <a:off x="5024438" y="1455738"/>
          <a:ext cx="32766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4" name="Equation" r:id="rId3" imgW="3276360" imgH="939600" progId="Equation.DSMT4">
                  <p:embed/>
                </p:oleObj>
              </mc:Choice>
              <mc:Fallback>
                <p:oleObj name="Equation" r:id="rId3" imgW="3276360" imgH="93960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4438" y="1455738"/>
                        <a:ext cx="3276600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699" name="Object 1"/>
          <p:cNvGraphicFramePr>
            <a:graphicFrameLocks/>
          </p:cNvGraphicFramePr>
          <p:nvPr/>
        </p:nvGraphicFramePr>
        <p:xfrm>
          <a:off x="5853113" y="2324100"/>
          <a:ext cx="3276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5" name="Equation" r:id="rId5" imgW="3276360" imgH="457200" progId="Equation.DSMT4">
                  <p:embed/>
                </p:oleObj>
              </mc:Choice>
              <mc:Fallback>
                <p:oleObj name="Equation" r:id="rId5" imgW="3276360" imgH="45720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3113" y="2324100"/>
                        <a:ext cx="3276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0" name="Object 2"/>
          <p:cNvGraphicFramePr>
            <a:graphicFrameLocks/>
          </p:cNvGraphicFramePr>
          <p:nvPr/>
        </p:nvGraphicFramePr>
        <p:xfrm>
          <a:off x="5243513" y="2979738"/>
          <a:ext cx="31496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6" name="Equation" r:id="rId7" imgW="3149280" imgH="736560" progId="Equation.DSMT4">
                  <p:embed/>
                </p:oleObj>
              </mc:Choice>
              <mc:Fallback>
                <p:oleObj name="Equation" r:id="rId7" imgW="3149280" imgH="73656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3513" y="2979738"/>
                        <a:ext cx="31496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8" name="Text Box 8"/>
          <p:cNvSpPr txBox="1">
            <a:spLocks noChangeArrowheads="1"/>
          </p:cNvSpPr>
          <p:nvPr/>
        </p:nvSpPr>
        <p:spPr bwMode="auto">
          <a:xfrm>
            <a:off x="5889625" y="2019300"/>
            <a:ext cx="6111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/>
              <a:t>=</a:t>
            </a:r>
            <a:endParaRPr lang="en-US" altLang="zh-TW" sz="2400"/>
          </a:p>
        </p:txBody>
      </p:sp>
      <p:graphicFrame>
        <p:nvGraphicFramePr>
          <p:cNvPr id="29701" name="Object 3"/>
          <p:cNvGraphicFramePr>
            <a:graphicFrameLocks noChangeAspect="1"/>
          </p:cNvGraphicFramePr>
          <p:nvPr/>
        </p:nvGraphicFramePr>
        <p:xfrm>
          <a:off x="762000" y="1295400"/>
          <a:ext cx="280988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7" name="方程式" r:id="rId9" imgW="152280" imgH="164880" progId="Equation.3">
                  <p:embed/>
                </p:oleObj>
              </mc:Choice>
              <mc:Fallback>
                <p:oleObj name="方程式" r:id="rId9" imgW="152280" imgH="164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295400"/>
                        <a:ext cx="280988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9" name="Text Box 10"/>
          <p:cNvSpPr txBox="1">
            <a:spLocks noChangeArrowheads="1"/>
          </p:cNvSpPr>
          <p:nvPr/>
        </p:nvSpPr>
        <p:spPr bwMode="auto">
          <a:xfrm>
            <a:off x="685800" y="3700463"/>
            <a:ext cx="930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/>
          </a:p>
        </p:txBody>
      </p:sp>
      <p:sp>
        <p:nvSpPr>
          <p:cNvPr id="29710" name="Text Box 11"/>
          <p:cNvSpPr txBox="1">
            <a:spLocks noChangeArrowheads="1"/>
          </p:cNvSpPr>
          <p:nvPr/>
        </p:nvSpPr>
        <p:spPr bwMode="auto">
          <a:xfrm>
            <a:off x="315119" y="2910097"/>
            <a:ext cx="587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  <a:ea typeface="細明體" panose="02020509000000000000" pitchFamily="49" charset="-120"/>
              </a:rPr>
              <a:t>∥</a:t>
            </a:r>
            <a:r>
              <a:rPr lang="en-US" altLang="zh-TW">
                <a:solidFill>
                  <a:schemeClr val="tx1"/>
                </a:solidFill>
                <a:ea typeface="細明體" panose="02020509000000000000" pitchFamily="49" charset="-120"/>
              </a:rPr>
              <a:t>:</a:t>
            </a:r>
            <a:endParaRPr lang="en-US" altLang="zh-TW" sz="2400"/>
          </a:p>
        </p:txBody>
      </p:sp>
      <p:graphicFrame>
        <p:nvGraphicFramePr>
          <p:cNvPr id="29702" name="Object 4"/>
          <p:cNvGraphicFramePr>
            <a:graphicFrameLocks/>
          </p:cNvGraphicFramePr>
          <p:nvPr/>
        </p:nvGraphicFramePr>
        <p:xfrm>
          <a:off x="5297488" y="4262438"/>
          <a:ext cx="15240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8" name="Equation" r:id="rId11" imgW="1523880" imgH="545760" progId="Equation.DSMT4">
                  <p:embed/>
                </p:oleObj>
              </mc:Choice>
              <mc:Fallback>
                <p:oleObj name="Equation" r:id="rId11" imgW="1523880" imgH="54576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7488" y="4262438"/>
                        <a:ext cx="15240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3" name="Object 5"/>
          <p:cNvGraphicFramePr>
            <a:graphicFrameLocks/>
          </p:cNvGraphicFramePr>
          <p:nvPr/>
        </p:nvGraphicFramePr>
        <p:xfrm>
          <a:off x="7307263" y="4316413"/>
          <a:ext cx="17653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9" name="Equation" r:id="rId13" imgW="1765080" imgH="520560" progId="Equation.DSMT4">
                  <p:embed/>
                </p:oleObj>
              </mc:Choice>
              <mc:Fallback>
                <p:oleObj name="Equation" r:id="rId13" imgW="1765080" imgH="52056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7263" y="4316413"/>
                        <a:ext cx="1765300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1" name="Text Box 14"/>
          <p:cNvSpPr txBox="1">
            <a:spLocks noChangeArrowheads="1"/>
          </p:cNvSpPr>
          <p:nvPr/>
        </p:nvSpPr>
        <p:spPr bwMode="auto">
          <a:xfrm>
            <a:off x="5240338" y="4983163"/>
            <a:ext cx="3236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TW" i="1" dirty="0">
                <a:solidFill>
                  <a:schemeClr val="tx1"/>
                </a:solidFill>
                <a:latin typeface="+mj-lt"/>
                <a:ea typeface="新細明體" charset="-120"/>
              </a:rPr>
              <a:t>E</a:t>
            </a:r>
            <a:r>
              <a:rPr lang="en-US" altLang="zh-TW" baseline="-25000" dirty="0">
                <a:solidFill>
                  <a:schemeClr val="tx1"/>
                </a:solidFill>
                <a:latin typeface="+mj-lt"/>
                <a:ea typeface="細明體" pitchFamily="49" charset="-120"/>
              </a:rPr>
              <a:t>‖ </a:t>
            </a:r>
            <a:r>
              <a:rPr lang="en-US" altLang="zh-TW" i="1" baseline="-25000" dirty="0">
                <a:solidFill>
                  <a:schemeClr val="tx1"/>
                </a:solidFill>
                <a:latin typeface="+mj-lt"/>
                <a:ea typeface="新細明體" charset="-120"/>
              </a:rPr>
              <a:t>above</a:t>
            </a:r>
            <a:r>
              <a:rPr lang="en-US" altLang="zh-TW" dirty="0">
                <a:solidFill>
                  <a:schemeClr val="tx1"/>
                </a:solidFill>
                <a:latin typeface="+mj-lt"/>
                <a:ea typeface="新細明體" charset="-120"/>
              </a:rPr>
              <a:t>=</a:t>
            </a:r>
            <a:r>
              <a:rPr lang="en-US" altLang="zh-TW" baseline="-25000" dirty="0">
                <a:solidFill>
                  <a:schemeClr val="tx1"/>
                </a:solidFill>
                <a:latin typeface="+mj-lt"/>
                <a:ea typeface="新細明體" charset="-120"/>
              </a:rPr>
              <a:t> </a:t>
            </a:r>
            <a:r>
              <a:rPr lang="en-US" altLang="zh-TW" i="1" dirty="0">
                <a:solidFill>
                  <a:schemeClr val="tx1"/>
                </a:solidFill>
                <a:latin typeface="+mj-lt"/>
                <a:ea typeface="新細明體" charset="-120"/>
              </a:rPr>
              <a:t>E</a:t>
            </a:r>
            <a:r>
              <a:rPr lang="en-US" altLang="zh-TW" baseline="-25000" dirty="0">
                <a:solidFill>
                  <a:schemeClr val="tx1"/>
                </a:solidFill>
                <a:latin typeface="+mj-lt"/>
                <a:ea typeface="細明體" pitchFamily="49" charset="-120"/>
              </a:rPr>
              <a:t>‖ </a:t>
            </a:r>
            <a:r>
              <a:rPr lang="en-US" altLang="zh-TW" i="1" baseline="-25000" dirty="0">
                <a:solidFill>
                  <a:schemeClr val="tx1"/>
                </a:solidFill>
                <a:latin typeface="+mj-lt"/>
                <a:ea typeface="細明體" pitchFamily="49" charset="-120"/>
              </a:rPr>
              <a:t>below</a:t>
            </a:r>
            <a:endParaRPr lang="en-US" altLang="zh-TW" baseline="-25000" dirty="0">
              <a:solidFill>
                <a:schemeClr val="tx1"/>
              </a:solidFill>
              <a:latin typeface="+mj-lt"/>
              <a:ea typeface="新細明體" charset="-120"/>
            </a:endParaRPr>
          </a:p>
        </p:txBody>
      </p:sp>
      <p:grpSp>
        <p:nvGrpSpPr>
          <p:cNvPr id="29712" name="Group 15"/>
          <p:cNvGrpSpPr>
            <a:grpSpLocks/>
          </p:cNvGrpSpPr>
          <p:nvPr/>
        </p:nvGrpSpPr>
        <p:grpSpPr bwMode="auto">
          <a:xfrm>
            <a:off x="5053013" y="6007100"/>
            <a:ext cx="3932237" cy="735013"/>
            <a:chOff x="261" y="1602"/>
            <a:chExt cx="2278" cy="394"/>
          </a:xfrm>
        </p:grpSpPr>
        <p:grpSp>
          <p:nvGrpSpPr>
            <p:cNvPr id="29716" name="Group 16"/>
            <p:cNvGrpSpPr>
              <a:grpSpLocks/>
            </p:cNvGrpSpPr>
            <p:nvPr/>
          </p:nvGrpSpPr>
          <p:grpSpPr bwMode="auto">
            <a:xfrm>
              <a:off x="261" y="1633"/>
              <a:ext cx="500" cy="247"/>
              <a:chOff x="261" y="1633"/>
              <a:chExt cx="500" cy="247"/>
            </a:xfrm>
          </p:grpSpPr>
          <p:graphicFrame>
            <p:nvGraphicFramePr>
              <p:cNvPr id="29705" name="Object 7"/>
              <p:cNvGraphicFramePr>
                <a:graphicFrameLocks/>
              </p:cNvGraphicFramePr>
              <p:nvPr/>
            </p:nvGraphicFramePr>
            <p:xfrm>
              <a:off x="261" y="1697"/>
              <a:ext cx="135" cy="1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870" name="Equation" r:id="rId15" imgW="253800" imgH="279360" progId="Equation.DSMT4">
                      <p:embed/>
                    </p:oleObj>
                  </mc:Choice>
                  <mc:Fallback>
                    <p:oleObj name="Equation" r:id="rId15" imgW="253800" imgH="279360" progId="Equation.DSMT4">
                      <p:embed/>
                      <p:pic>
                        <p:nvPicPr>
                          <p:cNvPr id="0" name="Object 7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1" y="1697"/>
                            <a:ext cx="135" cy="1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717" name="Text Box 18"/>
              <p:cNvSpPr txBox="1">
                <a:spLocks noChangeArrowheads="1"/>
              </p:cNvSpPr>
              <p:nvPr/>
            </p:nvSpPr>
            <p:spPr bwMode="auto">
              <a:xfrm>
                <a:off x="372" y="1633"/>
                <a:ext cx="389" cy="2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/>
                <a:r>
                  <a:rPr lang="en-US" altLang="zh-TW" sz="2400">
                    <a:solidFill>
                      <a:schemeClr val="tx1"/>
                    </a:solidFill>
                  </a:rPr>
                  <a:t>+</a:t>
                </a:r>
                <a:r>
                  <a:rPr lang="en-US" altLang="zh-TW" sz="2400">
                    <a:solidFill>
                      <a:schemeClr val="tx1"/>
                    </a:solidFill>
                    <a:ea typeface="細明體" panose="02020509000000000000" pitchFamily="49" charset="-120"/>
                  </a:rPr>
                  <a:t>∥</a:t>
                </a:r>
              </a:p>
            </p:txBody>
          </p:sp>
        </p:grpSp>
        <p:graphicFrame>
          <p:nvGraphicFramePr>
            <p:cNvPr id="29704" name="Object 6"/>
            <p:cNvGraphicFramePr>
              <a:graphicFrameLocks/>
            </p:cNvGraphicFramePr>
            <p:nvPr/>
          </p:nvGraphicFramePr>
          <p:xfrm>
            <a:off x="813" y="1602"/>
            <a:ext cx="1726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871" name="Equation" r:id="rId17" imgW="2971800" imgH="736560" progId="Equation.DSMT4">
                    <p:embed/>
                  </p:oleObj>
                </mc:Choice>
                <mc:Fallback>
                  <p:oleObj name="Equation" r:id="rId17" imgW="2971800" imgH="736560" progId="Equation.DSMT4">
                    <p:embed/>
                    <p:pic>
                      <p:nvPicPr>
                        <p:cNvPr id="0" name="Object 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3" y="1602"/>
                          <a:ext cx="1726" cy="394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713" name="Text Box 20"/>
          <p:cNvSpPr txBox="1">
            <a:spLocks noChangeArrowheads="1"/>
          </p:cNvSpPr>
          <p:nvPr/>
        </p:nvSpPr>
        <p:spPr bwMode="auto">
          <a:xfrm>
            <a:off x="914400" y="1143000"/>
            <a:ext cx="2825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/>
              <a:t>:</a:t>
            </a:r>
            <a:endParaRPr lang="en-US" altLang="zh-TW" sz="1400"/>
          </a:p>
        </p:txBody>
      </p:sp>
      <p:pic>
        <p:nvPicPr>
          <p:cNvPr id="29714" name="Picture 21" descr="D:\ACDSee32\WINZIP\2.36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69" y="1600200"/>
            <a:ext cx="3032950" cy="1459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5" name="Picture 22" descr="D:\ACDSee32\WINZIP\2.37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825" y="3021262"/>
            <a:ext cx="3315719" cy="149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39</a:t>
            </a:fld>
            <a:endParaRPr lang="en-US" altLang="zh-TW"/>
          </a:p>
        </p:txBody>
      </p:sp>
      <p:pic>
        <p:nvPicPr>
          <p:cNvPr id="29791" name="Picture 95" descr="https://www.physicsforums.com/attachments/metalplate-jpg.61290/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56362"/>
            <a:ext cx="3117793" cy="187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381000" y="-122238"/>
            <a:ext cx="71247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4200" b="1">
                <a:solidFill>
                  <a:schemeClr val="tx1"/>
                </a:solidFill>
              </a:rPr>
              <a:t>2.1 The Electrostatic  Field 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09600" y="762000"/>
            <a:ext cx="8591550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400">
                <a:solidFill>
                  <a:schemeClr val="tx1"/>
                </a:solidFill>
              </a:rPr>
              <a:t>2.1.1 Introduction</a:t>
            </a:r>
          </a:p>
          <a:p>
            <a:pPr eaLnBrk="1" hangingPunct="1">
              <a:buFontTx/>
              <a:buChar char="•"/>
            </a:pPr>
            <a:endParaRPr lang="en-US" altLang="zh-TW" sz="34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400">
                <a:solidFill>
                  <a:schemeClr val="tx1"/>
                </a:solidFill>
              </a:rPr>
              <a:t>2.1.2 Coulomb’s Law</a:t>
            </a:r>
          </a:p>
          <a:p>
            <a:pPr eaLnBrk="1" hangingPunct="1">
              <a:buFontTx/>
              <a:buChar char="•"/>
            </a:pPr>
            <a:endParaRPr lang="en-US" altLang="zh-TW" sz="34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400">
                <a:solidFill>
                  <a:schemeClr val="tx1"/>
                </a:solidFill>
              </a:rPr>
              <a:t>2.1.3 The Electric Field</a:t>
            </a:r>
          </a:p>
          <a:p>
            <a:pPr eaLnBrk="1" hangingPunct="1">
              <a:buFontTx/>
              <a:buChar char="•"/>
            </a:pPr>
            <a:endParaRPr lang="en-US" altLang="zh-TW" sz="34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400">
                <a:solidFill>
                  <a:schemeClr val="tx1"/>
                </a:solidFill>
              </a:rPr>
              <a:t>2.1.4 Continuous Charge Distribution</a:t>
            </a:r>
            <a:endParaRPr lang="en-US" altLang="zh-TW" sz="3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4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0" name="Text Box 2"/>
          <p:cNvSpPr txBox="1">
            <a:spLocks noChangeArrowheads="1"/>
          </p:cNvSpPr>
          <p:nvPr/>
        </p:nvSpPr>
        <p:spPr bwMode="auto">
          <a:xfrm>
            <a:off x="344488" y="692150"/>
            <a:ext cx="215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Potential B.C. </a:t>
            </a:r>
          </a:p>
        </p:txBody>
      </p:sp>
      <p:sp>
        <p:nvSpPr>
          <p:cNvPr id="30731" name="Text Box 3"/>
          <p:cNvSpPr txBox="1"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2.3.5 (3)</a:t>
            </a:r>
          </a:p>
        </p:txBody>
      </p:sp>
      <p:graphicFrame>
        <p:nvGraphicFramePr>
          <p:cNvPr id="30722" name="Object 5"/>
          <p:cNvGraphicFramePr>
            <a:graphicFrameLocks/>
          </p:cNvGraphicFramePr>
          <p:nvPr/>
        </p:nvGraphicFramePr>
        <p:xfrm>
          <a:off x="390525" y="2698750"/>
          <a:ext cx="58388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6" name="Equation" r:id="rId3" imgW="5841720" imgH="838080" progId="Equation.DSMT4">
                  <p:embed/>
                </p:oleObj>
              </mc:Choice>
              <mc:Fallback>
                <p:oleObj name="Equation" r:id="rId3" imgW="5841720" imgH="83808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25" y="2698750"/>
                        <a:ext cx="58388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3" name="Object 7"/>
          <p:cNvGraphicFramePr>
            <a:graphicFrameLocks/>
          </p:cNvGraphicFramePr>
          <p:nvPr/>
        </p:nvGraphicFramePr>
        <p:xfrm>
          <a:off x="431800" y="5068888"/>
          <a:ext cx="32258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7" name="Equation" r:id="rId5" imgW="3225600" imgH="736560" progId="Equation.DSMT4">
                  <p:embed/>
                </p:oleObj>
              </mc:Choice>
              <mc:Fallback>
                <p:oleObj name="Equation" r:id="rId5" imgW="3225600" imgH="73656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00" y="5068888"/>
                        <a:ext cx="32258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8"/>
          <p:cNvGraphicFramePr>
            <a:graphicFrameLocks/>
          </p:cNvGraphicFramePr>
          <p:nvPr/>
        </p:nvGraphicFramePr>
        <p:xfrm>
          <a:off x="4810125" y="5157788"/>
          <a:ext cx="13589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8" name="Equation" r:id="rId7" imgW="1358640" imgH="457200" progId="Equation.DSMT4">
                  <p:embed/>
                </p:oleObj>
              </mc:Choice>
              <mc:Fallback>
                <p:oleObj name="Equation" r:id="rId7" imgW="1358640" imgH="457200" progId="Equation.DSMT4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0125" y="5157788"/>
                        <a:ext cx="13589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Object 9"/>
          <p:cNvGraphicFramePr>
            <a:graphicFrameLocks/>
          </p:cNvGraphicFramePr>
          <p:nvPr/>
        </p:nvGraphicFramePr>
        <p:xfrm>
          <a:off x="7310438" y="5048250"/>
          <a:ext cx="1854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9" name="Equation" r:id="rId9" imgW="1854000" imgH="647640" progId="Equation.DSMT4">
                  <p:embed/>
                </p:oleObj>
              </mc:Choice>
              <mc:Fallback>
                <p:oleObj name="Equation" r:id="rId9" imgW="1854000" imgH="647640" progId="Equation.DSMT4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0438" y="5048250"/>
                        <a:ext cx="18542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732" name="Group 12"/>
          <p:cNvGrpSpPr>
            <a:grpSpLocks/>
          </p:cNvGrpSpPr>
          <p:nvPr/>
        </p:nvGrpSpPr>
        <p:grpSpPr bwMode="auto">
          <a:xfrm>
            <a:off x="446088" y="5876925"/>
            <a:ext cx="4362450" cy="704850"/>
            <a:chOff x="-109" y="3078"/>
            <a:chExt cx="2626" cy="374"/>
          </a:xfrm>
        </p:grpSpPr>
        <p:graphicFrame>
          <p:nvGraphicFramePr>
            <p:cNvPr id="30728" name="Object 13"/>
            <p:cNvGraphicFramePr>
              <a:graphicFrameLocks/>
            </p:cNvGraphicFramePr>
            <p:nvPr/>
          </p:nvGraphicFramePr>
          <p:xfrm>
            <a:off x="130" y="3078"/>
            <a:ext cx="2387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0" name="Equation" r:id="rId11" imgW="3962160" imgH="698400" progId="Equation.DSMT4">
                    <p:embed/>
                  </p:oleObj>
                </mc:Choice>
                <mc:Fallback>
                  <p:oleObj name="Equation" r:id="rId11" imgW="3962160" imgH="698400" progId="Equation.DSMT4">
                    <p:embed/>
                    <p:pic>
                      <p:nvPicPr>
                        <p:cNvPr id="0" name="Object 1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0" y="3078"/>
                          <a:ext cx="2387" cy="374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29" name="Object 14"/>
            <p:cNvGraphicFramePr>
              <a:graphicFrameLocks/>
            </p:cNvGraphicFramePr>
            <p:nvPr/>
          </p:nvGraphicFramePr>
          <p:xfrm>
            <a:off x="-109" y="3198"/>
            <a:ext cx="128" cy="1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1" name="Equation" r:id="rId13" imgW="228600" imgH="215640" progId="Equation.DSMT4">
                    <p:embed/>
                  </p:oleObj>
                </mc:Choice>
                <mc:Fallback>
                  <p:oleObj name="Equation" r:id="rId13" imgW="228600" imgH="215640" progId="Equation.DSMT4">
                    <p:embed/>
                    <p:pic>
                      <p:nvPicPr>
                        <p:cNvPr id="0" name="Object 1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09" y="3198"/>
                          <a:ext cx="128" cy="1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0733" name="Group 15"/>
          <p:cNvGrpSpPr>
            <a:grpSpLocks/>
          </p:cNvGrpSpPr>
          <p:nvPr/>
        </p:nvGrpSpPr>
        <p:grpSpPr bwMode="auto">
          <a:xfrm>
            <a:off x="823913" y="3595688"/>
            <a:ext cx="2905125" cy="1128712"/>
            <a:chOff x="4403" y="1075"/>
            <a:chExt cx="1405" cy="461"/>
          </a:xfrm>
        </p:grpSpPr>
        <p:graphicFrame>
          <p:nvGraphicFramePr>
            <p:cNvPr id="30727" name="Object 16"/>
            <p:cNvGraphicFramePr>
              <a:graphicFrameLocks/>
            </p:cNvGraphicFramePr>
            <p:nvPr/>
          </p:nvGraphicFramePr>
          <p:xfrm>
            <a:off x="4488" y="1186"/>
            <a:ext cx="799" cy="1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2" name="Equation" r:id="rId15" imgW="1968480" imgH="406080" progId="Equation.DSMT4">
                    <p:embed/>
                  </p:oleObj>
                </mc:Choice>
                <mc:Fallback>
                  <p:oleObj name="Equation" r:id="rId15" imgW="1968480" imgH="406080" progId="Equation.DSMT4">
                    <p:embed/>
                    <p:pic>
                      <p:nvPicPr>
                        <p:cNvPr id="0" name="Object 1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88" y="1186"/>
                          <a:ext cx="799" cy="1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736" name="Rectangle 17"/>
            <p:cNvSpPr>
              <a:spLocks noChangeArrowheads="1"/>
            </p:cNvSpPr>
            <p:nvPr/>
          </p:nvSpPr>
          <p:spPr bwMode="auto">
            <a:xfrm>
              <a:off x="4656" y="1152"/>
              <a:ext cx="110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30737" name="Rectangle 18"/>
            <p:cNvSpPr>
              <a:spLocks noChangeArrowheads="1"/>
            </p:cNvSpPr>
            <p:nvPr/>
          </p:nvSpPr>
          <p:spPr bwMode="auto">
            <a:xfrm>
              <a:off x="4608" y="1104"/>
              <a:ext cx="115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30738" name="Rectangle 19"/>
            <p:cNvSpPr>
              <a:spLocks noChangeArrowheads="1"/>
            </p:cNvSpPr>
            <p:nvPr/>
          </p:nvSpPr>
          <p:spPr bwMode="auto">
            <a:xfrm>
              <a:off x="4608" y="1104"/>
              <a:ext cx="120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30739" name="Rectangle 20"/>
            <p:cNvSpPr>
              <a:spLocks noChangeArrowheads="1"/>
            </p:cNvSpPr>
            <p:nvPr/>
          </p:nvSpPr>
          <p:spPr bwMode="auto">
            <a:xfrm>
              <a:off x="4403" y="1075"/>
              <a:ext cx="1104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/>
            </a:p>
          </p:txBody>
        </p:sp>
      </p:grpSp>
      <p:pic>
        <p:nvPicPr>
          <p:cNvPr id="30734" name="Picture 21" descr="D:\ACDSee32\WINZIP\2.38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050" y="762000"/>
            <a:ext cx="4722813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5" name="Rectangle 23"/>
          <p:cNvSpPr>
            <a:spLocks noChangeArrowheads="1"/>
          </p:cNvSpPr>
          <p:nvPr/>
        </p:nvSpPr>
        <p:spPr bwMode="auto">
          <a:xfrm>
            <a:off x="7086600" y="2057400"/>
            <a:ext cx="1295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graphicFrame>
        <p:nvGraphicFramePr>
          <p:cNvPr id="30726" name="Object 22"/>
          <p:cNvGraphicFramePr>
            <a:graphicFrameLocks noChangeAspect="1"/>
          </p:cNvGraphicFramePr>
          <p:nvPr/>
        </p:nvGraphicFramePr>
        <p:xfrm>
          <a:off x="398463" y="3938588"/>
          <a:ext cx="271462" cy="25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3" name="Equation" r:id="rId18" imgW="228600" imgH="215640" progId="Equation.DSMT4">
                  <p:embed/>
                </p:oleObj>
              </mc:Choice>
              <mc:Fallback>
                <p:oleObj name="Equation" r:id="rId18" imgW="228600" imgH="21564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63" y="3938588"/>
                        <a:ext cx="271462" cy="252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40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23813" y="-76200"/>
            <a:ext cx="1025683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4200" b="1">
                <a:solidFill>
                  <a:schemeClr val="tx1"/>
                </a:solidFill>
              </a:rPr>
              <a:t>2.4 Work and Energy in Electrostatics   </a:t>
            </a:r>
          </a:p>
          <a:p>
            <a:pPr eaLnBrk="1" hangingPunct="1"/>
            <a:endParaRPr lang="en-US" altLang="zh-TW" sz="1400" b="1">
              <a:solidFill>
                <a:schemeClr val="tx1"/>
              </a:solidFill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57150" y="762000"/>
            <a:ext cx="120443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2.4.1 The Work Done in Moving a Charge</a:t>
            </a:r>
          </a:p>
          <a:p>
            <a:pPr eaLnBrk="1" hangingPunct="1">
              <a:buFontTx/>
              <a:buChar char="•"/>
            </a:pPr>
            <a:endParaRPr lang="en-US" altLang="zh-TW" sz="32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2.4.2 The Energy of a Point Charge Distribution</a:t>
            </a:r>
          </a:p>
          <a:p>
            <a:pPr eaLnBrk="1" hangingPunct="1">
              <a:buFontTx/>
              <a:buChar char="•"/>
            </a:pPr>
            <a:endParaRPr lang="en-US" altLang="zh-TW" sz="32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2.4.3 The Energy of a Continuous Charge Distribution</a:t>
            </a:r>
          </a:p>
          <a:p>
            <a:pPr eaLnBrk="1" hangingPunct="1">
              <a:buFontTx/>
              <a:buChar char="•"/>
            </a:pPr>
            <a:endParaRPr lang="en-US" altLang="zh-TW" sz="32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2.4.4 Comments on Electrostatic Energy</a:t>
            </a:r>
          </a:p>
          <a:p>
            <a:pPr eaLnBrk="1" hangingPunct="1">
              <a:buFontTx/>
              <a:buChar char="•"/>
            </a:pPr>
            <a:endParaRPr lang="en-US" altLang="zh-TW" sz="320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41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71056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2.4.1 The Work Done in Moving a charge</a:t>
            </a:r>
            <a:r>
              <a:rPr lang="en-US" altLang="zh-TW">
                <a:solidFill>
                  <a:srgbClr val="FF0000"/>
                </a:solidFill>
              </a:rPr>
              <a:t> </a:t>
            </a:r>
            <a:endParaRPr lang="en-US" altLang="zh-TW" sz="2400"/>
          </a:p>
        </p:txBody>
      </p:sp>
      <p:sp>
        <p:nvSpPr>
          <p:cNvPr id="31753" name="Text Box 3"/>
          <p:cNvSpPr txBox="1">
            <a:spLocks noChangeArrowheads="1"/>
          </p:cNvSpPr>
          <p:nvPr/>
        </p:nvSpPr>
        <p:spPr bwMode="auto">
          <a:xfrm>
            <a:off x="-15875" y="762000"/>
            <a:ext cx="43894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A test charge Q feels a force Q</a:t>
            </a:r>
          </a:p>
        </p:txBody>
      </p:sp>
      <p:graphicFrame>
        <p:nvGraphicFramePr>
          <p:cNvPr id="31746" name="Object 0"/>
          <p:cNvGraphicFramePr>
            <a:graphicFrameLocks/>
          </p:cNvGraphicFramePr>
          <p:nvPr/>
        </p:nvGraphicFramePr>
        <p:xfrm>
          <a:off x="4378325" y="800100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5" name="Equation" r:id="rId3" imgW="266400" imgH="342720" progId="Equation.DSMT4">
                  <p:embed/>
                </p:oleObj>
              </mc:Choice>
              <mc:Fallback>
                <p:oleObj name="Equation" r:id="rId3" imgW="266400" imgH="34272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8325" y="800100"/>
                        <a:ext cx="2667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4" name="Text Box 5"/>
          <p:cNvSpPr txBox="1">
            <a:spLocks noChangeArrowheads="1"/>
          </p:cNvSpPr>
          <p:nvPr/>
        </p:nvSpPr>
        <p:spPr bwMode="auto">
          <a:xfrm>
            <a:off x="4583113" y="762000"/>
            <a:ext cx="5299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(from the stationary source charges).</a:t>
            </a:r>
          </a:p>
        </p:txBody>
      </p:sp>
      <p:sp>
        <p:nvSpPr>
          <p:cNvPr id="31755" name="Text Box 6"/>
          <p:cNvSpPr txBox="1">
            <a:spLocks noChangeArrowheads="1"/>
          </p:cNvSpPr>
          <p:nvPr/>
        </p:nvSpPr>
        <p:spPr bwMode="auto">
          <a:xfrm>
            <a:off x="-15875" y="1295400"/>
            <a:ext cx="711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To move this test charge, we have to apply a force </a:t>
            </a:r>
          </a:p>
        </p:txBody>
      </p:sp>
      <p:grpSp>
        <p:nvGrpSpPr>
          <p:cNvPr id="31756" name="Group 7"/>
          <p:cNvGrpSpPr>
            <a:grpSpLocks/>
          </p:cNvGrpSpPr>
          <p:nvPr/>
        </p:nvGrpSpPr>
        <p:grpSpPr bwMode="auto">
          <a:xfrm>
            <a:off x="7038975" y="1779588"/>
            <a:ext cx="1914525" cy="577850"/>
            <a:chOff x="3429" y="2208"/>
            <a:chExt cx="1205" cy="364"/>
          </a:xfrm>
        </p:grpSpPr>
        <p:sp>
          <p:nvSpPr>
            <p:cNvPr id="31761" name="Text Box 8"/>
            <p:cNvSpPr txBox="1">
              <a:spLocks noChangeArrowheads="1"/>
            </p:cNvSpPr>
            <p:nvPr/>
          </p:nvSpPr>
          <p:spPr bwMode="auto">
            <a:xfrm>
              <a:off x="3429" y="2281"/>
              <a:ext cx="1205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conservative</a:t>
              </a:r>
            </a:p>
          </p:txBody>
        </p:sp>
        <p:sp>
          <p:nvSpPr>
            <p:cNvPr id="31762" name="Line 9"/>
            <p:cNvSpPr>
              <a:spLocks noChangeShapeType="1"/>
            </p:cNvSpPr>
            <p:nvPr/>
          </p:nvSpPr>
          <p:spPr bwMode="auto">
            <a:xfrm flipV="1">
              <a:off x="3966" y="2208"/>
              <a:ext cx="0" cy="1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1747" name="Object 1"/>
          <p:cNvGraphicFramePr>
            <a:graphicFrameLocks/>
          </p:cNvGraphicFramePr>
          <p:nvPr/>
        </p:nvGraphicFramePr>
        <p:xfrm>
          <a:off x="7083425" y="1357313"/>
          <a:ext cx="12446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6" name="Equation" r:id="rId5" imgW="1244520" imgH="419040" progId="Equation.DSMT4">
                  <p:embed/>
                </p:oleObj>
              </mc:Choice>
              <mc:Fallback>
                <p:oleObj name="Equation" r:id="rId5" imgW="1244520" imgH="41904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3425" y="1357313"/>
                        <a:ext cx="12446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7" name="Text Box 11"/>
          <p:cNvSpPr txBox="1">
            <a:spLocks noChangeArrowheads="1"/>
          </p:cNvSpPr>
          <p:nvPr/>
        </p:nvSpPr>
        <p:spPr bwMode="auto">
          <a:xfrm>
            <a:off x="-15875" y="2246313"/>
            <a:ext cx="3333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total work we do is</a:t>
            </a:r>
          </a:p>
        </p:txBody>
      </p:sp>
      <p:graphicFrame>
        <p:nvGraphicFramePr>
          <p:cNvPr id="31748" name="Object 2"/>
          <p:cNvGraphicFramePr>
            <a:graphicFrameLocks/>
          </p:cNvGraphicFramePr>
          <p:nvPr/>
        </p:nvGraphicFramePr>
        <p:xfrm>
          <a:off x="338138" y="2852738"/>
          <a:ext cx="62706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7" name="Equation" r:id="rId7" imgW="6273720" imgH="761760" progId="Equation.DSMT4">
                  <p:embed/>
                </p:oleObj>
              </mc:Choice>
              <mc:Fallback>
                <p:oleObj name="Equation" r:id="rId7" imgW="6273720" imgH="76176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138" y="2852738"/>
                        <a:ext cx="6270625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9" name="Object 3"/>
          <p:cNvGraphicFramePr>
            <a:graphicFrameLocks/>
          </p:cNvGraphicFramePr>
          <p:nvPr/>
        </p:nvGraphicFramePr>
        <p:xfrm>
          <a:off x="304800" y="3713163"/>
          <a:ext cx="23622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8" name="Equation" r:id="rId9" imgW="2361960" imgH="723600" progId="Equation.DSMT4">
                  <p:embed/>
                </p:oleObj>
              </mc:Choice>
              <mc:Fallback>
                <p:oleObj name="Equation" r:id="rId9" imgW="2361960" imgH="72360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713163"/>
                        <a:ext cx="2362200" cy="7239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-15875" y="5013325"/>
            <a:ext cx="6932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So, bring a charge from </a:t>
            </a:r>
            <a:r>
              <a:rPr lang="en-US" altLang="zh-TW" sz="2400">
                <a:solidFill>
                  <a:schemeClr val="tx1"/>
                </a:solidFill>
                <a:sym typeface="Symbol" panose="05050102010706020507" pitchFamily="18" charset="2"/>
              </a:rPr>
              <a:t> to P, the work we do is</a:t>
            </a:r>
            <a:r>
              <a:rPr lang="en-US" altLang="zh-TW" sz="2400">
                <a:sym typeface="Symbol" panose="05050102010706020507" pitchFamily="18" charset="2"/>
              </a:rPr>
              <a:t> </a:t>
            </a:r>
            <a:endParaRPr lang="en-US" altLang="zh-TW" sz="2400"/>
          </a:p>
        </p:txBody>
      </p:sp>
      <p:graphicFrame>
        <p:nvGraphicFramePr>
          <p:cNvPr id="31750" name="Object 4"/>
          <p:cNvGraphicFramePr>
            <a:graphicFrameLocks/>
          </p:cNvGraphicFramePr>
          <p:nvPr/>
        </p:nvGraphicFramePr>
        <p:xfrm>
          <a:off x="249238" y="5629275"/>
          <a:ext cx="406082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9" name="Equation" r:id="rId11" imgW="4063680" imgH="469800" progId="Equation.DSMT4">
                  <p:embed/>
                </p:oleObj>
              </mc:Choice>
              <mc:Fallback>
                <p:oleObj name="Equation" r:id="rId11" imgW="4063680" imgH="46980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238" y="5629275"/>
                        <a:ext cx="4060825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1" name="Object 5"/>
          <p:cNvGraphicFramePr>
            <a:graphicFrameLocks/>
          </p:cNvGraphicFramePr>
          <p:nvPr/>
        </p:nvGraphicFramePr>
        <p:xfrm>
          <a:off x="2738438" y="6445250"/>
          <a:ext cx="12192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0" name="Equation" r:id="rId13" imgW="1218960" imgH="368280" progId="Equation.DSMT4">
                  <p:embed/>
                </p:oleObj>
              </mc:Choice>
              <mc:Fallback>
                <p:oleObj name="Equation" r:id="rId13" imgW="1218960" imgH="36828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8438" y="6445250"/>
                        <a:ext cx="12192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9" name="Line 17"/>
          <p:cNvSpPr>
            <a:spLocks noChangeShapeType="1"/>
          </p:cNvSpPr>
          <p:nvPr/>
        </p:nvSpPr>
        <p:spPr bwMode="auto">
          <a:xfrm flipV="1">
            <a:off x="3238500" y="61563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1760" name="Picture 18" descr="D:\ACDSee32\WINZIP\2.39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88" y="2781300"/>
            <a:ext cx="1830387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42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11" descr="D:\ACDSee32\WINZIP\2.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588" y="838200"/>
            <a:ext cx="3963987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82518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2.4.2  The Energy of a Point Charge Distribution</a:t>
            </a:r>
            <a:endParaRPr lang="en-US" altLang="zh-TW" sz="2400" b="1"/>
          </a:p>
        </p:txBody>
      </p:sp>
      <p:sp>
        <p:nvSpPr>
          <p:cNvPr id="32776" name="Text Box 3"/>
          <p:cNvSpPr txBox="1">
            <a:spLocks noChangeArrowheads="1"/>
          </p:cNvSpPr>
          <p:nvPr/>
        </p:nvSpPr>
        <p:spPr bwMode="auto">
          <a:xfrm>
            <a:off x="609600" y="836613"/>
            <a:ext cx="5622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It takes no work to bring in first charges </a:t>
            </a:r>
          </a:p>
        </p:txBody>
      </p:sp>
      <p:graphicFrame>
        <p:nvGraphicFramePr>
          <p:cNvPr id="32770" name="Object 0"/>
          <p:cNvGraphicFramePr>
            <a:graphicFrameLocks/>
          </p:cNvGraphicFramePr>
          <p:nvPr/>
        </p:nvGraphicFramePr>
        <p:xfrm>
          <a:off x="927100" y="1481138"/>
          <a:ext cx="8636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49" name="Equation" r:id="rId4" imgW="863280" imgH="393480" progId="Equation.DSMT4">
                  <p:embed/>
                </p:oleObj>
              </mc:Choice>
              <mc:Fallback>
                <p:oleObj name="Equation" r:id="rId4" imgW="863280" imgH="39348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0" y="1481138"/>
                        <a:ext cx="8636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7" name="Text Box 5"/>
          <p:cNvSpPr txBox="1">
            <a:spLocks noChangeArrowheads="1"/>
          </p:cNvSpPr>
          <p:nvPr/>
        </p:nvSpPr>
        <p:spPr bwMode="auto">
          <a:xfrm>
            <a:off x="609600" y="2276475"/>
            <a:ext cx="4297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Work needed to bring in q</a:t>
            </a:r>
            <a:r>
              <a:rPr lang="en-US" altLang="zh-TW" sz="2400" baseline="-25000">
                <a:solidFill>
                  <a:schemeClr val="tx1"/>
                </a:solidFill>
              </a:rPr>
              <a:t>2</a:t>
            </a:r>
            <a:r>
              <a:rPr lang="en-US" altLang="zh-TW" sz="2400">
                <a:solidFill>
                  <a:schemeClr val="tx1"/>
                </a:solidFill>
              </a:rPr>
              <a:t> is :</a:t>
            </a:r>
          </a:p>
        </p:txBody>
      </p:sp>
      <p:graphicFrame>
        <p:nvGraphicFramePr>
          <p:cNvPr id="32771" name="Object 1"/>
          <p:cNvGraphicFramePr>
            <a:graphicFrameLocks/>
          </p:cNvGraphicFramePr>
          <p:nvPr/>
        </p:nvGraphicFramePr>
        <p:xfrm>
          <a:off x="881063" y="2741613"/>
          <a:ext cx="46990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50" name="Equation" r:id="rId6" imgW="4698720" imgH="825480" progId="Equation.DSMT4">
                  <p:embed/>
                </p:oleObj>
              </mc:Choice>
              <mc:Fallback>
                <p:oleObj name="Equation" r:id="rId6" imgW="4698720" imgH="82548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063" y="2741613"/>
                        <a:ext cx="46990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2"/>
          <p:cNvGraphicFramePr>
            <a:graphicFrameLocks/>
          </p:cNvGraphicFramePr>
          <p:nvPr/>
        </p:nvGraphicFramePr>
        <p:xfrm>
          <a:off x="881063" y="4332288"/>
          <a:ext cx="70612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51" name="Equation" r:id="rId8" imgW="7061040" imgH="825480" progId="Equation.DSMT4">
                  <p:embed/>
                </p:oleObj>
              </mc:Choice>
              <mc:Fallback>
                <p:oleObj name="Equation" r:id="rId8" imgW="7061040" imgH="82548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063" y="4332288"/>
                        <a:ext cx="70612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8" name="Text Box 8"/>
          <p:cNvSpPr txBox="1">
            <a:spLocks noChangeArrowheads="1"/>
          </p:cNvSpPr>
          <p:nvPr/>
        </p:nvSpPr>
        <p:spPr bwMode="auto">
          <a:xfrm>
            <a:off x="609600" y="3890963"/>
            <a:ext cx="4297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Work needed to bring in q</a:t>
            </a:r>
            <a:r>
              <a:rPr lang="en-US" altLang="zh-TW" sz="2400" baseline="-25000">
                <a:solidFill>
                  <a:schemeClr val="tx1"/>
                </a:solidFill>
              </a:rPr>
              <a:t>3</a:t>
            </a:r>
            <a:r>
              <a:rPr lang="en-US" altLang="zh-TW" sz="2400">
                <a:solidFill>
                  <a:schemeClr val="tx1"/>
                </a:solidFill>
              </a:rPr>
              <a:t> is :</a:t>
            </a:r>
          </a:p>
        </p:txBody>
      </p:sp>
      <p:sp>
        <p:nvSpPr>
          <p:cNvPr id="32779" name="Text Box 9"/>
          <p:cNvSpPr txBox="1">
            <a:spLocks noChangeArrowheads="1"/>
          </p:cNvSpPr>
          <p:nvPr/>
        </p:nvSpPr>
        <p:spPr bwMode="auto">
          <a:xfrm>
            <a:off x="609600" y="5494338"/>
            <a:ext cx="4297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Work needed to bring in q</a:t>
            </a:r>
            <a:r>
              <a:rPr lang="en-US" altLang="zh-TW" sz="2400" baseline="-25000">
                <a:solidFill>
                  <a:schemeClr val="tx1"/>
                </a:solidFill>
              </a:rPr>
              <a:t>4</a:t>
            </a:r>
            <a:r>
              <a:rPr lang="en-US" altLang="zh-TW" sz="2400">
                <a:solidFill>
                  <a:schemeClr val="tx1"/>
                </a:solidFill>
              </a:rPr>
              <a:t> is :</a:t>
            </a:r>
          </a:p>
        </p:txBody>
      </p:sp>
      <p:graphicFrame>
        <p:nvGraphicFramePr>
          <p:cNvPr id="32773" name="Object 3"/>
          <p:cNvGraphicFramePr>
            <a:graphicFrameLocks/>
          </p:cNvGraphicFramePr>
          <p:nvPr/>
        </p:nvGraphicFramePr>
        <p:xfrm>
          <a:off x="854075" y="5916613"/>
          <a:ext cx="42418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52" name="Equation" r:id="rId10" imgW="4241520" imgH="825480" progId="Equation.DSMT4">
                  <p:embed/>
                </p:oleObj>
              </mc:Choice>
              <mc:Fallback>
                <p:oleObj name="Equation" r:id="rId10" imgW="4241520" imgH="82548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" y="5916613"/>
                        <a:ext cx="42418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2095500" y="1412875"/>
            <a:ext cx="91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/>
            <a:r>
              <a:rPr lang="en-US" altLang="zh-TW" sz="2400">
                <a:solidFill>
                  <a:schemeClr val="tx1"/>
                </a:solidFill>
              </a:rPr>
              <a:t>for q</a:t>
            </a:r>
            <a:r>
              <a:rPr lang="en-US" altLang="zh-TW" sz="2400" baseline="-25000">
                <a:solidFill>
                  <a:schemeClr val="tx1"/>
                </a:solidFill>
              </a:rPr>
              <a:t>1</a:t>
            </a:r>
            <a:endParaRPr lang="en-US" altLang="zh-TW" sz="240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43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5" name="Text Box 1026"/>
          <p:cNvSpPr txBox="1">
            <a:spLocks noChangeArrowheads="1"/>
          </p:cNvSpPr>
          <p:nvPr/>
        </p:nvSpPr>
        <p:spPr bwMode="auto">
          <a:xfrm>
            <a:off x="381000" y="14288"/>
            <a:ext cx="11731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2.4.2  </a:t>
            </a:r>
            <a:endParaRPr lang="en-US" altLang="zh-TW" sz="1400" b="1">
              <a:solidFill>
                <a:schemeClr val="tx1"/>
              </a:solidFill>
            </a:endParaRPr>
          </a:p>
        </p:txBody>
      </p:sp>
      <p:sp>
        <p:nvSpPr>
          <p:cNvPr id="33806" name="Text Box 1027"/>
          <p:cNvSpPr txBox="1">
            <a:spLocks noChangeArrowheads="1"/>
          </p:cNvSpPr>
          <p:nvPr/>
        </p:nvSpPr>
        <p:spPr bwMode="auto">
          <a:xfrm>
            <a:off x="533400" y="642938"/>
            <a:ext cx="1570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Total work</a:t>
            </a:r>
          </a:p>
        </p:txBody>
      </p:sp>
      <p:sp>
        <p:nvSpPr>
          <p:cNvPr id="33807" name="Text Box 1028"/>
          <p:cNvSpPr txBox="1">
            <a:spLocks noChangeArrowheads="1"/>
          </p:cNvSpPr>
          <p:nvPr/>
        </p:nvSpPr>
        <p:spPr bwMode="auto">
          <a:xfrm>
            <a:off x="854075" y="1143000"/>
            <a:ext cx="2955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W=W</a:t>
            </a:r>
            <a:r>
              <a:rPr lang="en-US" altLang="zh-TW" sz="2400" baseline="-25000">
                <a:solidFill>
                  <a:schemeClr val="tx1"/>
                </a:solidFill>
              </a:rPr>
              <a:t>1</a:t>
            </a:r>
            <a:r>
              <a:rPr lang="en-US" altLang="zh-TW" sz="2400">
                <a:solidFill>
                  <a:schemeClr val="tx1"/>
                </a:solidFill>
              </a:rPr>
              <a:t>+</a:t>
            </a:r>
            <a:r>
              <a:rPr lang="en-US" altLang="zh-TW" sz="2400" baseline="-25000">
                <a:solidFill>
                  <a:schemeClr val="tx1"/>
                </a:solidFill>
              </a:rPr>
              <a:t> </a:t>
            </a:r>
            <a:r>
              <a:rPr lang="en-US" altLang="zh-TW" sz="2400">
                <a:solidFill>
                  <a:schemeClr val="tx1"/>
                </a:solidFill>
              </a:rPr>
              <a:t>W</a:t>
            </a:r>
            <a:r>
              <a:rPr lang="en-US" altLang="zh-TW" sz="2400" baseline="-25000">
                <a:solidFill>
                  <a:schemeClr val="tx1"/>
                </a:solidFill>
              </a:rPr>
              <a:t>2</a:t>
            </a:r>
            <a:r>
              <a:rPr lang="en-US" altLang="zh-TW" sz="2400">
                <a:solidFill>
                  <a:schemeClr val="tx1"/>
                </a:solidFill>
              </a:rPr>
              <a:t>+</a:t>
            </a:r>
            <a:r>
              <a:rPr lang="en-US" altLang="zh-TW" sz="2400" baseline="-25000">
                <a:solidFill>
                  <a:schemeClr val="tx1"/>
                </a:solidFill>
              </a:rPr>
              <a:t> </a:t>
            </a:r>
            <a:r>
              <a:rPr lang="en-US" altLang="zh-TW" sz="2400">
                <a:solidFill>
                  <a:schemeClr val="tx1"/>
                </a:solidFill>
              </a:rPr>
              <a:t>W</a:t>
            </a:r>
            <a:r>
              <a:rPr lang="en-US" altLang="zh-TW" sz="2400" baseline="-25000">
                <a:solidFill>
                  <a:schemeClr val="tx1"/>
                </a:solidFill>
              </a:rPr>
              <a:t>3 </a:t>
            </a:r>
            <a:r>
              <a:rPr lang="en-US" altLang="zh-TW" sz="2400">
                <a:solidFill>
                  <a:schemeClr val="tx1"/>
                </a:solidFill>
              </a:rPr>
              <a:t>+W</a:t>
            </a:r>
            <a:r>
              <a:rPr lang="en-US" altLang="zh-TW" sz="2400" baseline="-25000">
                <a:solidFill>
                  <a:schemeClr val="tx1"/>
                </a:solidFill>
              </a:rPr>
              <a:t>4</a:t>
            </a:r>
            <a:endParaRPr lang="en-US" altLang="zh-TW" sz="2400" baseline="-25000"/>
          </a:p>
        </p:txBody>
      </p:sp>
      <p:graphicFrame>
        <p:nvGraphicFramePr>
          <p:cNvPr id="33794" name="Object 1024"/>
          <p:cNvGraphicFramePr>
            <a:graphicFrameLocks/>
          </p:cNvGraphicFramePr>
          <p:nvPr/>
        </p:nvGraphicFramePr>
        <p:xfrm>
          <a:off x="1238250" y="1643063"/>
          <a:ext cx="6777038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0" name="Equation" r:id="rId3" imgW="6781680" imgH="876240" progId="Equation.DSMT4">
                  <p:embed/>
                </p:oleObj>
              </mc:Choice>
              <mc:Fallback>
                <p:oleObj name="Equation" r:id="rId3" imgW="6781680" imgH="876240" progId="Equation.DSMT4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8250" y="1643063"/>
                        <a:ext cx="6777038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808" name="Group 1030"/>
          <p:cNvGrpSpPr>
            <a:grpSpLocks/>
          </p:cNvGrpSpPr>
          <p:nvPr/>
        </p:nvGrpSpPr>
        <p:grpSpPr bwMode="auto">
          <a:xfrm>
            <a:off x="4781550" y="5000625"/>
            <a:ext cx="2743200" cy="1343025"/>
            <a:chOff x="1312" y="3070"/>
            <a:chExt cx="1646" cy="727"/>
          </a:xfrm>
        </p:grpSpPr>
        <p:graphicFrame>
          <p:nvGraphicFramePr>
            <p:cNvPr id="33803" name="Object 1035"/>
            <p:cNvGraphicFramePr>
              <a:graphicFrameLocks/>
            </p:cNvGraphicFramePr>
            <p:nvPr/>
          </p:nvGraphicFramePr>
          <p:xfrm>
            <a:off x="1312" y="3070"/>
            <a:ext cx="1646" cy="5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01" name="Equation" r:id="rId5" imgW="2743200" imgH="1054080" progId="Equation.DSMT4">
                    <p:embed/>
                  </p:oleObj>
                </mc:Choice>
                <mc:Fallback>
                  <p:oleObj name="Equation" r:id="rId5" imgW="2743200" imgH="1054080" progId="Equation.DSMT4">
                    <p:embed/>
                    <p:pic>
                      <p:nvPicPr>
                        <p:cNvPr id="0" name="Object 1035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12" y="3070"/>
                          <a:ext cx="1646" cy="5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804" name="Object 12"/>
            <p:cNvGraphicFramePr>
              <a:graphicFrameLocks/>
            </p:cNvGraphicFramePr>
            <p:nvPr/>
          </p:nvGraphicFramePr>
          <p:xfrm>
            <a:off x="1929" y="3565"/>
            <a:ext cx="343" cy="2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02" name="Equation" r:id="rId7" imgW="177480" imgH="139680" progId="Equation.DSMT4">
                    <p:embed/>
                  </p:oleObj>
                </mc:Choice>
                <mc:Fallback>
                  <p:oleObj name="Equation" r:id="rId7" imgW="177480" imgH="139680" progId="Equation.DSMT4">
                    <p:embed/>
                    <p:pic>
                      <p:nvPicPr>
                        <p:cNvPr id="0" name="Object 1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9" y="3565"/>
                          <a:ext cx="343" cy="2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3795" name="Object 1025"/>
          <p:cNvGraphicFramePr>
            <a:graphicFrameLocks/>
          </p:cNvGraphicFramePr>
          <p:nvPr/>
        </p:nvGraphicFramePr>
        <p:xfrm>
          <a:off x="1225550" y="2500313"/>
          <a:ext cx="2476500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3" name="Equation" r:id="rId9" imgW="2476440" imgH="1054080" progId="Equation.DSMT4">
                  <p:embed/>
                </p:oleObj>
              </mc:Choice>
              <mc:Fallback>
                <p:oleObj name="Equation" r:id="rId9" imgW="2476440" imgH="1054080" progId="Equation.DSMT4">
                  <p:embed/>
                  <p:pic>
                    <p:nvPicPr>
                      <p:cNvPr id="0" name="Object 1025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5550" y="2500313"/>
                        <a:ext cx="2476500" cy="105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6" name="Object 1026"/>
          <p:cNvGraphicFramePr>
            <a:graphicFrameLocks/>
          </p:cNvGraphicFramePr>
          <p:nvPr/>
        </p:nvGraphicFramePr>
        <p:xfrm>
          <a:off x="868363" y="3643313"/>
          <a:ext cx="11557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4" name="Equation" r:id="rId11" imgW="1155600" imgH="457200" progId="Equation.DSMT4">
                  <p:embed/>
                </p:oleObj>
              </mc:Choice>
              <mc:Fallback>
                <p:oleObj name="Equation" r:id="rId11" imgW="1155600" imgH="457200" progId="Equation.DSMT4">
                  <p:embed/>
                  <p:pic>
                    <p:nvPicPr>
                      <p:cNvPr id="0" name="Object 1026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363" y="3643313"/>
                        <a:ext cx="11557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9" name="Line 1035"/>
          <p:cNvSpPr>
            <a:spLocks noChangeShapeType="1"/>
          </p:cNvSpPr>
          <p:nvPr/>
        </p:nvSpPr>
        <p:spPr bwMode="auto">
          <a:xfrm>
            <a:off x="966788" y="414337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Line 1036"/>
          <p:cNvSpPr>
            <a:spLocks noChangeShapeType="1"/>
          </p:cNvSpPr>
          <p:nvPr/>
        </p:nvSpPr>
        <p:spPr bwMode="auto">
          <a:xfrm>
            <a:off x="966788" y="421957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3797" name="Object 1027"/>
          <p:cNvGraphicFramePr>
            <a:graphicFrameLocks/>
          </p:cNvGraphicFramePr>
          <p:nvPr/>
        </p:nvGraphicFramePr>
        <p:xfrm>
          <a:off x="4660900" y="3500438"/>
          <a:ext cx="32512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5" name="Equation" r:id="rId13" imgW="3251160" imgH="1180800" progId="Equation.DSMT4">
                  <p:embed/>
                </p:oleObj>
              </mc:Choice>
              <mc:Fallback>
                <p:oleObj name="Equation" r:id="rId13" imgW="3251160" imgH="1180800" progId="Equation.DSMT4">
                  <p:embed/>
                  <p:pic>
                    <p:nvPicPr>
                      <p:cNvPr id="0" name="Object 1027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0900" y="3500438"/>
                        <a:ext cx="3251200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8" name="Object 1028"/>
          <p:cNvGraphicFramePr>
            <a:graphicFrameLocks noChangeAspect="1"/>
          </p:cNvGraphicFramePr>
          <p:nvPr/>
        </p:nvGraphicFramePr>
        <p:xfrm>
          <a:off x="6519863" y="4676775"/>
          <a:ext cx="598487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6" name="方程式" r:id="rId15" imgW="190440" imgH="419040" progId="Equation.3">
                  <p:embed/>
                </p:oleObj>
              </mc:Choice>
              <mc:Fallback>
                <p:oleObj name="方程式" r:id="rId15" imgW="190440" imgH="41904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9863" y="4676775"/>
                        <a:ext cx="598487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9" name="Object 1029"/>
          <p:cNvGraphicFramePr>
            <a:graphicFrameLocks/>
          </p:cNvGraphicFramePr>
          <p:nvPr/>
        </p:nvGraphicFramePr>
        <p:xfrm>
          <a:off x="2171700" y="3571875"/>
          <a:ext cx="2209800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7" name="Equation" r:id="rId17" imgW="2209680" imgH="1054080" progId="Equation.DSMT4">
                  <p:embed/>
                </p:oleObj>
              </mc:Choice>
              <mc:Fallback>
                <p:oleObj name="Equation" r:id="rId17" imgW="2209680" imgH="1054080" progId="Equation.DSMT4">
                  <p:embed/>
                  <p:pic>
                    <p:nvPicPr>
                      <p:cNvPr id="0" name="Object 1029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1700" y="3571875"/>
                        <a:ext cx="2209800" cy="105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0" name="Object 1031"/>
          <p:cNvGraphicFramePr>
            <a:graphicFrameLocks/>
          </p:cNvGraphicFramePr>
          <p:nvPr/>
        </p:nvGraphicFramePr>
        <p:xfrm>
          <a:off x="1738313" y="5072063"/>
          <a:ext cx="23241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8" name="Equation" r:id="rId19" imgW="2323800" imgH="1002960" progId="Equation.DSMT4">
                  <p:embed/>
                </p:oleObj>
              </mc:Choice>
              <mc:Fallback>
                <p:oleObj name="Equation" r:id="rId19" imgW="2323800" imgH="1002960" progId="Equation.DSMT4">
                  <p:embed/>
                  <p:pic>
                    <p:nvPicPr>
                      <p:cNvPr id="0" name="Object 1031"/>
                      <p:cNvPicPr>
                        <a:picLocks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8313" y="5072063"/>
                        <a:ext cx="2324100" cy="10033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11" name="Text Box 1046"/>
          <p:cNvSpPr txBox="1">
            <a:spLocks noChangeArrowheads="1"/>
          </p:cNvSpPr>
          <p:nvPr/>
        </p:nvSpPr>
        <p:spPr bwMode="auto">
          <a:xfrm>
            <a:off x="3248025" y="6157912"/>
            <a:ext cx="541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 dirty="0">
                <a:solidFill>
                  <a:schemeClr val="tx1"/>
                </a:solidFill>
              </a:rPr>
              <a:t>Dose not include the first charge</a:t>
            </a:r>
          </a:p>
        </p:txBody>
      </p:sp>
      <p:sp>
        <p:nvSpPr>
          <p:cNvPr id="33812" name="Line 1048"/>
          <p:cNvSpPr>
            <a:spLocks noChangeShapeType="1"/>
          </p:cNvSpPr>
          <p:nvPr/>
        </p:nvSpPr>
        <p:spPr bwMode="auto">
          <a:xfrm flipV="1">
            <a:off x="3505200" y="60721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3801" name="Object 1036"/>
          <p:cNvGraphicFramePr>
            <a:graphicFrameLocks/>
          </p:cNvGraphicFramePr>
          <p:nvPr/>
        </p:nvGraphicFramePr>
        <p:xfrm>
          <a:off x="3167063" y="4500563"/>
          <a:ext cx="5715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9" name="Equation" r:id="rId21" imgW="177480" imgH="139680" progId="Equation.DSMT4">
                  <p:embed/>
                </p:oleObj>
              </mc:Choice>
              <mc:Fallback>
                <p:oleObj name="Equation" r:id="rId21" imgW="177480" imgH="139680" progId="Equation.DSMT4">
                  <p:embed/>
                  <p:pic>
                    <p:nvPicPr>
                      <p:cNvPr id="0" name="Object 103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063" y="4500563"/>
                        <a:ext cx="57150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2" name="Object 10"/>
          <p:cNvGraphicFramePr>
            <a:graphicFrameLocks/>
          </p:cNvGraphicFramePr>
          <p:nvPr/>
        </p:nvGraphicFramePr>
        <p:xfrm>
          <a:off x="5953125" y="4500563"/>
          <a:ext cx="5715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10" name="Equation" r:id="rId22" imgW="177480" imgH="139680" progId="Equation.DSMT4">
                  <p:embed/>
                </p:oleObj>
              </mc:Choice>
              <mc:Fallback>
                <p:oleObj name="Equation" r:id="rId22" imgW="177480" imgH="139680" progId="Equation.DSMT4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125" y="4500563"/>
                        <a:ext cx="57150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44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1" name="Text Box 2"/>
          <p:cNvSpPr txBox="1">
            <a:spLocks noChangeArrowheads="1"/>
          </p:cNvSpPr>
          <p:nvPr/>
        </p:nvSpPr>
        <p:spPr bwMode="auto">
          <a:xfrm>
            <a:off x="381000" y="0"/>
            <a:ext cx="9242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zh-TW" b="1">
                <a:solidFill>
                  <a:schemeClr val="tx1"/>
                </a:solidFill>
              </a:rPr>
              <a:t>2.4.3 </a:t>
            </a:r>
            <a:r>
              <a:rPr lang="en-US" altLang="zh-TW" b="1">
                <a:solidFill>
                  <a:schemeClr val="tx1"/>
                </a:solidFill>
              </a:rPr>
              <a:t>The Energy of a Continuous Charge Distribution</a:t>
            </a:r>
          </a:p>
        </p:txBody>
      </p:sp>
      <p:sp>
        <p:nvSpPr>
          <p:cNvPr id="34832" name="Text Box 3"/>
          <p:cNvSpPr txBox="1">
            <a:spLocks noChangeArrowheads="1"/>
          </p:cNvSpPr>
          <p:nvPr/>
        </p:nvSpPr>
        <p:spPr bwMode="auto">
          <a:xfrm>
            <a:off x="669925" y="24050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4818" name="Object 0"/>
          <p:cNvGraphicFramePr>
            <a:graphicFrameLocks/>
          </p:cNvGraphicFramePr>
          <p:nvPr/>
        </p:nvGraphicFramePr>
        <p:xfrm>
          <a:off x="1136650" y="1989138"/>
          <a:ext cx="14478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65" name="Equation" r:id="rId3" imgW="1447560" imgH="444240" progId="Equation.DSMT4">
                  <p:embed/>
                </p:oleObj>
              </mc:Choice>
              <mc:Fallback>
                <p:oleObj name="Equation" r:id="rId3" imgW="1447560" imgH="44424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1989138"/>
                        <a:ext cx="14478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33" name="Text Box 5"/>
          <p:cNvSpPr txBox="1">
            <a:spLocks noChangeArrowheads="1"/>
          </p:cNvSpPr>
          <p:nvPr/>
        </p:nvSpPr>
        <p:spPr bwMode="auto">
          <a:xfrm>
            <a:off x="3887788" y="13716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4819" name="Object 1"/>
          <p:cNvGraphicFramePr>
            <a:graphicFrameLocks/>
          </p:cNvGraphicFramePr>
          <p:nvPr/>
        </p:nvGraphicFramePr>
        <p:xfrm>
          <a:off x="5518150" y="785813"/>
          <a:ext cx="14351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66" name="Equation" r:id="rId5" imgW="1434960" imgH="380880" progId="Equation.DSMT4">
                  <p:embed/>
                </p:oleObj>
              </mc:Choice>
              <mc:Fallback>
                <p:oleObj name="Equation" r:id="rId5" imgW="1434960" imgH="38088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8150" y="785813"/>
                        <a:ext cx="14351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34" name="Text Box 8"/>
          <p:cNvSpPr txBox="1">
            <a:spLocks noChangeArrowheads="1"/>
          </p:cNvSpPr>
          <p:nvPr/>
        </p:nvSpPr>
        <p:spPr bwMode="auto">
          <a:xfrm>
            <a:off x="4800600" y="1268413"/>
            <a:ext cx="330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Volume charge density</a:t>
            </a:r>
          </a:p>
        </p:txBody>
      </p:sp>
      <p:sp>
        <p:nvSpPr>
          <p:cNvPr id="34835" name="Line 9"/>
          <p:cNvSpPr>
            <a:spLocks noChangeShapeType="1"/>
          </p:cNvSpPr>
          <p:nvPr/>
        </p:nvSpPr>
        <p:spPr bwMode="auto">
          <a:xfrm flipV="1">
            <a:off x="6105525" y="105251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Text Box 10"/>
          <p:cNvSpPr txBox="1">
            <a:spLocks noChangeArrowheads="1"/>
          </p:cNvSpPr>
          <p:nvPr/>
        </p:nvSpPr>
        <p:spPr bwMode="auto">
          <a:xfrm>
            <a:off x="954088" y="3248025"/>
            <a:ext cx="174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4820" name="Object 2"/>
          <p:cNvGraphicFramePr>
            <a:graphicFrameLocks noChangeAspect="1"/>
          </p:cNvGraphicFramePr>
          <p:nvPr/>
        </p:nvGraphicFramePr>
        <p:xfrm>
          <a:off x="4271963" y="3175000"/>
          <a:ext cx="16668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67" name="方程式" r:id="rId7" imgW="177480" imgH="368280" progId="Equation.3">
                  <p:embed/>
                </p:oleObj>
              </mc:Choice>
              <mc:Fallback>
                <p:oleObj name="方程式" r:id="rId7" imgW="177480" imgH="3682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1963" y="3175000"/>
                        <a:ext cx="166687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1" name="Object 3"/>
          <p:cNvGraphicFramePr>
            <a:graphicFrameLocks/>
          </p:cNvGraphicFramePr>
          <p:nvPr/>
        </p:nvGraphicFramePr>
        <p:xfrm>
          <a:off x="885825" y="2641600"/>
          <a:ext cx="7007225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68" name="Equation" r:id="rId9" imgW="7010280" imgH="787320" progId="Equation.DSMT4">
                  <p:embed/>
                </p:oleObj>
              </mc:Choice>
              <mc:Fallback>
                <p:oleObj name="Equation" r:id="rId9" imgW="7010280" imgH="78732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5825" y="2641600"/>
                        <a:ext cx="7007225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2" name="Object 4"/>
          <p:cNvGraphicFramePr>
            <a:graphicFrameLocks/>
          </p:cNvGraphicFramePr>
          <p:nvPr/>
        </p:nvGraphicFramePr>
        <p:xfrm>
          <a:off x="3759200" y="3786188"/>
          <a:ext cx="17653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69" name="Equation" r:id="rId11" imgW="1765080" imgH="876240" progId="Equation.DSMT4">
                  <p:embed/>
                </p:oleObj>
              </mc:Choice>
              <mc:Fallback>
                <p:oleObj name="Equation" r:id="rId11" imgW="1765080" imgH="87624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9200" y="3786188"/>
                        <a:ext cx="17653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3" name="Object 5"/>
          <p:cNvGraphicFramePr>
            <a:graphicFrameLocks/>
          </p:cNvGraphicFramePr>
          <p:nvPr/>
        </p:nvGraphicFramePr>
        <p:xfrm>
          <a:off x="2957513" y="4627563"/>
          <a:ext cx="44958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70" name="Equation" r:id="rId13" imgW="4495680" imgH="1015920" progId="Equation.DSMT4">
                  <p:embed/>
                </p:oleObj>
              </mc:Choice>
              <mc:Fallback>
                <p:oleObj name="Equation" r:id="rId13" imgW="4495680" imgH="101592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7513" y="4627563"/>
                        <a:ext cx="4495800" cy="101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37" name="Text Box 16"/>
          <p:cNvSpPr txBox="1">
            <a:spLocks noChangeArrowheads="1"/>
          </p:cNvSpPr>
          <p:nvPr/>
        </p:nvSpPr>
        <p:spPr bwMode="auto">
          <a:xfrm>
            <a:off x="4402138" y="3357563"/>
            <a:ext cx="1079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F.T.for</a:t>
            </a:r>
          </a:p>
        </p:txBody>
      </p:sp>
      <p:graphicFrame>
        <p:nvGraphicFramePr>
          <p:cNvPr id="34824" name="Object 6"/>
          <p:cNvGraphicFramePr>
            <a:graphicFrameLocks/>
          </p:cNvGraphicFramePr>
          <p:nvPr/>
        </p:nvGraphicFramePr>
        <p:xfrm>
          <a:off x="5435600" y="3497263"/>
          <a:ext cx="3810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71" name="Equation" r:id="rId15" imgW="380880" imgH="291960" progId="Equation.DSMT4">
                  <p:embed/>
                </p:oleObj>
              </mc:Choice>
              <mc:Fallback>
                <p:oleObj name="Equation" r:id="rId15" imgW="380880" imgH="291960" progId="Equation.DSMT4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3497263"/>
                        <a:ext cx="3810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38" name="Line 18"/>
          <p:cNvSpPr>
            <a:spLocks noChangeShapeType="1"/>
          </p:cNvSpPr>
          <p:nvPr/>
        </p:nvSpPr>
        <p:spPr bwMode="auto">
          <a:xfrm flipH="1">
            <a:off x="4267200" y="3429000"/>
            <a:ext cx="0" cy="304800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4825" name="Object 7"/>
          <p:cNvGraphicFramePr>
            <a:graphicFrameLocks/>
          </p:cNvGraphicFramePr>
          <p:nvPr/>
        </p:nvGraphicFramePr>
        <p:xfrm>
          <a:off x="6810375" y="3929063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72" name="Equation" r:id="rId17" imgW="266400" imgH="342720" progId="Equation.DSMT4">
                  <p:embed/>
                </p:oleObj>
              </mc:Choice>
              <mc:Fallback>
                <p:oleObj name="Equation" r:id="rId17" imgW="266400" imgH="34272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0375" y="3929063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39" name="Line 20"/>
          <p:cNvSpPr>
            <a:spLocks noChangeShapeType="1"/>
          </p:cNvSpPr>
          <p:nvPr/>
        </p:nvSpPr>
        <p:spPr bwMode="auto">
          <a:xfrm flipH="1">
            <a:off x="6953250" y="3489325"/>
            <a:ext cx="0" cy="296863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40" name="Text Box 21"/>
          <p:cNvSpPr txBox="1">
            <a:spLocks noChangeArrowheads="1"/>
          </p:cNvSpPr>
          <p:nvPr/>
        </p:nvSpPr>
        <p:spPr bwMode="auto">
          <a:xfrm>
            <a:off x="746125" y="12620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4826" name="Object 12"/>
          <p:cNvGraphicFramePr>
            <a:graphicFrameLocks/>
          </p:cNvGraphicFramePr>
          <p:nvPr/>
        </p:nvGraphicFramePr>
        <p:xfrm>
          <a:off x="966788" y="857250"/>
          <a:ext cx="1825625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73" name="Equation" r:id="rId19" imgW="1828800" imgH="787320" progId="Equation.DSMT4">
                  <p:embed/>
                </p:oleObj>
              </mc:Choice>
              <mc:Fallback>
                <p:oleObj name="Equation" r:id="rId19" imgW="1828800" imgH="787320" progId="Equation.DSMT4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788" y="857250"/>
                        <a:ext cx="1825625" cy="785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7" name="Object 8"/>
          <p:cNvGraphicFramePr>
            <a:graphicFrameLocks/>
          </p:cNvGraphicFramePr>
          <p:nvPr/>
        </p:nvGraphicFramePr>
        <p:xfrm>
          <a:off x="1238250" y="5989638"/>
          <a:ext cx="17145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74" name="Equation" r:id="rId21" imgW="1714320" imgH="368280" progId="Equation.DSMT4">
                  <p:embed/>
                </p:oleObj>
              </mc:Choice>
              <mc:Fallback>
                <p:oleObj name="Equation" r:id="rId21" imgW="1714320" imgH="368280" progId="Equation.DSMT4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8250" y="5989638"/>
                        <a:ext cx="17145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8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4986698"/>
              </p:ext>
            </p:extLst>
          </p:nvPr>
        </p:nvGraphicFramePr>
        <p:xfrm>
          <a:off x="4205288" y="5659438"/>
          <a:ext cx="28194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75" name="Equation" r:id="rId23" imgW="2819160" imgH="1028520" progId="Equation.DSMT4">
                  <p:embed/>
                </p:oleObj>
              </mc:Choice>
              <mc:Fallback>
                <p:oleObj name="Equation" r:id="rId23" imgW="2819160" imgH="1028520" progId="Equation.DSMT4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5288" y="5659438"/>
                        <a:ext cx="2819400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9" name="Object 10"/>
          <p:cNvGraphicFramePr>
            <a:graphicFrameLocks/>
          </p:cNvGraphicFramePr>
          <p:nvPr/>
        </p:nvGraphicFramePr>
        <p:xfrm>
          <a:off x="3240088" y="6045200"/>
          <a:ext cx="3556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76" name="Equation" r:id="rId25" imgW="355320" imgH="241200" progId="Equation.DSMT4">
                  <p:embed/>
                </p:oleObj>
              </mc:Choice>
              <mc:Fallback>
                <p:oleObj name="Equation" r:id="rId25" imgW="355320" imgH="241200" progId="Equation.DSMT4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0088" y="6045200"/>
                        <a:ext cx="35560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41" name="Rectangle 29"/>
          <p:cNvSpPr>
            <a:spLocks noChangeArrowheads="1"/>
          </p:cNvSpPr>
          <p:nvPr/>
        </p:nvSpPr>
        <p:spPr bwMode="auto">
          <a:xfrm>
            <a:off x="422275" y="785813"/>
            <a:ext cx="2946400" cy="1000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graphicFrame>
        <p:nvGraphicFramePr>
          <p:cNvPr id="34830" name="Object 11"/>
          <p:cNvGraphicFramePr>
            <a:graphicFrameLocks/>
          </p:cNvGraphicFramePr>
          <p:nvPr/>
        </p:nvGraphicFramePr>
        <p:xfrm>
          <a:off x="3224213" y="2000250"/>
          <a:ext cx="404812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77" name="Equation" r:id="rId27" imgW="4051080" imgH="520560" progId="Equation.DSMT4">
                  <p:embed/>
                </p:oleObj>
              </mc:Choice>
              <mc:Fallback>
                <p:oleObj name="Equation" r:id="rId27" imgW="4051080" imgH="520560" progId="Equation.DSMT4">
                  <p:embed/>
                  <p:pic>
                    <p:nvPicPr>
                      <p:cNvPr id="0" name="Object 11"/>
                      <p:cNvPicPr>
                        <a:picLocks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4213" y="2000250"/>
                        <a:ext cx="4048125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42" name="Line 32"/>
          <p:cNvSpPr>
            <a:spLocks noChangeShapeType="1"/>
          </p:cNvSpPr>
          <p:nvPr/>
        </p:nvSpPr>
        <p:spPr bwMode="auto">
          <a:xfrm flipH="1">
            <a:off x="3081338" y="2349500"/>
            <a:ext cx="2159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43" name="Rectangle 29"/>
          <p:cNvSpPr>
            <a:spLocks noChangeArrowheads="1"/>
          </p:cNvSpPr>
          <p:nvPr/>
        </p:nvSpPr>
        <p:spPr bwMode="auto">
          <a:xfrm>
            <a:off x="3907097" y="5686425"/>
            <a:ext cx="3209925" cy="1000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45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1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10747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2.4.3 </a:t>
            </a:r>
          </a:p>
        </p:txBody>
      </p:sp>
      <p:sp>
        <p:nvSpPr>
          <p:cNvPr id="35852" name="Text Box 3"/>
          <p:cNvSpPr txBox="1">
            <a:spLocks noChangeArrowheads="1"/>
          </p:cNvSpPr>
          <p:nvPr/>
        </p:nvSpPr>
        <p:spPr bwMode="auto">
          <a:xfrm>
            <a:off x="1143000" y="1524000"/>
            <a:ext cx="15001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en-US" altLang="zh-TW" sz="2400">
              <a:solidFill>
                <a:schemeClr val="tx1"/>
              </a:solidFill>
            </a:endParaRPr>
          </a:p>
          <a:p>
            <a:pPr eaLnBrk="1" hangingPunct="1"/>
            <a:endParaRPr lang="zh-TW" altLang="zh-TW" sz="2400">
              <a:solidFill>
                <a:schemeClr val="tx1"/>
              </a:solidFill>
            </a:endParaRPr>
          </a:p>
        </p:txBody>
      </p:sp>
      <p:graphicFrame>
        <p:nvGraphicFramePr>
          <p:cNvPr id="35842" name="Object 0"/>
          <p:cNvGraphicFramePr>
            <a:graphicFrameLocks/>
          </p:cNvGraphicFramePr>
          <p:nvPr/>
        </p:nvGraphicFramePr>
        <p:xfrm>
          <a:off x="4789488" y="1633538"/>
          <a:ext cx="16002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15" name="Equation" r:id="rId3" imgW="1600200" imgH="876240" progId="Equation.DSMT4">
                  <p:embed/>
                </p:oleObj>
              </mc:Choice>
              <mc:Fallback>
                <p:oleObj name="Equation" r:id="rId3" imgW="1600200" imgH="87624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9488" y="1633538"/>
                        <a:ext cx="16002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3" name="Object 1"/>
          <p:cNvGraphicFramePr>
            <a:graphicFrameLocks/>
          </p:cNvGraphicFramePr>
          <p:nvPr/>
        </p:nvGraphicFramePr>
        <p:xfrm>
          <a:off x="2038350" y="1709738"/>
          <a:ext cx="15113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16" name="Equation" r:id="rId5" imgW="1511280" imgH="482400" progId="Equation.DSMT4">
                  <p:embed/>
                </p:oleObj>
              </mc:Choice>
              <mc:Fallback>
                <p:oleObj name="Equation" r:id="rId5" imgW="1511280" imgH="48240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8350" y="1709738"/>
                        <a:ext cx="15113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3" name="Text Box 6"/>
          <p:cNvSpPr txBox="1">
            <a:spLocks noChangeArrowheads="1"/>
          </p:cNvSpPr>
          <p:nvPr/>
        </p:nvSpPr>
        <p:spPr bwMode="auto">
          <a:xfrm>
            <a:off x="838200" y="1747838"/>
            <a:ext cx="1311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Sol.1</a:t>
            </a:r>
            <a:r>
              <a:rPr lang="zh-TW" altLang="en-US" sz="2400">
                <a:solidFill>
                  <a:schemeClr val="tx1"/>
                </a:solidFill>
              </a:rPr>
              <a:t>： </a:t>
            </a:r>
          </a:p>
        </p:txBody>
      </p:sp>
      <p:graphicFrame>
        <p:nvGraphicFramePr>
          <p:cNvPr id="35844" name="Object 2"/>
          <p:cNvGraphicFramePr>
            <a:graphicFrameLocks/>
          </p:cNvGraphicFramePr>
          <p:nvPr/>
        </p:nvGraphicFramePr>
        <p:xfrm>
          <a:off x="1503363" y="2392363"/>
          <a:ext cx="7235825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17" name="Equation" r:id="rId7" imgW="7238880" imgH="965160" progId="Equation.DSMT4">
                  <p:embed/>
                </p:oleObj>
              </mc:Choice>
              <mc:Fallback>
                <p:oleObj name="Equation" r:id="rId7" imgW="7238880" imgH="96516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3363" y="2392363"/>
                        <a:ext cx="7235825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4" name="Rectangle 8"/>
          <p:cNvSpPr>
            <a:spLocks noChangeArrowheads="1"/>
          </p:cNvSpPr>
          <p:nvPr/>
        </p:nvSpPr>
        <p:spPr bwMode="auto">
          <a:xfrm>
            <a:off x="273050" y="620713"/>
            <a:ext cx="87423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Example 2.8  Find the energy of a uniformly charged spherical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                   shell of total charge q and radius R</a:t>
            </a:r>
          </a:p>
        </p:txBody>
      </p:sp>
      <p:sp>
        <p:nvSpPr>
          <p:cNvPr id="35855" name="Text Box 9"/>
          <p:cNvSpPr txBox="1">
            <a:spLocks noChangeArrowheads="1"/>
          </p:cNvSpPr>
          <p:nvPr/>
        </p:nvSpPr>
        <p:spPr bwMode="auto">
          <a:xfrm>
            <a:off x="666750" y="28654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tx1"/>
              </a:solidFill>
            </a:endParaRPr>
          </a:p>
        </p:txBody>
      </p:sp>
      <p:sp>
        <p:nvSpPr>
          <p:cNvPr id="35856" name="Text Box 10"/>
          <p:cNvSpPr txBox="1">
            <a:spLocks noChangeArrowheads="1"/>
          </p:cNvSpPr>
          <p:nvPr/>
        </p:nvSpPr>
        <p:spPr bwMode="auto">
          <a:xfrm>
            <a:off x="5126038" y="29829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tx1"/>
              </a:solidFill>
            </a:endParaRPr>
          </a:p>
        </p:txBody>
      </p:sp>
      <p:sp>
        <p:nvSpPr>
          <p:cNvPr id="35857" name="Text Box 11"/>
          <p:cNvSpPr txBox="1">
            <a:spLocks noChangeArrowheads="1"/>
          </p:cNvSpPr>
          <p:nvPr/>
        </p:nvSpPr>
        <p:spPr bwMode="auto">
          <a:xfrm>
            <a:off x="3454400" y="32766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tx1"/>
              </a:solidFill>
            </a:endParaRPr>
          </a:p>
        </p:txBody>
      </p:sp>
      <p:sp>
        <p:nvSpPr>
          <p:cNvPr id="35858" name="Text Box 12"/>
          <p:cNvSpPr txBox="1">
            <a:spLocks noChangeArrowheads="1"/>
          </p:cNvSpPr>
          <p:nvPr/>
        </p:nvSpPr>
        <p:spPr bwMode="auto">
          <a:xfrm>
            <a:off x="3690938" y="33956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tx1"/>
              </a:solidFill>
            </a:endParaRPr>
          </a:p>
        </p:txBody>
      </p:sp>
      <p:sp>
        <p:nvSpPr>
          <p:cNvPr id="35859" name="Text Box 13"/>
          <p:cNvSpPr txBox="1">
            <a:spLocks noChangeArrowheads="1"/>
          </p:cNvSpPr>
          <p:nvPr/>
        </p:nvSpPr>
        <p:spPr bwMode="auto">
          <a:xfrm>
            <a:off x="762000" y="3841750"/>
            <a:ext cx="12271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Sol.2</a:t>
            </a:r>
            <a:r>
              <a:rPr lang="zh-TW" altLang="en-US" sz="2400">
                <a:solidFill>
                  <a:schemeClr val="tx1"/>
                </a:solidFill>
              </a:rPr>
              <a:t>：</a:t>
            </a:r>
          </a:p>
        </p:txBody>
      </p:sp>
      <p:graphicFrame>
        <p:nvGraphicFramePr>
          <p:cNvPr id="35845" name="Object 3"/>
          <p:cNvGraphicFramePr>
            <a:graphicFrameLocks/>
          </p:cNvGraphicFramePr>
          <p:nvPr/>
        </p:nvGraphicFramePr>
        <p:xfrm>
          <a:off x="1828800" y="3683000"/>
          <a:ext cx="19558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18" name="Equation" r:id="rId9" imgW="1955520" imgH="977760" progId="Equation.DSMT4">
                  <p:embed/>
                </p:oleObj>
              </mc:Choice>
              <mc:Fallback>
                <p:oleObj name="Equation" r:id="rId9" imgW="1955520" imgH="97776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83000"/>
                        <a:ext cx="1955800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 cmpd="dbl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6" name="Object 4"/>
          <p:cNvGraphicFramePr>
            <a:graphicFrameLocks/>
          </p:cNvGraphicFramePr>
          <p:nvPr/>
        </p:nvGraphicFramePr>
        <p:xfrm>
          <a:off x="4554538" y="3573463"/>
          <a:ext cx="21971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19" name="Equation" r:id="rId11" imgW="2197080" imgH="1015920" progId="Equation.DSMT4">
                  <p:embed/>
                </p:oleObj>
              </mc:Choice>
              <mc:Fallback>
                <p:oleObj name="Equation" r:id="rId11" imgW="2197080" imgH="101592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4538" y="3573463"/>
                        <a:ext cx="21971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 cmpd="dbl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7" name="Object 5"/>
          <p:cNvGraphicFramePr>
            <a:graphicFrameLocks/>
          </p:cNvGraphicFramePr>
          <p:nvPr/>
        </p:nvGraphicFramePr>
        <p:xfrm>
          <a:off x="1541463" y="4645025"/>
          <a:ext cx="7515225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20" name="Equation" r:id="rId13" imgW="7518240" imgH="1015920" progId="Equation.DSMT4">
                  <p:embed/>
                </p:oleObj>
              </mc:Choice>
              <mc:Fallback>
                <p:oleObj name="Equation" r:id="rId13" imgW="7518240" imgH="101592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1463" y="4645025"/>
                        <a:ext cx="7515225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 cmpd="dbl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860" name="Group 17"/>
          <p:cNvGrpSpPr>
            <a:grpSpLocks/>
          </p:cNvGrpSpPr>
          <p:nvPr/>
        </p:nvGrpSpPr>
        <p:grpSpPr bwMode="auto">
          <a:xfrm>
            <a:off x="1809750" y="5387975"/>
            <a:ext cx="4984750" cy="1354138"/>
            <a:chOff x="203" y="2954"/>
            <a:chExt cx="3093" cy="783"/>
          </a:xfrm>
        </p:grpSpPr>
        <p:graphicFrame>
          <p:nvGraphicFramePr>
            <p:cNvPr id="35848" name="Object 6"/>
            <p:cNvGraphicFramePr>
              <a:graphicFrameLocks noChangeAspect="1"/>
            </p:cNvGraphicFramePr>
            <p:nvPr/>
          </p:nvGraphicFramePr>
          <p:xfrm>
            <a:off x="2990" y="2954"/>
            <a:ext cx="115" cy="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021" name="方程式" r:id="rId15" imgW="177480" imgH="368280" progId="Equation.3">
                    <p:embed/>
                  </p:oleObj>
                </mc:Choice>
                <mc:Fallback>
                  <p:oleObj name="方程式" r:id="rId15" imgW="177480" imgH="36828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90" y="2954"/>
                          <a:ext cx="115" cy="1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849" name="Object 7"/>
            <p:cNvGraphicFramePr>
              <a:graphicFrameLocks noChangeAspect="1"/>
            </p:cNvGraphicFramePr>
            <p:nvPr/>
          </p:nvGraphicFramePr>
          <p:xfrm>
            <a:off x="2990" y="2954"/>
            <a:ext cx="115" cy="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022" name="Equation" r:id="rId17" imgW="177480" imgH="368280" progId="Equation.DSMT4">
                    <p:embed/>
                  </p:oleObj>
                </mc:Choice>
                <mc:Fallback>
                  <p:oleObj name="Equation" r:id="rId17" imgW="177480" imgH="368280" progId="Equation.DSMT4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90" y="2954"/>
                          <a:ext cx="115" cy="1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861" name="Text Box 20"/>
            <p:cNvSpPr txBox="1">
              <a:spLocks noChangeArrowheads="1"/>
            </p:cNvSpPr>
            <p:nvPr/>
          </p:nvSpPr>
          <p:spPr bwMode="auto">
            <a:xfrm>
              <a:off x="2372" y="3440"/>
              <a:ext cx="113" cy="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zh-TW" sz="2400">
                <a:solidFill>
                  <a:schemeClr val="tx1"/>
                </a:solidFill>
              </a:endParaRPr>
            </a:p>
          </p:txBody>
        </p:sp>
        <p:graphicFrame>
          <p:nvGraphicFramePr>
            <p:cNvPr id="35850" name="Object 8"/>
            <p:cNvGraphicFramePr>
              <a:graphicFrameLocks/>
            </p:cNvGraphicFramePr>
            <p:nvPr/>
          </p:nvGraphicFramePr>
          <p:xfrm>
            <a:off x="203" y="3150"/>
            <a:ext cx="3093" cy="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023" name="Equation" r:id="rId18" imgW="4978080" imgH="1015920" progId="Equation.DSMT4">
                    <p:embed/>
                  </p:oleObj>
                </mc:Choice>
                <mc:Fallback>
                  <p:oleObj name="Equation" r:id="rId18" imgW="4978080" imgH="1015920" progId="Equation.DSMT4">
                    <p:embed/>
                    <p:pic>
                      <p:nvPicPr>
                        <p:cNvPr id="0" name="Object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3" y="3150"/>
                          <a:ext cx="3093" cy="5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 cmpd="dbl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46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3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69897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2.4.4 Comments on Electrostatic Energy</a:t>
            </a:r>
            <a:endParaRPr lang="en-US" altLang="zh-TW" sz="2400">
              <a:solidFill>
                <a:schemeClr val="tx1"/>
              </a:solidFill>
            </a:endParaRPr>
          </a:p>
        </p:txBody>
      </p:sp>
      <p:grpSp>
        <p:nvGrpSpPr>
          <p:cNvPr id="36874" name="Group 3"/>
          <p:cNvGrpSpPr>
            <a:grpSpLocks/>
          </p:cNvGrpSpPr>
          <p:nvPr/>
        </p:nvGrpSpPr>
        <p:grpSpPr bwMode="auto">
          <a:xfrm>
            <a:off x="682625" y="714375"/>
            <a:ext cx="3978275" cy="495300"/>
            <a:chOff x="1236" y="2658"/>
            <a:chExt cx="2505" cy="312"/>
          </a:xfrm>
        </p:grpSpPr>
        <p:graphicFrame>
          <p:nvGraphicFramePr>
            <p:cNvPr id="36872" name="Object 6"/>
            <p:cNvGraphicFramePr>
              <a:graphicFrameLocks noChangeAspect="1"/>
            </p:cNvGraphicFramePr>
            <p:nvPr/>
          </p:nvGraphicFramePr>
          <p:xfrm>
            <a:off x="1236" y="2676"/>
            <a:ext cx="247" cy="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000" name="Equation" r:id="rId3" imgW="393480" imgH="469800" progId="Equation.DSMT4">
                    <p:embed/>
                  </p:oleObj>
                </mc:Choice>
                <mc:Fallback>
                  <p:oleObj name="Equation" r:id="rId3" imgW="393480" imgH="469800" progId="Equation.DSMT4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36" y="2676"/>
                          <a:ext cx="247" cy="2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880" name="Text Box 5"/>
            <p:cNvSpPr txBox="1">
              <a:spLocks noChangeArrowheads="1"/>
            </p:cNvSpPr>
            <p:nvPr/>
          </p:nvSpPr>
          <p:spPr bwMode="auto">
            <a:xfrm>
              <a:off x="1478" y="2658"/>
              <a:ext cx="226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A perplexing inconsistent</a:t>
              </a:r>
            </a:p>
          </p:txBody>
        </p:sp>
      </p:grpSp>
      <p:sp>
        <p:nvSpPr>
          <p:cNvPr id="36875" name="Text Box 6"/>
          <p:cNvSpPr txBox="1">
            <a:spLocks noChangeArrowheads="1"/>
          </p:cNvSpPr>
          <p:nvPr/>
        </p:nvSpPr>
        <p:spPr bwMode="auto">
          <a:xfrm>
            <a:off x="609600" y="16430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tx1"/>
              </a:solidFill>
            </a:endParaRPr>
          </a:p>
        </p:txBody>
      </p:sp>
      <p:graphicFrame>
        <p:nvGraphicFramePr>
          <p:cNvPr id="36866" name="Object 0"/>
          <p:cNvGraphicFramePr>
            <a:graphicFrameLocks/>
          </p:cNvGraphicFramePr>
          <p:nvPr/>
        </p:nvGraphicFramePr>
        <p:xfrm>
          <a:off x="1033463" y="1346200"/>
          <a:ext cx="5648325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1" name="Equation" r:id="rId5" imgW="5651280" imgH="787320" progId="Equation.DSMT4">
                  <p:embed/>
                </p:oleObj>
              </mc:Choice>
              <mc:Fallback>
                <p:oleObj name="Equation" r:id="rId5" imgW="5651280" imgH="78732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63" y="1346200"/>
                        <a:ext cx="5648325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7" name="Object 1"/>
          <p:cNvGraphicFramePr>
            <a:graphicFrameLocks/>
          </p:cNvGraphicFramePr>
          <p:nvPr/>
        </p:nvGraphicFramePr>
        <p:xfrm>
          <a:off x="1023938" y="2590800"/>
          <a:ext cx="22733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2" name="Equation" r:id="rId7" imgW="2273040" imgH="1002960" progId="Equation.DSMT4">
                  <p:embed/>
                </p:oleObj>
              </mc:Choice>
              <mc:Fallback>
                <p:oleObj name="Equation" r:id="rId7" imgW="2273040" imgH="100296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938" y="2590800"/>
                        <a:ext cx="2273300" cy="100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8" name="Object 2"/>
          <p:cNvGraphicFramePr>
            <a:graphicFrameLocks/>
          </p:cNvGraphicFramePr>
          <p:nvPr/>
        </p:nvGraphicFramePr>
        <p:xfrm>
          <a:off x="1014413" y="3567113"/>
          <a:ext cx="299720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3" name="Equation" r:id="rId9" imgW="2997000" imgH="1384200" progId="Equation.DSMT4">
                  <p:embed/>
                </p:oleObj>
              </mc:Choice>
              <mc:Fallback>
                <p:oleObj name="Equation" r:id="rId9" imgW="2997000" imgH="138420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4413" y="3567113"/>
                        <a:ext cx="2997200" cy="1384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6" name="Text Box 10"/>
          <p:cNvSpPr txBox="1">
            <a:spLocks noChangeArrowheads="1"/>
          </p:cNvSpPr>
          <p:nvPr/>
        </p:nvSpPr>
        <p:spPr bwMode="auto">
          <a:xfrm>
            <a:off x="838200" y="2205038"/>
            <a:ext cx="455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36877" name="Text Box 11"/>
          <p:cNvSpPr txBox="1">
            <a:spLocks noChangeArrowheads="1"/>
          </p:cNvSpPr>
          <p:nvPr/>
        </p:nvSpPr>
        <p:spPr bwMode="auto">
          <a:xfrm>
            <a:off x="838200" y="4951413"/>
            <a:ext cx="3043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Only for point charge</a:t>
            </a:r>
          </a:p>
        </p:txBody>
      </p:sp>
      <p:graphicFrame>
        <p:nvGraphicFramePr>
          <p:cNvPr id="36869" name="Object 3"/>
          <p:cNvGraphicFramePr>
            <a:graphicFrameLocks/>
          </p:cNvGraphicFramePr>
          <p:nvPr/>
        </p:nvGraphicFramePr>
        <p:xfrm>
          <a:off x="166688" y="5178425"/>
          <a:ext cx="5483225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4" name="Equation" r:id="rId11" imgW="5486400" imgH="1130040" progId="Equation.DSMT4">
                  <p:embed/>
                </p:oleObj>
              </mc:Choice>
              <mc:Fallback>
                <p:oleObj name="Equation" r:id="rId11" imgW="5486400" imgH="113004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688" y="5178425"/>
                        <a:ext cx="5483225" cy="1130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0" name="Object 4"/>
          <p:cNvGraphicFramePr>
            <a:graphicFrameLocks/>
          </p:cNvGraphicFramePr>
          <p:nvPr/>
        </p:nvGraphicFramePr>
        <p:xfrm>
          <a:off x="6103938" y="5594350"/>
          <a:ext cx="1546225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5" name="Equation" r:id="rId13" imgW="2133360" imgH="393480" progId="Equation.DSMT4">
                  <p:embed/>
                </p:oleObj>
              </mc:Choice>
              <mc:Fallback>
                <p:oleObj name="Equation" r:id="rId13" imgW="2133360" imgH="39348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3938" y="5594350"/>
                        <a:ext cx="1546225" cy="392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1" name="Object 5"/>
          <p:cNvGraphicFramePr>
            <a:graphicFrameLocks/>
          </p:cNvGraphicFramePr>
          <p:nvPr/>
        </p:nvGraphicFramePr>
        <p:xfrm>
          <a:off x="5253038" y="3514725"/>
          <a:ext cx="3300412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6" name="Equation" r:id="rId15" imgW="3441600" imgH="368280" progId="Equation.DSMT4">
                  <p:embed/>
                </p:oleObj>
              </mc:Choice>
              <mc:Fallback>
                <p:oleObj name="Equation" r:id="rId15" imgW="3441600" imgH="36828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3038" y="3514725"/>
                        <a:ext cx="3300412" cy="36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8" name="AutoShape 19"/>
          <p:cNvSpPr>
            <a:spLocks/>
          </p:cNvSpPr>
          <p:nvPr/>
        </p:nvSpPr>
        <p:spPr bwMode="auto">
          <a:xfrm>
            <a:off x="4894263" y="3051175"/>
            <a:ext cx="241300" cy="1262063"/>
          </a:xfrm>
          <a:prstGeom prst="rightBrace">
            <a:avLst>
              <a:gd name="adj1" fmla="val 4164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36879" name="Text Box 5"/>
          <p:cNvSpPr txBox="1">
            <a:spLocks noChangeArrowheads="1"/>
          </p:cNvSpPr>
          <p:nvPr/>
        </p:nvSpPr>
        <p:spPr bwMode="auto">
          <a:xfrm>
            <a:off x="6662738" y="5561013"/>
            <a:ext cx="3073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and      are attractive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47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8" name="Group 2"/>
          <p:cNvGrpSpPr>
            <a:grpSpLocks/>
          </p:cNvGrpSpPr>
          <p:nvPr/>
        </p:nvGrpSpPr>
        <p:grpSpPr bwMode="auto">
          <a:xfrm>
            <a:off x="704850" y="781050"/>
            <a:ext cx="6051550" cy="790575"/>
            <a:chOff x="451" y="684"/>
            <a:chExt cx="3595" cy="498"/>
          </a:xfrm>
        </p:grpSpPr>
        <p:graphicFrame>
          <p:nvGraphicFramePr>
            <p:cNvPr id="37897" name="Object 3"/>
            <p:cNvGraphicFramePr>
              <a:graphicFrameLocks/>
            </p:cNvGraphicFramePr>
            <p:nvPr/>
          </p:nvGraphicFramePr>
          <p:xfrm>
            <a:off x="451" y="684"/>
            <a:ext cx="1823" cy="4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45" name="Equation" r:id="rId3" imgW="2869920" imgH="787320" progId="Equation.DSMT4">
                    <p:embed/>
                  </p:oleObj>
                </mc:Choice>
                <mc:Fallback>
                  <p:oleObj name="Equation" r:id="rId3" imgW="2869920" imgH="787320" progId="Equation.DSMT4">
                    <p:embed/>
                    <p:pic>
                      <p:nvPicPr>
                        <p:cNvPr id="0" name="Object 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" y="684"/>
                          <a:ext cx="1823" cy="49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08" name="Text Box 4"/>
            <p:cNvSpPr txBox="1">
              <a:spLocks noChangeArrowheads="1"/>
            </p:cNvSpPr>
            <p:nvPr/>
          </p:nvSpPr>
          <p:spPr bwMode="auto">
            <a:xfrm>
              <a:off x="2544" y="864"/>
              <a:ext cx="150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is more complete</a:t>
              </a:r>
            </a:p>
          </p:txBody>
        </p:sp>
      </p:grpSp>
      <p:sp>
        <p:nvSpPr>
          <p:cNvPr id="37899" name="Text Box 5"/>
          <p:cNvSpPr txBox="1">
            <a:spLocks noChangeArrowheads="1"/>
          </p:cNvSpPr>
          <p:nvPr/>
        </p:nvSpPr>
        <p:spPr bwMode="auto">
          <a:xfrm>
            <a:off x="609600" y="1714500"/>
            <a:ext cx="4822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energy of a point charge itself,</a:t>
            </a:r>
          </a:p>
        </p:txBody>
      </p:sp>
      <p:graphicFrame>
        <p:nvGraphicFramePr>
          <p:cNvPr id="37890" name="Object 6"/>
          <p:cNvGraphicFramePr>
            <a:graphicFrameLocks/>
          </p:cNvGraphicFramePr>
          <p:nvPr/>
        </p:nvGraphicFramePr>
        <p:xfrm>
          <a:off x="738188" y="2143125"/>
          <a:ext cx="7885112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6" name="Equation" r:id="rId5" imgW="7886520" imgH="1015920" progId="Equation.DSMT4">
                  <p:embed/>
                </p:oleObj>
              </mc:Choice>
              <mc:Fallback>
                <p:oleObj name="Equation" r:id="rId5" imgW="7886520" imgH="1015920" progId="Equation.DSMT4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188" y="2143125"/>
                        <a:ext cx="7885112" cy="101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1" name="Object 7"/>
          <p:cNvGraphicFramePr>
            <a:graphicFrameLocks/>
          </p:cNvGraphicFramePr>
          <p:nvPr/>
        </p:nvGraphicFramePr>
        <p:xfrm>
          <a:off x="703263" y="3214688"/>
          <a:ext cx="24638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7" name="Equation" r:id="rId7" imgW="2463480" imgH="1002960" progId="Equation.DSMT4">
                  <p:embed/>
                </p:oleObj>
              </mc:Choice>
              <mc:Fallback>
                <p:oleObj name="Equation" r:id="rId7" imgW="2463480" imgH="100296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263" y="3214688"/>
                        <a:ext cx="2463800" cy="100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0" name="Text Box 8"/>
          <p:cNvSpPr txBox="1">
            <a:spLocks noChangeArrowheads="1"/>
          </p:cNvSpPr>
          <p:nvPr/>
        </p:nvSpPr>
        <p:spPr bwMode="auto">
          <a:xfrm>
            <a:off x="3603625" y="3500438"/>
            <a:ext cx="268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,</a:t>
            </a:r>
          </a:p>
        </p:txBody>
      </p:sp>
      <p:graphicFrame>
        <p:nvGraphicFramePr>
          <p:cNvPr id="37892" name="Object 9"/>
          <p:cNvGraphicFramePr>
            <a:graphicFrameLocks/>
          </p:cNvGraphicFramePr>
          <p:nvPr/>
        </p:nvGraphicFramePr>
        <p:xfrm>
          <a:off x="3976688" y="3500438"/>
          <a:ext cx="762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8" name="Equation" r:id="rId9" imgW="761760" imgH="406080" progId="Equation.DSMT4">
                  <p:embed/>
                </p:oleObj>
              </mc:Choice>
              <mc:Fallback>
                <p:oleObj name="Equation" r:id="rId9" imgW="761760" imgH="406080" progId="Equation.DSMT4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6688" y="3500438"/>
                        <a:ext cx="7620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1" name="Text Box 10"/>
          <p:cNvSpPr txBox="1">
            <a:spLocks noChangeArrowheads="1"/>
          </p:cNvSpPr>
          <p:nvPr/>
        </p:nvSpPr>
        <p:spPr bwMode="auto">
          <a:xfrm>
            <a:off x="4948238" y="3429000"/>
            <a:ext cx="251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does not include </a:t>
            </a:r>
          </a:p>
        </p:txBody>
      </p:sp>
      <p:graphicFrame>
        <p:nvGraphicFramePr>
          <p:cNvPr id="37893" name="Object 11"/>
          <p:cNvGraphicFramePr>
            <a:graphicFrameLocks/>
          </p:cNvGraphicFramePr>
          <p:nvPr/>
        </p:nvGraphicFramePr>
        <p:xfrm>
          <a:off x="7310438" y="3429000"/>
          <a:ext cx="279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9" name="Equation" r:id="rId11" imgW="279360" imgH="406080" progId="Equation.DSMT4">
                  <p:embed/>
                </p:oleObj>
              </mc:Choice>
              <mc:Fallback>
                <p:oleObj name="Equation" r:id="rId11" imgW="279360" imgH="406080" progId="Equation.DSMT4">
                  <p:embed/>
                  <p:pic>
                    <p:nvPicPr>
                      <p:cNvPr id="0" name="Object 11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0438" y="3429000"/>
                        <a:ext cx="2794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4" name="Object 12"/>
          <p:cNvGraphicFramePr>
            <a:graphicFrameLocks/>
          </p:cNvGraphicFramePr>
          <p:nvPr/>
        </p:nvGraphicFramePr>
        <p:xfrm>
          <a:off x="685800" y="4195763"/>
          <a:ext cx="19812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0" name="Equation" r:id="rId13" imgW="1981080" imgH="787320" progId="Equation.DSMT4">
                  <p:embed/>
                </p:oleObj>
              </mc:Choice>
              <mc:Fallback>
                <p:oleObj name="Equation" r:id="rId13" imgW="1981080" imgH="787320" progId="Equation.DSMT4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195763"/>
                        <a:ext cx="19812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2" name="Text Box 14"/>
          <p:cNvSpPr txBox="1">
            <a:spLocks noChangeArrowheads="1"/>
          </p:cNvSpPr>
          <p:nvPr/>
        </p:nvSpPr>
        <p:spPr bwMode="auto">
          <a:xfrm flipH="1">
            <a:off x="4953000" y="4286250"/>
            <a:ext cx="2649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is the full potential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zh-TW" b="1">
                <a:solidFill>
                  <a:schemeClr val="tx1"/>
                </a:solidFill>
              </a:rPr>
              <a:t>2.4.4</a:t>
            </a:r>
            <a:r>
              <a:rPr lang="zh-TW" altLang="zh-TW">
                <a:solidFill>
                  <a:schemeClr val="tx1"/>
                </a:solidFill>
              </a:rPr>
              <a:t> </a:t>
            </a:r>
            <a:r>
              <a:rPr lang="zh-TW" altLang="zh-TW" b="1">
                <a:solidFill>
                  <a:schemeClr val="tx1"/>
                </a:solidFill>
              </a:rPr>
              <a:t>(2)</a:t>
            </a:r>
            <a:endParaRPr lang="en-US" altLang="zh-TW" sz="2400">
              <a:solidFill>
                <a:schemeClr val="tx1"/>
              </a:solidFill>
            </a:endParaRP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609600" y="5029200"/>
            <a:ext cx="71183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There is no distinction for a continuous distribution,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because</a:t>
            </a:r>
          </a:p>
        </p:txBody>
      </p:sp>
      <p:grpSp>
        <p:nvGrpSpPr>
          <p:cNvPr id="37905" name="Group 17"/>
          <p:cNvGrpSpPr>
            <a:grpSpLocks/>
          </p:cNvGrpSpPr>
          <p:nvPr/>
        </p:nvGrpSpPr>
        <p:grpSpPr bwMode="auto">
          <a:xfrm>
            <a:off x="2300288" y="5500688"/>
            <a:ext cx="2724150" cy="865187"/>
            <a:chOff x="2135" y="3555"/>
            <a:chExt cx="1592" cy="480"/>
          </a:xfrm>
        </p:grpSpPr>
        <p:graphicFrame>
          <p:nvGraphicFramePr>
            <p:cNvPr id="37896" name="Object 18"/>
            <p:cNvGraphicFramePr>
              <a:graphicFrameLocks/>
            </p:cNvGraphicFramePr>
            <p:nvPr/>
          </p:nvGraphicFramePr>
          <p:xfrm>
            <a:off x="2135" y="3555"/>
            <a:ext cx="1592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51" name="Equation" r:id="rId15" imgW="2869920" imgH="863280" progId="Equation.DSMT4">
                    <p:embed/>
                  </p:oleObj>
                </mc:Choice>
                <mc:Fallback>
                  <p:oleObj name="Equation" r:id="rId15" imgW="2869920" imgH="863280" progId="Equation.DSMT4">
                    <p:embed/>
                    <p:pic>
                      <p:nvPicPr>
                        <p:cNvPr id="0" name="Object 1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35" y="3555"/>
                          <a:ext cx="1592" cy="4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07" name="Line 19"/>
            <p:cNvSpPr>
              <a:spLocks noChangeShapeType="1"/>
            </p:cNvSpPr>
            <p:nvPr/>
          </p:nvSpPr>
          <p:spPr bwMode="auto">
            <a:xfrm>
              <a:off x="2784" y="3837"/>
              <a:ext cx="816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7895" name="Object 20"/>
          <p:cNvGraphicFramePr>
            <a:graphicFrameLocks/>
          </p:cNvGraphicFramePr>
          <p:nvPr/>
        </p:nvGraphicFramePr>
        <p:xfrm>
          <a:off x="3956050" y="4346575"/>
          <a:ext cx="7112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2" name="Equation" r:id="rId17" imgW="711000" imgH="368280" progId="Equation.DSMT4">
                  <p:embed/>
                </p:oleObj>
              </mc:Choice>
              <mc:Fallback>
                <p:oleObj name="Equation" r:id="rId17" imgW="711000" imgH="368280" progId="Equation.DSMT4">
                  <p:embed/>
                  <p:pic>
                    <p:nvPicPr>
                      <p:cNvPr id="0" name="Object 20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6050" y="4346575"/>
                        <a:ext cx="7112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6" name="Text Box 8"/>
          <p:cNvSpPr txBox="1">
            <a:spLocks noChangeArrowheads="1"/>
          </p:cNvSpPr>
          <p:nvPr/>
        </p:nvSpPr>
        <p:spPr bwMode="auto">
          <a:xfrm>
            <a:off x="3595688" y="4186238"/>
            <a:ext cx="268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48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1" name="Text Box 2"/>
          <p:cNvSpPr txBox="1">
            <a:spLocks noChangeArrowheads="1"/>
          </p:cNvSpPr>
          <p:nvPr/>
        </p:nvSpPr>
        <p:spPr bwMode="auto">
          <a:xfrm>
            <a:off x="609600" y="762000"/>
            <a:ext cx="7899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(2)Where is the energy stored?     In charge or in field ?</a:t>
            </a:r>
          </a:p>
        </p:txBody>
      </p:sp>
      <p:sp>
        <p:nvSpPr>
          <p:cNvPr id="38922" name="Text Box 3"/>
          <p:cNvSpPr txBox="1">
            <a:spLocks noChangeArrowheads="1"/>
          </p:cNvSpPr>
          <p:nvPr/>
        </p:nvSpPr>
        <p:spPr bwMode="auto">
          <a:xfrm>
            <a:off x="1143000" y="1219200"/>
            <a:ext cx="78644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Both are fine in ES. But,it is useful to regard the energy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as being stored in the field at a density</a:t>
            </a:r>
          </a:p>
        </p:txBody>
      </p:sp>
      <p:grpSp>
        <p:nvGrpSpPr>
          <p:cNvPr id="38923" name="Group 4"/>
          <p:cNvGrpSpPr>
            <a:grpSpLocks/>
          </p:cNvGrpSpPr>
          <p:nvPr/>
        </p:nvGrpSpPr>
        <p:grpSpPr bwMode="auto">
          <a:xfrm>
            <a:off x="1876425" y="2051050"/>
            <a:ext cx="4833938" cy="877888"/>
            <a:chOff x="723" y="1850"/>
            <a:chExt cx="3751" cy="927"/>
          </a:xfrm>
        </p:grpSpPr>
        <p:graphicFrame>
          <p:nvGraphicFramePr>
            <p:cNvPr id="38920" name="Object 6"/>
            <p:cNvGraphicFramePr>
              <a:graphicFrameLocks/>
            </p:cNvGraphicFramePr>
            <p:nvPr/>
          </p:nvGraphicFramePr>
          <p:xfrm>
            <a:off x="723" y="1850"/>
            <a:ext cx="1168" cy="9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48" name="Equation" r:id="rId3" imgW="1104840" imgH="876240" progId="Equation.DSMT4">
                    <p:embed/>
                  </p:oleObj>
                </mc:Choice>
                <mc:Fallback>
                  <p:oleObj name="Equation" r:id="rId3" imgW="1104840" imgH="876240" progId="Equation.DSMT4">
                    <p:embed/>
                    <p:pic>
                      <p:nvPicPr>
                        <p:cNvPr id="0" name="Object 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" y="1850"/>
                          <a:ext cx="1168" cy="9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28" name="Text Box 6"/>
            <p:cNvSpPr txBox="1">
              <a:spLocks noChangeArrowheads="1"/>
            </p:cNvSpPr>
            <p:nvPr/>
          </p:nvSpPr>
          <p:spPr bwMode="auto">
            <a:xfrm>
              <a:off x="1873" y="2111"/>
              <a:ext cx="2601" cy="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Energy per unit volume</a:t>
              </a:r>
            </a:p>
          </p:txBody>
        </p:sp>
      </p:grpSp>
      <p:sp>
        <p:nvSpPr>
          <p:cNvPr id="38924" name="Text Box 7"/>
          <p:cNvSpPr txBox="1"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zh-TW" b="1">
                <a:solidFill>
                  <a:schemeClr val="tx1"/>
                </a:solidFill>
              </a:rPr>
              <a:t>2.4.4 (3)</a:t>
            </a:r>
            <a:endParaRPr lang="en-US" altLang="zh-TW" sz="2400">
              <a:solidFill>
                <a:schemeClr val="tx1"/>
              </a:solidFill>
            </a:endParaRPr>
          </a:p>
        </p:txBody>
      </p:sp>
      <p:sp>
        <p:nvSpPr>
          <p:cNvPr id="38925" name="Text Box 8"/>
          <p:cNvSpPr txBox="1">
            <a:spLocks noChangeArrowheads="1"/>
          </p:cNvSpPr>
          <p:nvPr/>
        </p:nvSpPr>
        <p:spPr bwMode="auto">
          <a:xfrm>
            <a:off x="762000" y="2971800"/>
            <a:ext cx="6724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(3)The superposition principle,not for ES energy</a:t>
            </a:r>
          </a:p>
        </p:txBody>
      </p:sp>
      <p:grpSp>
        <p:nvGrpSpPr>
          <p:cNvPr id="38926" name="Group 9"/>
          <p:cNvGrpSpPr>
            <a:grpSpLocks/>
          </p:cNvGrpSpPr>
          <p:nvPr/>
        </p:nvGrpSpPr>
        <p:grpSpPr bwMode="auto">
          <a:xfrm>
            <a:off x="1363663" y="3427413"/>
            <a:ext cx="4784725" cy="787400"/>
            <a:chOff x="399" y="1291"/>
            <a:chExt cx="3283" cy="562"/>
          </a:xfrm>
        </p:grpSpPr>
        <p:graphicFrame>
          <p:nvGraphicFramePr>
            <p:cNvPr id="38918" name="Object 4"/>
            <p:cNvGraphicFramePr>
              <a:graphicFrameLocks/>
            </p:cNvGraphicFramePr>
            <p:nvPr/>
          </p:nvGraphicFramePr>
          <p:xfrm>
            <a:off x="399" y="1291"/>
            <a:ext cx="1460" cy="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49" name="Equation" r:id="rId5" imgW="2031840" imgH="787320" progId="Equation.DSMT4">
                    <p:embed/>
                  </p:oleObj>
                </mc:Choice>
                <mc:Fallback>
                  <p:oleObj name="Equation" r:id="rId5" imgW="2031840" imgH="787320" progId="Equation.DSMT4">
                    <p:embed/>
                    <p:pic>
                      <p:nvPicPr>
                        <p:cNvPr id="0" name="Object 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" y="1291"/>
                          <a:ext cx="1460" cy="5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919" name="Object 5"/>
            <p:cNvGraphicFramePr>
              <a:graphicFrameLocks/>
            </p:cNvGraphicFramePr>
            <p:nvPr/>
          </p:nvGraphicFramePr>
          <p:xfrm>
            <a:off x="2223" y="1291"/>
            <a:ext cx="1459" cy="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50" name="Equation" r:id="rId7" imgW="2031840" imgH="787320" progId="Equation.DSMT4">
                    <p:embed/>
                  </p:oleObj>
                </mc:Choice>
                <mc:Fallback>
                  <p:oleObj name="Equation" r:id="rId7" imgW="2031840" imgH="787320" progId="Equation.DSMT4">
                    <p:embed/>
                    <p:pic>
                      <p:nvPicPr>
                        <p:cNvPr id="0" name="Object 5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3" y="1291"/>
                          <a:ext cx="1459" cy="5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8914" name="Object 0"/>
          <p:cNvGraphicFramePr>
            <a:graphicFrameLocks noChangeAspect="1"/>
          </p:cNvGraphicFramePr>
          <p:nvPr/>
        </p:nvGraphicFramePr>
        <p:xfrm>
          <a:off x="4325938" y="4395788"/>
          <a:ext cx="100012" cy="16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51" name="方程式" r:id="rId9" imgW="114120" imgH="215640" progId="Equation.3">
                  <p:embed/>
                </p:oleObj>
              </mc:Choice>
              <mc:Fallback>
                <p:oleObj name="方程式" r:id="rId9" imgW="114120" imgH="215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5938" y="4395788"/>
                        <a:ext cx="100012" cy="166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927" name="Group 13"/>
          <p:cNvGrpSpPr>
            <a:grpSpLocks/>
          </p:cNvGrpSpPr>
          <p:nvPr/>
        </p:nvGrpSpPr>
        <p:grpSpPr bwMode="auto">
          <a:xfrm>
            <a:off x="1309688" y="4214813"/>
            <a:ext cx="4543425" cy="2214562"/>
            <a:chOff x="428" y="1929"/>
            <a:chExt cx="2988" cy="1692"/>
          </a:xfrm>
        </p:grpSpPr>
        <p:graphicFrame>
          <p:nvGraphicFramePr>
            <p:cNvPr id="38915" name="Object 1"/>
            <p:cNvGraphicFramePr>
              <a:graphicFrameLocks/>
            </p:cNvGraphicFramePr>
            <p:nvPr/>
          </p:nvGraphicFramePr>
          <p:xfrm>
            <a:off x="428" y="1929"/>
            <a:ext cx="2147" cy="6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52" name="Equation" r:id="rId11" imgW="3263760" imgH="787320" progId="Equation.DSMT4">
                    <p:embed/>
                  </p:oleObj>
                </mc:Choice>
                <mc:Fallback>
                  <p:oleObj name="Equation" r:id="rId11" imgW="3263760" imgH="787320" progId="Equation.DSMT4">
                    <p:embed/>
                    <p:pic>
                      <p:nvPicPr>
                        <p:cNvPr id="0" name="Object 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" y="1929"/>
                          <a:ext cx="2147" cy="6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916" name="Object 2"/>
            <p:cNvGraphicFramePr>
              <a:graphicFrameLocks/>
            </p:cNvGraphicFramePr>
            <p:nvPr/>
          </p:nvGraphicFramePr>
          <p:xfrm>
            <a:off x="845" y="3204"/>
            <a:ext cx="2372" cy="4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53" name="Equation" r:id="rId13" imgW="3606480" imgH="545760" progId="Equation.DSMT4">
                    <p:embed/>
                  </p:oleObj>
                </mc:Choice>
                <mc:Fallback>
                  <p:oleObj name="Equation" r:id="rId13" imgW="3606480" imgH="545760" progId="Equation.DSMT4">
                    <p:embed/>
                    <p:pic>
                      <p:nvPicPr>
                        <p:cNvPr id="0" name="Object 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5" y="3204"/>
                          <a:ext cx="2372" cy="41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917" name="Object 3"/>
            <p:cNvGraphicFramePr>
              <a:graphicFrameLocks/>
            </p:cNvGraphicFramePr>
            <p:nvPr/>
          </p:nvGraphicFramePr>
          <p:xfrm>
            <a:off x="834" y="2530"/>
            <a:ext cx="2582" cy="6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054" name="Equation" r:id="rId15" imgW="3924000" imgH="787320" progId="Equation.DSMT4">
                    <p:embed/>
                  </p:oleObj>
                </mc:Choice>
                <mc:Fallback>
                  <p:oleObj name="Equation" r:id="rId15" imgW="3924000" imgH="787320" progId="Equation.DSMT4">
                    <p:embed/>
                    <p:pic>
                      <p:nvPicPr>
                        <p:cNvPr id="0" name="Object 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4" y="2530"/>
                          <a:ext cx="2582" cy="6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49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5</a:t>
            </a:fld>
            <a:endParaRPr lang="en-US" altLang="zh-TW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88560" y="764704"/>
            <a:ext cx="7772400" cy="86409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kumimoji="0" lang="en-US" altLang="en-US" sz="2400" b="1" i="1" dirty="0" smtClean="0">
                <a:solidFill>
                  <a:schemeClr val="tx1"/>
                </a:solidFill>
              </a:rPr>
              <a:t>Electrostatics </a:t>
            </a:r>
            <a:r>
              <a:rPr kumimoji="0" lang="en-US" altLang="en-US" sz="2400" dirty="0" smtClean="0">
                <a:solidFill>
                  <a:schemeClr val="tx1"/>
                </a:solidFill>
              </a:rPr>
              <a:t>is the study of </a:t>
            </a:r>
            <a:r>
              <a:rPr kumimoji="0" lang="en-US" altLang="en-US" sz="2400" b="1" i="1" dirty="0" smtClean="0">
                <a:solidFill>
                  <a:schemeClr val="tx1"/>
                </a:solidFill>
              </a:rPr>
              <a:t>electric charge at rest</a:t>
            </a:r>
            <a:r>
              <a:rPr kumimoji="0" lang="en-US" altLang="en-US" sz="2400" dirty="0" smtClean="0">
                <a:solidFill>
                  <a:schemeClr val="tx1"/>
                </a:solidFill>
              </a:rPr>
              <a:t>. </a:t>
            </a:r>
          </a:p>
          <a:p>
            <a:pPr lvl="1" fontAlgn="auto"/>
            <a:r>
              <a:rPr kumimoji="0" lang="en-US" altLang="en-US" dirty="0" smtClean="0"/>
              <a:t>(Or more or less at rest, in contrast with current electricity.)</a:t>
            </a:r>
            <a:endParaRPr kumimoji="0" lang="en-US" alt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66800" y="1676400"/>
            <a:ext cx="7772400" cy="153657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kumimoji="0" lang="en-US" altLang="en-US" sz="2400" b="1" i="1" dirty="0" smtClean="0">
                <a:solidFill>
                  <a:schemeClr val="tx1"/>
                </a:solidFill>
              </a:rPr>
              <a:t>Electric charge</a:t>
            </a:r>
            <a:r>
              <a:rPr kumimoji="0" lang="en-US" altLang="en-US" sz="2400" dirty="0" smtClean="0">
                <a:solidFill>
                  <a:schemeClr val="tx1"/>
                </a:solidFill>
              </a:rPr>
              <a:t> is a </a:t>
            </a:r>
            <a:r>
              <a:rPr kumimoji="0" lang="en-US" altLang="en-US" sz="2400" b="1" i="1" dirty="0" smtClean="0">
                <a:solidFill>
                  <a:schemeClr val="tx1"/>
                </a:solidFill>
              </a:rPr>
              <a:t>fundamental property</a:t>
            </a:r>
            <a:r>
              <a:rPr kumimoji="0" lang="en-US" altLang="en-US" sz="2400" dirty="0" smtClean="0">
                <a:solidFill>
                  <a:schemeClr val="tx1"/>
                </a:solidFill>
              </a:rPr>
              <a:t> of matter.</a:t>
            </a:r>
          </a:p>
          <a:p>
            <a:pPr lvl="1" fontAlgn="auto"/>
            <a:r>
              <a:rPr kumimoji="0" lang="en-US" altLang="en-US" sz="2000" b="1" i="1" dirty="0" smtClean="0">
                <a:solidFill>
                  <a:schemeClr val="tx1"/>
                </a:solidFill>
              </a:rPr>
              <a:t>Two types</a:t>
            </a:r>
            <a:r>
              <a:rPr kumimoji="0" lang="en-US" altLang="en-US" sz="2000" dirty="0" smtClean="0">
                <a:solidFill>
                  <a:schemeClr val="tx1"/>
                </a:solidFill>
              </a:rPr>
              <a:t> of electric charges</a:t>
            </a:r>
          </a:p>
          <a:p>
            <a:pPr lvl="2" fontAlgn="auto"/>
            <a:r>
              <a:rPr kumimoji="0" lang="en-US" altLang="en-US" sz="1800" b="1" i="1" dirty="0" smtClean="0">
                <a:solidFill>
                  <a:schemeClr val="tx1"/>
                </a:solidFill>
              </a:rPr>
              <a:t>Positive </a:t>
            </a:r>
            <a:r>
              <a:rPr kumimoji="0" lang="en-US" altLang="en-US" sz="1800" dirty="0" smtClean="0">
                <a:solidFill>
                  <a:schemeClr val="tx1"/>
                </a:solidFill>
              </a:rPr>
              <a:t>charge - every proton has a single positive charge.</a:t>
            </a:r>
          </a:p>
          <a:p>
            <a:pPr lvl="2" fontAlgn="auto"/>
            <a:r>
              <a:rPr kumimoji="0" lang="en-US" altLang="en-US" sz="1800" b="1" i="1" dirty="0" smtClean="0">
                <a:solidFill>
                  <a:schemeClr val="tx1"/>
                </a:solidFill>
              </a:rPr>
              <a:t>Negative</a:t>
            </a:r>
            <a:r>
              <a:rPr kumimoji="0" lang="en-US" altLang="en-US" sz="1800" dirty="0" smtClean="0">
                <a:solidFill>
                  <a:schemeClr val="tx1"/>
                </a:solidFill>
              </a:rPr>
              <a:t> charge - every electron has a single negative charge. </a:t>
            </a:r>
          </a:p>
          <a:p>
            <a:pPr fontAlgn="auto"/>
            <a:endParaRPr kumimoji="0"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992560" y="3260576"/>
            <a:ext cx="7772400" cy="146456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kumimoji="0" lang="en-US" altLang="en-US" sz="3600" b="1" i="1" dirty="0" smtClean="0">
                <a:solidFill>
                  <a:schemeClr val="tx1"/>
                </a:solidFill>
              </a:rPr>
              <a:t>Like</a:t>
            </a:r>
            <a:r>
              <a:rPr kumimoji="0" lang="en-US" altLang="en-US" sz="3600" dirty="0" smtClean="0">
                <a:solidFill>
                  <a:schemeClr val="tx1"/>
                </a:solidFill>
              </a:rPr>
              <a:t> charges </a:t>
            </a:r>
            <a:r>
              <a:rPr kumimoji="0" lang="en-US" altLang="en-US" sz="3600" b="1" i="1" dirty="0" smtClean="0">
                <a:solidFill>
                  <a:schemeClr val="tx1"/>
                </a:solidFill>
              </a:rPr>
              <a:t>repel</a:t>
            </a:r>
            <a:r>
              <a:rPr kumimoji="0" lang="en-US" altLang="en-US" sz="3600" dirty="0" smtClean="0">
                <a:solidFill>
                  <a:schemeClr val="tx1"/>
                </a:solidFill>
              </a:rPr>
              <a:t>.</a:t>
            </a:r>
          </a:p>
          <a:p>
            <a:pPr fontAlgn="auto"/>
            <a:r>
              <a:rPr kumimoji="0" lang="en-US" altLang="en-US" sz="3600" b="1" i="1" dirty="0" smtClean="0">
                <a:solidFill>
                  <a:schemeClr val="tx1"/>
                </a:solidFill>
              </a:rPr>
              <a:t>Opposite</a:t>
            </a:r>
            <a:r>
              <a:rPr kumimoji="0" lang="en-US" altLang="en-US" sz="3600" dirty="0" smtClean="0">
                <a:solidFill>
                  <a:schemeClr val="tx1"/>
                </a:solidFill>
              </a:rPr>
              <a:t> charges </a:t>
            </a:r>
            <a:r>
              <a:rPr kumimoji="0" lang="en-US" altLang="en-US" sz="3600" b="1" i="1" dirty="0" smtClean="0">
                <a:solidFill>
                  <a:schemeClr val="tx1"/>
                </a:solidFill>
              </a:rPr>
              <a:t>attract</a:t>
            </a:r>
            <a:r>
              <a:rPr kumimoji="0" lang="en-US" altLang="en-US" sz="3600" dirty="0" smtClean="0">
                <a:solidFill>
                  <a:schemeClr val="tx1"/>
                </a:solidFill>
              </a:rPr>
              <a:t>.</a:t>
            </a:r>
            <a:endParaRPr kumimoji="0" lang="en-US" altLang="en-US" sz="1600" dirty="0" smtClean="0">
              <a:solidFill>
                <a:schemeClr val="tx1"/>
              </a:solidFill>
            </a:endParaRPr>
          </a:p>
          <a:p>
            <a:pPr fontAlgn="auto"/>
            <a:endParaRPr kumimoji="0" lang="en-US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79214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315913" y="-152400"/>
            <a:ext cx="40655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4200" b="1">
                <a:solidFill>
                  <a:schemeClr val="tx1"/>
                </a:solidFill>
              </a:rPr>
              <a:t>2.5 Conductors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368300" y="762000"/>
            <a:ext cx="96567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2.5.1 Basic Properties of Conductors</a:t>
            </a:r>
          </a:p>
          <a:p>
            <a:pPr eaLnBrk="1" hangingPunct="1"/>
            <a:endParaRPr lang="en-US" altLang="zh-TW" sz="32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2.5.2 Induced Charges</a:t>
            </a:r>
          </a:p>
          <a:p>
            <a:pPr eaLnBrk="1" hangingPunct="1"/>
            <a:endParaRPr lang="en-US" altLang="zh-TW" sz="32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2.5.3 The Surface Charge on a Conductor;</a:t>
            </a:r>
          </a:p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         the Force on a Surface Charge</a:t>
            </a:r>
          </a:p>
          <a:p>
            <a:pPr eaLnBrk="1" hangingPunct="1"/>
            <a:endParaRPr lang="en-US" altLang="zh-TW" sz="3200">
              <a:solidFill>
                <a:schemeClr val="tx1"/>
              </a:solidFill>
            </a:endParaRPr>
          </a:p>
          <a:p>
            <a:pPr eaLnBrk="1" hangingPunct="1"/>
            <a:r>
              <a:rPr lang="en-US" altLang="zh-TW" sz="3200">
                <a:solidFill>
                  <a:schemeClr val="tx1"/>
                </a:solidFill>
              </a:rPr>
              <a:t>2.5.4 Capacitors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50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6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64166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2.5.1 Basic Properties of Conductors</a:t>
            </a:r>
            <a:endParaRPr lang="en-US" altLang="zh-TW" sz="2400">
              <a:solidFill>
                <a:schemeClr val="tx1"/>
              </a:solidFill>
            </a:endParaRPr>
          </a:p>
        </p:txBody>
      </p:sp>
      <p:graphicFrame>
        <p:nvGraphicFramePr>
          <p:cNvPr id="39938" name="Object 3"/>
          <p:cNvGraphicFramePr>
            <a:graphicFrameLocks/>
          </p:cNvGraphicFramePr>
          <p:nvPr/>
        </p:nvGraphicFramePr>
        <p:xfrm>
          <a:off x="742950" y="785813"/>
          <a:ext cx="341313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98" name="Equation" r:id="rId3" imgW="342720" imgH="419040" progId="Equation.DSMT4">
                  <p:embed/>
                </p:oleObj>
              </mc:Choice>
              <mc:Fallback>
                <p:oleObj name="Equation" r:id="rId3" imgW="342720" imgH="41904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" y="785813"/>
                        <a:ext cx="341313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947" name="Group 4"/>
          <p:cNvGrpSpPr>
            <a:grpSpLocks/>
          </p:cNvGrpSpPr>
          <p:nvPr/>
        </p:nvGrpSpPr>
        <p:grpSpPr bwMode="auto">
          <a:xfrm>
            <a:off x="685800" y="762000"/>
            <a:ext cx="4987925" cy="534988"/>
            <a:chOff x="422" y="651"/>
            <a:chExt cx="3141" cy="337"/>
          </a:xfrm>
        </p:grpSpPr>
        <p:sp>
          <p:nvSpPr>
            <p:cNvPr id="39960" name="Text Box 5"/>
            <p:cNvSpPr txBox="1">
              <a:spLocks noChangeArrowheads="1"/>
            </p:cNvSpPr>
            <p:nvPr/>
          </p:nvSpPr>
          <p:spPr bwMode="auto">
            <a:xfrm>
              <a:off x="422" y="651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zh-TW" sz="2400">
                <a:solidFill>
                  <a:schemeClr val="tx1"/>
                </a:solidFill>
              </a:endParaRPr>
            </a:p>
          </p:txBody>
        </p:sp>
        <p:sp>
          <p:nvSpPr>
            <p:cNvPr id="39961" name="Text Box 6"/>
            <p:cNvSpPr txBox="1">
              <a:spLocks noChangeArrowheads="1"/>
            </p:cNvSpPr>
            <p:nvPr/>
          </p:nvSpPr>
          <p:spPr bwMode="auto">
            <a:xfrm>
              <a:off x="710" y="697"/>
              <a:ext cx="285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are free to move in a conductor </a:t>
              </a:r>
            </a:p>
          </p:txBody>
        </p:sp>
      </p:grpSp>
      <p:graphicFrame>
        <p:nvGraphicFramePr>
          <p:cNvPr id="39939" name="Object 7"/>
          <p:cNvGraphicFramePr>
            <a:graphicFrameLocks/>
          </p:cNvGraphicFramePr>
          <p:nvPr/>
        </p:nvGraphicFramePr>
        <p:xfrm>
          <a:off x="6616700" y="1871663"/>
          <a:ext cx="26511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99" name="Equation" r:id="rId5" imgW="266400" imgH="342720" progId="Equation.DSMT4">
                  <p:embed/>
                </p:oleObj>
              </mc:Choice>
              <mc:Fallback>
                <p:oleObj name="Equation" r:id="rId5" imgW="266400" imgH="34272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6700" y="1871663"/>
                        <a:ext cx="265113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948" name="Group 8"/>
          <p:cNvGrpSpPr>
            <a:grpSpLocks/>
          </p:cNvGrpSpPr>
          <p:nvPr/>
        </p:nvGrpSpPr>
        <p:grpSpPr bwMode="auto">
          <a:xfrm>
            <a:off x="990600" y="1857375"/>
            <a:ext cx="6092825" cy="890588"/>
            <a:chOff x="672" y="1218"/>
            <a:chExt cx="3836" cy="561"/>
          </a:xfrm>
        </p:grpSpPr>
        <p:sp>
          <p:nvSpPr>
            <p:cNvPr id="39956" name="Text Box 9"/>
            <p:cNvSpPr txBox="1">
              <a:spLocks noChangeArrowheads="1"/>
            </p:cNvSpPr>
            <p:nvPr/>
          </p:nvSpPr>
          <p:spPr bwMode="auto">
            <a:xfrm>
              <a:off x="672" y="1218"/>
              <a:ext cx="364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otherwise, the free charges that produce </a:t>
              </a:r>
            </a:p>
          </p:txBody>
        </p:sp>
        <p:grpSp>
          <p:nvGrpSpPr>
            <p:cNvPr id="39957" name="Group 10"/>
            <p:cNvGrpSpPr>
              <a:grpSpLocks/>
            </p:cNvGrpSpPr>
            <p:nvPr/>
          </p:nvGrpSpPr>
          <p:grpSpPr bwMode="auto">
            <a:xfrm>
              <a:off x="693" y="1488"/>
              <a:ext cx="3815" cy="291"/>
              <a:chOff x="453" y="1488"/>
              <a:chExt cx="3815" cy="291"/>
            </a:xfrm>
          </p:grpSpPr>
          <p:sp>
            <p:nvSpPr>
              <p:cNvPr id="39958" name="Text Box 11"/>
              <p:cNvSpPr txBox="1">
                <a:spLocks noChangeArrowheads="1"/>
              </p:cNvSpPr>
              <p:nvPr/>
            </p:nvSpPr>
            <p:spPr bwMode="auto">
              <a:xfrm>
                <a:off x="453" y="1488"/>
                <a:ext cx="1764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/>
                <a:r>
                  <a:rPr lang="en-US" altLang="zh-TW" sz="2400">
                    <a:solidFill>
                      <a:schemeClr val="tx1"/>
                    </a:solidFill>
                  </a:rPr>
                  <a:t>will move to make </a:t>
                </a:r>
              </a:p>
            </p:txBody>
          </p:sp>
          <p:graphicFrame>
            <p:nvGraphicFramePr>
              <p:cNvPr id="39945" name="Object 12"/>
              <p:cNvGraphicFramePr>
                <a:graphicFrameLocks/>
              </p:cNvGraphicFramePr>
              <p:nvPr/>
            </p:nvGraphicFramePr>
            <p:xfrm>
              <a:off x="2072" y="1510"/>
              <a:ext cx="472" cy="2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0100" name="Equation" r:id="rId7" imgW="749160" imgH="355320" progId="Equation.DSMT4">
                      <p:embed/>
                    </p:oleObj>
                  </mc:Choice>
                  <mc:Fallback>
                    <p:oleObj name="Equation" r:id="rId7" imgW="749160" imgH="355320" progId="Equation.DSMT4">
                      <p:embed/>
                      <p:pic>
                        <p:nvPicPr>
                          <p:cNvPr id="0" name="Object 12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72" y="1510"/>
                            <a:ext cx="472" cy="22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9959" name="Text Box 13"/>
              <p:cNvSpPr txBox="1">
                <a:spLocks noChangeArrowheads="1"/>
              </p:cNvSpPr>
              <p:nvPr/>
            </p:nvSpPr>
            <p:spPr bwMode="auto">
              <a:xfrm>
                <a:off x="2567" y="1488"/>
                <a:ext cx="1701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rgbClr val="3333FF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/>
                <a:r>
                  <a:rPr lang="en-US" altLang="zh-TW" sz="2400">
                    <a:solidFill>
                      <a:schemeClr val="tx1"/>
                    </a:solidFill>
                  </a:rPr>
                  <a:t>inside a conductor</a:t>
                </a:r>
              </a:p>
            </p:txBody>
          </p:sp>
        </p:grpSp>
      </p:grpSp>
      <p:pic>
        <p:nvPicPr>
          <p:cNvPr id="39949" name="Picture 14" descr="D:\ACDSee32\WINZIP\2.4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42938"/>
            <a:ext cx="12128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9940" name="Object 19"/>
          <p:cNvGraphicFramePr>
            <a:graphicFrameLocks/>
          </p:cNvGraphicFramePr>
          <p:nvPr/>
        </p:nvGraphicFramePr>
        <p:xfrm>
          <a:off x="1166813" y="5391150"/>
          <a:ext cx="36576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1" name="Equation" r:id="rId10" imgW="3657600" imgH="1180800" progId="Equation.DSMT4">
                  <p:embed/>
                </p:oleObj>
              </mc:Choice>
              <mc:Fallback>
                <p:oleObj name="Equation" r:id="rId10" imgW="3657600" imgH="1180800" progId="Equation.DSMT4">
                  <p:embed/>
                  <p:pic>
                    <p:nvPicPr>
                      <p:cNvPr id="0" name="Object 19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6813" y="5391150"/>
                        <a:ext cx="3657600" cy="1181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1" name="Object 20"/>
          <p:cNvGraphicFramePr>
            <a:graphicFrameLocks noChangeAspect="1"/>
          </p:cNvGraphicFramePr>
          <p:nvPr/>
        </p:nvGraphicFramePr>
        <p:xfrm>
          <a:off x="4484688" y="4997450"/>
          <a:ext cx="17621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2" name="方程式" r:id="rId12" imgW="177480" imgH="368280" progId="Equation.3">
                  <p:embed/>
                </p:oleObj>
              </mc:Choice>
              <mc:Fallback>
                <p:oleObj name="方程式" r:id="rId12" imgW="177480" imgH="3682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4688" y="4997450"/>
                        <a:ext cx="176212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27"/>
          <p:cNvGraphicFramePr>
            <a:graphicFrameLocks/>
          </p:cNvGraphicFramePr>
          <p:nvPr/>
        </p:nvGraphicFramePr>
        <p:xfrm>
          <a:off x="1062038" y="3357563"/>
          <a:ext cx="16764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3" name="Equation" r:id="rId14" imgW="1625400" imgH="876240" progId="Equation.DSMT4">
                  <p:embed/>
                </p:oleObj>
              </mc:Choice>
              <mc:Fallback>
                <p:oleObj name="Equation" r:id="rId14" imgW="1625400" imgH="876240" progId="Equation.DSMT4">
                  <p:embed/>
                  <p:pic>
                    <p:nvPicPr>
                      <p:cNvPr id="0" name="Object 27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038" y="3357563"/>
                        <a:ext cx="16764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3" name="Object 28"/>
          <p:cNvGraphicFramePr>
            <a:graphicFrameLocks/>
          </p:cNvGraphicFramePr>
          <p:nvPr/>
        </p:nvGraphicFramePr>
        <p:xfrm>
          <a:off x="3284538" y="3500438"/>
          <a:ext cx="25908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4" name="Equation" r:id="rId16" imgW="2590560" imgH="431640" progId="Equation.DSMT4">
                  <p:embed/>
                </p:oleObj>
              </mc:Choice>
              <mc:Fallback>
                <p:oleObj name="Equation" r:id="rId16" imgW="2590560" imgH="431640" progId="Equation.DSMT4">
                  <p:embed/>
                  <p:pic>
                    <p:nvPicPr>
                      <p:cNvPr id="0" name="Object 28"/>
                      <p:cNvPicPr>
                        <a:picLocks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4538" y="3500438"/>
                        <a:ext cx="25908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950" name="Group 29"/>
          <p:cNvGrpSpPr>
            <a:grpSpLocks/>
          </p:cNvGrpSpPr>
          <p:nvPr/>
        </p:nvGrpSpPr>
        <p:grpSpPr bwMode="auto">
          <a:xfrm>
            <a:off x="563563" y="1357313"/>
            <a:ext cx="4003675" cy="500062"/>
            <a:chOff x="326" y="952"/>
            <a:chExt cx="2521" cy="315"/>
          </a:xfrm>
        </p:grpSpPr>
        <p:graphicFrame>
          <p:nvGraphicFramePr>
            <p:cNvPr id="39944" name="Object 30"/>
            <p:cNvGraphicFramePr>
              <a:graphicFrameLocks/>
            </p:cNvGraphicFramePr>
            <p:nvPr/>
          </p:nvGraphicFramePr>
          <p:xfrm>
            <a:off x="661" y="999"/>
            <a:ext cx="475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105" name="Equation" r:id="rId18" imgW="749160" imgH="355320" progId="Equation.DSMT4">
                    <p:embed/>
                  </p:oleObj>
                </mc:Choice>
                <mc:Fallback>
                  <p:oleObj name="Equation" r:id="rId18" imgW="749160" imgH="355320" progId="Equation.DSMT4">
                    <p:embed/>
                    <p:pic>
                      <p:nvPicPr>
                        <p:cNvPr id="0" name="Object 3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1" y="999"/>
                          <a:ext cx="475" cy="22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954" name="Text Box 31"/>
            <p:cNvSpPr txBox="1">
              <a:spLocks noChangeArrowheads="1"/>
            </p:cNvSpPr>
            <p:nvPr/>
          </p:nvSpPr>
          <p:spPr bwMode="auto">
            <a:xfrm>
              <a:off x="1156" y="976"/>
              <a:ext cx="169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inside a conductor</a:t>
              </a:r>
            </a:p>
          </p:txBody>
        </p:sp>
        <p:sp>
          <p:nvSpPr>
            <p:cNvPr id="39955" name="Text Box 32"/>
            <p:cNvSpPr txBox="1">
              <a:spLocks noChangeArrowheads="1"/>
            </p:cNvSpPr>
            <p:nvPr/>
          </p:nvSpPr>
          <p:spPr bwMode="auto">
            <a:xfrm>
              <a:off x="326" y="952"/>
              <a:ext cx="35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(1)</a:t>
              </a:r>
            </a:p>
          </p:txBody>
        </p:sp>
      </p:grpSp>
      <p:sp>
        <p:nvSpPr>
          <p:cNvPr id="39951" name="Text Box 32"/>
          <p:cNvSpPr txBox="1">
            <a:spLocks noChangeArrowheads="1"/>
          </p:cNvSpPr>
          <p:nvPr/>
        </p:nvSpPr>
        <p:spPr bwMode="auto">
          <a:xfrm>
            <a:off x="595313" y="2928938"/>
            <a:ext cx="38592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(2) </a:t>
            </a:r>
            <a:r>
              <a:rPr lang="el-GR" altLang="zh-TW" sz="24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 </a:t>
            </a:r>
            <a:r>
              <a:rPr lang="en-US" altLang="zh-TW" sz="2400">
                <a:solidFill>
                  <a:schemeClr val="tx1"/>
                </a:solidFill>
              </a:rPr>
              <a:t>inside a conductor</a:t>
            </a:r>
          </a:p>
        </p:txBody>
      </p:sp>
      <p:sp>
        <p:nvSpPr>
          <p:cNvPr id="39952" name="Text Box 32"/>
          <p:cNvSpPr txBox="1">
            <a:spLocks noChangeArrowheads="1"/>
          </p:cNvSpPr>
          <p:nvPr/>
        </p:nvSpPr>
        <p:spPr bwMode="auto">
          <a:xfrm>
            <a:off x="595313" y="4214813"/>
            <a:ext cx="58150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(3) Any net charge resides on the surface</a:t>
            </a:r>
          </a:p>
        </p:txBody>
      </p:sp>
      <p:sp>
        <p:nvSpPr>
          <p:cNvPr id="39953" name="Text Box 32"/>
          <p:cNvSpPr txBox="1">
            <a:spLocks noChangeArrowheads="1"/>
          </p:cNvSpPr>
          <p:nvPr/>
        </p:nvSpPr>
        <p:spPr bwMode="auto">
          <a:xfrm>
            <a:off x="595313" y="4857750"/>
            <a:ext cx="5813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(4) V is constant, throughout a conductor.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51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3" name="Text Box 32"/>
          <p:cNvSpPr txBox="1">
            <a:spLocks noChangeArrowheads="1"/>
          </p:cNvSpPr>
          <p:nvPr/>
        </p:nvSpPr>
        <p:spPr bwMode="auto">
          <a:xfrm>
            <a:off x="319088" y="785813"/>
            <a:ext cx="878205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 dirty="0">
                <a:solidFill>
                  <a:schemeClr val="tx1"/>
                </a:solidFill>
              </a:rPr>
              <a:t>(5)     is perpendicular to the surface,  just outside a conductor.</a:t>
            </a:r>
          </a:p>
          <a:p>
            <a:pPr eaLnBrk="1" hangingPunct="1"/>
            <a:r>
              <a:rPr lang="en-US" altLang="zh-TW" sz="2400" dirty="0">
                <a:solidFill>
                  <a:schemeClr val="tx1"/>
                </a:solidFill>
              </a:rPr>
              <a:t>     Otherwise,      will move the free charge to make</a:t>
            </a:r>
          </a:p>
          <a:p>
            <a:pPr eaLnBrk="1" hangingPunct="1"/>
            <a:r>
              <a:rPr lang="en-US" altLang="zh-TW" sz="2400" dirty="0">
                <a:solidFill>
                  <a:schemeClr val="tx1"/>
                </a:solidFill>
              </a:rPr>
              <a:t>     in terms of energy, free charges staying on the surface have</a:t>
            </a:r>
          </a:p>
          <a:p>
            <a:pPr eaLnBrk="1" hangingPunct="1"/>
            <a:r>
              <a:rPr lang="en-US" altLang="zh-TW" sz="2400" dirty="0">
                <a:solidFill>
                  <a:schemeClr val="tx1"/>
                </a:solidFill>
              </a:rPr>
              <a:t>     a minimum energy.</a:t>
            </a:r>
          </a:p>
          <a:p>
            <a:pPr eaLnBrk="1" hangingPunct="1"/>
            <a:endParaRPr lang="en-US" altLang="zh-TW" sz="2400" dirty="0">
              <a:solidFill>
                <a:schemeClr val="tx1"/>
              </a:solidFill>
            </a:endParaRPr>
          </a:p>
          <a:p>
            <a:pPr eaLnBrk="1" hangingPunct="1"/>
            <a:endParaRPr lang="en-US" altLang="zh-TW" sz="2400" dirty="0">
              <a:solidFill>
                <a:schemeClr val="tx1"/>
              </a:solidFill>
            </a:endParaRPr>
          </a:p>
          <a:p>
            <a:pPr eaLnBrk="1" hangingPunct="1"/>
            <a:endParaRPr lang="en-US" altLang="zh-TW" sz="2400" dirty="0">
              <a:solidFill>
                <a:schemeClr val="tx1"/>
              </a:solidFill>
            </a:endParaRPr>
          </a:p>
        </p:txBody>
      </p:sp>
      <p:sp>
        <p:nvSpPr>
          <p:cNvPr id="40974" name="Text Box 23"/>
          <p:cNvSpPr txBox="1">
            <a:spLocks noChangeArrowheads="1"/>
          </p:cNvSpPr>
          <p:nvPr/>
        </p:nvSpPr>
        <p:spPr bwMode="auto">
          <a:xfrm>
            <a:off x="2720975" y="-315913"/>
            <a:ext cx="8161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</a:t>
            </a:r>
          </a:p>
        </p:txBody>
      </p:sp>
      <p:sp>
        <p:nvSpPr>
          <p:cNvPr id="40975" name="AutoShape 13"/>
          <p:cNvSpPr>
            <a:spLocks noChangeArrowheads="1"/>
          </p:cNvSpPr>
          <p:nvPr/>
        </p:nvSpPr>
        <p:spPr bwMode="auto">
          <a:xfrm>
            <a:off x="2182813" y="2643188"/>
            <a:ext cx="1055687" cy="1089025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grpSp>
        <p:nvGrpSpPr>
          <p:cNvPr id="40976" name="Group 6"/>
          <p:cNvGrpSpPr>
            <a:grpSpLocks/>
          </p:cNvGrpSpPr>
          <p:nvPr/>
        </p:nvGrpSpPr>
        <p:grpSpPr bwMode="auto">
          <a:xfrm>
            <a:off x="2124075" y="2928938"/>
            <a:ext cx="1543050" cy="460375"/>
            <a:chOff x="2632" y="3202"/>
            <a:chExt cx="870" cy="259"/>
          </a:xfrm>
        </p:grpSpPr>
        <p:sp>
          <p:nvSpPr>
            <p:cNvPr id="40982" name="Text Box 7"/>
            <p:cNvSpPr txBox="1">
              <a:spLocks noChangeArrowheads="1"/>
            </p:cNvSpPr>
            <p:nvPr/>
          </p:nvSpPr>
          <p:spPr bwMode="auto">
            <a:xfrm>
              <a:off x="2632" y="3202"/>
              <a:ext cx="698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uniform </a:t>
              </a:r>
            </a:p>
          </p:txBody>
        </p:sp>
        <p:graphicFrame>
          <p:nvGraphicFramePr>
            <p:cNvPr id="40972" name="Object 8"/>
            <p:cNvGraphicFramePr>
              <a:graphicFrameLocks/>
            </p:cNvGraphicFramePr>
            <p:nvPr/>
          </p:nvGraphicFramePr>
          <p:xfrm>
            <a:off x="3353" y="3283"/>
            <a:ext cx="149" cy="1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70" name="Equation" r:id="rId3" imgW="266400" imgH="215640" progId="Equation.DSMT4">
                    <p:embed/>
                  </p:oleObj>
                </mc:Choice>
                <mc:Fallback>
                  <p:oleObj name="Equation" r:id="rId3" imgW="266400" imgH="215640" progId="Equation.DSMT4">
                    <p:embed/>
                    <p:pic>
                      <p:nvPicPr>
                        <p:cNvPr id="0" name="Object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53" y="3283"/>
                          <a:ext cx="149" cy="12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0962" name="Object 9"/>
          <p:cNvGraphicFramePr>
            <a:graphicFrameLocks/>
          </p:cNvGraphicFramePr>
          <p:nvPr/>
        </p:nvGraphicFramePr>
        <p:xfrm>
          <a:off x="1630363" y="3879850"/>
          <a:ext cx="965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1" name="Equation" r:id="rId5" imgW="965160" imgH="406080" progId="Equation.DSMT4">
                  <p:embed/>
                </p:oleObj>
              </mc:Choice>
              <mc:Fallback>
                <p:oleObj name="Equation" r:id="rId5" imgW="965160" imgH="406080" progId="Equation.DSMT4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0363" y="3879850"/>
                        <a:ext cx="9652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3" name="Object 10"/>
          <p:cNvGraphicFramePr>
            <a:graphicFrameLocks/>
          </p:cNvGraphicFramePr>
          <p:nvPr/>
        </p:nvGraphicFramePr>
        <p:xfrm>
          <a:off x="2819400" y="3879850"/>
          <a:ext cx="990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2" name="Equation" r:id="rId7" imgW="990360" imgH="406080" progId="Equation.DSMT4">
                  <p:embed/>
                </p:oleObj>
              </mc:Choice>
              <mc:Fallback>
                <p:oleObj name="Equation" r:id="rId7" imgW="990360" imgH="406080" progId="Equation.DSMT4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879850"/>
                        <a:ext cx="9906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4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0602675"/>
              </p:ext>
            </p:extLst>
          </p:nvPr>
        </p:nvGraphicFramePr>
        <p:xfrm>
          <a:off x="4740275" y="3200857"/>
          <a:ext cx="24638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3" name="Equation" r:id="rId9" imgW="2463480" imgH="965160" progId="Equation.DSMT4">
                  <p:embed/>
                </p:oleObj>
              </mc:Choice>
              <mc:Fallback>
                <p:oleObj name="Equation" r:id="rId9" imgW="2463480" imgH="965160" progId="Equation.DSMT4">
                  <p:embed/>
                  <p:pic>
                    <p:nvPicPr>
                      <p:cNvPr id="0" name="Object 11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0275" y="3200857"/>
                        <a:ext cx="2463800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977" name="Group 12"/>
          <p:cNvGrpSpPr>
            <a:grpSpLocks/>
          </p:cNvGrpSpPr>
          <p:nvPr/>
        </p:nvGrpSpPr>
        <p:grpSpPr bwMode="auto">
          <a:xfrm>
            <a:off x="2159000" y="4625975"/>
            <a:ext cx="1489075" cy="1089025"/>
            <a:chOff x="3968" y="2688"/>
            <a:chExt cx="813" cy="556"/>
          </a:xfrm>
        </p:grpSpPr>
        <p:sp>
          <p:nvSpPr>
            <p:cNvPr id="40980" name="AutoShape 13"/>
            <p:cNvSpPr>
              <a:spLocks noChangeArrowheads="1"/>
            </p:cNvSpPr>
            <p:nvPr/>
          </p:nvSpPr>
          <p:spPr bwMode="auto">
            <a:xfrm>
              <a:off x="3984" y="2688"/>
              <a:ext cx="577" cy="556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graphicFrame>
          <p:nvGraphicFramePr>
            <p:cNvPr id="40971" name="Object 14"/>
            <p:cNvGraphicFramePr>
              <a:graphicFrameLocks/>
            </p:cNvGraphicFramePr>
            <p:nvPr/>
          </p:nvGraphicFramePr>
          <p:xfrm>
            <a:off x="4653" y="2913"/>
            <a:ext cx="128" cy="1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74" name="Equation" r:id="rId11" imgW="253800" imgH="291960" progId="Equation.DSMT4">
                    <p:embed/>
                  </p:oleObj>
                </mc:Choice>
                <mc:Fallback>
                  <p:oleObj name="Equation" r:id="rId11" imgW="253800" imgH="291960" progId="Equation.DSMT4">
                    <p:embed/>
                    <p:pic>
                      <p:nvPicPr>
                        <p:cNvPr id="0" name="Object 1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3" y="2913"/>
                          <a:ext cx="128" cy="1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981" name="Text Box 15"/>
            <p:cNvSpPr txBox="1">
              <a:spLocks noChangeArrowheads="1"/>
            </p:cNvSpPr>
            <p:nvPr/>
          </p:nvSpPr>
          <p:spPr bwMode="auto">
            <a:xfrm>
              <a:off x="3968" y="2830"/>
              <a:ext cx="80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uniform </a:t>
              </a:r>
            </a:p>
          </p:txBody>
        </p:sp>
      </p:grpSp>
      <p:grpSp>
        <p:nvGrpSpPr>
          <p:cNvPr id="40978" name="Group 16"/>
          <p:cNvGrpSpPr>
            <a:grpSpLocks/>
          </p:cNvGrpSpPr>
          <p:nvPr/>
        </p:nvGrpSpPr>
        <p:grpSpPr bwMode="auto">
          <a:xfrm>
            <a:off x="1600200" y="5897563"/>
            <a:ext cx="2251075" cy="460375"/>
            <a:chOff x="3454" y="3338"/>
            <a:chExt cx="1372" cy="239"/>
          </a:xfrm>
        </p:grpSpPr>
        <p:graphicFrame>
          <p:nvGraphicFramePr>
            <p:cNvPr id="40969" name="Object 17"/>
            <p:cNvGraphicFramePr>
              <a:graphicFrameLocks/>
            </p:cNvGraphicFramePr>
            <p:nvPr/>
          </p:nvGraphicFramePr>
          <p:xfrm>
            <a:off x="3454" y="3338"/>
            <a:ext cx="588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75" name="Equation" r:id="rId13" imgW="965160" imgH="406080" progId="Equation.DSMT4">
                    <p:embed/>
                  </p:oleObj>
                </mc:Choice>
                <mc:Fallback>
                  <p:oleObj name="Equation" r:id="rId13" imgW="965160" imgH="406080" progId="Equation.DSMT4">
                    <p:embed/>
                    <p:pic>
                      <p:nvPicPr>
                        <p:cNvPr id="0" name="Object 1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4" y="3338"/>
                          <a:ext cx="588" cy="21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70" name="Object 18"/>
            <p:cNvGraphicFramePr>
              <a:graphicFrameLocks/>
            </p:cNvGraphicFramePr>
            <p:nvPr/>
          </p:nvGraphicFramePr>
          <p:xfrm>
            <a:off x="4191" y="3340"/>
            <a:ext cx="635" cy="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76" name="Equation" r:id="rId15" imgW="1041120" imgH="457200" progId="Equation.DSMT4">
                    <p:embed/>
                  </p:oleObj>
                </mc:Choice>
                <mc:Fallback>
                  <p:oleObj name="Equation" r:id="rId15" imgW="1041120" imgH="457200" progId="Equation.DSMT4">
                    <p:embed/>
                    <p:pic>
                      <p:nvPicPr>
                        <p:cNvPr id="0" name="Object 1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1" y="3340"/>
                          <a:ext cx="635" cy="2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0965" name="Object 19"/>
          <p:cNvGraphicFramePr>
            <a:graphicFrameLocks/>
          </p:cNvGraphicFramePr>
          <p:nvPr/>
        </p:nvGraphicFramePr>
        <p:xfrm>
          <a:off x="4740275" y="4786313"/>
          <a:ext cx="26416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7" name="Equation" r:id="rId17" imgW="2641320" imgH="965160" progId="Equation.DSMT4">
                  <p:embed/>
                </p:oleObj>
              </mc:Choice>
              <mc:Fallback>
                <p:oleObj name="Equation" r:id="rId17" imgW="2641320" imgH="965160" progId="Equation.DSMT4">
                  <p:embed/>
                  <p:pic>
                    <p:nvPicPr>
                      <p:cNvPr id="0" name="Object 19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0275" y="4786313"/>
                        <a:ext cx="2641600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9" name="Rectangle 20"/>
          <p:cNvSpPr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2.5.1 (2)</a:t>
            </a:r>
            <a:endParaRPr lang="en-US" altLang="zh-TW">
              <a:solidFill>
                <a:schemeClr val="tx1"/>
              </a:solidFill>
            </a:endParaRPr>
          </a:p>
        </p:txBody>
      </p:sp>
      <p:graphicFrame>
        <p:nvGraphicFramePr>
          <p:cNvPr id="40966" name="Object 22"/>
          <p:cNvGraphicFramePr>
            <a:graphicFrameLocks/>
          </p:cNvGraphicFramePr>
          <p:nvPr/>
        </p:nvGraphicFramePr>
        <p:xfrm>
          <a:off x="849313" y="798513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8" name="Equation" r:id="rId19" imgW="266400" imgH="342720" progId="Equation.DSMT4">
                  <p:embed/>
                </p:oleObj>
              </mc:Choice>
              <mc:Fallback>
                <p:oleObj name="Equation" r:id="rId19" imgW="266400" imgH="342720" progId="Equation.DSMT4">
                  <p:embed/>
                  <p:pic>
                    <p:nvPicPr>
                      <p:cNvPr id="0" name="Object 22"/>
                      <p:cNvPicPr>
                        <a:picLocks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313" y="798513"/>
                        <a:ext cx="2667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7" name="Object 28"/>
          <p:cNvGraphicFramePr>
            <a:graphicFrameLocks/>
          </p:cNvGraphicFramePr>
          <p:nvPr/>
        </p:nvGraphicFramePr>
        <p:xfrm>
          <a:off x="2360613" y="1146175"/>
          <a:ext cx="3429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9" name="Equation" r:id="rId21" imgW="342720" imgH="482400" progId="Equation.DSMT4">
                  <p:embed/>
                </p:oleObj>
              </mc:Choice>
              <mc:Fallback>
                <p:oleObj name="Equation" r:id="rId21" imgW="342720" imgH="482400" progId="Equation.DSMT4">
                  <p:embed/>
                  <p:pic>
                    <p:nvPicPr>
                      <p:cNvPr id="0" name="Object 28"/>
                      <p:cNvPicPr>
                        <a:picLocks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0613" y="1146175"/>
                        <a:ext cx="3429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8" name="Object 27"/>
          <p:cNvGraphicFramePr>
            <a:graphicFrameLocks/>
          </p:cNvGraphicFramePr>
          <p:nvPr/>
        </p:nvGraphicFramePr>
        <p:xfrm>
          <a:off x="7415213" y="1146175"/>
          <a:ext cx="8509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0" name="Equation" r:id="rId23" imgW="850680" imgH="482400" progId="Equation.DSMT4">
                  <p:embed/>
                </p:oleObj>
              </mc:Choice>
              <mc:Fallback>
                <p:oleObj name="Equation" r:id="rId23" imgW="850680" imgH="482400" progId="Equation.DSMT4">
                  <p:embed/>
                  <p:pic>
                    <p:nvPicPr>
                      <p:cNvPr id="0" name="Object 27"/>
                      <p:cNvPicPr>
                        <a:picLocks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5213" y="1146175"/>
                        <a:ext cx="8509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52</a:t>
            </a:fld>
            <a:endParaRPr lang="en-US" altLang="zh-TW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669217" y="2300625"/>
            <a:ext cx="2605916" cy="685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15"/>
          <p:cNvGraphicFramePr>
            <a:graphicFrameLocks/>
          </p:cNvGraphicFramePr>
          <p:nvPr/>
        </p:nvGraphicFramePr>
        <p:xfrm>
          <a:off x="971550" y="4578350"/>
          <a:ext cx="2981325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5" name="Equation" r:id="rId3" imgW="2984400" imgH="1422360" progId="Equation.DSMT4">
                  <p:embed/>
                </p:oleObj>
              </mc:Choice>
              <mc:Fallback>
                <p:oleObj name="Equation" r:id="rId3" imgW="2984400" imgH="1422360" progId="Equation.DSMT4">
                  <p:embed/>
                  <p:pic>
                    <p:nvPicPr>
                      <p:cNvPr id="0" name="Objec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4578350"/>
                        <a:ext cx="2981325" cy="142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Text Box 2"/>
          <p:cNvSpPr txBox="1">
            <a:spLocks noChangeArrowheads="1"/>
          </p:cNvSpPr>
          <p:nvPr/>
        </p:nvSpPr>
        <p:spPr bwMode="auto">
          <a:xfrm>
            <a:off x="128588" y="762000"/>
            <a:ext cx="94710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Example :  A point charge </a:t>
            </a:r>
            <a:r>
              <a:rPr lang="en-US" altLang="zh-TW" sz="2400" i="1" dirty="0">
                <a:solidFill>
                  <a:schemeClr val="tx1"/>
                </a:solidFill>
                <a:latin typeface="+mn-lt"/>
                <a:ea typeface="新細明體" charset="-120"/>
              </a:rPr>
              <a:t>q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 at the center of a spherical conducting </a:t>
            </a:r>
          </a:p>
          <a:p>
            <a:pPr>
              <a:defRPr/>
            </a:pP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                  shell. How much induced charge will accumulate there? </a:t>
            </a:r>
          </a:p>
        </p:txBody>
      </p:sp>
      <p:sp>
        <p:nvSpPr>
          <p:cNvPr id="41992" name="Text Box 3"/>
          <p:cNvSpPr txBox="1">
            <a:spLocks noChangeArrowheads="1"/>
          </p:cNvSpPr>
          <p:nvPr/>
        </p:nvSpPr>
        <p:spPr bwMode="auto">
          <a:xfrm>
            <a:off x="708025" y="3467100"/>
            <a:ext cx="2959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charge conservation</a:t>
            </a:r>
          </a:p>
        </p:txBody>
      </p:sp>
      <p:graphicFrame>
        <p:nvGraphicFramePr>
          <p:cNvPr id="41987" name="Object 4"/>
          <p:cNvGraphicFramePr>
            <a:graphicFrameLocks/>
          </p:cNvGraphicFramePr>
          <p:nvPr/>
        </p:nvGraphicFramePr>
        <p:xfrm>
          <a:off x="952500" y="3922713"/>
          <a:ext cx="28956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6" name="Equation" r:id="rId5" imgW="2895480" imgH="583920" progId="Equation.DSMT4">
                  <p:embed/>
                </p:oleObj>
              </mc:Choice>
              <mc:Fallback>
                <p:oleObj name="Equation" r:id="rId5" imgW="2895480" imgH="58392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3922713"/>
                        <a:ext cx="28956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8" name="Object 5"/>
          <p:cNvGraphicFramePr>
            <a:graphicFrameLocks/>
          </p:cNvGraphicFramePr>
          <p:nvPr/>
        </p:nvGraphicFramePr>
        <p:xfrm>
          <a:off x="4651375" y="3876675"/>
          <a:ext cx="15875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7" name="Equation" r:id="rId7" imgW="1587240" imgH="838080" progId="Equation.DSMT4">
                  <p:embed/>
                </p:oleObj>
              </mc:Choice>
              <mc:Fallback>
                <p:oleObj name="Equation" r:id="rId7" imgW="1587240" imgH="83808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375" y="3876675"/>
                        <a:ext cx="15875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6"/>
          <p:cNvGraphicFramePr>
            <a:graphicFrameLocks/>
          </p:cNvGraphicFramePr>
          <p:nvPr/>
        </p:nvGraphicFramePr>
        <p:xfrm>
          <a:off x="952500" y="2214563"/>
          <a:ext cx="22606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8" name="Equation" r:id="rId9" imgW="2260440" imgH="1002960" progId="Equation.DSMT4">
                  <p:embed/>
                </p:oleObj>
              </mc:Choice>
              <mc:Fallback>
                <p:oleObj name="Equation" r:id="rId9" imgW="2260440" imgH="1002960" progId="Equation.DSMT4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2214563"/>
                        <a:ext cx="2260600" cy="100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0" name="Object 7"/>
          <p:cNvGraphicFramePr>
            <a:graphicFrameLocks/>
          </p:cNvGraphicFramePr>
          <p:nvPr/>
        </p:nvGraphicFramePr>
        <p:xfrm>
          <a:off x="4624388" y="2590800"/>
          <a:ext cx="18288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9" name="Equation" r:id="rId11" imgW="1828800" imgH="838080" progId="Equation.DSMT4">
                  <p:embed/>
                </p:oleObj>
              </mc:Choice>
              <mc:Fallback>
                <p:oleObj name="Equation" r:id="rId11" imgW="1828800" imgH="83808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4388" y="2590800"/>
                        <a:ext cx="18288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3" name="Text Box 8"/>
          <p:cNvSpPr txBox="1">
            <a:spLocks noChangeArrowheads="1"/>
          </p:cNvSpPr>
          <p:nvPr/>
        </p:nvSpPr>
        <p:spPr bwMode="auto">
          <a:xfrm>
            <a:off x="3109913" y="13382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tx1"/>
              </a:solidFill>
            </a:endParaRPr>
          </a:p>
        </p:txBody>
      </p:sp>
      <p:sp>
        <p:nvSpPr>
          <p:cNvPr id="41994" name="Text Box 9"/>
          <p:cNvSpPr txBox="1">
            <a:spLocks noChangeArrowheads="1"/>
          </p:cNvSpPr>
          <p:nvPr/>
        </p:nvSpPr>
        <p:spPr bwMode="auto">
          <a:xfrm>
            <a:off x="6996113" y="29384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zh-TW" sz="2400">
              <a:solidFill>
                <a:schemeClr val="tx1"/>
              </a:solidFill>
            </a:endParaRP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2595563" y="2181225"/>
            <a:ext cx="1520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2400" i="1" dirty="0">
                <a:solidFill>
                  <a:schemeClr val="tx1"/>
                </a:solidFill>
                <a:latin typeface="+mn-lt"/>
                <a:ea typeface="新細明體" charset="-120"/>
              </a:rPr>
              <a:t>q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 induced</a:t>
            </a:r>
          </a:p>
        </p:txBody>
      </p:sp>
      <p:sp>
        <p:nvSpPr>
          <p:cNvPr id="41996" name="Line 12"/>
          <p:cNvSpPr>
            <a:spLocks noChangeShapeType="1"/>
          </p:cNvSpPr>
          <p:nvPr/>
        </p:nvSpPr>
        <p:spPr bwMode="auto">
          <a:xfrm flipV="1">
            <a:off x="2452688" y="25908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1997" name="Picture 13" descr="D:\ACDSee32\WINZIP\2.44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088" y="2232025"/>
            <a:ext cx="2744787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128588" y="1600200"/>
            <a:ext cx="14684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/>
              <a:t>Solution :</a:t>
            </a:r>
          </a:p>
        </p:txBody>
      </p:sp>
      <p:sp>
        <p:nvSpPr>
          <p:cNvPr id="41999" name="Rectangle 16"/>
          <p:cNvSpPr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2.5.1 (3)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53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0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3765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2.5.2 Induced Charge</a:t>
            </a:r>
          </a:p>
        </p:txBody>
      </p:sp>
      <p:sp>
        <p:nvSpPr>
          <p:cNvPr id="43021" name="Rectangle 3"/>
          <p:cNvSpPr>
            <a:spLocks noChangeArrowheads="1"/>
          </p:cNvSpPr>
          <p:nvPr/>
        </p:nvSpPr>
        <p:spPr bwMode="auto">
          <a:xfrm>
            <a:off x="344488" y="642938"/>
            <a:ext cx="119665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Example 2.9   Within the cavity is a charge </a:t>
            </a:r>
            <a:r>
              <a:rPr lang="en-US" altLang="zh-TW" sz="2400" i="1" dirty="0">
                <a:solidFill>
                  <a:schemeClr val="tx1"/>
                </a:solidFill>
                <a:latin typeface="+mn-lt"/>
                <a:ea typeface="新細明體" charset="-120"/>
              </a:rPr>
              <a:t>+q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.</a:t>
            </a:r>
          </a:p>
          <a:p>
            <a:pPr>
              <a:defRPr/>
            </a:pP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                       What is the field outside  the sphere? </a:t>
            </a:r>
          </a:p>
        </p:txBody>
      </p:sp>
      <p:sp>
        <p:nvSpPr>
          <p:cNvPr id="43022" name="Text Box 4"/>
          <p:cNvSpPr txBox="1">
            <a:spLocks noChangeArrowheads="1"/>
          </p:cNvSpPr>
          <p:nvPr/>
        </p:nvSpPr>
        <p:spPr bwMode="auto">
          <a:xfrm>
            <a:off x="952500" y="1428750"/>
            <a:ext cx="5300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2400" i="1" dirty="0">
                <a:solidFill>
                  <a:schemeClr val="tx1"/>
                </a:solidFill>
                <a:latin typeface="+mn-lt"/>
                <a:ea typeface="新細明體" charset="-120"/>
              </a:rPr>
              <a:t>-q 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distributes to shield </a:t>
            </a:r>
            <a:r>
              <a:rPr lang="en-US" altLang="zh-TW" sz="2400" i="1" dirty="0">
                <a:solidFill>
                  <a:schemeClr val="tx1"/>
                </a:solidFill>
                <a:latin typeface="+mn-lt"/>
                <a:ea typeface="新細明體" charset="-120"/>
              </a:rPr>
              <a:t>q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 and to make </a:t>
            </a:r>
          </a:p>
        </p:txBody>
      </p:sp>
      <p:graphicFrame>
        <p:nvGraphicFramePr>
          <p:cNvPr id="43010" name="Object 0"/>
          <p:cNvGraphicFramePr>
            <a:graphicFrameLocks/>
          </p:cNvGraphicFramePr>
          <p:nvPr/>
        </p:nvGraphicFramePr>
        <p:xfrm>
          <a:off x="6096000" y="1500188"/>
          <a:ext cx="965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00" name="Equation" r:id="rId3" imgW="965160" imgH="406080" progId="Equation.DSMT4">
                  <p:embed/>
                </p:oleObj>
              </mc:Choice>
              <mc:Fallback>
                <p:oleObj name="Equation" r:id="rId3" imgW="965160" imgH="40608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500188"/>
                        <a:ext cx="9652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3" name="Text Box 6"/>
          <p:cNvSpPr txBox="1">
            <a:spLocks noChangeArrowheads="1"/>
          </p:cNvSpPr>
          <p:nvPr/>
        </p:nvSpPr>
        <p:spPr bwMode="auto">
          <a:xfrm>
            <a:off x="952500" y="1928813"/>
            <a:ext cx="75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i.e., </a:t>
            </a:r>
          </a:p>
        </p:txBody>
      </p:sp>
      <p:graphicFrame>
        <p:nvGraphicFramePr>
          <p:cNvPr id="43011" name="Object 1"/>
          <p:cNvGraphicFramePr>
            <a:graphicFrameLocks/>
          </p:cNvGraphicFramePr>
          <p:nvPr/>
        </p:nvGraphicFramePr>
        <p:xfrm>
          <a:off x="1595438" y="2000250"/>
          <a:ext cx="24765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01" name="Equation" r:id="rId5" imgW="2476440" imgH="457200" progId="Equation.DSMT4">
                  <p:embed/>
                </p:oleObj>
              </mc:Choice>
              <mc:Fallback>
                <p:oleObj name="Equation" r:id="rId5" imgW="2476440" imgH="45720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5438" y="2000250"/>
                        <a:ext cx="24765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4" name="Text Box 8"/>
          <p:cNvSpPr txBox="1">
            <a:spLocks noChangeArrowheads="1"/>
          </p:cNvSpPr>
          <p:nvPr/>
        </p:nvSpPr>
        <p:spPr bwMode="auto">
          <a:xfrm>
            <a:off x="930275" y="2455863"/>
            <a:ext cx="5740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from charge conservation and symmetry.</a:t>
            </a:r>
          </a:p>
          <a:p>
            <a:pPr>
              <a:defRPr/>
            </a:pPr>
            <a:r>
              <a:rPr lang="en-US" altLang="zh-TW" sz="2400" i="1" dirty="0">
                <a:solidFill>
                  <a:schemeClr val="tx1"/>
                </a:solidFill>
                <a:latin typeface="+mn-lt"/>
                <a:ea typeface="新細明體" charset="-120"/>
              </a:rPr>
              <a:t>+q 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uniformly distributes at the surface</a:t>
            </a:r>
          </a:p>
        </p:txBody>
      </p:sp>
      <p:graphicFrame>
        <p:nvGraphicFramePr>
          <p:cNvPr id="43012" name="Object 2"/>
          <p:cNvGraphicFramePr>
            <a:graphicFrameLocks/>
          </p:cNvGraphicFramePr>
          <p:nvPr/>
        </p:nvGraphicFramePr>
        <p:xfrm>
          <a:off x="882650" y="3346450"/>
          <a:ext cx="26162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02" name="Equation" r:id="rId7" imgW="2616120" imgH="876240" progId="Equation.DSMT4">
                  <p:embed/>
                </p:oleObj>
              </mc:Choice>
              <mc:Fallback>
                <p:oleObj name="Equation" r:id="rId7" imgW="2616120" imgH="87624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2650" y="3346450"/>
                        <a:ext cx="26162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3" name="Object 3"/>
          <p:cNvGraphicFramePr>
            <a:graphicFrameLocks noChangeAspect="1"/>
          </p:cNvGraphicFramePr>
          <p:nvPr/>
        </p:nvGraphicFramePr>
        <p:xfrm>
          <a:off x="8032750" y="3513138"/>
          <a:ext cx="14287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03" name="方程式" r:id="rId9" imgW="177480" imgH="368280" progId="Equation.3">
                  <p:embed/>
                </p:oleObj>
              </mc:Choice>
              <mc:Fallback>
                <p:oleObj name="方程式" r:id="rId9" imgW="177480" imgH="3682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2750" y="3513138"/>
                        <a:ext cx="142875" cy="33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4" name="Object 4"/>
          <p:cNvGraphicFramePr>
            <a:graphicFrameLocks noChangeAspect="1"/>
          </p:cNvGraphicFramePr>
          <p:nvPr/>
        </p:nvGraphicFramePr>
        <p:xfrm>
          <a:off x="8032750" y="3513138"/>
          <a:ext cx="14287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04" name="方程式" r:id="rId11" imgW="177480" imgH="368280" progId="Equation.3">
                  <p:embed/>
                </p:oleObj>
              </mc:Choice>
              <mc:Fallback>
                <p:oleObj name="方程式" r:id="rId11" imgW="177480" imgH="3682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2750" y="3513138"/>
                        <a:ext cx="142875" cy="33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5" name="Object 5"/>
          <p:cNvGraphicFramePr>
            <a:graphicFrameLocks noChangeAspect="1"/>
          </p:cNvGraphicFramePr>
          <p:nvPr/>
        </p:nvGraphicFramePr>
        <p:xfrm>
          <a:off x="6646863" y="3657600"/>
          <a:ext cx="14287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05" name="方程式" r:id="rId12" imgW="177480" imgH="368280" progId="Equation.3">
                  <p:embed/>
                </p:oleObj>
              </mc:Choice>
              <mc:Fallback>
                <p:oleObj name="方程式" r:id="rId12" imgW="177480" imgH="3682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863" y="3657600"/>
                        <a:ext cx="142875" cy="33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5" name="Text Box 13"/>
          <p:cNvSpPr txBox="1">
            <a:spLocks noChangeArrowheads="1"/>
          </p:cNvSpPr>
          <p:nvPr/>
        </p:nvSpPr>
        <p:spPr bwMode="auto">
          <a:xfrm>
            <a:off x="5951538" y="4695825"/>
            <a:ext cx="3394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2400" i="1" dirty="0" err="1">
                <a:solidFill>
                  <a:schemeClr val="tx1"/>
                </a:solidFill>
                <a:latin typeface="+mn-lt"/>
                <a:ea typeface="新細明體" charset="-120"/>
              </a:rPr>
              <a:t>a,b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 are arbitrary chosen</a:t>
            </a:r>
          </a:p>
        </p:txBody>
      </p:sp>
      <p:graphicFrame>
        <p:nvGraphicFramePr>
          <p:cNvPr id="43016" name="Object 6"/>
          <p:cNvGraphicFramePr>
            <a:graphicFrameLocks/>
          </p:cNvGraphicFramePr>
          <p:nvPr/>
        </p:nvGraphicFramePr>
        <p:xfrm>
          <a:off x="3810000" y="3948113"/>
          <a:ext cx="1638300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06" name="Equation" r:id="rId13" imgW="1638000" imgH="1409400" progId="Equation.DSMT4">
                  <p:embed/>
                </p:oleObj>
              </mc:Choice>
              <mc:Fallback>
                <p:oleObj name="Equation" r:id="rId13" imgW="1638000" imgH="1409400" progId="Equation.DSMT4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948113"/>
                        <a:ext cx="1638300" cy="1409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7" name="Object 7"/>
          <p:cNvGraphicFramePr>
            <a:graphicFrameLocks/>
          </p:cNvGraphicFramePr>
          <p:nvPr/>
        </p:nvGraphicFramePr>
        <p:xfrm>
          <a:off x="3852863" y="5381625"/>
          <a:ext cx="16002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07" name="Equation" r:id="rId15" imgW="1600200" imgH="495000" progId="Equation.DSMT4">
                  <p:embed/>
                </p:oleObj>
              </mc:Choice>
              <mc:Fallback>
                <p:oleObj name="Equation" r:id="rId15" imgW="1600200" imgH="49500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2863" y="5381625"/>
                        <a:ext cx="1600200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026" name="Group 17"/>
          <p:cNvGrpSpPr>
            <a:grpSpLocks/>
          </p:cNvGrpSpPr>
          <p:nvPr/>
        </p:nvGrpSpPr>
        <p:grpSpPr bwMode="auto">
          <a:xfrm>
            <a:off x="3513138" y="5943600"/>
            <a:ext cx="5551487" cy="493713"/>
            <a:chOff x="528" y="3600"/>
            <a:chExt cx="3262" cy="311"/>
          </a:xfrm>
        </p:grpSpPr>
        <p:sp>
          <p:nvSpPr>
            <p:cNvPr id="43028" name="Text Box 18"/>
            <p:cNvSpPr txBox="1">
              <a:spLocks noChangeArrowheads="1"/>
            </p:cNvSpPr>
            <p:nvPr/>
          </p:nvSpPr>
          <p:spPr bwMode="auto">
            <a:xfrm>
              <a:off x="2448" y="3623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zh-TW" sz="2400">
                <a:solidFill>
                  <a:schemeClr val="tx1"/>
                </a:solidFill>
              </a:endParaRPr>
            </a:p>
          </p:txBody>
        </p:sp>
        <p:graphicFrame>
          <p:nvGraphicFramePr>
            <p:cNvPr id="43018" name="Object 8"/>
            <p:cNvGraphicFramePr>
              <a:graphicFrameLocks noChangeAspect="1"/>
            </p:cNvGraphicFramePr>
            <p:nvPr/>
          </p:nvGraphicFramePr>
          <p:xfrm>
            <a:off x="528" y="3642"/>
            <a:ext cx="192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208" name="Equation" r:id="rId17" imgW="228600" imgH="215640" progId="Equation.DSMT4">
                    <p:embed/>
                  </p:oleObj>
                </mc:Choice>
                <mc:Fallback>
                  <p:oleObj name="Equation" r:id="rId17" imgW="228600" imgH="215640" progId="Equation.DSMT4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3642"/>
                          <a:ext cx="192" cy="2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29" name="Text Box 20"/>
            <p:cNvSpPr txBox="1">
              <a:spLocks noChangeArrowheads="1"/>
            </p:cNvSpPr>
            <p:nvPr/>
          </p:nvSpPr>
          <p:spPr bwMode="auto">
            <a:xfrm>
              <a:off x="720" y="3600"/>
              <a:ext cx="2975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a Faraday cage can shield out stray</a:t>
              </a:r>
            </a:p>
          </p:txBody>
        </p:sp>
        <p:graphicFrame>
          <p:nvGraphicFramePr>
            <p:cNvPr id="43019" name="Object 9"/>
            <p:cNvGraphicFramePr>
              <a:graphicFrameLocks/>
            </p:cNvGraphicFramePr>
            <p:nvPr/>
          </p:nvGraphicFramePr>
          <p:xfrm>
            <a:off x="3641" y="3614"/>
            <a:ext cx="149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209" name="Equation" r:id="rId19" imgW="266400" imgH="342720" progId="Equation.DSMT4">
                    <p:embed/>
                  </p:oleObj>
                </mc:Choice>
                <mc:Fallback>
                  <p:oleObj name="Equation" r:id="rId19" imgW="266400" imgH="342720" progId="Equation.DSMT4">
                    <p:embed/>
                    <p:pic>
                      <p:nvPicPr>
                        <p:cNvPr id="0" name="Object 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1" y="3614"/>
                          <a:ext cx="149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3027" name="Picture 22" descr="D:\ACDSee32\WINZIP\2.47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284663"/>
            <a:ext cx="2592388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54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1" name="Text Box 2"/>
          <p:cNvSpPr txBox="1">
            <a:spLocks noChangeArrowheads="1"/>
          </p:cNvSpPr>
          <p:nvPr/>
        </p:nvSpPr>
        <p:spPr bwMode="auto">
          <a:xfrm>
            <a:off x="304800" y="-50800"/>
            <a:ext cx="72659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2.5.3  The Surface Charge on a Conductor</a:t>
            </a:r>
          </a:p>
        </p:txBody>
      </p:sp>
      <p:graphicFrame>
        <p:nvGraphicFramePr>
          <p:cNvPr id="44035" name="Object 1"/>
          <p:cNvGraphicFramePr>
            <a:graphicFrameLocks/>
          </p:cNvGraphicFramePr>
          <p:nvPr/>
        </p:nvGraphicFramePr>
        <p:xfrm>
          <a:off x="398463" y="703263"/>
          <a:ext cx="2970212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59" name="Equation" r:id="rId3" imgW="2971800" imgH="876240" progId="Equation.DSMT4">
                  <p:embed/>
                </p:oleObj>
              </mc:Choice>
              <mc:Fallback>
                <p:oleObj name="Equation" r:id="rId3" imgW="2971800" imgH="87624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63" y="703263"/>
                        <a:ext cx="2970212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6" name="Object 2"/>
          <p:cNvGraphicFramePr>
            <a:graphicFrameLocks/>
          </p:cNvGraphicFramePr>
          <p:nvPr/>
        </p:nvGraphicFramePr>
        <p:xfrm>
          <a:off x="412750" y="1841500"/>
          <a:ext cx="3175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60" name="Equation" r:id="rId5" imgW="3174840" imgH="444240" progId="Equation.DSMT4">
                  <p:embed/>
                </p:oleObj>
              </mc:Choice>
              <mc:Fallback>
                <p:oleObj name="Equation" r:id="rId5" imgW="3174840" imgH="44424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" y="1841500"/>
                        <a:ext cx="31750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7" name="Object 3"/>
          <p:cNvGraphicFramePr>
            <a:graphicFrameLocks/>
          </p:cNvGraphicFramePr>
          <p:nvPr/>
        </p:nvGraphicFramePr>
        <p:xfrm>
          <a:off x="400050" y="2544763"/>
          <a:ext cx="30607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61" name="Equation" r:id="rId7" imgW="3060360" imgH="876240" progId="Equation.DSMT4">
                  <p:embed/>
                </p:oleObj>
              </mc:Choice>
              <mc:Fallback>
                <p:oleObj name="Equation" r:id="rId7" imgW="3060360" imgH="87624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2544763"/>
                        <a:ext cx="30607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8" name="Object 4"/>
          <p:cNvGraphicFramePr>
            <a:graphicFrameLocks/>
          </p:cNvGraphicFramePr>
          <p:nvPr/>
        </p:nvGraphicFramePr>
        <p:xfrm>
          <a:off x="5130800" y="2571750"/>
          <a:ext cx="14097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62" name="Equation" r:id="rId9" imgW="1409400" imgH="876240" progId="Equation.DSMT4">
                  <p:embed/>
                </p:oleObj>
              </mc:Choice>
              <mc:Fallback>
                <p:oleObj name="Equation" r:id="rId9" imgW="1409400" imgH="87624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00" y="2571750"/>
                        <a:ext cx="14097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2" name="Rectangle 8"/>
          <p:cNvSpPr>
            <a:spLocks noChangeArrowheads="1"/>
          </p:cNvSpPr>
          <p:nvPr/>
        </p:nvSpPr>
        <p:spPr bwMode="auto">
          <a:xfrm>
            <a:off x="4754563" y="2428875"/>
            <a:ext cx="2143125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graphicFrame>
        <p:nvGraphicFramePr>
          <p:cNvPr id="44039" name="Object 5"/>
          <p:cNvGraphicFramePr>
            <a:graphicFrameLocks noChangeAspect="1"/>
          </p:cNvGraphicFramePr>
          <p:nvPr/>
        </p:nvGraphicFramePr>
        <p:xfrm>
          <a:off x="4954588" y="5003800"/>
          <a:ext cx="17621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63" name="方程式" r:id="rId11" imgW="177480" imgH="368280" progId="Equation.3">
                  <p:embed/>
                </p:oleObj>
              </mc:Choice>
              <mc:Fallback>
                <p:oleObj name="方程式" r:id="rId11" imgW="177480" imgH="3682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4588" y="5003800"/>
                        <a:ext cx="176212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0" name="Object 6"/>
          <p:cNvGraphicFramePr>
            <a:graphicFrameLocks noChangeAspect="1"/>
          </p:cNvGraphicFramePr>
          <p:nvPr/>
        </p:nvGraphicFramePr>
        <p:xfrm>
          <a:off x="3810000" y="3124200"/>
          <a:ext cx="176213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64" name="方程式" r:id="rId13" imgW="177480" imgH="368280" progId="Equation.3">
                  <p:embed/>
                </p:oleObj>
              </mc:Choice>
              <mc:Fallback>
                <p:oleObj name="方程式" r:id="rId13" imgW="177480" imgH="3682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176213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3" name="Text Box 16"/>
          <p:cNvSpPr txBox="1">
            <a:spLocks noChangeArrowheads="1"/>
          </p:cNvSpPr>
          <p:nvPr/>
        </p:nvSpPr>
        <p:spPr bwMode="auto">
          <a:xfrm>
            <a:off x="381000" y="3714750"/>
            <a:ext cx="4119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if we know </a:t>
            </a:r>
            <a:r>
              <a:rPr lang="en-US" altLang="zh-TW" sz="2400" i="1">
                <a:solidFill>
                  <a:schemeClr val="tx1"/>
                </a:solidFill>
              </a:rPr>
              <a:t>V</a:t>
            </a:r>
            <a:r>
              <a:rPr lang="en-US" altLang="zh-TW" sz="2400">
                <a:solidFill>
                  <a:schemeClr val="tx1"/>
                </a:solidFill>
              </a:rPr>
              <a:t>, we can get </a:t>
            </a:r>
            <a:r>
              <a:rPr lang="en-US" altLang="zh-TW" sz="2400">
                <a:solidFill>
                  <a:schemeClr val="tx1"/>
                </a:solidFill>
                <a:latin typeface="Symbol" panose="05050102010706020507" pitchFamily="18" charset="2"/>
              </a:rPr>
              <a:t>s.</a:t>
            </a:r>
            <a:r>
              <a:rPr lang="en-US" altLang="zh-TW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4044" name="文字方塊 13"/>
          <p:cNvSpPr txBox="1">
            <a:spLocks noChangeArrowheads="1"/>
          </p:cNvSpPr>
          <p:nvPr/>
        </p:nvSpPr>
        <p:spPr bwMode="auto">
          <a:xfrm>
            <a:off x="3846513" y="2714625"/>
            <a:ext cx="4587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or</a:t>
            </a:r>
            <a:endParaRPr lang="zh-TW" altLang="en-US" sz="240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55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5" name="Text Box 2"/>
          <p:cNvSpPr txBox="1">
            <a:spLocks noChangeArrowheads="1"/>
          </p:cNvSpPr>
          <p:nvPr/>
        </p:nvSpPr>
        <p:spPr bwMode="auto">
          <a:xfrm>
            <a:off x="523875" y="2071688"/>
            <a:ext cx="2616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why the average?</a:t>
            </a:r>
          </a:p>
        </p:txBody>
      </p:sp>
      <p:graphicFrame>
        <p:nvGraphicFramePr>
          <p:cNvPr id="45058" name="Object 3"/>
          <p:cNvGraphicFramePr>
            <a:graphicFrameLocks/>
          </p:cNvGraphicFramePr>
          <p:nvPr/>
        </p:nvGraphicFramePr>
        <p:xfrm>
          <a:off x="679450" y="2570163"/>
          <a:ext cx="30988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1" name="Equation" r:id="rId3" imgW="3098520" imgH="876240" progId="Equation.DSMT4">
                  <p:embed/>
                </p:oleObj>
              </mc:Choice>
              <mc:Fallback>
                <p:oleObj name="Equation" r:id="rId3" imgW="3098520" imgH="87624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450" y="2570163"/>
                        <a:ext cx="30988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59" name="Object 4"/>
          <p:cNvGraphicFramePr>
            <a:graphicFrameLocks/>
          </p:cNvGraphicFramePr>
          <p:nvPr/>
        </p:nvGraphicFramePr>
        <p:xfrm>
          <a:off x="4140200" y="2579688"/>
          <a:ext cx="30861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2" name="Equation" r:id="rId5" imgW="3085920" imgH="876240" progId="Equation.DSMT4">
                  <p:embed/>
                </p:oleObj>
              </mc:Choice>
              <mc:Fallback>
                <p:oleObj name="Equation" r:id="rId5" imgW="3085920" imgH="87624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2579688"/>
                        <a:ext cx="30861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6"/>
          <p:cNvGraphicFramePr>
            <a:graphicFrameLocks/>
          </p:cNvGraphicFramePr>
          <p:nvPr/>
        </p:nvGraphicFramePr>
        <p:xfrm>
          <a:off x="666750" y="3522663"/>
          <a:ext cx="592772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3" name="Equation" r:id="rId7" imgW="5930640" imgH="939600" progId="Equation.DSMT4">
                  <p:embed/>
                </p:oleObj>
              </mc:Choice>
              <mc:Fallback>
                <p:oleObj name="Equation" r:id="rId7" imgW="5930640" imgH="939600" progId="Equation.DSMT4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" y="3522663"/>
                        <a:ext cx="5927725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1" name="Object 9"/>
          <p:cNvGraphicFramePr>
            <a:graphicFrameLocks/>
          </p:cNvGraphicFramePr>
          <p:nvPr/>
        </p:nvGraphicFramePr>
        <p:xfrm>
          <a:off x="4522788" y="3646488"/>
          <a:ext cx="862012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4" name="Equation" r:id="rId9" imgW="990360" imgH="291960" progId="Equation.DSMT4">
                  <p:embed/>
                </p:oleObj>
              </mc:Choice>
              <mc:Fallback>
                <p:oleObj name="Equation" r:id="rId9" imgW="990360" imgH="291960" progId="Equation.DSMT4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2788" y="3646488"/>
                        <a:ext cx="862012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66" name="Group 10"/>
          <p:cNvGrpSpPr>
            <a:grpSpLocks/>
          </p:cNvGrpSpPr>
          <p:nvPr/>
        </p:nvGrpSpPr>
        <p:grpSpPr bwMode="auto">
          <a:xfrm>
            <a:off x="5446713" y="4648200"/>
            <a:ext cx="3111500" cy="1423988"/>
            <a:chOff x="2880" y="3120"/>
            <a:chExt cx="1767" cy="748"/>
          </a:xfrm>
        </p:grpSpPr>
        <p:sp>
          <p:nvSpPr>
            <p:cNvPr id="45071" name="Text Box 11"/>
            <p:cNvSpPr txBox="1">
              <a:spLocks noChangeArrowheads="1"/>
            </p:cNvSpPr>
            <p:nvPr/>
          </p:nvSpPr>
          <p:spPr bwMode="auto">
            <a:xfrm>
              <a:off x="2880" y="3120"/>
              <a:ext cx="1767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eaLnBrk="0" hangingPunct="0"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rgbClr val="3333FF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/>
              <a:r>
                <a:rPr lang="en-US" altLang="zh-TW" sz="2400">
                  <a:solidFill>
                    <a:schemeClr val="tx1"/>
                  </a:solidFill>
                </a:rPr>
                <a:t>electrostatic pressure</a:t>
              </a:r>
            </a:p>
          </p:txBody>
        </p:sp>
        <p:graphicFrame>
          <p:nvGraphicFramePr>
            <p:cNvPr id="45064" name="Object 12"/>
            <p:cNvGraphicFramePr>
              <a:graphicFrameLocks/>
            </p:cNvGraphicFramePr>
            <p:nvPr/>
          </p:nvGraphicFramePr>
          <p:xfrm>
            <a:off x="2935" y="3361"/>
            <a:ext cx="1166" cy="5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195" name="Equation" r:id="rId11" imgW="2222280" imgH="965160" progId="Equation.DSMT4">
                    <p:embed/>
                  </p:oleObj>
                </mc:Choice>
                <mc:Fallback>
                  <p:oleObj name="Equation" r:id="rId11" imgW="2222280" imgH="965160" progId="Equation.DSMT4">
                    <p:embed/>
                    <p:pic>
                      <p:nvPicPr>
                        <p:cNvPr id="0" name="Object 1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5" y="3361"/>
                          <a:ext cx="1166" cy="50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5067" name="Text Box 13"/>
          <p:cNvSpPr txBox="1">
            <a:spLocks noChangeArrowheads="1"/>
          </p:cNvSpPr>
          <p:nvPr/>
        </p:nvSpPr>
        <p:spPr bwMode="auto">
          <a:xfrm>
            <a:off x="685800" y="4648200"/>
            <a:ext cx="3213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In case of a conductor</a:t>
            </a:r>
          </a:p>
        </p:txBody>
      </p:sp>
      <p:graphicFrame>
        <p:nvGraphicFramePr>
          <p:cNvPr id="45062" name="Object 14"/>
          <p:cNvGraphicFramePr>
            <a:graphicFrameLocks/>
          </p:cNvGraphicFramePr>
          <p:nvPr/>
        </p:nvGraphicFramePr>
        <p:xfrm>
          <a:off x="720725" y="5143500"/>
          <a:ext cx="32131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6" name="Equation" r:id="rId13" imgW="3213000" imgH="965160" progId="Equation.DSMT4">
                  <p:embed/>
                </p:oleObj>
              </mc:Choice>
              <mc:Fallback>
                <p:oleObj name="Equation" r:id="rId13" imgW="3213000" imgH="965160" progId="Equation.DSMT4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725" y="5143500"/>
                        <a:ext cx="3213100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8" name="Rectangle 15"/>
          <p:cNvSpPr>
            <a:spLocks noChangeArrowheads="1"/>
          </p:cNvSpPr>
          <p:nvPr/>
        </p:nvSpPr>
        <p:spPr bwMode="auto">
          <a:xfrm>
            <a:off x="381000" y="0"/>
            <a:ext cx="976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2.5.3</a:t>
            </a:r>
          </a:p>
        </p:txBody>
      </p:sp>
      <p:pic>
        <p:nvPicPr>
          <p:cNvPr id="45069" name="Picture 16" descr="D:\ACDSee32\WINZIP\2.51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438" y="549275"/>
            <a:ext cx="3554412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5063" name="Object 7"/>
          <p:cNvGraphicFramePr>
            <a:graphicFrameLocks/>
          </p:cNvGraphicFramePr>
          <p:nvPr/>
        </p:nvGraphicFramePr>
        <p:xfrm>
          <a:off x="612775" y="1141413"/>
          <a:ext cx="4911725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7" name="Equation" r:id="rId16" imgW="4914720" imgH="787320" progId="Equation.DSMT4">
                  <p:embed/>
                </p:oleObj>
              </mc:Choice>
              <mc:Fallback>
                <p:oleObj name="Equation" r:id="rId16" imgW="4914720" imgH="78732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" y="1141413"/>
                        <a:ext cx="4911725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0" name="Rectangle 13"/>
          <p:cNvSpPr>
            <a:spLocks noChangeArrowheads="1"/>
          </p:cNvSpPr>
          <p:nvPr/>
        </p:nvSpPr>
        <p:spPr bwMode="auto">
          <a:xfrm>
            <a:off x="523875" y="642938"/>
            <a:ext cx="56781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 dirty="0" smtClean="0">
                <a:solidFill>
                  <a:schemeClr val="tx1"/>
                </a:solidFill>
              </a:rPr>
              <a:t>Force per unit area </a:t>
            </a:r>
            <a:r>
              <a:rPr lang="en-US" altLang="zh-TW" sz="2400" dirty="0">
                <a:solidFill>
                  <a:schemeClr val="tx1"/>
                </a:solidFill>
              </a:rPr>
              <a:t>on a surface charge,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56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8" name="Text Box 2"/>
          <p:cNvSpPr txBox="1">
            <a:spLocks noChangeArrowheads="1"/>
          </p:cNvSpPr>
          <p:nvPr/>
        </p:nvSpPr>
        <p:spPr bwMode="auto">
          <a:xfrm>
            <a:off x="381000" y="14288"/>
            <a:ext cx="29162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2.5.4 Capacitors</a:t>
            </a:r>
          </a:p>
        </p:txBody>
      </p:sp>
      <p:sp>
        <p:nvSpPr>
          <p:cNvPr id="46089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49260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Consider 2 conductors (Fig 2.53)</a:t>
            </a:r>
          </a:p>
        </p:txBody>
      </p:sp>
      <p:sp>
        <p:nvSpPr>
          <p:cNvPr id="46090" name="Text Box 4"/>
          <p:cNvSpPr txBox="1">
            <a:spLocks noChangeArrowheads="1"/>
          </p:cNvSpPr>
          <p:nvPr/>
        </p:nvSpPr>
        <p:spPr bwMode="auto">
          <a:xfrm>
            <a:off x="685800" y="1447800"/>
            <a:ext cx="3397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potential difference</a:t>
            </a:r>
          </a:p>
        </p:txBody>
      </p:sp>
      <p:graphicFrame>
        <p:nvGraphicFramePr>
          <p:cNvPr id="46082" name="Object 0"/>
          <p:cNvGraphicFramePr>
            <a:graphicFrameLocks noChangeAspect="1"/>
          </p:cNvGraphicFramePr>
          <p:nvPr/>
        </p:nvGraphicFramePr>
        <p:xfrm>
          <a:off x="841375" y="1844675"/>
          <a:ext cx="3984625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00" name="Equation" r:id="rId4" imgW="3377880" imgH="799920" progId="Equation.DSMT4">
                  <p:embed/>
                </p:oleObj>
              </mc:Choice>
              <mc:Fallback>
                <p:oleObj name="Equation" r:id="rId4" imgW="3377880" imgH="799920" progId="Equation.DSMT4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375" y="1844675"/>
                        <a:ext cx="3984625" cy="941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2"/>
          <p:cNvGraphicFramePr>
            <a:graphicFrameLocks/>
          </p:cNvGraphicFramePr>
          <p:nvPr/>
        </p:nvGraphicFramePr>
        <p:xfrm>
          <a:off x="809625" y="2693988"/>
          <a:ext cx="2511425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01" name="Equation" r:id="rId6" imgW="2501640" imgH="876240" progId="Equation.DSMT4">
                  <p:embed/>
                </p:oleObj>
              </mc:Choice>
              <mc:Fallback>
                <p:oleObj name="Equation" r:id="rId6" imgW="2501640" imgH="87624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" y="2693988"/>
                        <a:ext cx="2511425" cy="877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091" name="Picture 8" descr="D:\ACDSee32\WINZIP\2.5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188" y="838200"/>
            <a:ext cx="22113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6084" name="Object 3"/>
          <p:cNvGraphicFramePr>
            <a:graphicFrameLocks noChangeAspect="1"/>
          </p:cNvGraphicFramePr>
          <p:nvPr/>
        </p:nvGraphicFramePr>
        <p:xfrm>
          <a:off x="3986213" y="3060700"/>
          <a:ext cx="160337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02" name="方程式" r:id="rId9" imgW="177480" imgH="368280" progId="Equation.3">
                  <p:embed/>
                </p:oleObj>
              </mc:Choice>
              <mc:Fallback>
                <p:oleObj name="方程式" r:id="rId9" imgW="177480" imgH="3682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213" y="3060700"/>
                        <a:ext cx="160337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5" name="Text Box 19"/>
          <p:cNvSpPr txBox="1">
            <a:spLocks noChangeArrowheads="1"/>
          </p:cNvSpPr>
          <p:nvPr/>
        </p:nvSpPr>
        <p:spPr bwMode="auto">
          <a:xfrm>
            <a:off x="533400" y="3813175"/>
            <a:ext cx="72358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Define the ratio between </a:t>
            </a:r>
            <a:r>
              <a:rPr lang="en-US" altLang="zh-TW" sz="2400" i="1" dirty="0">
                <a:solidFill>
                  <a:schemeClr val="tx1"/>
                </a:solidFill>
                <a:latin typeface="+mn-lt"/>
                <a:ea typeface="新細明體" charset="-120"/>
              </a:rPr>
              <a:t>Q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 and </a:t>
            </a:r>
            <a:r>
              <a:rPr lang="en-US" altLang="zh-TW" sz="2400" i="1" dirty="0">
                <a:solidFill>
                  <a:schemeClr val="tx1"/>
                </a:solidFill>
                <a:latin typeface="+mn-lt"/>
                <a:ea typeface="新細明體" charset="-120"/>
              </a:rPr>
              <a:t>V</a:t>
            </a: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 to be capacitance</a:t>
            </a:r>
          </a:p>
        </p:txBody>
      </p:sp>
      <p:graphicFrame>
        <p:nvGraphicFramePr>
          <p:cNvPr id="46085" name="Object 4"/>
          <p:cNvGraphicFramePr>
            <a:graphicFrameLocks/>
          </p:cNvGraphicFramePr>
          <p:nvPr/>
        </p:nvGraphicFramePr>
        <p:xfrm>
          <a:off x="1143000" y="4213225"/>
          <a:ext cx="928688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03" name="Equation" r:id="rId11" imgW="888840" imgH="787320" progId="Equation.DSMT4">
                  <p:embed/>
                </p:oleObj>
              </mc:Choice>
              <mc:Fallback>
                <p:oleObj name="Equation" r:id="rId11" imgW="888840" imgH="78732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213225"/>
                        <a:ext cx="928688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3" name="Text Box 21"/>
          <p:cNvSpPr txBox="1">
            <a:spLocks noChangeArrowheads="1"/>
          </p:cNvSpPr>
          <p:nvPr/>
        </p:nvSpPr>
        <p:spPr bwMode="auto">
          <a:xfrm>
            <a:off x="2401888" y="4395788"/>
            <a:ext cx="31988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a geometrical quantity</a:t>
            </a:r>
          </a:p>
        </p:txBody>
      </p:sp>
      <p:sp>
        <p:nvSpPr>
          <p:cNvPr id="46094" name="Text Box 22"/>
          <p:cNvSpPr txBox="1">
            <a:spLocks noChangeArrowheads="1"/>
          </p:cNvSpPr>
          <p:nvPr/>
        </p:nvSpPr>
        <p:spPr bwMode="auto">
          <a:xfrm>
            <a:off x="612775" y="5038725"/>
            <a:ext cx="5340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in mks   1 farad(F)= 1   Coulomb / volt</a:t>
            </a:r>
          </a:p>
        </p:txBody>
      </p:sp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2738438" y="5681663"/>
            <a:ext cx="32496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inconveniently large ;  </a:t>
            </a:r>
          </a:p>
        </p:txBody>
      </p:sp>
      <p:sp>
        <p:nvSpPr>
          <p:cNvPr id="46096" name="Line 24"/>
          <p:cNvSpPr>
            <a:spLocks noChangeShapeType="1"/>
          </p:cNvSpPr>
          <p:nvPr/>
        </p:nvSpPr>
        <p:spPr bwMode="auto">
          <a:xfrm flipH="1" flipV="1">
            <a:off x="2592388" y="5481638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6086" name="Object 5"/>
          <p:cNvGraphicFramePr>
            <a:graphicFrameLocks/>
          </p:cNvGraphicFramePr>
          <p:nvPr/>
        </p:nvGraphicFramePr>
        <p:xfrm>
          <a:off x="6032500" y="5421313"/>
          <a:ext cx="277812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04" name="Equation" r:id="rId13" imgW="2603160" imgH="1079280" progId="Equation.DSMT4">
                  <p:embed/>
                </p:oleObj>
              </mc:Choice>
              <mc:Fallback>
                <p:oleObj name="Equation" r:id="rId13" imgW="2603160" imgH="107928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0" y="5421313"/>
                        <a:ext cx="2778125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7" name="Object 6"/>
          <p:cNvGraphicFramePr>
            <a:graphicFrameLocks/>
          </p:cNvGraphicFramePr>
          <p:nvPr/>
        </p:nvGraphicFramePr>
        <p:xfrm>
          <a:off x="3651250" y="2921000"/>
          <a:ext cx="5975350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05" name="Equation" r:id="rId15" imgW="6730920" imgH="431640" progId="Equation.DSMT4">
                  <p:embed/>
                </p:oleObj>
              </mc:Choice>
              <mc:Fallback>
                <p:oleObj name="Equation" r:id="rId15" imgW="6730920" imgH="431640" progId="Equation.DSMT4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250" y="2921000"/>
                        <a:ext cx="5975350" cy="436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7" name="TextBox 17"/>
          <p:cNvSpPr txBox="1">
            <a:spLocks noChangeArrowheads="1"/>
          </p:cNvSpPr>
          <p:nvPr/>
        </p:nvSpPr>
        <p:spPr bwMode="auto">
          <a:xfrm>
            <a:off x="5384800" y="1989138"/>
            <a:ext cx="23415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US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constant.)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57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1" name="Text Box 2"/>
          <p:cNvSpPr txBox="1">
            <a:spLocks noChangeArrowheads="1"/>
          </p:cNvSpPr>
          <p:nvPr/>
        </p:nvSpPr>
        <p:spPr bwMode="auto">
          <a:xfrm>
            <a:off x="200025" y="838200"/>
            <a:ext cx="2135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Example 2.10</a:t>
            </a:r>
          </a:p>
        </p:txBody>
      </p:sp>
      <p:graphicFrame>
        <p:nvGraphicFramePr>
          <p:cNvPr id="47106" name="Object 0"/>
          <p:cNvGraphicFramePr>
            <a:graphicFrameLocks noChangeAspect="1"/>
          </p:cNvGraphicFramePr>
          <p:nvPr/>
        </p:nvGraphicFramePr>
        <p:xfrm>
          <a:off x="4637088" y="3016250"/>
          <a:ext cx="17621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04" name="方程式" r:id="rId3" imgW="177480" imgH="368280" progId="Equation.3">
                  <p:embed/>
                </p:oleObj>
              </mc:Choice>
              <mc:Fallback>
                <p:oleObj name="方程式" r:id="rId3" imgW="177480" imgH="3682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7088" y="3016250"/>
                        <a:ext cx="176212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2" name="Text Box 4"/>
          <p:cNvSpPr txBox="1">
            <a:spLocks noChangeArrowheads="1"/>
          </p:cNvSpPr>
          <p:nvPr/>
        </p:nvSpPr>
        <p:spPr bwMode="auto">
          <a:xfrm>
            <a:off x="2289175" y="838200"/>
            <a:ext cx="727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Find the capacitance of a “parallel-plate capacitor”? </a:t>
            </a:r>
          </a:p>
        </p:txBody>
      </p:sp>
      <p:graphicFrame>
        <p:nvGraphicFramePr>
          <p:cNvPr id="47107" name="Object 1"/>
          <p:cNvGraphicFramePr>
            <a:graphicFrameLocks/>
          </p:cNvGraphicFramePr>
          <p:nvPr/>
        </p:nvGraphicFramePr>
        <p:xfrm>
          <a:off x="2014538" y="3571875"/>
          <a:ext cx="18669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05" name="Equation" r:id="rId5" imgW="1866600" imgH="876240" progId="Equation.DSMT4">
                  <p:embed/>
                </p:oleObj>
              </mc:Choice>
              <mc:Fallback>
                <p:oleObj name="Equation" r:id="rId5" imgW="1866600" imgH="87624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4538" y="3571875"/>
                        <a:ext cx="18669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8" name="Object 2"/>
          <p:cNvGraphicFramePr>
            <a:graphicFrameLocks/>
          </p:cNvGraphicFramePr>
          <p:nvPr/>
        </p:nvGraphicFramePr>
        <p:xfrm>
          <a:off x="2044700" y="4643438"/>
          <a:ext cx="23368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06" name="Equation" r:id="rId7" imgW="2336760" imgH="876240" progId="Equation.DSMT4">
                  <p:embed/>
                </p:oleObj>
              </mc:Choice>
              <mc:Fallback>
                <p:oleObj name="Equation" r:id="rId7" imgW="2336760" imgH="87624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4700" y="4643438"/>
                        <a:ext cx="23368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9" name="Object 3"/>
          <p:cNvGraphicFramePr>
            <a:graphicFrameLocks/>
          </p:cNvGraphicFramePr>
          <p:nvPr/>
        </p:nvGraphicFramePr>
        <p:xfrm>
          <a:off x="2024063" y="5572125"/>
          <a:ext cx="11811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07" name="Equation" r:id="rId9" imgW="1180800" imgH="787320" progId="Equation.DSMT4">
                  <p:embed/>
                </p:oleObj>
              </mc:Choice>
              <mc:Fallback>
                <p:oleObj name="Equation" r:id="rId9" imgW="1180800" imgH="78732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063" y="5572125"/>
                        <a:ext cx="11811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3" name="Rectangle 8"/>
          <p:cNvSpPr>
            <a:spLocks noChangeArrowheads="1"/>
          </p:cNvSpPr>
          <p:nvPr/>
        </p:nvSpPr>
        <p:spPr bwMode="auto">
          <a:xfrm>
            <a:off x="381000" y="0"/>
            <a:ext cx="1600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2.5.4 (2)</a:t>
            </a:r>
          </a:p>
        </p:txBody>
      </p:sp>
      <p:grpSp>
        <p:nvGrpSpPr>
          <p:cNvPr id="47114" name="Group 9"/>
          <p:cNvGrpSpPr>
            <a:grpSpLocks/>
          </p:cNvGrpSpPr>
          <p:nvPr/>
        </p:nvGrpSpPr>
        <p:grpSpPr bwMode="auto">
          <a:xfrm>
            <a:off x="1066800" y="1436688"/>
            <a:ext cx="3262313" cy="1763712"/>
            <a:chOff x="576" y="1049"/>
            <a:chExt cx="2054" cy="1111"/>
          </a:xfrm>
        </p:grpSpPr>
        <p:pic>
          <p:nvPicPr>
            <p:cNvPr id="47116" name="Picture 10" descr="D:\ACDSee32\WINZIP\2.54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1100"/>
              <a:ext cx="1680" cy="1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17" name="Text Box 11"/>
            <p:cNvSpPr txBox="1">
              <a:spLocks noChangeArrowheads="1"/>
            </p:cNvSpPr>
            <p:nvPr/>
          </p:nvSpPr>
          <p:spPr bwMode="auto">
            <a:xfrm>
              <a:off x="2198" y="1049"/>
              <a:ext cx="43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TW" i="1" dirty="0">
                  <a:latin typeface="+mj-lt"/>
                  <a:ea typeface="新細明體" charset="-120"/>
                </a:rPr>
                <a:t>+Q</a:t>
              </a:r>
            </a:p>
          </p:txBody>
        </p:sp>
        <p:sp>
          <p:nvSpPr>
            <p:cNvPr id="47118" name="Text Box 12"/>
            <p:cNvSpPr txBox="1">
              <a:spLocks noChangeArrowheads="1"/>
            </p:cNvSpPr>
            <p:nvPr/>
          </p:nvSpPr>
          <p:spPr bwMode="auto">
            <a:xfrm>
              <a:off x="1910" y="1625"/>
              <a:ext cx="3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TW" i="1" dirty="0">
                  <a:latin typeface="+mj-lt"/>
                  <a:ea typeface="新細明體" charset="-120"/>
                </a:rPr>
                <a:t>-Q</a:t>
              </a:r>
            </a:p>
          </p:txBody>
        </p:sp>
        <p:graphicFrame>
          <p:nvGraphicFramePr>
            <p:cNvPr id="47110" name="Object 4"/>
            <p:cNvGraphicFramePr>
              <a:graphicFrameLocks noChangeAspect="1"/>
            </p:cNvGraphicFramePr>
            <p:nvPr/>
          </p:nvGraphicFramePr>
          <p:xfrm>
            <a:off x="1104" y="1824"/>
            <a:ext cx="717" cy="2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208" name="方程式" r:id="rId12" imgW="596880" imgH="215640" progId="Equation.3">
                    <p:embed/>
                  </p:oleObj>
                </mc:Choice>
                <mc:Fallback>
                  <p:oleObj name="方程式" r:id="rId12" imgW="596880" imgH="2156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4" y="1824"/>
                          <a:ext cx="717" cy="25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7115" name="Text Box 14"/>
          <p:cNvSpPr txBox="1">
            <a:spLocks noChangeArrowheads="1"/>
          </p:cNvSpPr>
          <p:nvPr/>
        </p:nvSpPr>
        <p:spPr bwMode="auto">
          <a:xfrm>
            <a:off x="254000" y="3352800"/>
            <a:ext cx="1530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/>
              <a:t>Solution: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58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Text Box 2"/>
          <p:cNvSpPr txBox="1">
            <a:spLocks noChangeArrowheads="1"/>
          </p:cNvSpPr>
          <p:nvPr/>
        </p:nvSpPr>
        <p:spPr bwMode="auto">
          <a:xfrm>
            <a:off x="273050" y="838200"/>
            <a:ext cx="2117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Example 2.11</a:t>
            </a:r>
          </a:p>
        </p:txBody>
      </p:sp>
      <p:sp>
        <p:nvSpPr>
          <p:cNvPr id="48134" name="Text Box 3"/>
          <p:cNvSpPr txBox="1">
            <a:spLocks noChangeArrowheads="1"/>
          </p:cNvSpPr>
          <p:nvPr/>
        </p:nvSpPr>
        <p:spPr bwMode="auto">
          <a:xfrm>
            <a:off x="2289175" y="857250"/>
            <a:ext cx="71008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Find capacitance of two concentric spherical shells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with radii a and b . </a:t>
            </a:r>
          </a:p>
        </p:txBody>
      </p:sp>
      <p:graphicFrame>
        <p:nvGraphicFramePr>
          <p:cNvPr id="48130" name="Object 0"/>
          <p:cNvGraphicFramePr>
            <a:graphicFrameLocks/>
          </p:cNvGraphicFramePr>
          <p:nvPr/>
        </p:nvGraphicFramePr>
        <p:xfrm>
          <a:off x="1651000" y="2705100"/>
          <a:ext cx="18923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92" name="Equation" r:id="rId3" imgW="1892160" imgH="876240" progId="Equation.DSMT4">
                  <p:embed/>
                </p:oleObj>
              </mc:Choice>
              <mc:Fallback>
                <p:oleObj name="Equation" r:id="rId3" imgW="1892160" imgH="876240" progId="Equation.DSMT4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2705100"/>
                        <a:ext cx="1892300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1" name="Object 1"/>
          <p:cNvGraphicFramePr>
            <a:graphicFrameLocks/>
          </p:cNvGraphicFramePr>
          <p:nvPr/>
        </p:nvGraphicFramePr>
        <p:xfrm>
          <a:off x="1644650" y="3860800"/>
          <a:ext cx="6332538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93" name="Equation" r:id="rId5" imgW="6337080" imgH="901440" progId="Equation.DSMT4">
                  <p:embed/>
                </p:oleObj>
              </mc:Choice>
              <mc:Fallback>
                <p:oleObj name="Equation" r:id="rId5" imgW="6337080" imgH="901440" progId="Equation.DSMT4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4650" y="3860800"/>
                        <a:ext cx="6332538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2" name="Object 2"/>
          <p:cNvGraphicFramePr>
            <a:graphicFrameLocks/>
          </p:cNvGraphicFramePr>
          <p:nvPr/>
        </p:nvGraphicFramePr>
        <p:xfrm>
          <a:off x="1631950" y="5119688"/>
          <a:ext cx="28448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94" name="Equation" r:id="rId7" imgW="2844720" imgH="901440" progId="Equation.DSMT4">
                  <p:embed/>
                </p:oleObj>
              </mc:Choice>
              <mc:Fallback>
                <p:oleObj name="Equation" r:id="rId7" imgW="2844720" imgH="901440" progId="Equation.DSMT4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950" y="5119688"/>
                        <a:ext cx="2844800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AutoShape 11"/>
          <p:cNvSpPr>
            <a:spLocks noChangeArrowheads="1"/>
          </p:cNvSpPr>
          <p:nvPr/>
        </p:nvSpPr>
        <p:spPr bwMode="auto">
          <a:xfrm>
            <a:off x="6953250" y="1543050"/>
            <a:ext cx="1644650" cy="1600200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48139" name="Text Box 12"/>
          <p:cNvSpPr txBox="1">
            <a:spLocks noChangeArrowheads="1"/>
          </p:cNvSpPr>
          <p:nvPr/>
        </p:nvSpPr>
        <p:spPr bwMode="auto">
          <a:xfrm>
            <a:off x="8389938" y="153035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-</a:t>
            </a:r>
            <a:r>
              <a:rPr lang="en-US" altLang="zh-TW" sz="2400" i="1" dirty="0">
                <a:solidFill>
                  <a:schemeClr val="tx1"/>
                </a:solidFill>
                <a:latin typeface="+mn-lt"/>
                <a:ea typeface="新細明體" charset="-120"/>
              </a:rPr>
              <a:t>Q</a:t>
            </a:r>
          </a:p>
        </p:txBody>
      </p:sp>
      <p:sp>
        <p:nvSpPr>
          <p:cNvPr id="48140" name="Text Box 14"/>
          <p:cNvSpPr txBox="1">
            <a:spLocks noChangeArrowheads="1"/>
          </p:cNvSpPr>
          <p:nvPr/>
        </p:nvSpPr>
        <p:spPr bwMode="auto">
          <a:xfrm>
            <a:off x="7596188" y="1555750"/>
            <a:ext cx="5984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2400" dirty="0">
                <a:solidFill>
                  <a:schemeClr val="tx1"/>
                </a:solidFill>
                <a:latin typeface="Arial" charset="0"/>
                <a:ea typeface="新細明體" charset="-120"/>
              </a:rPr>
              <a:t>+</a:t>
            </a:r>
            <a:r>
              <a:rPr lang="en-US" altLang="zh-TW" sz="2400" i="1" dirty="0">
                <a:solidFill>
                  <a:schemeClr val="tx1"/>
                </a:solidFill>
                <a:latin typeface="+mn-lt"/>
                <a:ea typeface="新細明體" charset="-120"/>
              </a:rPr>
              <a:t>Q</a:t>
            </a:r>
          </a:p>
        </p:txBody>
      </p:sp>
      <p:sp>
        <p:nvSpPr>
          <p:cNvPr id="48138" name="Oval 15"/>
          <p:cNvSpPr>
            <a:spLocks noChangeArrowheads="1"/>
          </p:cNvSpPr>
          <p:nvPr/>
        </p:nvSpPr>
        <p:spPr bwMode="auto">
          <a:xfrm>
            <a:off x="7381875" y="1979613"/>
            <a:ext cx="787400" cy="7731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381000" y="142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2.5.4</a:t>
            </a:r>
            <a:r>
              <a:rPr lang="en-US" altLang="zh-TW">
                <a:solidFill>
                  <a:schemeClr val="tx1"/>
                </a:solidFill>
              </a:rPr>
              <a:t> </a:t>
            </a:r>
            <a:r>
              <a:rPr lang="en-US" altLang="zh-TW" b="1">
                <a:solidFill>
                  <a:schemeClr val="tx1"/>
                </a:solidFill>
              </a:rPr>
              <a:t>(3)</a:t>
            </a:r>
            <a:endParaRPr lang="en-US" altLang="zh-TW">
              <a:solidFill>
                <a:schemeClr val="tx1"/>
              </a:solidFill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328613" y="2149475"/>
            <a:ext cx="138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/>
              <a:t>Solution: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59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6</a:t>
            </a:fld>
            <a:endParaRPr lang="en-US" altLang="zh-TW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60512" y="260648"/>
            <a:ext cx="7772400" cy="180020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kumimoji="0" lang="en-US" altLang="en-US" sz="2800" b="1" dirty="0" smtClean="0">
                <a:solidFill>
                  <a:schemeClr val="tx1"/>
                </a:solidFill>
              </a:rPr>
              <a:t>Electric charge is conserved </a:t>
            </a:r>
            <a:r>
              <a:rPr kumimoji="0" lang="en-US" altLang="en-US" sz="2400" b="1" dirty="0" smtClean="0">
                <a:solidFill>
                  <a:schemeClr val="tx1"/>
                </a:solidFill>
              </a:rPr>
              <a:t>-</a:t>
            </a:r>
          </a:p>
          <a:p>
            <a:pPr lvl="1" fontAlgn="auto"/>
            <a:r>
              <a:rPr kumimoji="0" lang="en-US" altLang="en-US" sz="2000" b="1" i="1" dirty="0" smtClean="0">
                <a:solidFill>
                  <a:schemeClr val="tx1"/>
                </a:solidFill>
              </a:rPr>
              <a:t>Electric charge moves</a:t>
            </a:r>
            <a:r>
              <a:rPr kumimoji="0" lang="en-US" altLang="en-US" sz="2000" b="1" dirty="0" smtClean="0">
                <a:solidFill>
                  <a:schemeClr val="tx1"/>
                </a:solidFill>
              </a:rPr>
              <a:t> from one place to another - no case of the net creation or destruction of electric charge has ever been observed.</a:t>
            </a:r>
          </a:p>
          <a:p>
            <a:pPr lvl="2" fontAlgn="auto"/>
            <a:r>
              <a:rPr kumimoji="0" lang="en-US" altLang="en-US" sz="1600" b="1" dirty="0" smtClean="0">
                <a:solidFill>
                  <a:schemeClr val="tx1"/>
                </a:solidFill>
              </a:rPr>
              <a:t>In solids, only electrons can move.</a:t>
            </a:r>
          </a:p>
          <a:p>
            <a:pPr lvl="2" fontAlgn="auto"/>
            <a:r>
              <a:rPr kumimoji="0" lang="en-US" altLang="en-US" sz="1600" b="1" dirty="0" smtClean="0">
                <a:solidFill>
                  <a:schemeClr val="tx1"/>
                </a:solidFill>
              </a:rPr>
              <a:t>In liquids, gasses, and plasmas, both positive and negative ions are free to move.</a:t>
            </a:r>
            <a:endParaRPr kumimoji="0" lang="en-US" altLang="en-US" sz="1600" b="1" dirty="0">
              <a:solidFill>
                <a:schemeClr val="tx1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90612" y="2950416"/>
            <a:ext cx="7772400" cy="1082067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kumimoji="0" lang="en-US" altLang="en-US" dirty="0" smtClean="0">
                <a:solidFill>
                  <a:schemeClr val="tx1"/>
                </a:solidFill>
              </a:rPr>
              <a:t>The smallest negative charge is the charge on the </a:t>
            </a:r>
            <a:r>
              <a:rPr kumimoji="0" lang="en-US" altLang="en-US" b="1" i="1" dirty="0" smtClean="0">
                <a:solidFill>
                  <a:schemeClr val="tx1"/>
                </a:solidFill>
              </a:rPr>
              <a:t>electron</a:t>
            </a:r>
            <a:r>
              <a:rPr kumimoji="0" lang="en-US" altLang="en-US" dirty="0" smtClean="0">
                <a:solidFill>
                  <a:schemeClr val="tx1"/>
                </a:solidFill>
              </a:rPr>
              <a:t>.</a:t>
            </a:r>
          </a:p>
          <a:p>
            <a:pPr fontAlgn="auto"/>
            <a:r>
              <a:rPr kumimoji="0" lang="en-US" altLang="en-US" dirty="0" smtClean="0">
                <a:solidFill>
                  <a:schemeClr val="tx1"/>
                </a:solidFill>
              </a:rPr>
              <a:t>In normal atoms, electrons orbit the nucleus.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04528" y="3933056"/>
            <a:ext cx="7772400" cy="151216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kumimoji="0" lang="en-US" altLang="en-US" b="1" i="1" dirty="0" smtClean="0">
                <a:solidFill>
                  <a:schemeClr val="tx1"/>
                </a:solidFill>
              </a:rPr>
              <a:t>Protons</a:t>
            </a:r>
            <a:r>
              <a:rPr kumimoji="0" lang="en-US" altLang="en-US" dirty="0" smtClean="0">
                <a:solidFill>
                  <a:schemeClr val="tx1"/>
                </a:solidFill>
              </a:rPr>
              <a:t> carry the smallest positive charge.</a:t>
            </a:r>
          </a:p>
          <a:p>
            <a:pPr fontAlgn="auto"/>
            <a:r>
              <a:rPr kumimoji="0" lang="en-US" altLang="en-US" dirty="0" smtClean="0">
                <a:solidFill>
                  <a:schemeClr val="tx1"/>
                </a:solidFill>
              </a:rPr>
              <a:t>Protons and uncharged neutrons generally reside in an atom’s </a:t>
            </a:r>
            <a:r>
              <a:rPr kumimoji="0" lang="en-US" altLang="en-US" b="1" i="1" dirty="0" smtClean="0">
                <a:solidFill>
                  <a:schemeClr val="tx1"/>
                </a:solidFill>
              </a:rPr>
              <a:t>nucleus</a:t>
            </a:r>
            <a:r>
              <a:rPr kumimoji="0" lang="en-US" altLang="en-US" dirty="0" smtClean="0">
                <a:solidFill>
                  <a:schemeClr val="tx1"/>
                </a:solidFill>
              </a:rPr>
              <a:t>.</a:t>
            </a:r>
          </a:p>
          <a:p>
            <a:pPr fontAlgn="auto"/>
            <a:r>
              <a:rPr kumimoji="0" lang="en-US" altLang="en-US" dirty="0" smtClean="0">
                <a:solidFill>
                  <a:schemeClr val="tx1"/>
                </a:solidFill>
              </a:rPr>
              <a:t>Protons are held in the nucleus by the </a:t>
            </a:r>
            <a:r>
              <a:rPr kumimoji="0" lang="en-US" altLang="en-US" b="1" i="1" dirty="0" smtClean="0">
                <a:solidFill>
                  <a:schemeClr val="tx1"/>
                </a:solidFill>
              </a:rPr>
              <a:t>strong force</a:t>
            </a:r>
            <a:r>
              <a:rPr kumimoji="0" lang="en-US" altLang="en-US" dirty="0" smtClean="0">
                <a:solidFill>
                  <a:schemeClr val="tx1"/>
                </a:solidFill>
              </a:rPr>
              <a:t>.</a:t>
            </a:r>
            <a:endParaRPr kumimoji="0" lang="en-US" alt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2703" y="2337297"/>
            <a:ext cx="5920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en-US" sz="2400" b="1" dirty="0" smtClean="0">
                <a:solidFill>
                  <a:schemeClr val="tx1"/>
                </a:solidFill>
              </a:rPr>
              <a:t>Electric charge is quantized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846899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7"/>
          <p:cNvSpPr txBox="1">
            <a:spLocks noChangeArrowheads="1"/>
          </p:cNvSpPr>
          <p:nvPr/>
        </p:nvSpPr>
        <p:spPr bwMode="auto">
          <a:xfrm>
            <a:off x="452438" y="642938"/>
            <a:ext cx="48402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work to charge up a capacitor</a:t>
            </a:r>
          </a:p>
        </p:txBody>
      </p:sp>
      <p:graphicFrame>
        <p:nvGraphicFramePr>
          <p:cNvPr id="49154" name="Object 3"/>
          <p:cNvGraphicFramePr>
            <a:graphicFrameLocks/>
          </p:cNvGraphicFramePr>
          <p:nvPr/>
        </p:nvGraphicFramePr>
        <p:xfrm>
          <a:off x="523875" y="1276350"/>
          <a:ext cx="2570163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2" name="Equation" r:id="rId3" imgW="2552400" imgH="723600" progId="Equation.DSMT4">
                  <p:embed/>
                </p:oleObj>
              </mc:Choice>
              <mc:Fallback>
                <p:oleObj name="Equation" r:id="rId3" imgW="2552400" imgH="723600" progId="Equation.DSMT4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1276350"/>
                        <a:ext cx="2570163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5" name="Object 4"/>
          <p:cNvGraphicFramePr>
            <a:graphicFrameLocks/>
          </p:cNvGraphicFramePr>
          <p:nvPr/>
        </p:nvGraphicFramePr>
        <p:xfrm>
          <a:off x="652463" y="2197100"/>
          <a:ext cx="5229225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3" name="Equation" r:id="rId5" imgW="5244840" imgH="876240" progId="Equation.DSMT4">
                  <p:embed/>
                </p:oleObj>
              </mc:Choice>
              <mc:Fallback>
                <p:oleObj name="Equation" r:id="rId5" imgW="5244840" imgH="876240" progId="Equation.DSMT4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463" y="2197100"/>
                        <a:ext cx="5229225" cy="874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7" name="Rectangle 4"/>
          <p:cNvSpPr>
            <a:spLocks noChangeArrowheads="1"/>
          </p:cNvSpPr>
          <p:nvPr/>
        </p:nvSpPr>
        <p:spPr bwMode="auto">
          <a:xfrm>
            <a:off x="381000" y="0"/>
            <a:ext cx="152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tx1"/>
                </a:solidFill>
              </a:rPr>
              <a:t>2.5.4</a:t>
            </a:r>
            <a:r>
              <a:rPr lang="en-US" altLang="zh-TW">
                <a:solidFill>
                  <a:schemeClr val="tx1"/>
                </a:solidFill>
              </a:rPr>
              <a:t> </a:t>
            </a:r>
            <a:r>
              <a:rPr lang="en-US" altLang="zh-TW" b="1">
                <a:solidFill>
                  <a:schemeClr val="tx1"/>
                </a:solidFill>
              </a:rPr>
              <a:t>(4)</a:t>
            </a:r>
            <a:endParaRPr lang="en-US" altLang="zh-TW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08810-ABC9-4D1C-A167-D636020AB67D}" type="slidenum">
              <a:rPr lang="en-US" altLang="zh-TW" smtClean="0"/>
              <a:pPr/>
              <a:t>60</a:t>
            </a:fld>
            <a:endParaRPr lang="en-US" altLang="zh-TW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38" y="647700"/>
            <a:ext cx="807720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Rectangle 65"/>
          <p:cNvSpPr>
            <a:spLocks noChangeArrowheads="1"/>
          </p:cNvSpPr>
          <p:nvPr/>
        </p:nvSpPr>
        <p:spPr bwMode="auto">
          <a:xfrm>
            <a:off x="6931025" y="1219200"/>
            <a:ext cx="609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graphicFrame>
        <p:nvGraphicFramePr>
          <p:cNvPr id="2050" name="Object 38"/>
          <p:cNvGraphicFramePr>
            <a:graphicFrameLocks noChangeAspect="1"/>
          </p:cNvGraphicFramePr>
          <p:nvPr/>
        </p:nvGraphicFramePr>
        <p:xfrm>
          <a:off x="5197475" y="3244850"/>
          <a:ext cx="112713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0" name="方程式" r:id="rId4" imgW="114120" imgH="215640" progId="Equation.3">
                  <p:embed/>
                </p:oleObj>
              </mc:Choice>
              <mc:Fallback>
                <p:oleObj name="方程式" r:id="rId4" imgW="114120" imgH="21564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7475" y="3244850"/>
                        <a:ext cx="112713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40"/>
          <p:cNvGraphicFramePr>
            <a:graphicFrameLocks noChangeAspect="1"/>
          </p:cNvGraphicFramePr>
          <p:nvPr/>
        </p:nvGraphicFramePr>
        <p:xfrm>
          <a:off x="5197475" y="3244850"/>
          <a:ext cx="112713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" name="方程式" r:id="rId6" imgW="114120" imgH="215640" progId="Equation.3">
                  <p:embed/>
                </p:oleObj>
              </mc:Choice>
              <mc:Fallback>
                <p:oleObj name="方程式" r:id="rId6" imgW="114120" imgH="2156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7475" y="3244850"/>
                        <a:ext cx="112713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1"/>
          <p:cNvGraphicFramePr>
            <a:graphicFrameLocks noChangeAspect="1"/>
          </p:cNvGraphicFramePr>
          <p:nvPr/>
        </p:nvGraphicFramePr>
        <p:xfrm>
          <a:off x="5197475" y="3244850"/>
          <a:ext cx="112713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" name="方程式" r:id="rId7" imgW="114120" imgH="215640" progId="Equation.3">
                  <p:embed/>
                </p:oleObj>
              </mc:Choice>
              <mc:Fallback>
                <p:oleObj name="方程式" r:id="rId7" imgW="114120" imgH="21564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7475" y="3244850"/>
                        <a:ext cx="112713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42"/>
          <p:cNvGraphicFramePr>
            <a:graphicFrameLocks noChangeAspect="1"/>
          </p:cNvGraphicFramePr>
          <p:nvPr/>
        </p:nvGraphicFramePr>
        <p:xfrm>
          <a:off x="5197475" y="3244850"/>
          <a:ext cx="112713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3" name="方程式" r:id="rId8" imgW="114120" imgH="215640" progId="Equation.3">
                  <p:embed/>
                </p:oleObj>
              </mc:Choice>
              <mc:Fallback>
                <p:oleObj name="方程式" r:id="rId8" imgW="114120" imgH="2156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7475" y="3244850"/>
                        <a:ext cx="112713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Text Box 51"/>
          <p:cNvSpPr txBox="1">
            <a:spLocks noChangeArrowheads="1"/>
          </p:cNvSpPr>
          <p:nvPr/>
        </p:nvSpPr>
        <p:spPr bwMode="auto">
          <a:xfrm>
            <a:off x="381000" y="0"/>
            <a:ext cx="371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3200" b="1">
                <a:solidFill>
                  <a:schemeClr val="tx1"/>
                </a:solidFill>
              </a:rPr>
              <a:t>2.1.1  Introduction</a:t>
            </a:r>
          </a:p>
        </p:txBody>
      </p:sp>
      <p:sp>
        <p:nvSpPr>
          <p:cNvPr id="2061" name="Text Box 52"/>
          <p:cNvSpPr txBox="1">
            <a:spLocks noChangeArrowheads="1"/>
          </p:cNvSpPr>
          <p:nvPr/>
        </p:nvSpPr>
        <p:spPr bwMode="auto">
          <a:xfrm>
            <a:off x="52388" y="2674144"/>
            <a:ext cx="8791576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fundamental problem for electromagnetic to solve is to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    calculate the interaction of charges in a given configuration.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That  is, what force do they exert on another charge Q ? </a:t>
            </a:r>
          </a:p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simplest case is that the source  charges are stationary.</a:t>
            </a:r>
            <a:endParaRPr kumimoji="0" lang="en-US" altLang="zh-TW" sz="2400">
              <a:solidFill>
                <a:schemeClr val="accent1"/>
              </a:solidFill>
            </a:endParaRPr>
          </a:p>
        </p:txBody>
      </p:sp>
      <p:sp>
        <p:nvSpPr>
          <p:cNvPr id="2062" name="Text Box 53"/>
          <p:cNvSpPr txBox="1">
            <a:spLocks noChangeArrowheads="1"/>
          </p:cNvSpPr>
          <p:nvPr/>
        </p:nvSpPr>
        <p:spPr bwMode="auto">
          <a:xfrm>
            <a:off x="128588" y="4267200"/>
            <a:ext cx="125761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 b="1" dirty="0">
                <a:solidFill>
                  <a:schemeClr val="tx1"/>
                </a:solidFill>
              </a:rPr>
              <a:t>Principle of  Superposition:                                                    </a:t>
            </a:r>
          </a:p>
          <a:p>
            <a:pPr eaLnBrk="1" hangingPunct="1"/>
            <a:r>
              <a:rPr lang="en-US" altLang="zh-TW" sz="2400" dirty="0">
                <a:solidFill>
                  <a:schemeClr val="tx1"/>
                </a:solidFill>
              </a:rPr>
              <a:t>The interaction between any two charges is completely unaffected   </a:t>
            </a:r>
          </a:p>
          <a:p>
            <a:pPr eaLnBrk="1" hangingPunct="1"/>
            <a:r>
              <a:rPr lang="en-US" altLang="zh-TW" sz="2400" dirty="0">
                <a:solidFill>
                  <a:schemeClr val="tx1"/>
                </a:solidFill>
              </a:rPr>
              <a:t>    by the presence of other charges.</a:t>
            </a:r>
            <a:endParaRPr kumimoji="0" lang="en-US" altLang="zh-TW" sz="2400" dirty="0">
              <a:solidFill>
                <a:schemeClr val="tx1"/>
              </a:solidFill>
            </a:endParaRPr>
          </a:p>
        </p:txBody>
      </p:sp>
      <p:graphicFrame>
        <p:nvGraphicFramePr>
          <p:cNvPr id="2054" name="Object 48"/>
          <p:cNvGraphicFramePr>
            <a:graphicFrameLocks noChangeAspect="1"/>
          </p:cNvGraphicFramePr>
          <p:nvPr/>
        </p:nvGraphicFramePr>
        <p:xfrm>
          <a:off x="1033463" y="5805488"/>
          <a:ext cx="276701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4" name="Equation" r:id="rId9" imgW="2768400" imgH="444240" progId="Equation.DSMT4">
                  <p:embed/>
                </p:oleObj>
              </mc:Choice>
              <mc:Fallback>
                <p:oleObj name="Equation" r:id="rId9" imgW="2768400" imgH="444240" progId="Equation.DSMT4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63" y="5805488"/>
                        <a:ext cx="2767012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64"/>
          <p:cNvGraphicFramePr>
            <a:graphicFrameLocks noChangeAspect="1"/>
          </p:cNvGraphicFramePr>
          <p:nvPr/>
        </p:nvGraphicFramePr>
        <p:xfrm>
          <a:off x="7040563" y="1214438"/>
          <a:ext cx="360362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5" name="Equation" r:id="rId11" imgW="241200" imgH="304560" progId="Equation.DSMT4">
                  <p:embed/>
                </p:oleObj>
              </mc:Choice>
              <mc:Fallback>
                <p:oleObj name="Equation" r:id="rId11" imgW="241200" imgH="304560" progId="Equation.DSMT4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0563" y="1214438"/>
                        <a:ext cx="360362" cy="455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3" name="Text Box 49"/>
          <p:cNvSpPr txBox="1">
            <a:spLocks noChangeArrowheads="1"/>
          </p:cNvSpPr>
          <p:nvPr/>
        </p:nvSpPr>
        <p:spPr bwMode="auto">
          <a:xfrm>
            <a:off x="5457825" y="5805488"/>
            <a:ext cx="3552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is the force on Q due to  </a:t>
            </a:r>
          </a:p>
        </p:txBody>
      </p:sp>
      <p:graphicFrame>
        <p:nvGraphicFramePr>
          <p:cNvPr id="2056" name="Object 50"/>
          <p:cNvGraphicFramePr>
            <a:graphicFrameLocks/>
          </p:cNvGraphicFramePr>
          <p:nvPr/>
        </p:nvGraphicFramePr>
        <p:xfrm>
          <a:off x="8843963" y="5805488"/>
          <a:ext cx="279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6" name="Equation" r:id="rId13" imgW="279360" imgH="406080" progId="Equation.DSMT4">
                  <p:embed/>
                </p:oleObj>
              </mc:Choice>
              <mc:Fallback>
                <p:oleObj name="Equation" r:id="rId13" imgW="279360" imgH="406080" progId="Equation.DSMT4">
                  <p:embed/>
                  <p:pic>
                    <p:nvPicPr>
                      <p:cNvPr id="0" name="Object 50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3963" y="5805488"/>
                        <a:ext cx="279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66"/>
          <p:cNvGraphicFramePr>
            <a:graphicFrameLocks noChangeAspect="1"/>
          </p:cNvGraphicFramePr>
          <p:nvPr/>
        </p:nvGraphicFramePr>
        <p:xfrm>
          <a:off x="5110163" y="5830888"/>
          <a:ext cx="2921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7" name="Equation" r:id="rId15" imgW="291960" imgH="444240" progId="Equation.DSMT4">
                  <p:embed/>
                </p:oleObj>
              </mc:Choice>
              <mc:Fallback>
                <p:oleObj name="Equation" r:id="rId15" imgW="291960" imgH="444240" progId="Equation.DSMT4">
                  <p:embed/>
                  <p:pic>
                    <p:nvPicPr>
                      <p:cNvPr id="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0163" y="5830888"/>
                        <a:ext cx="2921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A250-07A1-4F32-8EA1-C4BF49CA9B00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0"/>
            <a:ext cx="8420100" cy="3810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altLang="zh-TW" b="1" smtClean="0">
                <a:latin typeface="Arial" panose="020B0604020202020204" pitchFamily="34" charset="0"/>
              </a:rPr>
              <a:t>2.1.2  Coulomb’s  Law</a:t>
            </a:r>
          </a:p>
        </p:txBody>
      </p:sp>
      <p:graphicFrame>
        <p:nvGraphicFramePr>
          <p:cNvPr id="3074" name="Object 1024"/>
          <p:cNvGraphicFramePr>
            <a:graphicFrameLocks noChangeAspect="1"/>
          </p:cNvGraphicFramePr>
          <p:nvPr/>
        </p:nvGraphicFramePr>
        <p:xfrm>
          <a:off x="5454650" y="3730625"/>
          <a:ext cx="112713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方程式" r:id="rId3" imgW="114120" imgH="215640" progId="Equation.3">
                  <p:embed/>
                </p:oleObj>
              </mc:Choice>
              <mc:Fallback>
                <p:oleObj name="方程式" r:id="rId3" imgW="11412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4650" y="3730625"/>
                        <a:ext cx="112713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1584325" y="28622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en-US" altLang="zh-TW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075" name="Object 1025"/>
          <p:cNvGraphicFramePr>
            <a:graphicFrameLocks noChangeAspect="1"/>
          </p:cNvGraphicFramePr>
          <p:nvPr/>
        </p:nvGraphicFramePr>
        <p:xfrm>
          <a:off x="2141538" y="2449513"/>
          <a:ext cx="366712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方程式" r:id="rId5" imgW="177480" imgH="368280" progId="Equation.3">
                  <p:embed/>
                </p:oleObj>
              </mc:Choice>
              <mc:Fallback>
                <p:oleObj name="方程式" r:id="rId5" imgW="177480" imgH="36828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1538" y="2449513"/>
                        <a:ext cx="366712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Text Box 17"/>
          <p:cNvSpPr txBox="1">
            <a:spLocks noChangeArrowheads="1"/>
          </p:cNvSpPr>
          <p:nvPr/>
        </p:nvSpPr>
        <p:spPr bwMode="auto">
          <a:xfrm>
            <a:off x="3657600" y="5013325"/>
            <a:ext cx="5903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chemeClr val="tx1"/>
                </a:solidFill>
              </a:rPr>
              <a:t>the permittivity of free space </a:t>
            </a:r>
          </a:p>
        </p:txBody>
      </p:sp>
      <p:sp>
        <p:nvSpPr>
          <p:cNvPr id="3080" name="Text Box 18"/>
          <p:cNvSpPr txBox="1">
            <a:spLocks noChangeArrowheads="1"/>
          </p:cNvSpPr>
          <p:nvPr/>
        </p:nvSpPr>
        <p:spPr bwMode="auto">
          <a:xfrm>
            <a:off x="685800" y="1085850"/>
            <a:ext cx="87058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kumimoji="0" lang="en-US" altLang="zh-TW" sz="2400">
                <a:solidFill>
                  <a:schemeClr val="tx1"/>
                </a:solidFill>
              </a:rPr>
              <a:t>The force on a charge Q due to a single point charge q is given by Coulomb`s law</a:t>
            </a:r>
          </a:p>
        </p:txBody>
      </p:sp>
      <p:graphicFrame>
        <p:nvGraphicFramePr>
          <p:cNvPr id="3076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9941697"/>
              </p:ext>
            </p:extLst>
          </p:nvPr>
        </p:nvGraphicFramePr>
        <p:xfrm>
          <a:off x="755651" y="2360613"/>
          <a:ext cx="4776787" cy="191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Equation" r:id="rId7" imgW="4775040" imgH="1917360" progId="Equation.DSMT4">
                  <p:embed/>
                </p:oleObj>
              </mc:Choice>
              <mc:Fallback>
                <p:oleObj name="Equation" r:id="rId7" imgW="4775040" imgH="1917360" progId="Equation.DSMT4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1" y="2360613"/>
                        <a:ext cx="4776787" cy="191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A250-07A1-4F32-8EA1-C4BF49CA9B00}" type="slidenum">
              <a:rPr lang="en-US" altLang="zh-TW" smtClean="0"/>
              <a:pPr/>
              <a:t>8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60" descr="D:\ACDSee32\WINZIP\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268413"/>
            <a:ext cx="4613275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0"/>
            <a:ext cx="8420100" cy="53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TW" sz="2800" b="1" smtClean="0">
                <a:latin typeface="Arial" panose="020B0604020202020204" pitchFamily="34" charset="0"/>
              </a:rPr>
              <a:t>2.1.3  The Electric Field</a:t>
            </a:r>
          </a:p>
        </p:txBody>
      </p:sp>
      <p:graphicFrame>
        <p:nvGraphicFramePr>
          <p:cNvPr id="4098" name="Object 42"/>
          <p:cNvGraphicFramePr>
            <a:graphicFrameLocks noChangeAspect="1"/>
          </p:cNvGraphicFramePr>
          <p:nvPr/>
        </p:nvGraphicFramePr>
        <p:xfrm>
          <a:off x="298450" y="996950"/>
          <a:ext cx="5357813" cy="277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0" name="Equation" r:id="rId4" imgW="5359320" imgH="2781000" progId="Equation.DSMT4">
                  <p:embed/>
                </p:oleObj>
              </mc:Choice>
              <mc:Fallback>
                <p:oleObj name="Equation" r:id="rId4" imgW="5359320" imgH="2781000" progId="Equation.DSMT4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" y="996950"/>
                        <a:ext cx="5357813" cy="2779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5146649"/>
              </p:ext>
            </p:extLst>
          </p:nvPr>
        </p:nvGraphicFramePr>
        <p:xfrm>
          <a:off x="360288" y="4414588"/>
          <a:ext cx="10541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1" name="Equation" r:id="rId6" imgW="1054080" imgH="419040" progId="Equation.DSMT4">
                  <p:embed/>
                </p:oleObj>
              </mc:Choice>
              <mc:Fallback>
                <p:oleObj name="Equation" r:id="rId6" imgW="1054080" imgH="419040" progId="Equation.DSMT4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288" y="4414588"/>
                        <a:ext cx="10541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6474166"/>
              </p:ext>
            </p:extLst>
          </p:nvPr>
        </p:nvGraphicFramePr>
        <p:xfrm>
          <a:off x="2072680" y="4109788"/>
          <a:ext cx="3033713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2" name="Equation" r:id="rId8" imgW="3035160" imgH="1028520" progId="Equation.DSMT4">
                  <p:embed/>
                </p:oleObj>
              </mc:Choice>
              <mc:Fallback>
                <p:oleObj name="Equation" r:id="rId8" imgW="3035160" imgH="1028520" progId="Equation.DSMT4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2680" y="4109788"/>
                        <a:ext cx="3033713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Text Box 48"/>
          <p:cNvSpPr txBox="1">
            <a:spLocks noChangeArrowheads="1"/>
          </p:cNvSpPr>
          <p:nvPr/>
        </p:nvSpPr>
        <p:spPr bwMode="auto">
          <a:xfrm>
            <a:off x="887338" y="5060926"/>
            <a:ext cx="5216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sz="2400" dirty="0">
                <a:solidFill>
                  <a:schemeClr val="tx1"/>
                </a:solidFill>
              </a:rPr>
              <a:t>the electric field of the source charge</a:t>
            </a:r>
          </a:p>
        </p:txBody>
      </p:sp>
      <p:sp>
        <p:nvSpPr>
          <p:cNvPr id="4104" name="Line 49"/>
          <p:cNvSpPr>
            <a:spLocks noChangeShapeType="1"/>
          </p:cNvSpPr>
          <p:nvPr/>
        </p:nvSpPr>
        <p:spPr bwMode="auto">
          <a:xfrm flipV="1">
            <a:off x="2648744" y="483368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Rectangle 61"/>
          <p:cNvSpPr>
            <a:spLocks noChangeArrowheads="1"/>
          </p:cNvSpPr>
          <p:nvPr/>
        </p:nvSpPr>
        <p:spPr bwMode="auto">
          <a:xfrm>
            <a:off x="7696200" y="1143000"/>
            <a:ext cx="228600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3333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Abeer Alshammari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2A250-07A1-4F32-8EA1-C4BF49CA9B00}" type="slidenum">
              <a:rPr lang="en-US" altLang="zh-TW" smtClean="0"/>
              <a:pPr/>
              <a:t>9</a:t>
            </a:fld>
            <a:endParaRPr lang="en-US" altLang="zh-TW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993" y="5770587"/>
            <a:ext cx="9381296" cy="456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4945</TotalTime>
  <Words>2455</Words>
  <Application>Microsoft Office PowerPoint</Application>
  <PresentationFormat>A4 Paper (210x297 mm)</PresentationFormat>
  <Paragraphs>530</Paragraphs>
  <Slides>60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60</vt:i4>
      </vt:variant>
    </vt:vector>
  </HeadingPairs>
  <TitlesOfParts>
    <vt:vector size="74" baseType="lpstr">
      <vt:lpstr>Arial Unicode MS</vt:lpstr>
      <vt:lpstr>細明體</vt:lpstr>
      <vt:lpstr>新細明體</vt:lpstr>
      <vt:lpstr>Arial</vt:lpstr>
      <vt:lpstr>Calibri</vt:lpstr>
      <vt:lpstr>Calibri Light</vt:lpstr>
      <vt:lpstr>Monotype Sorts</vt:lpstr>
      <vt:lpstr>MT Extra</vt:lpstr>
      <vt:lpstr>Symbol</vt:lpstr>
      <vt:lpstr>Times New Roman</vt:lpstr>
      <vt:lpstr>Retrospect</vt:lpstr>
      <vt:lpstr>Equation</vt:lpstr>
      <vt:lpstr>方程式</vt:lpstr>
      <vt:lpstr>文件</vt:lpstr>
      <vt:lpstr>Electrostatics</vt:lpstr>
      <vt:lpstr>Chapter 2   Electrostatics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 Electrostatics</dc:title>
  <dc:creator>lee</dc:creator>
  <cp:lastModifiedBy>abeer alshammari</cp:lastModifiedBy>
  <cp:revision>316</cp:revision>
  <cp:lastPrinted>1999-10-09T16:17:50Z</cp:lastPrinted>
  <dcterms:created xsi:type="dcterms:W3CDTF">1999-07-04T08:44:59Z</dcterms:created>
  <dcterms:modified xsi:type="dcterms:W3CDTF">2017-03-13T20:43:45Z</dcterms:modified>
</cp:coreProperties>
</file>