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48"/>
  </p:notesMasterIdLst>
  <p:sldIdLst>
    <p:sldId id="256" r:id="rId5"/>
    <p:sldId id="365" r:id="rId6"/>
    <p:sldId id="366" r:id="rId7"/>
    <p:sldId id="367" r:id="rId8"/>
    <p:sldId id="368" r:id="rId9"/>
    <p:sldId id="371" r:id="rId10"/>
    <p:sldId id="372" r:id="rId11"/>
    <p:sldId id="373" r:id="rId12"/>
    <p:sldId id="374" r:id="rId13"/>
    <p:sldId id="375" r:id="rId14"/>
    <p:sldId id="376" r:id="rId15"/>
    <p:sldId id="378" r:id="rId16"/>
    <p:sldId id="380" r:id="rId17"/>
    <p:sldId id="381" r:id="rId18"/>
    <p:sldId id="369" r:id="rId19"/>
    <p:sldId id="364" r:id="rId20"/>
    <p:sldId id="382" r:id="rId21"/>
    <p:sldId id="405" r:id="rId22"/>
    <p:sldId id="370" r:id="rId23"/>
    <p:sldId id="383" r:id="rId24"/>
    <p:sldId id="384" r:id="rId25"/>
    <p:sldId id="259" r:id="rId26"/>
    <p:sldId id="406" r:id="rId27"/>
    <p:sldId id="387" r:id="rId28"/>
    <p:sldId id="389" r:id="rId29"/>
    <p:sldId id="390" r:id="rId30"/>
    <p:sldId id="392" r:id="rId31"/>
    <p:sldId id="393" r:id="rId32"/>
    <p:sldId id="394" r:id="rId33"/>
    <p:sldId id="395" r:id="rId34"/>
    <p:sldId id="396" r:id="rId35"/>
    <p:sldId id="397" r:id="rId36"/>
    <p:sldId id="398" r:id="rId37"/>
    <p:sldId id="400" r:id="rId38"/>
    <p:sldId id="401" r:id="rId39"/>
    <p:sldId id="407" r:id="rId40"/>
    <p:sldId id="385" r:id="rId41"/>
    <p:sldId id="403" r:id="rId42"/>
    <p:sldId id="404" r:id="rId43"/>
    <p:sldId id="408" r:id="rId44"/>
    <p:sldId id="402" r:id="rId45"/>
    <p:sldId id="410" r:id="rId46"/>
    <p:sldId id="411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77" autoAdjust="0"/>
  </p:normalViewPr>
  <p:slideViewPr>
    <p:cSldViewPr snapToGrid="0" snapToObjects="1">
      <p:cViewPr varScale="1">
        <p:scale>
          <a:sx n="61" d="100"/>
          <a:sy n="61" d="100"/>
        </p:scale>
        <p:origin x="15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72C97F-1750-154B-ADBB-D728CEA72B2E}" type="doc">
      <dgm:prSet loTypeId="urn:microsoft.com/office/officeart/2008/layout/AlternatingPictureBlocks" loCatId="" qsTypeId="urn:microsoft.com/office/officeart/2005/8/quickstyle/simple4" qsCatId="simple" csTypeId="urn:microsoft.com/office/officeart/2005/8/colors/colorful3" csCatId="colorful" phldr="1"/>
      <dgm:spPr/>
    </dgm:pt>
    <dgm:pt modelId="{6F8053E1-7306-BF41-90F8-972FCF368862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Dynamic Routing Protocols</a:t>
          </a:r>
          <a:endParaRPr lang="en-US" dirty="0">
            <a:solidFill>
              <a:schemeClr val="bg1"/>
            </a:solidFill>
          </a:endParaRPr>
        </a:p>
      </dgm:t>
    </dgm:pt>
    <dgm:pt modelId="{77074FF3-7F7C-014B-9E3F-399B25DA556F}" type="parTrans" cxnId="{4C133B20-1A81-7947-AF98-A1D413D5F578}">
      <dgm:prSet/>
      <dgm:spPr/>
      <dgm:t>
        <a:bodyPr/>
        <a:lstStyle/>
        <a:p>
          <a:endParaRPr lang="en-US"/>
        </a:p>
      </dgm:t>
    </dgm:pt>
    <dgm:pt modelId="{848720B2-24F7-5F4B-9E68-BC8F96041AA6}" type="sibTrans" cxnId="{4C133B20-1A81-7947-AF98-A1D413D5F578}">
      <dgm:prSet/>
      <dgm:spPr/>
      <dgm:t>
        <a:bodyPr/>
        <a:lstStyle/>
        <a:p>
          <a:endParaRPr lang="en-US"/>
        </a:p>
      </dgm:t>
    </dgm:pt>
    <dgm:pt modelId="{EA4EC19B-FED5-7346-8E6B-3ECB91D912E9}">
      <dgm:prSet phldrT="[Text]"/>
      <dgm:spPr/>
      <dgm:t>
        <a:bodyPr/>
        <a:lstStyle/>
        <a:p>
          <a:r>
            <a:rPr lang="en-US" dirty="0" smtClean="0">
              <a:solidFill>
                <a:srgbClr val="FFFFFF"/>
              </a:solidFill>
            </a:rPr>
            <a:t>Distance Vector Dynamic Routing</a:t>
          </a:r>
          <a:endParaRPr lang="en-US" dirty="0">
            <a:solidFill>
              <a:srgbClr val="FFFFFF"/>
            </a:solidFill>
          </a:endParaRPr>
        </a:p>
      </dgm:t>
    </dgm:pt>
    <dgm:pt modelId="{1D538190-8729-8245-B9A9-680BD725A5FB}" type="parTrans" cxnId="{5BBC18B6-BA84-A34F-8F2F-C5C7EF05E2B2}">
      <dgm:prSet/>
      <dgm:spPr/>
      <dgm:t>
        <a:bodyPr/>
        <a:lstStyle/>
        <a:p>
          <a:endParaRPr lang="en-US"/>
        </a:p>
      </dgm:t>
    </dgm:pt>
    <dgm:pt modelId="{07E81770-1B1C-B64E-B0BF-8426759C89A0}" type="sibTrans" cxnId="{5BBC18B6-BA84-A34F-8F2F-C5C7EF05E2B2}">
      <dgm:prSet/>
      <dgm:spPr/>
      <dgm:t>
        <a:bodyPr/>
        <a:lstStyle/>
        <a:p>
          <a:endParaRPr lang="en-US"/>
        </a:p>
      </dgm:t>
    </dgm:pt>
    <dgm:pt modelId="{1B409C77-8AC6-0544-9252-DAD4E5A5568A}">
      <dgm:prSet phldrT="[Text]"/>
      <dgm:spPr/>
      <dgm:t>
        <a:bodyPr/>
        <a:lstStyle/>
        <a:p>
          <a:r>
            <a:rPr lang="en-US" dirty="0" smtClean="0">
              <a:solidFill>
                <a:srgbClr val="FFFFFF"/>
              </a:solidFill>
            </a:rPr>
            <a:t>Link-State Dynamic Routing</a:t>
          </a:r>
          <a:endParaRPr lang="en-US" dirty="0">
            <a:solidFill>
              <a:srgbClr val="FFFFFF"/>
            </a:solidFill>
          </a:endParaRPr>
        </a:p>
      </dgm:t>
    </dgm:pt>
    <dgm:pt modelId="{CE4F53DC-956F-D94C-A695-E81DC1BA9A5B}" type="parTrans" cxnId="{E5DDAC1A-11B4-CB4E-9125-C5BF95459F0C}">
      <dgm:prSet/>
      <dgm:spPr/>
      <dgm:t>
        <a:bodyPr/>
        <a:lstStyle/>
        <a:p>
          <a:endParaRPr lang="en-US"/>
        </a:p>
      </dgm:t>
    </dgm:pt>
    <dgm:pt modelId="{DCA01606-2573-D54E-9E21-12B3A5B72974}" type="sibTrans" cxnId="{E5DDAC1A-11B4-CB4E-9125-C5BF95459F0C}">
      <dgm:prSet/>
      <dgm:spPr/>
      <dgm:t>
        <a:bodyPr/>
        <a:lstStyle/>
        <a:p>
          <a:endParaRPr lang="en-US"/>
        </a:p>
      </dgm:t>
    </dgm:pt>
    <dgm:pt modelId="{0F8E97CC-5E24-2046-8A85-BC54F5A9E361}" type="pres">
      <dgm:prSet presAssocID="{CE72C97F-1750-154B-ADBB-D728CEA72B2E}" presName="linearFlow" presStyleCnt="0">
        <dgm:presLayoutVars>
          <dgm:dir/>
          <dgm:resizeHandles val="exact"/>
        </dgm:presLayoutVars>
      </dgm:prSet>
      <dgm:spPr/>
    </dgm:pt>
    <dgm:pt modelId="{51618A72-A84F-CC45-B30C-AD0DCD9D854C}" type="pres">
      <dgm:prSet presAssocID="{6F8053E1-7306-BF41-90F8-972FCF368862}" presName="comp" presStyleCnt="0"/>
      <dgm:spPr/>
    </dgm:pt>
    <dgm:pt modelId="{3E5F738C-4D63-AE4F-9E6C-D16F19D6336B}" type="pres">
      <dgm:prSet presAssocID="{6F8053E1-7306-BF41-90F8-972FCF368862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819261-CACC-2C4D-B981-0A9AE1A386F7}" type="pres">
      <dgm:prSet presAssocID="{6F8053E1-7306-BF41-90F8-972FCF368862}" presName="rect1" presStyleLbl="lnNode1" presStyleIdx="0" presStyleCnt="3"/>
      <dgm:spPr/>
    </dgm:pt>
    <dgm:pt modelId="{12467EB3-DA34-3A43-BCFB-5E0E759B8856}" type="pres">
      <dgm:prSet presAssocID="{848720B2-24F7-5F4B-9E68-BC8F96041AA6}" presName="sibTrans" presStyleCnt="0"/>
      <dgm:spPr/>
    </dgm:pt>
    <dgm:pt modelId="{088F9118-05D4-3D40-BB6F-9A4331AEC2CE}" type="pres">
      <dgm:prSet presAssocID="{EA4EC19B-FED5-7346-8E6B-3ECB91D912E9}" presName="comp" presStyleCnt="0"/>
      <dgm:spPr/>
    </dgm:pt>
    <dgm:pt modelId="{2D4DFFB7-7943-484A-8BFC-11FDC5566104}" type="pres">
      <dgm:prSet presAssocID="{EA4EC19B-FED5-7346-8E6B-3ECB91D912E9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42AB6-4920-EF4D-9B00-9CCE429E51F2}" type="pres">
      <dgm:prSet presAssocID="{EA4EC19B-FED5-7346-8E6B-3ECB91D912E9}" presName="rect1" presStyleLbl="lnNode1" presStyleIdx="1" presStyleCnt="3"/>
      <dgm:spPr/>
    </dgm:pt>
    <dgm:pt modelId="{27DF878B-C625-A148-A5B8-0826B5E913FB}" type="pres">
      <dgm:prSet presAssocID="{07E81770-1B1C-B64E-B0BF-8426759C89A0}" presName="sibTrans" presStyleCnt="0"/>
      <dgm:spPr/>
    </dgm:pt>
    <dgm:pt modelId="{CA5B6ECF-C4F5-7C44-B22E-0082473BF0F7}" type="pres">
      <dgm:prSet presAssocID="{1B409C77-8AC6-0544-9252-DAD4E5A5568A}" presName="comp" presStyleCnt="0"/>
      <dgm:spPr/>
    </dgm:pt>
    <dgm:pt modelId="{F7C5D22F-6F17-E946-8387-3A777D751E22}" type="pres">
      <dgm:prSet presAssocID="{1B409C77-8AC6-0544-9252-DAD4E5A5568A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CEB95-F548-B840-9F8E-E122A4BEA6F0}" type="pres">
      <dgm:prSet presAssocID="{1B409C77-8AC6-0544-9252-DAD4E5A5568A}" presName="rect1" presStyleLbl="lnNode1" presStyleIdx="2" presStyleCnt="3"/>
      <dgm:spPr/>
    </dgm:pt>
  </dgm:ptLst>
  <dgm:cxnLst>
    <dgm:cxn modelId="{744E7E14-E333-2747-BEA9-A6D57C4FAF41}" type="presOf" srcId="{6F8053E1-7306-BF41-90F8-972FCF368862}" destId="{3E5F738C-4D63-AE4F-9E6C-D16F19D6336B}" srcOrd="0" destOrd="0" presId="urn:microsoft.com/office/officeart/2008/layout/AlternatingPictureBlocks"/>
    <dgm:cxn modelId="{AD872C2E-3C54-3B46-A8CC-017C43F2B511}" type="presOf" srcId="{CE72C97F-1750-154B-ADBB-D728CEA72B2E}" destId="{0F8E97CC-5E24-2046-8A85-BC54F5A9E361}" srcOrd="0" destOrd="0" presId="urn:microsoft.com/office/officeart/2008/layout/AlternatingPictureBlocks"/>
    <dgm:cxn modelId="{E5DDAC1A-11B4-CB4E-9125-C5BF95459F0C}" srcId="{CE72C97F-1750-154B-ADBB-D728CEA72B2E}" destId="{1B409C77-8AC6-0544-9252-DAD4E5A5568A}" srcOrd="2" destOrd="0" parTransId="{CE4F53DC-956F-D94C-A695-E81DC1BA9A5B}" sibTransId="{DCA01606-2573-D54E-9E21-12B3A5B72974}"/>
    <dgm:cxn modelId="{4C133B20-1A81-7947-AF98-A1D413D5F578}" srcId="{CE72C97F-1750-154B-ADBB-D728CEA72B2E}" destId="{6F8053E1-7306-BF41-90F8-972FCF368862}" srcOrd="0" destOrd="0" parTransId="{77074FF3-7F7C-014B-9E3F-399B25DA556F}" sibTransId="{848720B2-24F7-5F4B-9E68-BC8F96041AA6}"/>
    <dgm:cxn modelId="{5BBC18B6-BA84-A34F-8F2F-C5C7EF05E2B2}" srcId="{CE72C97F-1750-154B-ADBB-D728CEA72B2E}" destId="{EA4EC19B-FED5-7346-8E6B-3ECB91D912E9}" srcOrd="1" destOrd="0" parTransId="{1D538190-8729-8245-B9A9-680BD725A5FB}" sibTransId="{07E81770-1B1C-B64E-B0BF-8426759C89A0}"/>
    <dgm:cxn modelId="{31E6E229-4385-C942-B229-5BCA8D53A98B}" type="presOf" srcId="{EA4EC19B-FED5-7346-8E6B-3ECB91D912E9}" destId="{2D4DFFB7-7943-484A-8BFC-11FDC5566104}" srcOrd="0" destOrd="0" presId="urn:microsoft.com/office/officeart/2008/layout/AlternatingPictureBlocks"/>
    <dgm:cxn modelId="{BFB79031-3158-6F4F-8645-BA31328EE4F5}" type="presOf" srcId="{1B409C77-8AC6-0544-9252-DAD4E5A5568A}" destId="{F7C5D22F-6F17-E946-8387-3A777D751E22}" srcOrd="0" destOrd="0" presId="urn:microsoft.com/office/officeart/2008/layout/AlternatingPictureBlocks"/>
    <dgm:cxn modelId="{E4B9A722-84A0-5442-92A1-5CEE8332080A}" type="presParOf" srcId="{0F8E97CC-5E24-2046-8A85-BC54F5A9E361}" destId="{51618A72-A84F-CC45-B30C-AD0DCD9D854C}" srcOrd="0" destOrd="0" presId="urn:microsoft.com/office/officeart/2008/layout/AlternatingPictureBlocks"/>
    <dgm:cxn modelId="{A16B0190-1679-344F-B7D0-81FBC1F10F42}" type="presParOf" srcId="{51618A72-A84F-CC45-B30C-AD0DCD9D854C}" destId="{3E5F738C-4D63-AE4F-9E6C-D16F19D6336B}" srcOrd="0" destOrd="0" presId="urn:microsoft.com/office/officeart/2008/layout/AlternatingPictureBlocks"/>
    <dgm:cxn modelId="{958473EF-6C43-EB4F-A0E9-A3DD7028BC45}" type="presParOf" srcId="{51618A72-A84F-CC45-B30C-AD0DCD9D854C}" destId="{EA819261-CACC-2C4D-B981-0A9AE1A386F7}" srcOrd="1" destOrd="0" presId="urn:microsoft.com/office/officeart/2008/layout/AlternatingPictureBlocks"/>
    <dgm:cxn modelId="{5027F984-36E3-C346-8030-30374E37576E}" type="presParOf" srcId="{0F8E97CC-5E24-2046-8A85-BC54F5A9E361}" destId="{12467EB3-DA34-3A43-BCFB-5E0E759B8856}" srcOrd="1" destOrd="0" presId="urn:microsoft.com/office/officeart/2008/layout/AlternatingPictureBlocks"/>
    <dgm:cxn modelId="{B3F5AFD9-1B4E-C541-AF0C-D93A637DD5C6}" type="presParOf" srcId="{0F8E97CC-5E24-2046-8A85-BC54F5A9E361}" destId="{088F9118-05D4-3D40-BB6F-9A4331AEC2CE}" srcOrd="2" destOrd="0" presId="urn:microsoft.com/office/officeart/2008/layout/AlternatingPictureBlocks"/>
    <dgm:cxn modelId="{15E95BC9-069E-464D-9528-BC8FE86C9546}" type="presParOf" srcId="{088F9118-05D4-3D40-BB6F-9A4331AEC2CE}" destId="{2D4DFFB7-7943-484A-8BFC-11FDC5566104}" srcOrd="0" destOrd="0" presId="urn:microsoft.com/office/officeart/2008/layout/AlternatingPictureBlocks"/>
    <dgm:cxn modelId="{5EC79A4B-F232-B544-9BDB-D1FFADC602CA}" type="presParOf" srcId="{088F9118-05D4-3D40-BB6F-9A4331AEC2CE}" destId="{71842AB6-4920-EF4D-9B00-9CCE429E51F2}" srcOrd="1" destOrd="0" presId="urn:microsoft.com/office/officeart/2008/layout/AlternatingPictureBlocks"/>
    <dgm:cxn modelId="{EF1F0979-B956-9A45-95C0-C94938AA7FD4}" type="presParOf" srcId="{0F8E97CC-5E24-2046-8A85-BC54F5A9E361}" destId="{27DF878B-C625-A148-A5B8-0826B5E913FB}" srcOrd="3" destOrd="0" presId="urn:microsoft.com/office/officeart/2008/layout/AlternatingPictureBlocks"/>
    <dgm:cxn modelId="{E00D4B16-4F58-F046-B76E-24E8D1EB02FE}" type="presParOf" srcId="{0F8E97CC-5E24-2046-8A85-BC54F5A9E361}" destId="{CA5B6ECF-C4F5-7C44-B22E-0082473BF0F7}" srcOrd="4" destOrd="0" presId="urn:microsoft.com/office/officeart/2008/layout/AlternatingPictureBlocks"/>
    <dgm:cxn modelId="{7FA48022-CC4F-7F49-A659-FDFEDD16654B}" type="presParOf" srcId="{CA5B6ECF-C4F5-7C44-B22E-0082473BF0F7}" destId="{F7C5D22F-6F17-E946-8387-3A777D751E22}" srcOrd="0" destOrd="0" presId="urn:microsoft.com/office/officeart/2008/layout/AlternatingPictureBlocks"/>
    <dgm:cxn modelId="{CD98FFF9-D3D9-7342-B201-BA19C724E624}" type="presParOf" srcId="{CA5B6ECF-C4F5-7C44-B22E-0082473BF0F7}" destId="{627CEB95-F548-B840-9F8E-E122A4BEA6F0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D06399-3F14-1C4D-BE88-CFC3369380FC}" type="doc">
      <dgm:prSet loTypeId="urn:microsoft.com/office/officeart/2005/8/layout/vList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BEB501-B39A-2548-AB37-3B66893C1526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dirty="0">
            <a:solidFill>
              <a:schemeClr val="bg1"/>
            </a:solidFill>
          </a:endParaRPr>
        </a:p>
      </dgm:t>
    </dgm:pt>
    <dgm:pt modelId="{968F4780-E241-DB4C-A7EB-118075A80623}" type="parTrans" cxnId="{F2DB6CC1-9052-DC4E-AFA2-1637A32297FD}">
      <dgm:prSet/>
      <dgm:spPr/>
      <dgm:t>
        <a:bodyPr/>
        <a:lstStyle/>
        <a:p>
          <a:endParaRPr lang="en-US"/>
        </a:p>
      </dgm:t>
    </dgm:pt>
    <dgm:pt modelId="{6E5819A5-33C5-7048-9D86-C9E81F14FD8A}" type="sibTrans" cxnId="{F2DB6CC1-9052-DC4E-AFA2-1637A32297FD}">
      <dgm:prSet/>
      <dgm:spPr/>
      <dgm:t>
        <a:bodyPr/>
        <a:lstStyle/>
        <a:p>
          <a:endParaRPr lang="en-US"/>
        </a:p>
      </dgm:t>
    </dgm:pt>
    <dgm:pt modelId="{C029665D-C677-3642-BE35-226F9C12789C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Terminologies</a:t>
          </a:r>
          <a:endParaRPr lang="en-US" dirty="0"/>
        </a:p>
      </dgm:t>
    </dgm:pt>
    <dgm:pt modelId="{1D7757D3-C640-B142-9D8D-4F3F88F61834}" type="parTrans" cxnId="{62EBCD00-7F25-5043-AB5E-3EA8E01C867B}">
      <dgm:prSet/>
      <dgm:spPr/>
      <dgm:t>
        <a:bodyPr/>
        <a:lstStyle/>
        <a:p>
          <a:endParaRPr lang="en-US"/>
        </a:p>
      </dgm:t>
    </dgm:pt>
    <dgm:pt modelId="{55E84A93-85E6-1B4F-B328-144CF0284C67}" type="sibTrans" cxnId="{62EBCD00-7F25-5043-AB5E-3EA8E01C867B}">
      <dgm:prSet/>
      <dgm:spPr/>
      <dgm:t>
        <a:bodyPr/>
        <a:lstStyle/>
        <a:p>
          <a:endParaRPr lang="en-US"/>
        </a:p>
      </dgm:t>
    </dgm:pt>
    <dgm:pt modelId="{E9A10722-CE12-DA4A-A033-B3E7D7053026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</a:t>
          </a:r>
          <a:endParaRPr lang="en-US" b="1" dirty="0">
            <a:latin typeface="Arial"/>
            <a:cs typeface="Arial"/>
          </a:endParaRPr>
        </a:p>
      </dgm:t>
    </dgm:pt>
    <dgm:pt modelId="{F450A71E-7AAA-3041-AE0F-66A67BDF410C}" type="parTrans" cxnId="{27196CCC-AC66-8B45-982F-7288E9DF3938}">
      <dgm:prSet/>
      <dgm:spPr/>
      <dgm:t>
        <a:bodyPr/>
        <a:lstStyle/>
        <a:p>
          <a:endParaRPr lang="en-US"/>
        </a:p>
      </dgm:t>
    </dgm:pt>
    <dgm:pt modelId="{FCC0F7C1-2DA6-2E4A-B025-85A0FA5D5B07}" type="sibTrans" cxnId="{27196CCC-AC66-8B45-982F-7288E9DF3938}">
      <dgm:prSet/>
      <dgm:spPr/>
      <dgm:t>
        <a:bodyPr/>
        <a:lstStyle/>
        <a:p>
          <a:endParaRPr lang="en-US"/>
        </a:p>
      </dgm:t>
    </dgm:pt>
    <dgm:pt modelId="{15C47C73-CBB4-DB48-8D99-D693751883C9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Operational State</a:t>
          </a:r>
          <a:endParaRPr lang="en-US" dirty="0"/>
        </a:p>
      </dgm:t>
    </dgm:pt>
    <dgm:pt modelId="{F8AAE050-7730-3B42-896C-500808D06381}" type="parTrans" cxnId="{179F1957-9448-DE48-8C93-4267B2E69D4A}">
      <dgm:prSet/>
      <dgm:spPr/>
      <dgm:t>
        <a:bodyPr/>
        <a:lstStyle/>
        <a:p>
          <a:endParaRPr lang="en-US"/>
        </a:p>
      </dgm:t>
    </dgm:pt>
    <dgm:pt modelId="{F837F55D-1BFD-1B4C-BFAA-45305EA2F8D6}" type="sibTrans" cxnId="{179F1957-9448-DE48-8C93-4267B2E69D4A}">
      <dgm:prSet/>
      <dgm:spPr/>
      <dgm:t>
        <a:bodyPr/>
        <a:lstStyle/>
        <a:p>
          <a:endParaRPr lang="en-US"/>
        </a:p>
      </dgm:t>
    </dgm:pt>
    <dgm:pt modelId="{6CD3B28D-288F-E043-AD75-7025E04F4B67}">
      <dgm:prSet phldrT="[Text]"/>
      <dgm:spPr/>
      <dgm:t>
        <a:bodyPr/>
        <a:lstStyle/>
        <a:p>
          <a:r>
            <a:rPr lang="en-US" b="1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b="1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b="1" dirty="0">
            <a:solidFill>
              <a:srgbClr val="FFFFFF"/>
            </a:solidFill>
          </a:endParaRPr>
        </a:p>
      </dgm:t>
    </dgm:pt>
    <dgm:pt modelId="{4D76BCFB-B142-A54D-A83B-DE238B11B81D}" type="parTrans" cxnId="{3DA5D02F-15F8-C341-9BCC-59C576C38326}">
      <dgm:prSet/>
      <dgm:spPr/>
      <dgm:t>
        <a:bodyPr/>
        <a:lstStyle/>
        <a:p>
          <a:endParaRPr lang="en-US"/>
        </a:p>
      </dgm:t>
    </dgm:pt>
    <dgm:pt modelId="{A7E7F452-C417-A040-A010-ADAEA04E4C75}" type="sibTrans" cxnId="{3DA5D02F-15F8-C341-9BCC-59C576C38326}">
      <dgm:prSet/>
      <dgm:spPr/>
      <dgm:t>
        <a:bodyPr/>
        <a:lstStyle/>
        <a:p>
          <a:endParaRPr lang="en-US"/>
        </a:p>
      </dgm:t>
    </dgm:pt>
    <dgm:pt modelId="{BA245BCE-DC3A-B746-A6AD-85A829AB49FC}" type="pres">
      <dgm:prSet presAssocID="{27D06399-3F14-1C4D-BE88-CFC3369380F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89D96-5DD0-364D-B808-4B9DFB4BBB81}" type="pres">
      <dgm:prSet presAssocID="{41BEB501-B39A-2548-AB37-3B66893C1526}" presName="composite" presStyleCnt="0"/>
      <dgm:spPr/>
    </dgm:pt>
    <dgm:pt modelId="{273F9853-FABE-2041-835B-C6251A578BB6}" type="pres">
      <dgm:prSet presAssocID="{41BEB501-B39A-2548-AB37-3B66893C1526}" presName="imgShp" presStyleLbl="fgImgPlace1" presStyleIdx="0" presStyleCnt="5"/>
      <dgm:spPr/>
    </dgm:pt>
    <dgm:pt modelId="{7D9AC2CA-84A3-B14D-99D0-347FEDB72B11}" type="pres">
      <dgm:prSet presAssocID="{41BEB501-B39A-2548-AB37-3B66893C152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5B85F-0EA2-874C-9FA4-49B21D6F8B2C}" type="pres">
      <dgm:prSet presAssocID="{6E5819A5-33C5-7048-9D86-C9E81F14FD8A}" presName="spacing" presStyleCnt="0"/>
      <dgm:spPr/>
    </dgm:pt>
    <dgm:pt modelId="{A8060771-3BAE-5940-94EF-58570288F742}" type="pres">
      <dgm:prSet presAssocID="{C029665D-C677-3642-BE35-226F9C12789C}" presName="composite" presStyleCnt="0"/>
      <dgm:spPr/>
    </dgm:pt>
    <dgm:pt modelId="{8529654B-EACF-6A45-9EE0-62AA92F6A347}" type="pres">
      <dgm:prSet presAssocID="{C029665D-C677-3642-BE35-226F9C12789C}" presName="imgShp" presStyleLbl="fgImgPlace1" presStyleIdx="1" presStyleCnt="5"/>
      <dgm:spPr/>
    </dgm:pt>
    <dgm:pt modelId="{BB431E53-6B89-0E4E-B830-79AF130F5C91}" type="pres">
      <dgm:prSet presAssocID="{C029665D-C677-3642-BE35-226F9C12789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34627-9D00-DA46-A197-682B1DC65587}" type="pres">
      <dgm:prSet presAssocID="{55E84A93-85E6-1B4F-B328-144CF0284C67}" presName="spacing" presStyleCnt="0"/>
      <dgm:spPr/>
    </dgm:pt>
    <dgm:pt modelId="{6BD2EAF5-4393-6F48-9C6C-5CC14345D5C0}" type="pres">
      <dgm:prSet presAssocID="{E9A10722-CE12-DA4A-A033-B3E7D7053026}" presName="composite" presStyleCnt="0"/>
      <dgm:spPr/>
    </dgm:pt>
    <dgm:pt modelId="{29E3E736-44FD-7C4D-9D0E-FD298A3A41A6}" type="pres">
      <dgm:prSet presAssocID="{E9A10722-CE12-DA4A-A033-B3E7D7053026}" presName="imgShp" presStyleLbl="fgImgPlace1" presStyleIdx="2" presStyleCnt="5"/>
      <dgm:spPr/>
    </dgm:pt>
    <dgm:pt modelId="{E3FCDEEF-0D75-864A-9ED2-9CC50EABB1BE}" type="pres">
      <dgm:prSet presAssocID="{E9A10722-CE12-DA4A-A033-B3E7D7053026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7A367-1B1D-0247-A319-EEE5854D28C7}" type="pres">
      <dgm:prSet presAssocID="{FCC0F7C1-2DA6-2E4A-B025-85A0FA5D5B07}" presName="spacing" presStyleCnt="0"/>
      <dgm:spPr/>
    </dgm:pt>
    <dgm:pt modelId="{ECDDFA29-359D-BD4A-BB4E-64D750DE6339}" type="pres">
      <dgm:prSet presAssocID="{15C47C73-CBB4-DB48-8D99-D693751883C9}" presName="composite" presStyleCnt="0"/>
      <dgm:spPr/>
    </dgm:pt>
    <dgm:pt modelId="{5789636B-C975-B446-91D0-732A614123A0}" type="pres">
      <dgm:prSet presAssocID="{15C47C73-CBB4-DB48-8D99-D693751883C9}" presName="imgShp" presStyleLbl="fgImgPlace1" presStyleIdx="3" presStyleCnt="5"/>
      <dgm:spPr/>
    </dgm:pt>
    <dgm:pt modelId="{25A3CDC6-9402-A74B-A6A6-018C77F0FEF8}" type="pres">
      <dgm:prSet presAssocID="{15C47C73-CBB4-DB48-8D99-D693751883C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92717-DBB8-E848-A542-9E04926E2C7E}" type="pres">
      <dgm:prSet presAssocID="{F837F55D-1BFD-1B4C-BFAA-45305EA2F8D6}" presName="spacing" presStyleCnt="0"/>
      <dgm:spPr/>
    </dgm:pt>
    <dgm:pt modelId="{5EFA008A-1F14-B94F-82F8-6E67C89305C3}" type="pres">
      <dgm:prSet presAssocID="{6CD3B28D-288F-E043-AD75-7025E04F4B67}" presName="composite" presStyleCnt="0"/>
      <dgm:spPr/>
    </dgm:pt>
    <dgm:pt modelId="{9F43CEBE-25B1-1948-9FB0-989475E1FE7D}" type="pres">
      <dgm:prSet presAssocID="{6CD3B28D-288F-E043-AD75-7025E04F4B67}" presName="imgShp" presStyleLbl="fgImgPlace1" presStyleIdx="4" presStyleCnt="5"/>
      <dgm:spPr/>
    </dgm:pt>
    <dgm:pt modelId="{867124F8-5834-BC48-A4BE-DF2201CFFAE2}" type="pres">
      <dgm:prSet presAssocID="{6CD3B28D-288F-E043-AD75-7025E04F4B6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6C8F3D-502C-164C-BBA3-C29AB52CF6D6}" type="presOf" srcId="{41BEB501-B39A-2548-AB37-3B66893C1526}" destId="{7D9AC2CA-84A3-B14D-99D0-347FEDB72B11}" srcOrd="0" destOrd="0" presId="urn:microsoft.com/office/officeart/2005/8/layout/vList3"/>
    <dgm:cxn modelId="{03BB6857-EABC-A647-947B-279206C8A471}" type="presOf" srcId="{27D06399-3F14-1C4D-BE88-CFC3369380FC}" destId="{BA245BCE-DC3A-B746-A6AD-85A829AB49FC}" srcOrd="0" destOrd="0" presId="urn:microsoft.com/office/officeart/2005/8/layout/vList3"/>
    <dgm:cxn modelId="{62EBCD00-7F25-5043-AB5E-3EA8E01C867B}" srcId="{27D06399-3F14-1C4D-BE88-CFC3369380FC}" destId="{C029665D-C677-3642-BE35-226F9C12789C}" srcOrd="1" destOrd="0" parTransId="{1D7757D3-C640-B142-9D8D-4F3F88F61834}" sibTransId="{55E84A93-85E6-1B4F-B328-144CF0284C67}"/>
    <dgm:cxn modelId="{179F1957-9448-DE48-8C93-4267B2E69D4A}" srcId="{27D06399-3F14-1C4D-BE88-CFC3369380FC}" destId="{15C47C73-CBB4-DB48-8D99-D693751883C9}" srcOrd="3" destOrd="0" parTransId="{F8AAE050-7730-3B42-896C-500808D06381}" sibTransId="{F837F55D-1BFD-1B4C-BFAA-45305EA2F8D6}"/>
    <dgm:cxn modelId="{506FC98E-EDF5-C84B-AF8E-21D480685137}" type="presOf" srcId="{E9A10722-CE12-DA4A-A033-B3E7D7053026}" destId="{E3FCDEEF-0D75-864A-9ED2-9CC50EABB1BE}" srcOrd="0" destOrd="0" presId="urn:microsoft.com/office/officeart/2005/8/layout/vList3"/>
    <dgm:cxn modelId="{3DA5D02F-15F8-C341-9BCC-59C576C38326}" srcId="{27D06399-3F14-1C4D-BE88-CFC3369380FC}" destId="{6CD3B28D-288F-E043-AD75-7025E04F4B67}" srcOrd="4" destOrd="0" parTransId="{4D76BCFB-B142-A54D-A83B-DE238B11B81D}" sibTransId="{A7E7F452-C417-A040-A010-ADAEA04E4C75}"/>
    <dgm:cxn modelId="{702006A4-BBF5-9F41-8EE4-3E2695E56BF7}" type="presOf" srcId="{15C47C73-CBB4-DB48-8D99-D693751883C9}" destId="{25A3CDC6-9402-A74B-A6A6-018C77F0FEF8}" srcOrd="0" destOrd="0" presId="urn:microsoft.com/office/officeart/2005/8/layout/vList3"/>
    <dgm:cxn modelId="{7C787025-044D-B24B-8796-8044F3DE0B73}" type="presOf" srcId="{6CD3B28D-288F-E043-AD75-7025E04F4B67}" destId="{867124F8-5834-BC48-A4BE-DF2201CFFAE2}" srcOrd="0" destOrd="0" presId="urn:microsoft.com/office/officeart/2005/8/layout/vList3"/>
    <dgm:cxn modelId="{27196CCC-AC66-8B45-982F-7288E9DF3938}" srcId="{27D06399-3F14-1C4D-BE88-CFC3369380FC}" destId="{E9A10722-CE12-DA4A-A033-B3E7D7053026}" srcOrd="2" destOrd="0" parTransId="{F450A71E-7AAA-3041-AE0F-66A67BDF410C}" sibTransId="{FCC0F7C1-2DA6-2E4A-B025-85A0FA5D5B07}"/>
    <dgm:cxn modelId="{F2DB6CC1-9052-DC4E-AFA2-1637A32297FD}" srcId="{27D06399-3F14-1C4D-BE88-CFC3369380FC}" destId="{41BEB501-B39A-2548-AB37-3B66893C1526}" srcOrd="0" destOrd="0" parTransId="{968F4780-E241-DB4C-A7EB-118075A80623}" sibTransId="{6E5819A5-33C5-7048-9D86-C9E81F14FD8A}"/>
    <dgm:cxn modelId="{E585601B-E48A-E04A-8B7C-F8C7CAD317A1}" type="presOf" srcId="{C029665D-C677-3642-BE35-226F9C12789C}" destId="{BB431E53-6B89-0E4E-B830-79AF130F5C91}" srcOrd="0" destOrd="0" presId="urn:microsoft.com/office/officeart/2005/8/layout/vList3"/>
    <dgm:cxn modelId="{DA919080-5B34-204C-8905-804629D3B3D0}" type="presParOf" srcId="{BA245BCE-DC3A-B746-A6AD-85A829AB49FC}" destId="{9B289D96-5DD0-364D-B808-4B9DFB4BBB81}" srcOrd="0" destOrd="0" presId="urn:microsoft.com/office/officeart/2005/8/layout/vList3"/>
    <dgm:cxn modelId="{3247C964-AE58-514E-95CD-2B003DE79E96}" type="presParOf" srcId="{9B289D96-5DD0-364D-B808-4B9DFB4BBB81}" destId="{273F9853-FABE-2041-835B-C6251A578BB6}" srcOrd="0" destOrd="0" presId="urn:microsoft.com/office/officeart/2005/8/layout/vList3"/>
    <dgm:cxn modelId="{885E58ED-2271-634E-93BD-D905CE732DC7}" type="presParOf" srcId="{9B289D96-5DD0-364D-B808-4B9DFB4BBB81}" destId="{7D9AC2CA-84A3-B14D-99D0-347FEDB72B11}" srcOrd="1" destOrd="0" presId="urn:microsoft.com/office/officeart/2005/8/layout/vList3"/>
    <dgm:cxn modelId="{31DF9206-C25B-5944-90A9-4D7F3F8EBABC}" type="presParOf" srcId="{BA245BCE-DC3A-B746-A6AD-85A829AB49FC}" destId="{A565B85F-0EA2-874C-9FA4-49B21D6F8B2C}" srcOrd="1" destOrd="0" presId="urn:microsoft.com/office/officeart/2005/8/layout/vList3"/>
    <dgm:cxn modelId="{8348FFF6-FDBF-0F42-BC9D-A322B29313A3}" type="presParOf" srcId="{BA245BCE-DC3A-B746-A6AD-85A829AB49FC}" destId="{A8060771-3BAE-5940-94EF-58570288F742}" srcOrd="2" destOrd="0" presId="urn:microsoft.com/office/officeart/2005/8/layout/vList3"/>
    <dgm:cxn modelId="{BD0CF1B7-FC29-A04F-B7C4-DC09984F8025}" type="presParOf" srcId="{A8060771-3BAE-5940-94EF-58570288F742}" destId="{8529654B-EACF-6A45-9EE0-62AA92F6A347}" srcOrd="0" destOrd="0" presId="urn:microsoft.com/office/officeart/2005/8/layout/vList3"/>
    <dgm:cxn modelId="{7F6ABF5C-DFF0-D642-8461-CBC3A95A2C36}" type="presParOf" srcId="{A8060771-3BAE-5940-94EF-58570288F742}" destId="{BB431E53-6B89-0E4E-B830-79AF130F5C91}" srcOrd="1" destOrd="0" presId="urn:microsoft.com/office/officeart/2005/8/layout/vList3"/>
    <dgm:cxn modelId="{153D585A-1CDA-7B4A-986B-E1E38E734A1E}" type="presParOf" srcId="{BA245BCE-DC3A-B746-A6AD-85A829AB49FC}" destId="{27334627-9D00-DA46-A197-682B1DC65587}" srcOrd="3" destOrd="0" presId="urn:microsoft.com/office/officeart/2005/8/layout/vList3"/>
    <dgm:cxn modelId="{41BE14C1-F5BD-E848-B901-34B07778D83B}" type="presParOf" srcId="{BA245BCE-DC3A-B746-A6AD-85A829AB49FC}" destId="{6BD2EAF5-4393-6F48-9C6C-5CC14345D5C0}" srcOrd="4" destOrd="0" presId="urn:microsoft.com/office/officeart/2005/8/layout/vList3"/>
    <dgm:cxn modelId="{83B93196-1D62-6945-BDAB-B911F7FC79CB}" type="presParOf" srcId="{6BD2EAF5-4393-6F48-9C6C-5CC14345D5C0}" destId="{29E3E736-44FD-7C4D-9D0E-FD298A3A41A6}" srcOrd="0" destOrd="0" presId="urn:microsoft.com/office/officeart/2005/8/layout/vList3"/>
    <dgm:cxn modelId="{E191E00D-6809-344E-A4E8-C51277295A87}" type="presParOf" srcId="{6BD2EAF5-4393-6F48-9C6C-5CC14345D5C0}" destId="{E3FCDEEF-0D75-864A-9ED2-9CC50EABB1BE}" srcOrd="1" destOrd="0" presId="urn:microsoft.com/office/officeart/2005/8/layout/vList3"/>
    <dgm:cxn modelId="{5D954FEF-4618-BA44-B829-A2D2A6A8EF60}" type="presParOf" srcId="{BA245BCE-DC3A-B746-A6AD-85A829AB49FC}" destId="{BA37A367-1B1D-0247-A319-EEE5854D28C7}" srcOrd="5" destOrd="0" presId="urn:microsoft.com/office/officeart/2005/8/layout/vList3"/>
    <dgm:cxn modelId="{FF058B25-0130-2949-B782-ED1441A4EA81}" type="presParOf" srcId="{BA245BCE-DC3A-B746-A6AD-85A829AB49FC}" destId="{ECDDFA29-359D-BD4A-BB4E-64D750DE6339}" srcOrd="6" destOrd="0" presId="urn:microsoft.com/office/officeart/2005/8/layout/vList3"/>
    <dgm:cxn modelId="{E8D1B6D1-AE83-5849-A1D6-BD1A1293C915}" type="presParOf" srcId="{ECDDFA29-359D-BD4A-BB4E-64D750DE6339}" destId="{5789636B-C975-B446-91D0-732A614123A0}" srcOrd="0" destOrd="0" presId="urn:microsoft.com/office/officeart/2005/8/layout/vList3"/>
    <dgm:cxn modelId="{BA335941-4600-F340-BA69-3944635E382B}" type="presParOf" srcId="{ECDDFA29-359D-BD4A-BB4E-64D750DE6339}" destId="{25A3CDC6-9402-A74B-A6A6-018C77F0FEF8}" srcOrd="1" destOrd="0" presId="urn:microsoft.com/office/officeart/2005/8/layout/vList3"/>
    <dgm:cxn modelId="{9B95EAE4-AE8E-DD43-A0DD-9E0303E7B72E}" type="presParOf" srcId="{BA245BCE-DC3A-B746-A6AD-85A829AB49FC}" destId="{11792717-DBB8-E848-A542-9E04926E2C7E}" srcOrd="7" destOrd="0" presId="urn:microsoft.com/office/officeart/2005/8/layout/vList3"/>
    <dgm:cxn modelId="{45A66CC0-CD60-3748-A287-BBB086C3E7AA}" type="presParOf" srcId="{BA245BCE-DC3A-B746-A6AD-85A829AB49FC}" destId="{5EFA008A-1F14-B94F-82F8-6E67C89305C3}" srcOrd="8" destOrd="0" presId="urn:microsoft.com/office/officeart/2005/8/layout/vList3"/>
    <dgm:cxn modelId="{DDE762DA-3C70-0346-9D4A-10E1792B2DFC}" type="presParOf" srcId="{5EFA008A-1F14-B94F-82F8-6E67C89305C3}" destId="{9F43CEBE-25B1-1948-9FB0-989475E1FE7D}" srcOrd="0" destOrd="0" presId="urn:microsoft.com/office/officeart/2005/8/layout/vList3"/>
    <dgm:cxn modelId="{B0987FD3-0A5D-7044-889F-871614C47686}" type="presParOf" srcId="{5EFA008A-1F14-B94F-82F8-6E67C89305C3}" destId="{867124F8-5834-BC48-A4BE-DF2201CFFAE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D06399-3F14-1C4D-BE88-CFC3369380FC}" type="doc">
      <dgm:prSet loTypeId="urn:microsoft.com/office/officeart/2005/8/layout/vList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BEB501-B39A-2548-AB37-3B66893C1526}">
      <dgm:prSet phldrT="[Text]"/>
      <dgm:spPr>
        <a:effectLst>
          <a:glow rad="228600">
            <a:srgbClr val="FF0000">
              <a:alpha val="40000"/>
            </a:srgbClr>
          </a:glow>
        </a:effectLst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dirty="0">
            <a:solidFill>
              <a:schemeClr val="bg1"/>
            </a:solidFill>
          </a:endParaRPr>
        </a:p>
      </dgm:t>
    </dgm:pt>
    <dgm:pt modelId="{968F4780-E241-DB4C-A7EB-118075A80623}" type="parTrans" cxnId="{F2DB6CC1-9052-DC4E-AFA2-1637A32297FD}">
      <dgm:prSet/>
      <dgm:spPr/>
      <dgm:t>
        <a:bodyPr/>
        <a:lstStyle/>
        <a:p>
          <a:endParaRPr lang="en-US"/>
        </a:p>
      </dgm:t>
    </dgm:pt>
    <dgm:pt modelId="{6E5819A5-33C5-7048-9D86-C9E81F14FD8A}" type="sibTrans" cxnId="{F2DB6CC1-9052-DC4E-AFA2-1637A32297FD}">
      <dgm:prSet/>
      <dgm:spPr/>
      <dgm:t>
        <a:bodyPr/>
        <a:lstStyle/>
        <a:p>
          <a:endParaRPr lang="en-US"/>
        </a:p>
      </dgm:t>
    </dgm:pt>
    <dgm:pt modelId="{C029665D-C677-3642-BE35-226F9C12789C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Terminologies</a:t>
          </a:r>
          <a:endParaRPr lang="en-US" dirty="0"/>
        </a:p>
      </dgm:t>
    </dgm:pt>
    <dgm:pt modelId="{1D7757D3-C640-B142-9D8D-4F3F88F61834}" type="parTrans" cxnId="{62EBCD00-7F25-5043-AB5E-3EA8E01C867B}">
      <dgm:prSet/>
      <dgm:spPr/>
      <dgm:t>
        <a:bodyPr/>
        <a:lstStyle/>
        <a:p>
          <a:endParaRPr lang="en-US"/>
        </a:p>
      </dgm:t>
    </dgm:pt>
    <dgm:pt modelId="{55E84A93-85E6-1B4F-B328-144CF0284C67}" type="sibTrans" cxnId="{62EBCD00-7F25-5043-AB5E-3EA8E01C867B}">
      <dgm:prSet/>
      <dgm:spPr/>
      <dgm:t>
        <a:bodyPr/>
        <a:lstStyle/>
        <a:p>
          <a:endParaRPr lang="en-US"/>
        </a:p>
      </dgm:t>
    </dgm:pt>
    <dgm:pt modelId="{E9A10722-CE12-DA4A-A033-B3E7D7053026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</a:t>
          </a:r>
          <a:endParaRPr lang="en-US" b="1" dirty="0">
            <a:latin typeface="Arial"/>
            <a:cs typeface="Arial"/>
          </a:endParaRPr>
        </a:p>
      </dgm:t>
    </dgm:pt>
    <dgm:pt modelId="{F450A71E-7AAA-3041-AE0F-66A67BDF410C}" type="parTrans" cxnId="{27196CCC-AC66-8B45-982F-7288E9DF3938}">
      <dgm:prSet/>
      <dgm:spPr/>
      <dgm:t>
        <a:bodyPr/>
        <a:lstStyle/>
        <a:p>
          <a:endParaRPr lang="en-US"/>
        </a:p>
      </dgm:t>
    </dgm:pt>
    <dgm:pt modelId="{FCC0F7C1-2DA6-2E4A-B025-85A0FA5D5B07}" type="sibTrans" cxnId="{27196CCC-AC66-8B45-982F-7288E9DF3938}">
      <dgm:prSet/>
      <dgm:spPr/>
      <dgm:t>
        <a:bodyPr/>
        <a:lstStyle/>
        <a:p>
          <a:endParaRPr lang="en-US"/>
        </a:p>
      </dgm:t>
    </dgm:pt>
    <dgm:pt modelId="{15C47C73-CBB4-DB48-8D99-D693751883C9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Operational State</a:t>
          </a:r>
          <a:endParaRPr lang="en-US" dirty="0"/>
        </a:p>
      </dgm:t>
    </dgm:pt>
    <dgm:pt modelId="{F8AAE050-7730-3B42-896C-500808D06381}" type="parTrans" cxnId="{179F1957-9448-DE48-8C93-4267B2E69D4A}">
      <dgm:prSet/>
      <dgm:spPr/>
      <dgm:t>
        <a:bodyPr/>
        <a:lstStyle/>
        <a:p>
          <a:endParaRPr lang="en-US"/>
        </a:p>
      </dgm:t>
    </dgm:pt>
    <dgm:pt modelId="{F837F55D-1BFD-1B4C-BFAA-45305EA2F8D6}" type="sibTrans" cxnId="{179F1957-9448-DE48-8C93-4267B2E69D4A}">
      <dgm:prSet/>
      <dgm:spPr/>
      <dgm:t>
        <a:bodyPr/>
        <a:lstStyle/>
        <a:p>
          <a:endParaRPr lang="en-US"/>
        </a:p>
      </dgm:t>
    </dgm:pt>
    <dgm:pt modelId="{6CD3B28D-288F-E043-AD75-7025E04F4B67}">
      <dgm:prSet phldrT="[Text]"/>
      <dgm:spPr/>
      <dgm:t>
        <a:bodyPr/>
        <a:lstStyle/>
        <a:p>
          <a:r>
            <a:rPr lang="en-US" b="1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b="1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b="1" dirty="0">
            <a:solidFill>
              <a:srgbClr val="FFFFFF"/>
            </a:solidFill>
          </a:endParaRPr>
        </a:p>
      </dgm:t>
    </dgm:pt>
    <dgm:pt modelId="{4D76BCFB-B142-A54D-A83B-DE238B11B81D}" type="parTrans" cxnId="{3DA5D02F-15F8-C341-9BCC-59C576C38326}">
      <dgm:prSet/>
      <dgm:spPr/>
      <dgm:t>
        <a:bodyPr/>
        <a:lstStyle/>
        <a:p>
          <a:endParaRPr lang="en-US"/>
        </a:p>
      </dgm:t>
    </dgm:pt>
    <dgm:pt modelId="{A7E7F452-C417-A040-A010-ADAEA04E4C75}" type="sibTrans" cxnId="{3DA5D02F-15F8-C341-9BCC-59C576C38326}">
      <dgm:prSet/>
      <dgm:spPr/>
      <dgm:t>
        <a:bodyPr/>
        <a:lstStyle/>
        <a:p>
          <a:endParaRPr lang="en-US"/>
        </a:p>
      </dgm:t>
    </dgm:pt>
    <dgm:pt modelId="{BA245BCE-DC3A-B746-A6AD-85A829AB49FC}" type="pres">
      <dgm:prSet presAssocID="{27D06399-3F14-1C4D-BE88-CFC3369380F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89D96-5DD0-364D-B808-4B9DFB4BBB81}" type="pres">
      <dgm:prSet presAssocID="{41BEB501-B39A-2548-AB37-3B66893C1526}" presName="composite" presStyleCnt="0"/>
      <dgm:spPr/>
    </dgm:pt>
    <dgm:pt modelId="{273F9853-FABE-2041-835B-C6251A578BB6}" type="pres">
      <dgm:prSet presAssocID="{41BEB501-B39A-2548-AB37-3B66893C1526}" presName="imgShp" presStyleLbl="fgImgPlace1" presStyleIdx="0" presStyleCnt="5"/>
      <dgm:spPr/>
    </dgm:pt>
    <dgm:pt modelId="{7D9AC2CA-84A3-B14D-99D0-347FEDB72B11}" type="pres">
      <dgm:prSet presAssocID="{41BEB501-B39A-2548-AB37-3B66893C152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5B85F-0EA2-874C-9FA4-49B21D6F8B2C}" type="pres">
      <dgm:prSet presAssocID="{6E5819A5-33C5-7048-9D86-C9E81F14FD8A}" presName="spacing" presStyleCnt="0"/>
      <dgm:spPr/>
    </dgm:pt>
    <dgm:pt modelId="{A8060771-3BAE-5940-94EF-58570288F742}" type="pres">
      <dgm:prSet presAssocID="{C029665D-C677-3642-BE35-226F9C12789C}" presName="composite" presStyleCnt="0"/>
      <dgm:spPr/>
    </dgm:pt>
    <dgm:pt modelId="{8529654B-EACF-6A45-9EE0-62AA92F6A347}" type="pres">
      <dgm:prSet presAssocID="{C029665D-C677-3642-BE35-226F9C12789C}" presName="imgShp" presStyleLbl="fgImgPlace1" presStyleIdx="1" presStyleCnt="5"/>
      <dgm:spPr/>
    </dgm:pt>
    <dgm:pt modelId="{BB431E53-6B89-0E4E-B830-79AF130F5C91}" type="pres">
      <dgm:prSet presAssocID="{C029665D-C677-3642-BE35-226F9C12789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34627-9D00-DA46-A197-682B1DC65587}" type="pres">
      <dgm:prSet presAssocID="{55E84A93-85E6-1B4F-B328-144CF0284C67}" presName="spacing" presStyleCnt="0"/>
      <dgm:spPr/>
    </dgm:pt>
    <dgm:pt modelId="{6BD2EAF5-4393-6F48-9C6C-5CC14345D5C0}" type="pres">
      <dgm:prSet presAssocID="{E9A10722-CE12-DA4A-A033-B3E7D7053026}" presName="composite" presStyleCnt="0"/>
      <dgm:spPr/>
    </dgm:pt>
    <dgm:pt modelId="{29E3E736-44FD-7C4D-9D0E-FD298A3A41A6}" type="pres">
      <dgm:prSet presAssocID="{E9A10722-CE12-DA4A-A033-B3E7D7053026}" presName="imgShp" presStyleLbl="fgImgPlace1" presStyleIdx="2" presStyleCnt="5"/>
      <dgm:spPr/>
    </dgm:pt>
    <dgm:pt modelId="{E3FCDEEF-0D75-864A-9ED2-9CC50EABB1BE}" type="pres">
      <dgm:prSet presAssocID="{E9A10722-CE12-DA4A-A033-B3E7D7053026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7A367-1B1D-0247-A319-EEE5854D28C7}" type="pres">
      <dgm:prSet presAssocID="{FCC0F7C1-2DA6-2E4A-B025-85A0FA5D5B07}" presName="spacing" presStyleCnt="0"/>
      <dgm:spPr/>
    </dgm:pt>
    <dgm:pt modelId="{ECDDFA29-359D-BD4A-BB4E-64D750DE6339}" type="pres">
      <dgm:prSet presAssocID="{15C47C73-CBB4-DB48-8D99-D693751883C9}" presName="composite" presStyleCnt="0"/>
      <dgm:spPr/>
    </dgm:pt>
    <dgm:pt modelId="{5789636B-C975-B446-91D0-732A614123A0}" type="pres">
      <dgm:prSet presAssocID="{15C47C73-CBB4-DB48-8D99-D693751883C9}" presName="imgShp" presStyleLbl="fgImgPlace1" presStyleIdx="3" presStyleCnt="5"/>
      <dgm:spPr/>
    </dgm:pt>
    <dgm:pt modelId="{25A3CDC6-9402-A74B-A6A6-018C77F0FEF8}" type="pres">
      <dgm:prSet presAssocID="{15C47C73-CBB4-DB48-8D99-D693751883C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92717-DBB8-E848-A542-9E04926E2C7E}" type="pres">
      <dgm:prSet presAssocID="{F837F55D-1BFD-1B4C-BFAA-45305EA2F8D6}" presName="spacing" presStyleCnt="0"/>
      <dgm:spPr/>
    </dgm:pt>
    <dgm:pt modelId="{5EFA008A-1F14-B94F-82F8-6E67C89305C3}" type="pres">
      <dgm:prSet presAssocID="{6CD3B28D-288F-E043-AD75-7025E04F4B67}" presName="composite" presStyleCnt="0"/>
      <dgm:spPr/>
    </dgm:pt>
    <dgm:pt modelId="{9F43CEBE-25B1-1948-9FB0-989475E1FE7D}" type="pres">
      <dgm:prSet presAssocID="{6CD3B28D-288F-E043-AD75-7025E04F4B67}" presName="imgShp" presStyleLbl="fgImgPlace1" presStyleIdx="4" presStyleCnt="5"/>
      <dgm:spPr/>
    </dgm:pt>
    <dgm:pt modelId="{867124F8-5834-BC48-A4BE-DF2201CFFAE2}" type="pres">
      <dgm:prSet presAssocID="{6CD3B28D-288F-E043-AD75-7025E04F4B6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9F1957-9448-DE48-8C93-4267B2E69D4A}" srcId="{27D06399-3F14-1C4D-BE88-CFC3369380FC}" destId="{15C47C73-CBB4-DB48-8D99-D693751883C9}" srcOrd="3" destOrd="0" parTransId="{F8AAE050-7730-3B42-896C-500808D06381}" sibTransId="{F837F55D-1BFD-1B4C-BFAA-45305EA2F8D6}"/>
    <dgm:cxn modelId="{1831C591-BEA6-5948-98FB-5F0FCBA12DAA}" type="presOf" srcId="{27D06399-3F14-1C4D-BE88-CFC3369380FC}" destId="{BA245BCE-DC3A-B746-A6AD-85A829AB49FC}" srcOrd="0" destOrd="0" presId="urn:microsoft.com/office/officeart/2005/8/layout/vList3"/>
    <dgm:cxn modelId="{E2C597E2-035B-3F43-AEB7-E675636499CA}" type="presOf" srcId="{15C47C73-CBB4-DB48-8D99-D693751883C9}" destId="{25A3CDC6-9402-A74B-A6A6-018C77F0FEF8}" srcOrd="0" destOrd="0" presId="urn:microsoft.com/office/officeart/2005/8/layout/vList3"/>
    <dgm:cxn modelId="{27196CCC-AC66-8B45-982F-7288E9DF3938}" srcId="{27D06399-3F14-1C4D-BE88-CFC3369380FC}" destId="{E9A10722-CE12-DA4A-A033-B3E7D7053026}" srcOrd="2" destOrd="0" parTransId="{F450A71E-7AAA-3041-AE0F-66A67BDF410C}" sibTransId="{FCC0F7C1-2DA6-2E4A-B025-85A0FA5D5B07}"/>
    <dgm:cxn modelId="{FED6FC5E-5DB1-1A45-A3E4-E0B7C45BD800}" type="presOf" srcId="{C029665D-C677-3642-BE35-226F9C12789C}" destId="{BB431E53-6B89-0E4E-B830-79AF130F5C91}" srcOrd="0" destOrd="0" presId="urn:microsoft.com/office/officeart/2005/8/layout/vList3"/>
    <dgm:cxn modelId="{F2DB6CC1-9052-DC4E-AFA2-1637A32297FD}" srcId="{27D06399-3F14-1C4D-BE88-CFC3369380FC}" destId="{41BEB501-B39A-2548-AB37-3B66893C1526}" srcOrd="0" destOrd="0" parTransId="{968F4780-E241-DB4C-A7EB-118075A80623}" sibTransId="{6E5819A5-33C5-7048-9D86-C9E81F14FD8A}"/>
    <dgm:cxn modelId="{62EBCD00-7F25-5043-AB5E-3EA8E01C867B}" srcId="{27D06399-3F14-1C4D-BE88-CFC3369380FC}" destId="{C029665D-C677-3642-BE35-226F9C12789C}" srcOrd="1" destOrd="0" parTransId="{1D7757D3-C640-B142-9D8D-4F3F88F61834}" sibTransId="{55E84A93-85E6-1B4F-B328-144CF0284C67}"/>
    <dgm:cxn modelId="{B4A597C9-BA85-944C-9DC7-221BC37A47C5}" type="presOf" srcId="{6CD3B28D-288F-E043-AD75-7025E04F4B67}" destId="{867124F8-5834-BC48-A4BE-DF2201CFFAE2}" srcOrd="0" destOrd="0" presId="urn:microsoft.com/office/officeart/2005/8/layout/vList3"/>
    <dgm:cxn modelId="{908D571C-4BAE-444C-B28A-B67EA7757266}" type="presOf" srcId="{E9A10722-CE12-DA4A-A033-B3E7D7053026}" destId="{E3FCDEEF-0D75-864A-9ED2-9CC50EABB1BE}" srcOrd="0" destOrd="0" presId="urn:microsoft.com/office/officeart/2005/8/layout/vList3"/>
    <dgm:cxn modelId="{3DA5D02F-15F8-C341-9BCC-59C576C38326}" srcId="{27D06399-3F14-1C4D-BE88-CFC3369380FC}" destId="{6CD3B28D-288F-E043-AD75-7025E04F4B67}" srcOrd="4" destOrd="0" parTransId="{4D76BCFB-B142-A54D-A83B-DE238B11B81D}" sibTransId="{A7E7F452-C417-A040-A010-ADAEA04E4C75}"/>
    <dgm:cxn modelId="{957990FA-B9E6-DC44-8EC3-AA222D328AF7}" type="presOf" srcId="{41BEB501-B39A-2548-AB37-3B66893C1526}" destId="{7D9AC2CA-84A3-B14D-99D0-347FEDB72B11}" srcOrd="0" destOrd="0" presId="urn:microsoft.com/office/officeart/2005/8/layout/vList3"/>
    <dgm:cxn modelId="{3799CF3A-60AE-9640-B465-4894A8D33BA6}" type="presParOf" srcId="{BA245BCE-DC3A-B746-A6AD-85A829AB49FC}" destId="{9B289D96-5DD0-364D-B808-4B9DFB4BBB81}" srcOrd="0" destOrd="0" presId="urn:microsoft.com/office/officeart/2005/8/layout/vList3"/>
    <dgm:cxn modelId="{7E8D4905-8D86-284B-8CF6-30D25D9339AC}" type="presParOf" srcId="{9B289D96-5DD0-364D-B808-4B9DFB4BBB81}" destId="{273F9853-FABE-2041-835B-C6251A578BB6}" srcOrd="0" destOrd="0" presId="urn:microsoft.com/office/officeart/2005/8/layout/vList3"/>
    <dgm:cxn modelId="{B5F527FE-9AD8-B547-8695-A5C1D4949EF9}" type="presParOf" srcId="{9B289D96-5DD0-364D-B808-4B9DFB4BBB81}" destId="{7D9AC2CA-84A3-B14D-99D0-347FEDB72B11}" srcOrd="1" destOrd="0" presId="urn:microsoft.com/office/officeart/2005/8/layout/vList3"/>
    <dgm:cxn modelId="{5ACC5F74-206F-4346-8F68-9E2761C5EED8}" type="presParOf" srcId="{BA245BCE-DC3A-B746-A6AD-85A829AB49FC}" destId="{A565B85F-0EA2-874C-9FA4-49B21D6F8B2C}" srcOrd="1" destOrd="0" presId="urn:microsoft.com/office/officeart/2005/8/layout/vList3"/>
    <dgm:cxn modelId="{472DCAD7-278B-5149-A4B4-989C5D18D3D4}" type="presParOf" srcId="{BA245BCE-DC3A-B746-A6AD-85A829AB49FC}" destId="{A8060771-3BAE-5940-94EF-58570288F742}" srcOrd="2" destOrd="0" presId="urn:microsoft.com/office/officeart/2005/8/layout/vList3"/>
    <dgm:cxn modelId="{0A00388C-18B9-B44B-BC8F-050D9BC2C8B6}" type="presParOf" srcId="{A8060771-3BAE-5940-94EF-58570288F742}" destId="{8529654B-EACF-6A45-9EE0-62AA92F6A347}" srcOrd="0" destOrd="0" presId="urn:microsoft.com/office/officeart/2005/8/layout/vList3"/>
    <dgm:cxn modelId="{2DC30A69-479E-EA40-8962-98E00B4B6863}" type="presParOf" srcId="{A8060771-3BAE-5940-94EF-58570288F742}" destId="{BB431E53-6B89-0E4E-B830-79AF130F5C91}" srcOrd="1" destOrd="0" presId="urn:microsoft.com/office/officeart/2005/8/layout/vList3"/>
    <dgm:cxn modelId="{7DB9A274-4CAF-6C48-8CCF-AC448CA47D1B}" type="presParOf" srcId="{BA245BCE-DC3A-B746-A6AD-85A829AB49FC}" destId="{27334627-9D00-DA46-A197-682B1DC65587}" srcOrd="3" destOrd="0" presId="urn:microsoft.com/office/officeart/2005/8/layout/vList3"/>
    <dgm:cxn modelId="{CFF3EC67-BEA0-AA44-93A3-5B6B68F2C073}" type="presParOf" srcId="{BA245BCE-DC3A-B746-A6AD-85A829AB49FC}" destId="{6BD2EAF5-4393-6F48-9C6C-5CC14345D5C0}" srcOrd="4" destOrd="0" presId="urn:microsoft.com/office/officeart/2005/8/layout/vList3"/>
    <dgm:cxn modelId="{55A0B33A-92EA-F048-BEF2-568DA00B8424}" type="presParOf" srcId="{6BD2EAF5-4393-6F48-9C6C-5CC14345D5C0}" destId="{29E3E736-44FD-7C4D-9D0E-FD298A3A41A6}" srcOrd="0" destOrd="0" presId="urn:microsoft.com/office/officeart/2005/8/layout/vList3"/>
    <dgm:cxn modelId="{188E115C-26B2-3043-8024-A18774021FE7}" type="presParOf" srcId="{6BD2EAF5-4393-6F48-9C6C-5CC14345D5C0}" destId="{E3FCDEEF-0D75-864A-9ED2-9CC50EABB1BE}" srcOrd="1" destOrd="0" presId="urn:microsoft.com/office/officeart/2005/8/layout/vList3"/>
    <dgm:cxn modelId="{9680A884-FD8B-F04A-BA78-C157CDE87A34}" type="presParOf" srcId="{BA245BCE-DC3A-B746-A6AD-85A829AB49FC}" destId="{BA37A367-1B1D-0247-A319-EEE5854D28C7}" srcOrd="5" destOrd="0" presId="urn:microsoft.com/office/officeart/2005/8/layout/vList3"/>
    <dgm:cxn modelId="{84D621BB-E475-DA41-B050-487E61A3513A}" type="presParOf" srcId="{BA245BCE-DC3A-B746-A6AD-85A829AB49FC}" destId="{ECDDFA29-359D-BD4A-BB4E-64D750DE6339}" srcOrd="6" destOrd="0" presId="urn:microsoft.com/office/officeart/2005/8/layout/vList3"/>
    <dgm:cxn modelId="{DA9990D8-F7B6-D54A-B766-E7EBF3BD4292}" type="presParOf" srcId="{ECDDFA29-359D-BD4A-BB4E-64D750DE6339}" destId="{5789636B-C975-B446-91D0-732A614123A0}" srcOrd="0" destOrd="0" presId="urn:microsoft.com/office/officeart/2005/8/layout/vList3"/>
    <dgm:cxn modelId="{80369B70-FCD6-C443-97E6-24197723B2DF}" type="presParOf" srcId="{ECDDFA29-359D-BD4A-BB4E-64D750DE6339}" destId="{25A3CDC6-9402-A74B-A6A6-018C77F0FEF8}" srcOrd="1" destOrd="0" presId="urn:microsoft.com/office/officeart/2005/8/layout/vList3"/>
    <dgm:cxn modelId="{17C9A3B8-CBC7-F446-8667-A3CDA1B786BA}" type="presParOf" srcId="{BA245BCE-DC3A-B746-A6AD-85A829AB49FC}" destId="{11792717-DBB8-E848-A542-9E04926E2C7E}" srcOrd="7" destOrd="0" presId="urn:microsoft.com/office/officeart/2005/8/layout/vList3"/>
    <dgm:cxn modelId="{1360DE85-40CF-9545-B229-274534A2CEF1}" type="presParOf" srcId="{BA245BCE-DC3A-B746-A6AD-85A829AB49FC}" destId="{5EFA008A-1F14-B94F-82F8-6E67C89305C3}" srcOrd="8" destOrd="0" presId="urn:microsoft.com/office/officeart/2005/8/layout/vList3"/>
    <dgm:cxn modelId="{6FADBF22-A5FB-8444-939E-B62D214D7F38}" type="presParOf" srcId="{5EFA008A-1F14-B94F-82F8-6E67C89305C3}" destId="{9F43CEBE-25B1-1948-9FB0-989475E1FE7D}" srcOrd="0" destOrd="0" presId="urn:microsoft.com/office/officeart/2005/8/layout/vList3"/>
    <dgm:cxn modelId="{995A66D5-A460-4F4B-95C1-D06045B98B4E}" type="presParOf" srcId="{5EFA008A-1F14-B94F-82F8-6E67C89305C3}" destId="{867124F8-5834-BC48-A4BE-DF2201CFFAE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D06399-3F14-1C4D-BE88-CFC3369380FC}" type="doc">
      <dgm:prSet loTypeId="urn:microsoft.com/office/officeart/2005/8/layout/vList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BEB501-B39A-2548-AB37-3B66893C1526}">
      <dgm:prSet phldrT="[Text]"/>
      <dgm:spPr>
        <a:effectLst/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dirty="0">
            <a:solidFill>
              <a:schemeClr val="bg1"/>
            </a:solidFill>
          </a:endParaRPr>
        </a:p>
      </dgm:t>
    </dgm:pt>
    <dgm:pt modelId="{968F4780-E241-DB4C-A7EB-118075A80623}" type="parTrans" cxnId="{F2DB6CC1-9052-DC4E-AFA2-1637A32297FD}">
      <dgm:prSet/>
      <dgm:spPr/>
      <dgm:t>
        <a:bodyPr/>
        <a:lstStyle/>
        <a:p>
          <a:endParaRPr lang="en-US"/>
        </a:p>
      </dgm:t>
    </dgm:pt>
    <dgm:pt modelId="{6E5819A5-33C5-7048-9D86-C9E81F14FD8A}" type="sibTrans" cxnId="{F2DB6CC1-9052-DC4E-AFA2-1637A32297FD}">
      <dgm:prSet/>
      <dgm:spPr/>
      <dgm:t>
        <a:bodyPr/>
        <a:lstStyle/>
        <a:p>
          <a:endParaRPr lang="en-US"/>
        </a:p>
      </dgm:t>
    </dgm:pt>
    <dgm:pt modelId="{C029665D-C677-3642-BE35-226F9C12789C}">
      <dgm:prSet phldrT="[Text]"/>
      <dgm:spPr>
        <a:effectLst>
          <a:glow rad="228600">
            <a:srgbClr val="FF0000">
              <a:alpha val="40000"/>
            </a:srgbClr>
          </a:glow>
        </a:effectLst>
      </dgm:spPr>
      <dgm:t>
        <a:bodyPr/>
        <a:lstStyle/>
        <a:p>
          <a:r>
            <a:rPr lang="en-US" b="1" dirty="0" smtClean="0">
              <a:latin typeface="Arial"/>
              <a:cs typeface="Arial"/>
            </a:rPr>
            <a:t>OSPF Terminologies</a:t>
          </a:r>
          <a:endParaRPr lang="en-US" dirty="0"/>
        </a:p>
      </dgm:t>
    </dgm:pt>
    <dgm:pt modelId="{1D7757D3-C640-B142-9D8D-4F3F88F61834}" type="parTrans" cxnId="{62EBCD00-7F25-5043-AB5E-3EA8E01C867B}">
      <dgm:prSet/>
      <dgm:spPr/>
      <dgm:t>
        <a:bodyPr/>
        <a:lstStyle/>
        <a:p>
          <a:endParaRPr lang="en-US"/>
        </a:p>
      </dgm:t>
    </dgm:pt>
    <dgm:pt modelId="{55E84A93-85E6-1B4F-B328-144CF0284C67}" type="sibTrans" cxnId="{62EBCD00-7F25-5043-AB5E-3EA8E01C867B}">
      <dgm:prSet/>
      <dgm:spPr/>
      <dgm:t>
        <a:bodyPr/>
        <a:lstStyle/>
        <a:p>
          <a:endParaRPr lang="en-US"/>
        </a:p>
      </dgm:t>
    </dgm:pt>
    <dgm:pt modelId="{E9A10722-CE12-DA4A-A033-B3E7D7053026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</a:t>
          </a:r>
          <a:endParaRPr lang="en-US" b="1" dirty="0">
            <a:latin typeface="Arial"/>
            <a:cs typeface="Arial"/>
          </a:endParaRPr>
        </a:p>
      </dgm:t>
    </dgm:pt>
    <dgm:pt modelId="{F450A71E-7AAA-3041-AE0F-66A67BDF410C}" type="parTrans" cxnId="{27196CCC-AC66-8B45-982F-7288E9DF3938}">
      <dgm:prSet/>
      <dgm:spPr/>
      <dgm:t>
        <a:bodyPr/>
        <a:lstStyle/>
        <a:p>
          <a:endParaRPr lang="en-US"/>
        </a:p>
      </dgm:t>
    </dgm:pt>
    <dgm:pt modelId="{FCC0F7C1-2DA6-2E4A-B025-85A0FA5D5B07}" type="sibTrans" cxnId="{27196CCC-AC66-8B45-982F-7288E9DF3938}">
      <dgm:prSet/>
      <dgm:spPr/>
      <dgm:t>
        <a:bodyPr/>
        <a:lstStyle/>
        <a:p>
          <a:endParaRPr lang="en-US"/>
        </a:p>
      </dgm:t>
    </dgm:pt>
    <dgm:pt modelId="{15C47C73-CBB4-DB48-8D99-D693751883C9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Operational State</a:t>
          </a:r>
          <a:endParaRPr lang="en-US" dirty="0"/>
        </a:p>
      </dgm:t>
    </dgm:pt>
    <dgm:pt modelId="{F8AAE050-7730-3B42-896C-500808D06381}" type="parTrans" cxnId="{179F1957-9448-DE48-8C93-4267B2E69D4A}">
      <dgm:prSet/>
      <dgm:spPr/>
      <dgm:t>
        <a:bodyPr/>
        <a:lstStyle/>
        <a:p>
          <a:endParaRPr lang="en-US"/>
        </a:p>
      </dgm:t>
    </dgm:pt>
    <dgm:pt modelId="{F837F55D-1BFD-1B4C-BFAA-45305EA2F8D6}" type="sibTrans" cxnId="{179F1957-9448-DE48-8C93-4267B2E69D4A}">
      <dgm:prSet/>
      <dgm:spPr/>
      <dgm:t>
        <a:bodyPr/>
        <a:lstStyle/>
        <a:p>
          <a:endParaRPr lang="en-US"/>
        </a:p>
      </dgm:t>
    </dgm:pt>
    <dgm:pt modelId="{6CD3B28D-288F-E043-AD75-7025E04F4B67}">
      <dgm:prSet phldrT="[Text]"/>
      <dgm:spPr/>
      <dgm:t>
        <a:bodyPr/>
        <a:lstStyle/>
        <a:p>
          <a:r>
            <a:rPr lang="en-US" b="1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b="1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b="1" dirty="0">
            <a:solidFill>
              <a:srgbClr val="FFFFFF"/>
            </a:solidFill>
          </a:endParaRPr>
        </a:p>
      </dgm:t>
    </dgm:pt>
    <dgm:pt modelId="{4D76BCFB-B142-A54D-A83B-DE238B11B81D}" type="parTrans" cxnId="{3DA5D02F-15F8-C341-9BCC-59C576C38326}">
      <dgm:prSet/>
      <dgm:spPr/>
      <dgm:t>
        <a:bodyPr/>
        <a:lstStyle/>
        <a:p>
          <a:endParaRPr lang="en-US"/>
        </a:p>
      </dgm:t>
    </dgm:pt>
    <dgm:pt modelId="{A7E7F452-C417-A040-A010-ADAEA04E4C75}" type="sibTrans" cxnId="{3DA5D02F-15F8-C341-9BCC-59C576C38326}">
      <dgm:prSet/>
      <dgm:spPr/>
      <dgm:t>
        <a:bodyPr/>
        <a:lstStyle/>
        <a:p>
          <a:endParaRPr lang="en-US"/>
        </a:p>
      </dgm:t>
    </dgm:pt>
    <dgm:pt modelId="{BA245BCE-DC3A-B746-A6AD-85A829AB49FC}" type="pres">
      <dgm:prSet presAssocID="{27D06399-3F14-1C4D-BE88-CFC3369380F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89D96-5DD0-364D-B808-4B9DFB4BBB81}" type="pres">
      <dgm:prSet presAssocID="{41BEB501-B39A-2548-AB37-3B66893C1526}" presName="composite" presStyleCnt="0"/>
      <dgm:spPr/>
    </dgm:pt>
    <dgm:pt modelId="{273F9853-FABE-2041-835B-C6251A578BB6}" type="pres">
      <dgm:prSet presAssocID="{41BEB501-B39A-2548-AB37-3B66893C1526}" presName="imgShp" presStyleLbl="fgImgPlace1" presStyleIdx="0" presStyleCnt="5"/>
      <dgm:spPr/>
    </dgm:pt>
    <dgm:pt modelId="{7D9AC2CA-84A3-B14D-99D0-347FEDB72B11}" type="pres">
      <dgm:prSet presAssocID="{41BEB501-B39A-2548-AB37-3B66893C152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5B85F-0EA2-874C-9FA4-49B21D6F8B2C}" type="pres">
      <dgm:prSet presAssocID="{6E5819A5-33C5-7048-9D86-C9E81F14FD8A}" presName="spacing" presStyleCnt="0"/>
      <dgm:spPr/>
    </dgm:pt>
    <dgm:pt modelId="{A8060771-3BAE-5940-94EF-58570288F742}" type="pres">
      <dgm:prSet presAssocID="{C029665D-C677-3642-BE35-226F9C12789C}" presName="composite" presStyleCnt="0"/>
      <dgm:spPr/>
    </dgm:pt>
    <dgm:pt modelId="{8529654B-EACF-6A45-9EE0-62AA92F6A347}" type="pres">
      <dgm:prSet presAssocID="{C029665D-C677-3642-BE35-226F9C12789C}" presName="imgShp" presStyleLbl="fgImgPlace1" presStyleIdx="1" presStyleCnt="5"/>
      <dgm:spPr/>
    </dgm:pt>
    <dgm:pt modelId="{BB431E53-6B89-0E4E-B830-79AF130F5C91}" type="pres">
      <dgm:prSet presAssocID="{C029665D-C677-3642-BE35-226F9C12789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34627-9D00-DA46-A197-682B1DC65587}" type="pres">
      <dgm:prSet presAssocID="{55E84A93-85E6-1B4F-B328-144CF0284C67}" presName="spacing" presStyleCnt="0"/>
      <dgm:spPr/>
    </dgm:pt>
    <dgm:pt modelId="{6BD2EAF5-4393-6F48-9C6C-5CC14345D5C0}" type="pres">
      <dgm:prSet presAssocID="{E9A10722-CE12-DA4A-A033-B3E7D7053026}" presName="composite" presStyleCnt="0"/>
      <dgm:spPr/>
    </dgm:pt>
    <dgm:pt modelId="{29E3E736-44FD-7C4D-9D0E-FD298A3A41A6}" type="pres">
      <dgm:prSet presAssocID="{E9A10722-CE12-DA4A-A033-B3E7D7053026}" presName="imgShp" presStyleLbl="fgImgPlace1" presStyleIdx="2" presStyleCnt="5"/>
      <dgm:spPr/>
    </dgm:pt>
    <dgm:pt modelId="{E3FCDEEF-0D75-864A-9ED2-9CC50EABB1BE}" type="pres">
      <dgm:prSet presAssocID="{E9A10722-CE12-DA4A-A033-B3E7D7053026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7A367-1B1D-0247-A319-EEE5854D28C7}" type="pres">
      <dgm:prSet presAssocID="{FCC0F7C1-2DA6-2E4A-B025-85A0FA5D5B07}" presName="spacing" presStyleCnt="0"/>
      <dgm:spPr/>
    </dgm:pt>
    <dgm:pt modelId="{ECDDFA29-359D-BD4A-BB4E-64D750DE6339}" type="pres">
      <dgm:prSet presAssocID="{15C47C73-CBB4-DB48-8D99-D693751883C9}" presName="composite" presStyleCnt="0"/>
      <dgm:spPr/>
    </dgm:pt>
    <dgm:pt modelId="{5789636B-C975-B446-91D0-732A614123A0}" type="pres">
      <dgm:prSet presAssocID="{15C47C73-CBB4-DB48-8D99-D693751883C9}" presName="imgShp" presStyleLbl="fgImgPlace1" presStyleIdx="3" presStyleCnt="5"/>
      <dgm:spPr/>
    </dgm:pt>
    <dgm:pt modelId="{25A3CDC6-9402-A74B-A6A6-018C77F0FEF8}" type="pres">
      <dgm:prSet presAssocID="{15C47C73-CBB4-DB48-8D99-D693751883C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92717-DBB8-E848-A542-9E04926E2C7E}" type="pres">
      <dgm:prSet presAssocID="{F837F55D-1BFD-1B4C-BFAA-45305EA2F8D6}" presName="spacing" presStyleCnt="0"/>
      <dgm:spPr/>
    </dgm:pt>
    <dgm:pt modelId="{5EFA008A-1F14-B94F-82F8-6E67C89305C3}" type="pres">
      <dgm:prSet presAssocID="{6CD3B28D-288F-E043-AD75-7025E04F4B67}" presName="composite" presStyleCnt="0"/>
      <dgm:spPr/>
    </dgm:pt>
    <dgm:pt modelId="{9F43CEBE-25B1-1948-9FB0-989475E1FE7D}" type="pres">
      <dgm:prSet presAssocID="{6CD3B28D-288F-E043-AD75-7025E04F4B67}" presName="imgShp" presStyleLbl="fgImgPlace1" presStyleIdx="4" presStyleCnt="5"/>
      <dgm:spPr/>
    </dgm:pt>
    <dgm:pt modelId="{867124F8-5834-BC48-A4BE-DF2201CFFAE2}" type="pres">
      <dgm:prSet presAssocID="{6CD3B28D-288F-E043-AD75-7025E04F4B6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EBCD00-7F25-5043-AB5E-3EA8E01C867B}" srcId="{27D06399-3F14-1C4D-BE88-CFC3369380FC}" destId="{C029665D-C677-3642-BE35-226F9C12789C}" srcOrd="1" destOrd="0" parTransId="{1D7757D3-C640-B142-9D8D-4F3F88F61834}" sibTransId="{55E84A93-85E6-1B4F-B328-144CF0284C67}"/>
    <dgm:cxn modelId="{0E1E2E2E-FF36-CB42-A5AD-CB15CBDB0160}" type="presOf" srcId="{15C47C73-CBB4-DB48-8D99-D693751883C9}" destId="{25A3CDC6-9402-A74B-A6A6-018C77F0FEF8}" srcOrd="0" destOrd="0" presId="urn:microsoft.com/office/officeart/2005/8/layout/vList3"/>
    <dgm:cxn modelId="{8F9B17EC-1CDD-A242-BBE3-23CDAEEC8B5A}" type="presOf" srcId="{6CD3B28D-288F-E043-AD75-7025E04F4B67}" destId="{867124F8-5834-BC48-A4BE-DF2201CFFAE2}" srcOrd="0" destOrd="0" presId="urn:microsoft.com/office/officeart/2005/8/layout/vList3"/>
    <dgm:cxn modelId="{CABDA907-18FB-774E-9B7B-A8EBC7DA3370}" type="presOf" srcId="{E9A10722-CE12-DA4A-A033-B3E7D7053026}" destId="{E3FCDEEF-0D75-864A-9ED2-9CC50EABB1BE}" srcOrd="0" destOrd="0" presId="urn:microsoft.com/office/officeart/2005/8/layout/vList3"/>
    <dgm:cxn modelId="{1CF28911-5D94-3342-88FF-BBBD92A92B89}" type="presOf" srcId="{C029665D-C677-3642-BE35-226F9C12789C}" destId="{BB431E53-6B89-0E4E-B830-79AF130F5C91}" srcOrd="0" destOrd="0" presId="urn:microsoft.com/office/officeart/2005/8/layout/vList3"/>
    <dgm:cxn modelId="{179F1957-9448-DE48-8C93-4267B2E69D4A}" srcId="{27D06399-3F14-1C4D-BE88-CFC3369380FC}" destId="{15C47C73-CBB4-DB48-8D99-D693751883C9}" srcOrd="3" destOrd="0" parTransId="{F8AAE050-7730-3B42-896C-500808D06381}" sibTransId="{F837F55D-1BFD-1B4C-BFAA-45305EA2F8D6}"/>
    <dgm:cxn modelId="{3DA5D02F-15F8-C341-9BCC-59C576C38326}" srcId="{27D06399-3F14-1C4D-BE88-CFC3369380FC}" destId="{6CD3B28D-288F-E043-AD75-7025E04F4B67}" srcOrd="4" destOrd="0" parTransId="{4D76BCFB-B142-A54D-A83B-DE238B11B81D}" sibTransId="{A7E7F452-C417-A040-A010-ADAEA04E4C75}"/>
    <dgm:cxn modelId="{2CC572D1-B054-D947-80FE-F1AECDA13A9C}" type="presOf" srcId="{27D06399-3F14-1C4D-BE88-CFC3369380FC}" destId="{BA245BCE-DC3A-B746-A6AD-85A829AB49FC}" srcOrd="0" destOrd="0" presId="urn:microsoft.com/office/officeart/2005/8/layout/vList3"/>
    <dgm:cxn modelId="{27196CCC-AC66-8B45-982F-7288E9DF3938}" srcId="{27D06399-3F14-1C4D-BE88-CFC3369380FC}" destId="{E9A10722-CE12-DA4A-A033-B3E7D7053026}" srcOrd="2" destOrd="0" parTransId="{F450A71E-7AAA-3041-AE0F-66A67BDF410C}" sibTransId="{FCC0F7C1-2DA6-2E4A-B025-85A0FA5D5B07}"/>
    <dgm:cxn modelId="{F2DB6CC1-9052-DC4E-AFA2-1637A32297FD}" srcId="{27D06399-3F14-1C4D-BE88-CFC3369380FC}" destId="{41BEB501-B39A-2548-AB37-3B66893C1526}" srcOrd="0" destOrd="0" parTransId="{968F4780-E241-DB4C-A7EB-118075A80623}" sibTransId="{6E5819A5-33C5-7048-9D86-C9E81F14FD8A}"/>
    <dgm:cxn modelId="{01284067-C177-304E-B3A7-107096D4166D}" type="presOf" srcId="{41BEB501-B39A-2548-AB37-3B66893C1526}" destId="{7D9AC2CA-84A3-B14D-99D0-347FEDB72B11}" srcOrd="0" destOrd="0" presId="urn:microsoft.com/office/officeart/2005/8/layout/vList3"/>
    <dgm:cxn modelId="{6151316A-8230-2643-9D98-01A112BD426B}" type="presParOf" srcId="{BA245BCE-DC3A-B746-A6AD-85A829AB49FC}" destId="{9B289D96-5DD0-364D-B808-4B9DFB4BBB81}" srcOrd="0" destOrd="0" presId="urn:microsoft.com/office/officeart/2005/8/layout/vList3"/>
    <dgm:cxn modelId="{575BAA65-7969-2E44-A48D-743627ADBF74}" type="presParOf" srcId="{9B289D96-5DD0-364D-B808-4B9DFB4BBB81}" destId="{273F9853-FABE-2041-835B-C6251A578BB6}" srcOrd="0" destOrd="0" presId="urn:microsoft.com/office/officeart/2005/8/layout/vList3"/>
    <dgm:cxn modelId="{DF7CFC41-0131-924D-859D-6788638F3C4D}" type="presParOf" srcId="{9B289D96-5DD0-364D-B808-4B9DFB4BBB81}" destId="{7D9AC2CA-84A3-B14D-99D0-347FEDB72B11}" srcOrd="1" destOrd="0" presId="urn:microsoft.com/office/officeart/2005/8/layout/vList3"/>
    <dgm:cxn modelId="{1C9F9968-DC11-2C47-8D5F-304DB34E87E6}" type="presParOf" srcId="{BA245BCE-DC3A-B746-A6AD-85A829AB49FC}" destId="{A565B85F-0EA2-874C-9FA4-49B21D6F8B2C}" srcOrd="1" destOrd="0" presId="urn:microsoft.com/office/officeart/2005/8/layout/vList3"/>
    <dgm:cxn modelId="{5679221C-2A32-4644-80CC-D9E2F6915BD8}" type="presParOf" srcId="{BA245BCE-DC3A-B746-A6AD-85A829AB49FC}" destId="{A8060771-3BAE-5940-94EF-58570288F742}" srcOrd="2" destOrd="0" presId="urn:microsoft.com/office/officeart/2005/8/layout/vList3"/>
    <dgm:cxn modelId="{D49FB82D-8E4E-5148-9254-EECFB3C8EA9C}" type="presParOf" srcId="{A8060771-3BAE-5940-94EF-58570288F742}" destId="{8529654B-EACF-6A45-9EE0-62AA92F6A347}" srcOrd="0" destOrd="0" presId="urn:microsoft.com/office/officeart/2005/8/layout/vList3"/>
    <dgm:cxn modelId="{40241545-8E57-1E45-B5B3-E45CFA788A1F}" type="presParOf" srcId="{A8060771-3BAE-5940-94EF-58570288F742}" destId="{BB431E53-6B89-0E4E-B830-79AF130F5C91}" srcOrd="1" destOrd="0" presId="urn:microsoft.com/office/officeart/2005/8/layout/vList3"/>
    <dgm:cxn modelId="{330290D6-E815-9240-977C-2FE56BD1E23A}" type="presParOf" srcId="{BA245BCE-DC3A-B746-A6AD-85A829AB49FC}" destId="{27334627-9D00-DA46-A197-682B1DC65587}" srcOrd="3" destOrd="0" presId="urn:microsoft.com/office/officeart/2005/8/layout/vList3"/>
    <dgm:cxn modelId="{2922673D-B9A7-D046-B4C9-A759D63573FC}" type="presParOf" srcId="{BA245BCE-DC3A-B746-A6AD-85A829AB49FC}" destId="{6BD2EAF5-4393-6F48-9C6C-5CC14345D5C0}" srcOrd="4" destOrd="0" presId="urn:microsoft.com/office/officeart/2005/8/layout/vList3"/>
    <dgm:cxn modelId="{D95DF765-7A81-CE4F-8143-8525C63599B4}" type="presParOf" srcId="{6BD2EAF5-4393-6F48-9C6C-5CC14345D5C0}" destId="{29E3E736-44FD-7C4D-9D0E-FD298A3A41A6}" srcOrd="0" destOrd="0" presId="urn:microsoft.com/office/officeart/2005/8/layout/vList3"/>
    <dgm:cxn modelId="{7C6599D4-AA9A-AA41-A263-F33549E87276}" type="presParOf" srcId="{6BD2EAF5-4393-6F48-9C6C-5CC14345D5C0}" destId="{E3FCDEEF-0D75-864A-9ED2-9CC50EABB1BE}" srcOrd="1" destOrd="0" presId="urn:microsoft.com/office/officeart/2005/8/layout/vList3"/>
    <dgm:cxn modelId="{9536BF9C-C47C-1E43-8112-DF82D8E05CD5}" type="presParOf" srcId="{BA245BCE-DC3A-B746-A6AD-85A829AB49FC}" destId="{BA37A367-1B1D-0247-A319-EEE5854D28C7}" srcOrd="5" destOrd="0" presId="urn:microsoft.com/office/officeart/2005/8/layout/vList3"/>
    <dgm:cxn modelId="{0F0E939C-9BF7-AF4A-94CB-9F6386CE458C}" type="presParOf" srcId="{BA245BCE-DC3A-B746-A6AD-85A829AB49FC}" destId="{ECDDFA29-359D-BD4A-BB4E-64D750DE6339}" srcOrd="6" destOrd="0" presId="urn:microsoft.com/office/officeart/2005/8/layout/vList3"/>
    <dgm:cxn modelId="{FB5926EC-7D8B-C64A-A127-46758BA82C07}" type="presParOf" srcId="{ECDDFA29-359D-BD4A-BB4E-64D750DE6339}" destId="{5789636B-C975-B446-91D0-732A614123A0}" srcOrd="0" destOrd="0" presId="urn:microsoft.com/office/officeart/2005/8/layout/vList3"/>
    <dgm:cxn modelId="{50CDB018-43C0-FB4A-9BC8-3F4954F85567}" type="presParOf" srcId="{ECDDFA29-359D-BD4A-BB4E-64D750DE6339}" destId="{25A3CDC6-9402-A74B-A6A6-018C77F0FEF8}" srcOrd="1" destOrd="0" presId="urn:microsoft.com/office/officeart/2005/8/layout/vList3"/>
    <dgm:cxn modelId="{536653B8-6724-B944-A91B-E83837CC7073}" type="presParOf" srcId="{BA245BCE-DC3A-B746-A6AD-85A829AB49FC}" destId="{11792717-DBB8-E848-A542-9E04926E2C7E}" srcOrd="7" destOrd="0" presId="urn:microsoft.com/office/officeart/2005/8/layout/vList3"/>
    <dgm:cxn modelId="{AF02A2A5-955B-CA43-B2FD-06F5BC72C712}" type="presParOf" srcId="{BA245BCE-DC3A-B746-A6AD-85A829AB49FC}" destId="{5EFA008A-1F14-B94F-82F8-6E67C89305C3}" srcOrd="8" destOrd="0" presId="urn:microsoft.com/office/officeart/2005/8/layout/vList3"/>
    <dgm:cxn modelId="{91F1C383-7D06-D84C-B196-0F0F843FAF35}" type="presParOf" srcId="{5EFA008A-1F14-B94F-82F8-6E67C89305C3}" destId="{9F43CEBE-25B1-1948-9FB0-989475E1FE7D}" srcOrd="0" destOrd="0" presId="urn:microsoft.com/office/officeart/2005/8/layout/vList3"/>
    <dgm:cxn modelId="{DC9ED973-ABF1-EA40-880A-DA4D33C05C64}" type="presParOf" srcId="{5EFA008A-1F14-B94F-82F8-6E67C89305C3}" destId="{867124F8-5834-BC48-A4BE-DF2201CFFAE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D06399-3F14-1C4D-BE88-CFC3369380FC}" type="doc">
      <dgm:prSet loTypeId="urn:microsoft.com/office/officeart/2005/8/layout/vList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BEB501-B39A-2548-AB37-3B66893C1526}">
      <dgm:prSet phldrT="[Text]"/>
      <dgm:spPr>
        <a:effectLst/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dirty="0">
            <a:solidFill>
              <a:schemeClr val="bg1"/>
            </a:solidFill>
          </a:endParaRPr>
        </a:p>
      </dgm:t>
    </dgm:pt>
    <dgm:pt modelId="{968F4780-E241-DB4C-A7EB-118075A80623}" type="parTrans" cxnId="{F2DB6CC1-9052-DC4E-AFA2-1637A32297FD}">
      <dgm:prSet/>
      <dgm:spPr/>
      <dgm:t>
        <a:bodyPr/>
        <a:lstStyle/>
        <a:p>
          <a:endParaRPr lang="en-US"/>
        </a:p>
      </dgm:t>
    </dgm:pt>
    <dgm:pt modelId="{6E5819A5-33C5-7048-9D86-C9E81F14FD8A}" type="sibTrans" cxnId="{F2DB6CC1-9052-DC4E-AFA2-1637A32297FD}">
      <dgm:prSet/>
      <dgm:spPr/>
      <dgm:t>
        <a:bodyPr/>
        <a:lstStyle/>
        <a:p>
          <a:endParaRPr lang="en-US"/>
        </a:p>
      </dgm:t>
    </dgm:pt>
    <dgm:pt modelId="{C029665D-C677-3642-BE35-226F9C12789C}">
      <dgm:prSet phldrT="[Text]"/>
      <dgm:spPr>
        <a:effectLst/>
      </dgm:spPr>
      <dgm:t>
        <a:bodyPr/>
        <a:lstStyle/>
        <a:p>
          <a:r>
            <a:rPr lang="en-US" b="1" dirty="0" smtClean="0">
              <a:latin typeface="Arial"/>
              <a:cs typeface="Arial"/>
            </a:rPr>
            <a:t>OSPF Terminologies</a:t>
          </a:r>
          <a:endParaRPr lang="en-US" dirty="0"/>
        </a:p>
      </dgm:t>
    </dgm:pt>
    <dgm:pt modelId="{1D7757D3-C640-B142-9D8D-4F3F88F61834}" type="parTrans" cxnId="{62EBCD00-7F25-5043-AB5E-3EA8E01C867B}">
      <dgm:prSet/>
      <dgm:spPr/>
      <dgm:t>
        <a:bodyPr/>
        <a:lstStyle/>
        <a:p>
          <a:endParaRPr lang="en-US"/>
        </a:p>
      </dgm:t>
    </dgm:pt>
    <dgm:pt modelId="{55E84A93-85E6-1B4F-B328-144CF0284C67}" type="sibTrans" cxnId="{62EBCD00-7F25-5043-AB5E-3EA8E01C867B}">
      <dgm:prSet/>
      <dgm:spPr/>
      <dgm:t>
        <a:bodyPr/>
        <a:lstStyle/>
        <a:p>
          <a:endParaRPr lang="en-US"/>
        </a:p>
      </dgm:t>
    </dgm:pt>
    <dgm:pt modelId="{E9A10722-CE12-DA4A-A033-B3E7D7053026}">
      <dgm:prSet phldrT="[Text]"/>
      <dgm:spPr>
        <a:effectLst>
          <a:glow rad="228600">
            <a:srgbClr val="FF0000">
              <a:alpha val="40000"/>
            </a:srgbClr>
          </a:glow>
        </a:effectLst>
      </dgm:spPr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</a:t>
          </a:r>
          <a:endParaRPr lang="en-US" b="1" dirty="0">
            <a:latin typeface="Arial"/>
            <a:cs typeface="Arial"/>
          </a:endParaRPr>
        </a:p>
      </dgm:t>
    </dgm:pt>
    <dgm:pt modelId="{F450A71E-7AAA-3041-AE0F-66A67BDF410C}" type="parTrans" cxnId="{27196CCC-AC66-8B45-982F-7288E9DF3938}">
      <dgm:prSet/>
      <dgm:spPr/>
      <dgm:t>
        <a:bodyPr/>
        <a:lstStyle/>
        <a:p>
          <a:endParaRPr lang="en-US"/>
        </a:p>
      </dgm:t>
    </dgm:pt>
    <dgm:pt modelId="{FCC0F7C1-2DA6-2E4A-B025-85A0FA5D5B07}" type="sibTrans" cxnId="{27196CCC-AC66-8B45-982F-7288E9DF3938}">
      <dgm:prSet/>
      <dgm:spPr/>
      <dgm:t>
        <a:bodyPr/>
        <a:lstStyle/>
        <a:p>
          <a:endParaRPr lang="en-US"/>
        </a:p>
      </dgm:t>
    </dgm:pt>
    <dgm:pt modelId="{15C47C73-CBB4-DB48-8D99-D693751883C9}">
      <dgm:prSet phldrT="[Text]"/>
      <dgm:spPr/>
      <dgm:t>
        <a:bodyPr/>
        <a:lstStyle/>
        <a:p>
          <a:r>
            <a:rPr lang="en-US" b="1" dirty="0" smtClean="0">
              <a:latin typeface="Arial"/>
              <a:cs typeface="Arial"/>
            </a:rPr>
            <a:t>OSPF Operational State</a:t>
          </a:r>
          <a:endParaRPr lang="en-US" dirty="0"/>
        </a:p>
      </dgm:t>
    </dgm:pt>
    <dgm:pt modelId="{F8AAE050-7730-3B42-896C-500808D06381}" type="parTrans" cxnId="{179F1957-9448-DE48-8C93-4267B2E69D4A}">
      <dgm:prSet/>
      <dgm:spPr/>
      <dgm:t>
        <a:bodyPr/>
        <a:lstStyle/>
        <a:p>
          <a:endParaRPr lang="en-US"/>
        </a:p>
      </dgm:t>
    </dgm:pt>
    <dgm:pt modelId="{F837F55D-1BFD-1B4C-BFAA-45305EA2F8D6}" type="sibTrans" cxnId="{179F1957-9448-DE48-8C93-4267B2E69D4A}">
      <dgm:prSet/>
      <dgm:spPr/>
      <dgm:t>
        <a:bodyPr/>
        <a:lstStyle/>
        <a:p>
          <a:endParaRPr lang="en-US"/>
        </a:p>
      </dgm:t>
    </dgm:pt>
    <dgm:pt modelId="{6CD3B28D-288F-E043-AD75-7025E04F4B67}">
      <dgm:prSet phldrT="[Text]"/>
      <dgm:spPr/>
      <dgm:t>
        <a:bodyPr/>
        <a:lstStyle/>
        <a:p>
          <a:r>
            <a:rPr lang="en-US" b="1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b="1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b="1" dirty="0">
            <a:solidFill>
              <a:srgbClr val="FFFFFF"/>
            </a:solidFill>
          </a:endParaRPr>
        </a:p>
      </dgm:t>
    </dgm:pt>
    <dgm:pt modelId="{4D76BCFB-B142-A54D-A83B-DE238B11B81D}" type="parTrans" cxnId="{3DA5D02F-15F8-C341-9BCC-59C576C38326}">
      <dgm:prSet/>
      <dgm:spPr/>
      <dgm:t>
        <a:bodyPr/>
        <a:lstStyle/>
        <a:p>
          <a:endParaRPr lang="en-US"/>
        </a:p>
      </dgm:t>
    </dgm:pt>
    <dgm:pt modelId="{A7E7F452-C417-A040-A010-ADAEA04E4C75}" type="sibTrans" cxnId="{3DA5D02F-15F8-C341-9BCC-59C576C38326}">
      <dgm:prSet/>
      <dgm:spPr/>
      <dgm:t>
        <a:bodyPr/>
        <a:lstStyle/>
        <a:p>
          <a:endParaRPr lang="en-US"/>
        </a:p>
      </dgm:t>
    </dgm:pt>
    <dgm:pt modelId="{BA245BCE-DC3A-B746-A6AD-85A829AB49FC}" type="pres">
      <dgm:prSet presAssocID="{27D06399-3F14-1C4D-BE88-CFC3369380F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89D96-5DD0-364D-B808-4B9DFB4BBB81}" type="pres">
      <dgm:prSet presAssocID="{41BEB501-B39A-2548-AB37-3B66893C1526}" presName="composite" presStyleCnt="0"/>
      <dgm:spPr/>
    </dgm:pt>
    <dgm:pt modelId="{273F9853-FABE-2041-835B-C6251A578BB6}" type="pres">
      <dgm:prSet presAssocID="{41BEB501-B39A-2548-AB37-3B66893C1526}" presName="imgShp" presStyleLbl="fgImgPlace1" presStyleIdx="0" presStyleCnt="5"/>
      <dgm:spPr/>
    </dgm:pt>
    <dgm:pt modelId="{7D9AC2CA-84A3-B14D-99D0-347FEDB72B11}" type="pres">
      <dgm:prSet presAssocID="{41BEB501-B39A-2548-AB37-3B66893C152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5B85F-0EA2-874C-9FA4-49B21D6F8B2C}" type="pres">
      <dgm:prSet presAssocID="{6E5819A5-33C5-7048-9D86-C9E81F14FD8A}" presName="spacing" presStyleCnt="0"/>
      <dgm:spPr/>
    </dgm:pt>
    <dgm:pt modelId="{A8060771-3BAE-5940-94EF-58570288F742}" type="pres">
      <dgm:prSet presAssocID="{C029665D-C677-3642-BE35-226F9C12789C}" presName="composite" presStyleCnt="0"/>
      <dgm:spPr/>
    </dgm:pt>
    <dgm:pt modelId="{8529654B-EACF-6A45-9EE0-62AA92F6A347}" type="pres">
      <dgm:prSet presAssocID="{C029665D-C677-3642-BE35-226F9C12789C}" presName="imgShp" presStyleLbl="fgImgPlace1" presStyleIdx="1" presStyleCnt="5"/>
      <dgm:spPr/>
    </dgm:pt>
    <dgm:pt modelId="{BB431E53-6B89-0E4E-B830-79AF130F5C91}" type="pres">
      <dgm:prSet presAssocID="{C029665D-C677-3642-BE35-226F9C12789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34627-9D00-DA46-A197-682B1DC65587}" type="pres">
      <dgm:prSet presAssocID="{55E84A93-85E6-1B4F-B328-144CF0284C67}" presName="spacing" presStyleCnt="0"/>
      <dgm:spPr/>
    </dgm:pt>
    <dgm:pt modelId="{6BD2EAF5-4393-6F48-9C6C-5CC14345D5C0}" type="pres">
      <dgm:prSet presAssocID="{E9A10722-CE12-DA4A-A033-B3E7D7053026}" presName="composite" presStyleCnt="0"/>
      <dgm:spPr/>
    </dgm:pt>
    <dgm:pt modelId="{29E3E736-44FD-7C4D-9D0E-FD298A3A41A6}" type="pres">
      <dgm:prSet presAssocID="{E9A10722-CE12-DA4A-A033-B3E7D7053026}" presName="imgShp" presStyleLbl="fgImgPlace1" presStyleIdx="2" presStyleCnt="5"/>
      <dgm:spPr/>
    </dgm:pt>
    <dgm:pt modelId="{E3FCDEEF-0D75-864A-9ED2-9CC50EABB1BE}" type="pres">
      <dgm:prSet presAssocID="{E9A10722-CE12-DA4A-A033-B3E7D7053026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7A367-1B1D-0247-A319-EEE5854D28C7}" type="pres">
      <dgm:prSet presAssocID="{FCC0F7C1-2DA6-2E4A-B025-85A0FA5D5B07}" presName="spacing" presStyleCnt="0"/>
      <dgm:spPr/>
    </dgm:pt>
    <dgm:pt modelId="{ECDDFA29-359D-BD4A-BB4E-64D750DE6339}" type="pres">
      <dgm:prSet presAssocID="{15C47C73-CBB4-DB48-8D99-D693751883C9}" presName="composite" presStyleCnt="0"/>
      <dgm:spPr/>
    </dgm:pt>
    <dgm:pt modelId="{5789636B-C975-B446-91D0-732A614123A0}" type="pres">
      <dgm:prSet presAssocID="{15C47C73-CBB4-DB48-8D99-D693751883C9}" presName="imgShp" presStyleLbl="fgImgPlace1" presStyleIdx="3" presStyleCnt="5"/>
      <dgm:spPr/>
    </dgm:pt>
    <dgm:pt modelId="{25A3CDC6-9402-A74B-A6A6-018C77F0FEF8}" type="pres">
      <dgm:prSet presAssocID="{15C47C73-CBB4-DB48-8D99-D693751883C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92717-DBB8-E848-A542-9E04926E2C7E}" type="pres">
      <dgm:prSet presAssocID="{F837F55D-1BFD-1B4C-BFAA-45305EA2F8D6}" presName="spacing" presStyleCnt="0"/>
      <dgm:spPr/>
    </dgm:pt>
    <dgm:pt modelId="{5EFA008A-1F14-B94F-82F8-6E67C89305C3}" type="pres">
      <dgm:prSet presAssocID="{6CD3B28D-288F-E043-AD75-7025E04F4B67}" presName="composite" presStyleCnt="0"/>
      <dgm:spPr/>
    </dgm:pt>
    <dgm:pt modelId="{9F43CEBE-25B1-1948-9FB0-989475E1FE7D}" type="pres">
      <dgm:prSet presAssocID="{6CD3B28D-288F-E043-AD75-7025E04F4B67}" presName="imgShp" presStyleLbl="fgImgPlace1" presStyleIdx="4" presStyleCnt="5"/>
      <dgm:spPr/>
    </dgm:pt>
    <dgm:pt modelId="{867124F8-5834-BC48-A4BE-DF2201CFFAE2}" type="pres">
      <dgm:prSet presAssocID="{6CD3B28D-288F-E043-AD75-7025E04F4B6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A855BE-3D51-9245-92A0-A110C2702E10}" type="presOf" srcId="{6CD3B28D-288F-E043-AD75-7025E04F4B67}" destId="{867124F8-5834-BC48-A4BE-DF2201CFFAE2}" srcOrd="0" destOrd="0" presId="urn:microsoft.com/office/officeart/2005/8/layout/vList3"/>
    <dgm:cxn modelId="{62EBCD00-7F25-5043-AB5E-3EA8E01C867B}" srcId="{27D06399-3F14-1C4D-BE88-CFC3369380FC}" destId="{C029665D-C677-3642-BE35-226F9C12789C}" srcOrd="1" destOrd="0" parTransId="{1D7757D3-C640-B142-9D8D-4F3F88F61834}" sibTransId="{55E84A93-85E6-1B4F-B328-144CF0284C67}"/>
    <dgm:cxn modelId="{29DA8FE0-6E65-CF47-8FE1-73EDD31CEF5F}" type="presOf" srcId="{41BEB501-B39A-2548-AB37-3B66893C1526}" destId="{7D9AC2CA-84A3-B14D-99D0-347FEDB72B11}" srcOrd="0" destOrd="0" presId="urn:microsoft.com/office/officeart/2005/8/layout/vList3"/>
    <dgm:cxn modelId="{56BEFC8D-FF86-A64A-AD04-E766ED6C95D3}" type="presOf" srcId="{C029665D-C677-3642-BE35-226F9C12789C}" destId="{BB431E53-6B89-0E4E-B830-79AF130F5C91}" srcOrd="0" destOrd="0" presId="urn:microsoft.com/office/officeart/2005/8/layout/vList3"/>
    <dgm:cxn modelId="{179F1957-9448-DE48-8C93-4267B2E69D4A}" srcId="{27D06399-3F14-1C4D-BE88-CFC3369380FC}" destId="{15C47C73-CBB4-DB48-8D99-D693751883C9}" srcOrd="3" destOrd="0" parTransId="{F8AAE050-7730-3B42-896C-500808D06381}" sibTransId="{F837F55D-1BFD-1B4C-BFAA-45305EA2F8D6}"/>
    <dgm:cxn modelId="{3DA5D02F-15F8-C341-9BCC-59C576C38326}" srcId="{27D06399-3F14-1C4D-BE88-CFC3369380FC}" destId="{6CD3B28D-288F-E043-AD75-7025E04F4B67}" srcOrd="4" destOrd="0" parTransId="{4D76BCFB-B142-A54D-A83B-DE238B11B81D}" sibTransId="{A7E7F452-C417-A040-A010-ADAEA04E4C75}"/>
    <dgm:cxn modelId="{B2224F03-BA93-8F44-B712-C54684CD63A9}" type="presOf" srcId="{E9A10722-CE12-DA4A-A033-B3E7D7053026}" destId="{E3FCDEEF-0D75-864A-9ED2-9CC50EABB1BE}" srcOrd="0" destOrd="0" presId="urn:microsoft.com/office/officeart/2005/8/layout/vList3"/>
    <dgm:cxn modelId="{B0549137-A033-494F-9F31-26155C73A1BD}" type="presOf" srcId="{27D06399-3F14-1C4D-BE88-CFC3369380FC}" destId="{BA245BCE-DC3A-B746-A6AD-85A829AB49FC}" srcOrd="0" destOrd="0" presId="urn:microsoft.com/office/officeart/2005/8/layout/vList3"/>
    <dgm:cxn modelId="{27196CCC-AC66-8B45-982F-7288E9DF3938}" srcId="{27D06399-3F14-1C4D-BE88-CFC3369380FC}" destId="{E9A10722-CE12-DA4A-A033-B3E7D7053026}" srcOrd="2" destOrd="0" parTransId="{F450A71E-7AAA-3041-AE0F-66A67BDF410C}" sibTransId="{FCC0F7C1-2DA6-2E4A-B025-85A0FA5D5B07}"/>
    <dgm:cxn modelId="{F2DB6CC1-9052-DC4E-AFA2-1637A32297FD}" srcId="{27D06399-3F14-1C4D-BE88-CFC3369380FC}" destId="{41BEB501-B39A-2548-AB37-3B66893C1526}" srcOrd="0" destOrd="0" parTransId="{968F4780-E241-DB4C-A7EB-118075A80623}" sibTransId="{6E5819A5-33C5-7048-9D86-C9E81F14FD8A}"/>
    <dgm:cxn modelId="{42C7B3D6-96E9-8D43-A4C8-E8E05B731F64}" type="presOf" srcId="{15C47C73-CBB4-DB48-8D99-D693751883C9}" destId="{25A3CDC6-9402-A74B-A6A6-018C77F0FEF8}" srcOrd="0" destOrd="0" presId="urn:microsoft.com/office/officeart/2005/8/layout/vList3"/>
    <dgm:cxn modelId="{78EA451F-A25D-BC43-8785-73880281C0A7}" type="presParOf" srcId="{BA245BCE-DC3A-B746-A6AD-85A829AB49FC}" destId="{9B289D96-5DD0-364D-B808-4B9DFB4BBB81}" srcOrd="0" destOrd="0" presId="urn:microsoft.com/office/officeart/2005/8/layout/vList3"/>
    <dgm:cxn modelId="{1A4A3DCF-F97C-AB43-A629-DCA57DA5FBA4}" type="presParOf" srcId="{9B289D96-5DD0-364D-B808-4B9DFB4BBB81}" destId="{273F9853-FABE-2041-835B-C6251A578BB6}" srcOrd="0" destOrd="0" presId="urn:microsoft.com/office/officeart/2005/8/layout/vList3"/>
    <dgm:cxn modelId="{3BE0A954-BB00-8B4D-A80F-58DBC9EBCDC0}" type="presParOf" srcId="{9B289D96-5DD0-364D-B808-4B9DFB4BBB81}" destId="{7D9AC2CA-84A3-B14D-99D0-347FEDB72B11}" srcOrd="1" destOrd="0" presId="urn:microsoft.com/office/officeart/2005/8/layout/vList3"/>
    <dgm:cxn modelId="{802B47CA-39BE-2940-BA70-C0A7E9FEA20F}" type="presParOf" srcId="{BA245BCE-DC3A-B746-A6AD-85A829AB49FC}" destId="{A565B85F-0EA2-874C-9FA4-49B21D6F8B2C}" srcOrd="1" destOrd="0" presId="urn:microsoft.com/office/officeart/2005/8/layout/vList3"/>
    <dgm:cxn modelId="{8946A812-08A3-4747-B591-E308B2C214F5}" type="presParOf" srcId="{BA245BCE-DC3A-B746-A6AD-85A829AB49FC}" destId="{A8060771-3BAE-5940-94EF-58570288F742}" srcOrd="2" destOrd="0" presId="urn:microsoft.com/office/officeart/2005/8/layout/vList3"/>
    <dgm:cxn modelId="{BAF607BC-E8A9-0D47-B183-637643702D41}" type="presParOf" srcId="{A8060771-3BAE-5940-94EF-58570288F742}" destId="{8529654B-EACF-6A45-9EE0-62AA92F6A347}" srcOrd="0" destOrd="0" presId="urn:microsoft.com/office/officeart/2005/8/layout/vList3"/>
    <dgm:cxn modelId="{67C4C5EA-0518-0B44-A800-3F5564C2C1D1}" type="presParOf" srcId="{A8060771-3BAE-5940-94EF-58570288F742}" destId="{BB431E53-6B89-0E4E-B830-79AF130F5C91}" srcOrd="1" destOrd="0" presId="urn:microsoft.com/office/officeart/2005/8/layout/vList3"/>
    <dgm:cxn modelId="{ACE1C116-A0E1-AF49-8EBC-61CE762BB64E}" type="presParOf" srcId="{BA245BCE-DC3A-B746-A6AD-85A829AB49FC}" destId="{27334627-9D00-DA46-A197-682B1DC65587}" srcOrd="3" destOrd="0" presId="urn:microsoft.com/office/officeart/2005/8/layout/vList3"/>
    <dgm:cxn modelId="{CE5D11FA-06E0-E04B-ADD0-8F40A97E24E8}" type="presParOf" srcId="{BA245BCE-DC3A-B746-A6AD-85A829AB49FC}" destId="{6BD2EAF5-4393-6F48-9C6C-5CC14345D5C0}" srcOrd="4" destOrd="0" presId="urn:microsoft.com/office/officeart/2005/8/layout/vList3"/>
    <dgm:cxn modelId="{7A21B207-908C-D648-988A-AC0B836DBC0C}" type="presParOf" srcId="{6BD2EAF5-4393-6F48-9C6C-5CC14345D5C0}" destId="{29E3E736-44FD-7C4D-9D0E-FD298A3A41A6}" srcOrd="0" destOrd="0" presId="urn:microsoft.com/office/officeart/2005/8/layout/vList3"/>
    <dgm:cxn modelId="{69D4FC1D-AC8E-7E4A-AEC0-BC4D34C2BCDD}" type="presParOf" srcId="{6BD2EAF5-4393-6F48-9C6C-5CC14345D5C0}" destId="{E3FCDEEF-0D75-864A-9ED2-9CC50EABB1BE}" srcOrd="1" destOrd="0" presId="urn:microsoft.com/office/officeart/2005/8/layout/vList3"/>
    <dgm:cxn modelId="{2FB98B22-6C9E-3A4D-A036-441C506E94AD}" type="presParOf" srcId="{BA245BCE-DC3A-B746-A6AD-85A829AB49FC}" destId="{BA37A367-1B1D-0247-A319-EEE5854D28C7}" srcOrd="5" destOrd="0" presId="urn:microsoft.com/office/officeart/2005/8/layout/vList3"/>
    <dgm:cxn modelId="{CAC94DEE-9ECC-4F46-AA61-4C9CD3FE252D}" type="presParOf" srcId="{BA245BCE-DC3A-B746-A6AD-85A829AB49FC}" destId="{ECDDFA29-359D-BD4A-BB4E-64D750DE6339}" srcOrd="6" destOrd="0" presId="urn:microsoft.com/office/officeart/2005/8/layout/vList3"/>
    <dgm:cxn modelId="{35B095B3-1900-3249-B879-8A4C6BFF1689}" type="presParOf" srcId="{ECDDFA29-359D-BD4A-BB4E-64D750DE6339}" destId="{5789636B-C975-B446-91D0-732A614123A0}" srcOrd="0" destOrd="0" presId="urn:microsoft.com/office/officeart/2005/8/layout/vList3"/>
    <dgm:cxn modelId="{C92A7A48-6613-504E-B0DB-B8ECA6939495}" type="presParOf" srcId="{ECDDFA29-359D-BD4A-BB4E-64D750DE6339}" destId="{25A3CDC6-9402-A74B-A6A6-018C77F0FEF8}" srcOrd="1" destOrd="0" presId="urn:microsoft.com/office/officeart/2005/8/layout/vList3"/>
    <dgm:cxn modelId="{EE0735C3-45E5-7A40-8CAD-757428BF0C25}" type="presParOf" srcId="{BA245BCE-DC3A-B746-A6AD-85A829AB49FC}" destId="{11792717-DBB8-E848-A542-9E04926E2C7E}" srcOrd="7" destOrd="0" presId="urn:microsoft.com/office/officeart/2005/8/layout/vList3"/>
    <dgm:cxn modelId="{78A6D118-1FE6-0541-8649-A8FEAB104244}" type="presParOf" srcId="{BA245BCE-DC3A-B746-A6AD-85A829AB49FC}" destId="{5EFA008A-1F14-B94F-82F8-6E67C89305C3}" srcOrd="8" destOrd="0" presId="urn:microsoft.com/office/officeart/2005/8/layout/vList3"/>
    <dgm:cxn modelId="{77FAAB56-F162-1E4C-ACCC-64FC0435B8EA}" type="presParOf" srcId="{5EFA008A-1F14-B94F-82F8-6E67C89305C3}" destId="{9F43CEBE-25B1-1948-9FB0-989475E1FE7D}" srcOrd="0" destOrd="0" presId="urn:microsoft.com/office/officeart/2005/8/layout/vList3"/>
    <dgm:cxn modelId="{7FABDCB8-BA12-A641-8F87-86A3C10B2A86}" type="presParOf" srcId="{5EFA008A-1F14-B94F-82F8-6E67C89305C3}" destId="{867124F8-5834-BC48-A4BE-DF2201CFFAE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8F97F4-252D-9E4F-937C-7280A9E27E6F}" type="doc">
      <dgm:prSet loTypeId="urn:microsoft.com/office/officeart/2005/8/layout/chevron1" loCatId="" qsTypeId="urn:microsoft.com/office/officeart/2005/8/quickstyle/3D1" qsCatId="3D" csTypeId="urn:microsoft.com/office/officeart/2005/8/colors/colorful1" csCatId="colorful" phldr="1"/>
      <dgm:spPr/>
    </dgm:pt>
    <dgm:pt modelId="{74925DA7-E999-4E41-9887-FD99E4E02CB6}">
      <dgm:prSet phldrT="[Text]"/>
      <dgm:spPr/>
      <dgm:t>
        <a:bodyPr/>
        <a:lstStyle/>
        <a:p>
          <a:r>
            <a:rPr lang="en-US" dirty="0" smtClean="0"/>
            <a:t>Exchanging Hello packets</a:t>
          </a:r>
          <a:endParaRPr lang="en-US" dirty="0"/>
        </a:p>
      </dgm:t>
    </dgm:pt>
    <dgm:pt modelId="{DEF739A0-6289-5440-8F4E-DC1DF5538A32}" type="parTrans" cxnId="{F1951E73-7B62-B945-8730-8B9EEDBCE716}">
      <dgm:prSet/>
      <dgm:spPr/>
      <dgm:t>
        <a:bodyPr/>
        <a:lstStyle/>
        <a:p>
          <a:endParaRPr lang="en-US"/>
        </a:p>
      </dgm:t>
    </dgm:pt>
    <dgm:pt modelId="{144C32EF-678D-374B-8300-70CEEB46AA32}" type="sibTrans" cxnId="{F1951E73-7B62-B945-8730-8B9EEDBCE716}">
      <dgm:prSet/>
      <dgm:spPr/>
      <dgm:t>
        <a:bodyPr/>
        <a:lstStyle/>
        <a:p>
          <a:endParaRPr lang="en-US"/>
        </a:p>
      </dgm:t>
    </dgm:pt>
    <dgm:pt modelId="{B09AD376-4EC4-3E4C-B577-89A42171F4C8}">
      <dgm:prSet phldrT="[Text]"/>
      <dgm:spPr/>
      <dgm:t>
        <a:bodyPr/>
        <a:lstStyle/>
        <a:p>
          <a:r>
            <a:rPr lang="en-US" dirty="0" smtClean="0"/>
            <a:t>Exchanging LSAs</a:t>
          </a:r>
          <a:endParaRPr lang="en-US" dirty="0"/>
        </a:p>
      </dgm:t>
    </dgm:pt>
    <dgm:pt modelId="{37F7526D-8B41-4745-9BDA-BB17AB0F91B6}" type="parTrans" cxnId="{5656A333-DB72-B34E-806C-3A1DEE13C9A8}">
      <dgm:prSet/>
      <dgm:spPr/>
      <dgm:t>
        <a:bodyPr/>
        <a:lstStyle/>
        <a:p>
          <a:endParaRPr lang="en-US"/>
        </a:p>
      </dgm:t>
    </dgm:pt>
    <dgm:pt modelId="{9105CD3E-E1BE-F248-8126-278925EDE265}" type="sibTrans" cxnId="{5656A333-DB72-B34E-806C-3A1DEE13C9A8}">
      <dgm:prSet/>
      <dgm:spPr/>
      <dgm:t>
        <a:bodyPr/>
        <a:lstStyle/>
        <a:p>
          <a:endParaRPr lang="en-US"/>
        </a:p>
      </dgm:t>
    </dgm:pt>
    <dgm:pt modelId="{3FA89BD9-51E7-9A44-AF1D-BC17671B6A7B}">
      <dgm:prSet phldrT="[Text]"/>
      <dgm:spPr/>
      <dgm:t>
        <a:bodyPr/>
        <a:lstStyle/>
        <a:p>
          <a:r>
            <a:rPr lang="en-US" dirty="0" smtClean="0"/>
            <a:t>Creating SPF Tree</a:t>
          </a:r>
          <a:endParaRPr lang="en-US" dirty="0"/>
        </a:p>
      </dgm:t>
    </dgm:pt>
    <dgm:pt modelId="{DB9C9FF4-CFCB-E644-8B70-7AF6F10224CF}" type="parTrans" cxnId="{D69E8718-9385-6744-877E-4EDF2361C124}">
      <dgm:prSet/>
      <dgm:spPr/>
      <dgm:t>
        <a:bodyPr/>
        <a:lstStyle/>
        <a:p>
          <a:endParaRPr lang="en-US"/>
        </a:p>
      </dgm:t>
    </dgm:pt>
    <dgm:pt modelId="{F12DCF1F-DC57-8845-8C3B-549A2C51DD30}" type="sibTrans" cxnId="{D69E8718-9385-6744-877E-4EDF2361C124}">
      <dgm:prSet/>
      <dgm:spPr/>
      <dgm:t>
        <a:bodyPr/>
        <a:lstStyle/>
        <a:p>
          <a:endParaRPr lang="en-US"/>
        </a:p>
      </dgm:t>
    </dgm:pt>
    <dgm:pt modelId="{039AA258-27F2-4A4B-9162-0E324E2A3AA8}">
      <dgm:prSet phldrT="[Text]"/>
      <dgm:spPr/>
      <dgm:t>
        <a:bodyPr/>
        <a:lstStyle/>
        <a:p>
          <a:r>
            <a:rPr lang="en-US" dirty="0" smtClean="0"/>
            <a:t>Updating routing table</a:t>
          </a:r>
          <a:endParaRPr lang="en-US" dirty="0"/>
        </a:p>
      </dgm:t>
    </dgm:pt>
    <dgm:pt modelId="{08359B12-DBF7-6D46-B279-2EF77B9A644F}" type="parTrans" cxnId="{B2F523F7-889D-5940-BE47-46BFB8D06EEB}">
      <dgm:prSet/>
      <dgm:spPr/>
      <dgm:t>
        <a:bodyPr/>
        <a:lstStyle/>
        <a:p>
          <a:endParaRPr lang="en-US"/>
        </a:p>
      </dgm:t>
    </dgm:pt>
    <dgm:pt modelId="{79060E99-6E9A-1C47-9766-AE77D75BB137}" type="sibTrans" cxnId="{B2F523F7-889D-5940-BE47-46BFB8D06EEB}">
      <dgm:prSet/>
      <dgm:spPr/>
      <dgm:t>
        <a:bodyPr/>
        <a:lstStyle/>
        <a:p>
          <a:endParaRPr lang="en-US"/>
        </a:p>
      </dgm:t>
    </dgm:pt>
    <dgm:pt modelId="{2389BA60-FDAB-184E-9416-1D0DA21D01CB}" type="pres">
      <dgm:prSet presAssocID="{478F97F4-252D-9E4F-937C-7280A9E27E6F}" presName="Name0" presStyleCnt="0">
        <dgm:presLayoutVars>
          <dgm:dir/>
          <dgm:animLvl val="lvl"/>
          <dgm:resizeHandles val="exact"/>
        </dgm:presLayoutVars>
      </dgm:prSet>
      <dgm:spPr/>
    </dgm:pt>
    <dgm:pt modelId="{EB04B267-D788-BC47-94A0-C8165046CA20}" type="pres">
      <dgm:prSet presAssocID="{74925DA7-E999-4E41-9887-FD99E4E02CB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B9343-F3E1-C546-9299-D02FBFD5F894}" type="pres">
      <dgm:prSet presAssocID="{144C32EF-678D-374B-8300-70CEEB46AA32}" presName="parTxOnlySpace" presStyleCnt="0"/>
      <dgm:spPr/>
    </dgm:pt>
    <dgm:pt modelId="{5D4843EB-EDED-2C4B-9DD5-2C67C7A28997}" type="pres">
      <dgm:prSet presAssocID="{B09AD376-4EC4-3E4C-B577-89A42171F4C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03D116-9BF3-7244-A0EA-77E908DE0E8B}" type="pres">
      <dgm:prSet presAssocID="{9105CD3E-E1BE-F248-8126-278925EDE265}" presName="parTxOnlySpace" presStyleCnt="0"/>
      <dgm:spPr/>
    </dgm:pt>
    <dgm:pt modelId="{818C9341-7F8E-0942-8104-78B446CB1837}" type="pres">
      <dgm:prSet presAssocID="{3FA89BD9-51E7-9A44-AF1D-BC17671B6A7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2D5793-32E4-6049-AE0B-9E7BA9C3FFF7}" type="pres">
      <dgm:prSet presAssocID="{F12DCF1F-DC57-8845-8C3B-549A2C51DD30}" presName="parTxOnlySpace" presStyleCnt="0"/>
      <dgm:spPr/>
    </dgm:pt>
    <dgm:pt modelId="{12927DD0-4453-D143-8C94-02CD9AF6939F}" type="pres">
      <dgm:prSet presAssocID="{039AA258-27F2-4A4B-9162-0E324E2A3AA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585E9B-B06C-6940-99A3-E466B4963A55}" type="presOf" srcId="{039AA258-27F2-4A4B-9162-0E324E2A3AA8}" destId="{12927DD0-4453-D143-8C94-02CD9AF6939F}" srcOrd="0" destOrd="0" presId="urn:microsoft.com/office/officeart/2005/8/layout/chevron1"/>
    <dgm:cxn modelId="{8F37A367-788F-2740-B9B4-FC477FFA490E}" type="presOf" srcId="{B09AD376-4EC4-3E4C-B577-89A42171F4C8}" destId="{5D4843EB-EDED-2C4B-9DD5-2C67C7A28997}" srcOrd="0" destOrd="0" presId="urn:microsoft.com/office/officeart/2005/8/layout/chevron1"/>
    <dgm:cxn modelId="{1B75DAA1-66C9-2D4C-859F-07C8A4FC68C1}" type="presOf" srcId="{478F97F4-252D-9E4F-937C-7280A9E27E6F}" destId="{2389BA60-FDAB-184E-9416-1D0DA21D01CB}" srcOrd="0" destOrd="0" presId="urn:microsoft.com/office/officeart/2005/8/layout/chevron1"/>
    <dgm:cxn modelId="{4283059A-6026-4747-88AD-E126AA63B579}" type="presOf" srcId="{3FA89BD9-51E7-9A44-AF1D-BC17671B6A7B}" destId="{818C9341-7F8E-0942-8104-78B446CB1837}" srcOrd="0" destOrd="0" presId="urn:microsoft.com/office/officeart/2005/8/layout/chevron1"/>
    <dgm:cxn modelId="{D69E8718-9385-6744-877E-4EDF2361C124}" srcId="{478F97F4-252D-9E4F-937C-7280A9E27E6F}" destId="{3FA89BD9-51E7-9A44-AF1D-BC17671B6A7B}" srcOrd="2" destOrd="0" parTransId="{DB9C9FF4-CFCB-E644-8B70-7AF6F10224CF}" sibTransId="{F12DCF1F-DC57-8845-8C3B-549A2C51DD30}"/>
    <dgm:cxn modelId="{5656A333-DB72-B34E-806C-3A1DEE13C9A8}" srcId="{478F97F4-252D-9E4F-937C-7280A9E27E6F}" destId="{B09AD376-4EC4-3E4C-B577-89A42171F4C8}" srcOrd="1" destOrd="0" parTransId="{37F7526D-8B41-4745-9BDA-BB17AB0F91B6}" sibTransId="{9105CD3E-E1BE-F248-8126-278925EDE265}"/>
    <dgm:cxn modelId="{B2F523F7-889D-5940-BE47-46BFB8D06EEB}" srcId="{478F97F4-252D-9E4F-937C-7280A9E27E6F}" destId="{039AA258-27F2-4A4B-9162-0E324E2A3AA8}" srcOrd="3" destOrd="0" parTransId="{08359B12-DBF7-6D46-B279-2EF77B9A644F}" sibTransId="{79060E99-6E9A-1C47-9766-AE77D75BB137}"/>
    <dgm:cxn modelId="{F1951E73-7B62-B945-8730-8B9EEDBCE716}" srcId="{478F97F4-252D-9E4F-937C-7280A9E27E6F}" destId="{74925DA7-E999-4E41-9887-FD99E4E02CB6}" srcOrd="0" destOrd="0" parTransId="{DEF739A0-6289-5440-8F4E-DC1DF5538A32}" sibTransId="{144C32EF-678D-374B-8300-70CEEB46AA32}"/>
    <dgm:cxn modelId="{F161C539-51B5-F941-9C25-F3E707DFEB66}" type="presOf" srcId="{74925DA7-E999-4E41-9887-FD99E4E02CB6}" destId="{EB04B267-D788-BC47-94A0-C8165046CA20}" srcOrd="0" destOrd="0" presId="urn:microsoft.com/office/officeart/2005/8/layout/chevron1"/>
    <dgm:cxn modelId="{214A89DB-D148-C944-B4F4-112AB425320A}" type="presParOf" srcId="{2389BA60-FDAB-184E-9416-1D0DA21D01CB}" destId="{EB04B267-D788-BC47-94A0-C8165046CA20}" srcOrd="0" destOrd="0" presId="urn:microsoft.com/office/officeart/2005/8/layout/chevron1"/>
    <dgm:cxn modelId="{8631452E-24C7-FE48-983D-154B25EAF7EA}" type="presParOf" srcId="{2389BA60-FDAB-184E-9416-1D0DA21D01CB}" destId="{2FBB9343-F3E1-C546-9299-D02FBFD5F894}" srcOrd="1" destOrd="0" presId="urn:microsoft.com/office/officeart/2005/8/layout/chevron1"/>
    <dgm:cxn modelId="{29553A7C-5449-3047-8F91-B4859C59E42B}" type="presParOf" srcId="{2389BA60-FDAB-184E-9416-1D0DA21D01CB}" destId="{5D4843EB-EDED-2C4B-9DD5-2C67C7A28997}" srcOrd="2" destOrd="0" presId="urn:microsoft.com/office/officeart/2005/8/layout/chevron1"/>
    <dgm:cxn modelId="{0ED187DB-B84E-AE4A-98AD-83F693205BFC}" type="presParOf" srcId="{2389BA60-FDAB-184E-9416-1D0DA21D01CB}" destId="{AB03D116-9BF3-7244-A0EA-77E908DE0E8B}" srcOrd="3" destOrd="0" presId="urn:microsoft.com/office/officeart/2005/8/layout/chevron1"/>
    <dgm:cxn modelId="{A5FC93FF-9199-5348-8078-F21FFE459CF3}" type="presParOf" srcId="{2389BA60-FDAB-184E-9416-1D0DA21D01CB}" destId="{818C9341-7F8E-0942-8104-78B446CB1837}" srcOrd="4" destOrd="0" presId="urn:microsoft.com/office/officeart/2005/8/layout/chevron1"/>
    <dgm:cxn modelId="{08B88798-B739-3846-BCE7-8422D9700CD3}" type="presParOf" srcId="{2389BA60-FDAB-184E-9416-1D0DA21D01CB}" destId="{112D5793-32E4-6049-AE0B-9E7BA9C3FFF7}" srcOrd="5" destOrd="0" presId="urn:microsoft.com/office/officeart/2005/8/layout/chevron1"/>
    <dgm:cxn modelId="{4FA21E8C-DEA4-0D4F-9CCB-7DF33D428E43}" type="presParOf" srcId="{2389BA60-FDAB-184E-9416-1D0DA21D01CB}" destId="{12927DD0-4453-D143-8C94-02CD9AF6939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5F738C-4D63-AE4F-9E6C-D16F19D6336B}">
      <dsp:nvSpPr>
        <dsp:cNvPr id="0" name=""/>
        <dsp:cNvSpPr/>
      </dsp:nvSpPr>
      <dsp:spPr>
        <a:xfrm>
          <a:off x="3080749" y="2360"/>
          <a:ext cx="2748972" cy="124331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bg1"/>
              </a:solidFill>
            </a:rPr>
            <a:t>Dynamic Routing Protocols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3080749" y="2360"/>
        <a:ext cx="2748972" cy="1243316"/>
      </dsp:txXfrm>
    </dsp:sp>
    <dsp:sp modelId="{EA819261-CACC-2C4D-B981-0A9AE1A386F7}">
      <dsp:nvSpPr>
        <dsp:cNvPr id="0" name=""/>
        <dsp:cNvSpPr/>
      </dsp:nvSpPr>
      <dsp:spPr>
        <a:xfrm>
          <a:off x="1726778" y="2360"/>
          <a:ext cx="1230883" cy="124331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4DFFB7-7943-484A-8BFC-11FDC5566104}">
      <dsp:nvSpPr>
        <dsp:cNvPr id="0" name=""/>
        <dsp:cNvSpPr/>
      </dsp:nvSpPr>
      <dsp:spPr>
        <a:xfrm>
          <a:off x="1726778" y="1450823"/>
          <a:ext cx="2748972" cy="1243316"/>
        </a:xfrm>
        <a:prstGeom prst="rect">
          <a:avLst/>
        </a:prstGeom>
        <a:gradFill rotWithShape="0">
          <a:gsLst>
            <a:gs pos="0">
              <a:schemeClr val="accent3">
                <a:hueOff val="-54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54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FFFFFF"/>
              </a:solidFill>
            </a:rPr>
            <a:t>Distance Vector Dynamic Routing</a:t>
          </a:r>
          <a:endParaRPr lang="en-US" sz="2500" kern="1200" dirty="0">
            <a:solidFill>
              <a:srgbClr val="FFFFFF"/>
            </a:solidFill>
          </a:endParaRPr>
        </a:p>
      </dsp:txBody>
      <dsp:txXfrm>
        <a:off x="1726778" y="1450823"/>
        <a:ext cx="2748972" cy="1243316"/>
      </dsp:txXfrm>
    </dsp:sp>
    <dsp:sp modelId="{71842AB6-4920-EF4D-9B00-9CCE429E51F2}">
      <dsp:nvSpPr>
        <dsp:cNvPr id="0" name=""/>
        <dsp:cNvSpPr/>
      </dsp:nvSpPr>
      <dsp:spPr>
        <a:xfrm>
          <a:off x="4598838" y="1450823"/>
          <a:ext cx="1230883" cy="1243316"/>
        </a:xfrm>
        <a:prstGeom prst="rect">
          <a:avLst/>
        </a:prstGeom>
        <a:gradFill rotWithShape="0">
          <a:gsLst>
            <a:gs pos="0">
              <a:schemeClr val="accent3">
                <a:hueOff val="-54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54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C5D22F-6F17-E946-8387-3A777D751E22}">
      <dsp:nvSpPr>
        <dsp:cNvPr id="0" name=""/>
        <dsp:cNvSpPr/>
      </dsp:nvSpPr>
      <dsp:spPr>
        <a:xfrm>
          <a:off x="3080749" y="2899286"/>
          <a:ext cx="2748972" cy="1243316"/>
        </a:xfrm>
        <a:prstGeom prst="rect">
          <a:avLst/>
        </a:prstGeom>
        <a:gradFill rotWithShape="0">
          <a:gsLst>
            <a:gs pos="0">
              <a:schemeClr val="accent3">
                <a:hueOff val="-108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08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FFFFFF"/>
              </a:solidFill>
            </a:rPr>
            <a:t>Link-State Dynamic Routing</a:t>
          </a:r>
          <a:endParaRPr lang="en-US" sz="2500" kern="1200" dirty="0">
            <a:solidFill>
              <a:srgbClr val="FFFFFF"/>
            </a:solidFill>
          </a:endParaRPr>
        </a:p>
      </dsp:txBody>
      <dsp:txXfrm>
        <a:off x="3080749" y="2899286"/>
        <a:ext cx="2748972" cy="1243316"/>
      </dsp:txXfrm>
    </dsp:sp>
    <dsp:sp modelId="{627CEB95-F548-B840-9F8E-E122A4BEA6F0}">
      <dsp:nvSpPr>
        <dsp:cNvPr id="0" name=""/>
        <dsp:cNvSpPr/>
      </dsp:nvSpPr>
      <dsp:spPr>
        <a:xfrm>
          <a:off x="1726778" y="2899286"/>
          <a:ext cx="1230883" cy="1243316"/>
        </a:xfrm>
        <a:prstGeom prst="rect">
          <a:avLst/>
        </a:prstGeom>
        <a:gradFill rotWithShape="0">
          <a:gsLst>
            <a:gs pos="0">
              <a:schemeClr val="accent3">
                <a:hueOff val="-108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08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AC2CA-84A3-B14D-99D0-347FEDB72B11}">
      <dsp:nvSpPr>
        <dsp:cNvPr id="0" name=""/>
        <dsp:cNvSpPr/>
      </dsp:nvSpPr>
      <dsp:spPr>
        <a:xfrm rot="10800000">
          <a:off x="1432853" y="1551"/>
          <a:ext cx="5024948" cy="66868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sz="3000" kern="1200" dirty="0">
            <a:solidFill>
              <a:schemeClr val="bg1"/>
            </a:solidFill>
          </a:endParaRPr>
        </a:p>
      </dsp:txBody>
      <dsp:txXfrm rot="10800000">
        <a:off x="1600024" y="1551"/>
        <a:ext cx="4857777" cy="668685"/>
      </dsp:txXfrm>
    </dsp:sp>
    <dsp:sp modelId="{273F9853-FABE-2041-835B-C6251A578BB6}">
      <dsp:nvSpPr>
        <dsp:cNvPr id="0" name=""/>
        <dsp:cNvSpPr/>
      </dsp:nvSpPr>
      <dsp:spPr>
        <a:xfrm>
          <a:off x="1098510" y="1551"/>
          <a:ext cx="668685" cy="668685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431E53-6B89-0E4E-B830-79AF130F5C91}">
      <dsp:nvSpPr>
        <dsp:cNvPr id="0" name=""/>
        <dsp:cNvSpPr/>
      </dsp:nvSpPr>
      <dsp:spPr>
        <a:xfrm rot="10800000">
          <a:off x="1432853" y="869845"/>
          <a:ext cx="5024948" cy="668685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Terminologies</a:t>
          </a:r>
          <a:endParaRPr lang="en-US" sz="3000" kern="1200" dirty="0"/>
        </a:p>
      </dsp:txBody>
      <dsp:txXfrm rot="10800000">
        <a:off x="1600024" y="869845"/>
        <a:ext cx="4857777" cy="668685"/>
      </dsp:txXfrm>
    </dsp:sp>
    <dsp:sp modelId="{8529654B-EACF-6A45-9EE0-62AA92F6A347}">
      <dsp:nvSpPr>
        <dsp:cNvPr id="0" name=""/>
        <dsp:cNvSpPr/>
      </dsp:nvSpPr>
      <dsp:spPr>
        <a:xfrm>
          <a:off x="1098510" y="869845"/>
          <a:ext cx="668685" cy="668685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FCDEEF-0D75-864A-9ED2-9CC50EABB1BE}">
      <dsp:nvSpPr>
        <dsp:cNvPr id="0" name=""/>
        <dsp:cNvSpPr/>
      </dsp:nvSpPr>
      <dsp:spPr>
        <a:xfrm rot="10800000">
          <a:off x="1432853" y="1738138"/>
          <a:ext cx="5024948" cy="66868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</a:t>
          </a:r>
          <a:endParaRPr lang="en-US" sz="3000" b="1" kern="1200" dirty="0">
            <a:latin typeface="Arial"/>
            <a:cs typeface="Arial"/>
          </a:endParaRPr>
        </a:p>
      </dsp:txBody>
      <dsp:txXfrm rot="10800000">
        <a:off x="1600024" y="1738138"/>
        <a:ext cx="4857777" cy="668685"/>
      </dsp:txXfrm>
    </dsp:sp>
    <dsp:sp modelId="{29E3E736-44FD-7C4D-9D0E-FD298A3A41A6}">
      <dsp:nvSpPr>
        <dsp:cNvPr id="0" name=""/>
        <dsp:cNvSpPr/>
      </dsp:nvSpPr>
      <dsp:spPr>
        <a:xfrm>
          <a:off x="1098510" y="1738138"/>
          <a:ext cx="668685" cy="668685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A3CDC6-9402-A74B-A6A6-018C77F0FEF8}">
      <dsp:nvSpPr>
        <dsp:cNvPr id="0" name=""/>
        <dsp:cNvSpPr/>
      </dsp:nvSpPr>
      <dsp:spPr>
        <a:xfrm rot="10800000">
          <a:off x="1432853" y="2606432"/>
          <a:ext cx="5024948" cy="66868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Operational State</a:t>
          </a:r>
          <a:endParaRPr lang="en-US" sz="3000" kern="1200" dirty="0"/>
        </a:p>
      </dsp:txBody>
      <dsp:txXfrm rot="10800000">
        <a:off x="1600024" y="2606432"/>
        <a:ext cx="4857777" cy="668685"/>
      </dsp:txXfrm>
    </dsp:sp>
    <dsp:sp modelId="{5789636B-C975-B446-91D0-732A614123A0}">
      <dsp:nvSpPr>
        <dsp:cNvPr id="0" name=""/>
        <dsp:cNvSpPr/>
      </dsp:nvSpPr>
      <dsp:spPr>
        <a:xfrm>
          <a:off x="1098510" y="2606432"/>
          <a:ext cx="668685" cy="66868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7124F8-5834-BC48-A4BE-DF2201CFFAE2}">
      <dsp:nvSpPr>
        <dsp:cNvPr id="0" name=""/>
        <dsp:cNvSpPr/>
      </dsp:nvSpPr>
      <dsp:spPr>
        <a:xfrm rot="10800000">
          <a:off x="1432853" y="3474725"/>
          <a:ext cx="5024948" cy="668685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sz="3000" b="1" kern="1200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sz="3000" b="1" kern="1200" dirty="0">
            <a:solidFill>
              <a:srgbClr val="FFFFFF"/>
            </a:solidFill>
          </a:endParaRPr>
        </a:p>
      </dsp:txBody>
      <dsp:txXfrm rot="10800000">
        <a:off x="1600024" y="3474725"/>
        <a:ext cx="4857777" cy="668685"/>
      </dsp:txXfrm>
    </dsp:sp>
    <dsp:sp modelId="{9F43CEBE-25B1-1948-9FB0-989475E1FE7D}">
      <dsp:nvSpPr>
        <dsp:cNvPr id="0" name=""/>
        <dsp:cNvSpPr/>
      </dsp:nvSpPr>
      <dsp:spPr>
        <a:xfrm>
          <a:off x="1098510" y="3474725"/>
          <a:ext cx="668685" cy="668685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AC2CA-84A3-B14D-99D0-347FEDB72B11}">
      <dsp:nvSpPr>
        <dsp:cNvPr id="0" name=""/>
        <dsp:cNvSpPr/>
      </dsp:nvSpPr>
      <dsp:spPr>
        <a:xfrm rot="10800000">
          <a:off x="1432853" y="1551"/>
          <a:ext cx="5024948" cy="66868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glow rad="228600">
            <a:srgbClr val="FF0000">
              <a:alpha val="40000"/>
            </a:srgb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sz="3000" kern="1200" dirty="0">
            <a:solidFill>
              <a:schemeClr val="bg1"/>
            </a:solidFill>
          </a:endParaRPr>
        </a:p>
      </dsp:txBody>
      <dsp:txXfrm rot="10800000">
        <a:off x="1600024" y="1551"/>
        <a:ext cx="4857777" cy="668685"/>
      </dsp:txXfrm>
    </dsp:sp>
    <dsp:sp modelId="{273F9853-FABE-2041-835B-C6251A578BB6}">
      <dsp:nvSpPr>
        <dsp:cNvPr id="0" name=""/>
        <dsp:cNvSpPr/>
      </dsp:nvSpPr>
      <dsp:spPr>
        <a:xfrm>
          <a:off x="1098510" y="1551"/>
          <a:ext cx="668685" cy="668685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431E53-6B89-0E4E-B830-79AF130F5C91}">
      <dsp:nvSpPr>
        <dsp:cNvPr id="0" name=""/>
        <dsp:cNvSpPr/>
      </dsp:nvSpPr>
      <dsp:spPr>
        <a:xfrm rot="10800000">
          <a:off x="1432853" y="869845"/>
          <a:ext cx="5024948" cy="668685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Terminologies</a:t>
          </a:r>
          <a:endParaRPr lang="en-US" sz="3000" kern="1200" dirty="0"/>
        </a:p>
      </dsp:txBody>
      <dsp:txXfrm rot="10800000">
        <a:off x="1600024" y="869845"/>
        <a:ext cx="4857777" cy="668685"/>
      </dsp:txXfrm>
    </dsp:sp>
    <dsp:sp modelId="{8529654B-EACF-6A45-9EE0-62AA92F6A347}">
      <dsp:nvSpPr>
        <dsp:cNvPr id="0" name=""/>
        <dsp:cNvSpPr/>
      </dsp:nvSpPr>
      <dsp:spPr>
        <a:xfrm>
          <a:off x="1098510" y="869845"/>
          <a:ext cx="668685" cy="668685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FCDEEF-0D75-864A-9ED2-9CC50EABB1BE}">
      <dsp:nvSpPr>
        <dsp:cNvPr id="0" name=""/>
        <dsp:cNvSpPr/>
      </dsp:nvSpPr>
      <dsp:spPr>
        <a:xfrm rot="10800000">
          <a:off x="1432853" y="1738138"/>
          <a:ext cx="5024948" cy="66868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</a:t>
          </a:r>
          <a:endParaRPr lang="en-US" sz="3000" b="1" kern="1200" dirty="0">
            <a:latin typeface="Arial"/>
            <a:cs typeface="Arial"/>
          </a:endParaRPr>
        </a:p>
      </dsp:txBody>
      <dsp:txXfrm rot="10800000">
        <a:off x="1600024" y="1738138"/>
        <a:ext cx="4857777" cy="668685"/>
      </dsp:txXfrm>
    </dsp:sp>
    <dsp:sp modelId="{29E3E736-44FD-7C4D-9D0E-FD298A3A41A6}">
      <dsp:nvSpPr>
        <dsp:cNvPr id="0" name=""/>
        <dsp:cNvSpPr/>
      </dsp:nvSpPr>
      <dsp:spPr>
        <a:xfrm>
          <a:off x="1098510" y="1738138"/>
          <a:ext cx="668685" cy="668685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A3CDC6-9402-A74B-A6A6-018C77F0FEF8}">
      <dsp:nvSpPr>
        <dsp:cNvPr id="0" name=""/>
        <dsp:cNvSpPr/>
      </dsp:nvSpPr>
      <dsp:spPr>
        <a:xfrm rot="10800000">
          <a:off x="1432853" y="2606432"/>
          <a:ext cx="5024948" cy="66868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Operational State</a:t>
          </a:r>
          <a:endParaRPr lang="en-US" sz="3000" kern="1200" dirty="0"/>
        </a:p>
      </dsp:txBody>
      <dsp:txXfrm rot="10800000">
        <a:off x="1600024" y="2606432"/>
        <a:ext cx="4857777" cy="668685"/>
      </dsp:txXfrm>
    </dsp:sp>
    <dsp:sp modelId="{5789636B-C975-B446-91D0-732A614123A0}">
      <dsp:nvSpPr>
        <dsp:cNvPr id="0" name=""/>
        <dsp:cNvSpPr/>
      </dsp:nvSpPr>
      <dsp:spPr>
        <a:xfrm>
          <a:off x="1098510" y="2606432"/>
          <a:ext cx="668685" cy="66868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7124F8-5834-BC48-A4BE-DF2201CFFAE2}">
      <dsp:nvSpPr>
        <dsp:cNvPr id="0" name=""/>
        <dsp:cNvSpPr/>
      </dsp:nvSpPr>
      <dsp:spPr>
        <a:xfrm rot="10800000">
          <a:off x="1432853" y="3474725"/>
          <a:ext cx="5024948" cy="668685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sz="3000" b="1" kern="1200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sz="3000" b="1" kern="1200" dirty="0">
            <a:solidFill>
              <a:srgbClr val="FFFFFF"/>
            </a:solidFill>
          </a:endParaRPr>
        </a:p>
      </dsp:txBody>
      <dsp:txXfrm rot="10800000">
        <a:off x="1600024" y="3474725"/>
        <a:ext cx="4857777" cy="668685"/>
      </dsp:txXfrm>
    </dsp:sp>
    <dsp:sp modelId="{9F43CEBE-25B1-1948-9FB0-989475E1FE7D}">
      <dsp:nvSpPr>
        <dsp:cNvPr id="0" name=""/>
        <dsp:cNvSpPr/>
      </dsp:nvSpPr>
      <dsp:spPr>
        <a:xfrm>
          <a:off x="1098510" y="3474725"/>
          <a:ext cx="668685" cy="668685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AC2CA-84A3-B14D-99D0-347FEDB72B11}">
      <dsp:nvSpPr>
        <dsp:cNvPr id="0" name=""/>
        <dsp:cNvSpPr/>
      </dsp:nvSpPr>
      <dsp:spPr>
        <a:xfrm rot="10800000">
          <a:off x="1432853" y="1551"/>
          <a:ext cx="5024948" cy="66868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sz="3000" kern="1200" dirty="0">
            <a:solidFill>
              <a:schemeClr val="bg1"/>
            </a:solidFill>
          </a:endParaRPr>
        </a:p>
      </dsp:txBody>
      <dsp:txXfrm rot="10800000">
        <a:off x="1600024" y="1551"/>
        <a:ext cx="4857777" cy="668685"/>
      </dsp:txXfrm>
    </dsp:sp>
    <dsp:sp modelId="{273F9853-FABE-2041-835B-C6251A578BB6}">
      <dsp:nvSpPr>
        <dsp:cNvPr id="0" name=""/>
        <dsp:cNvSpPr/>
      </dsp:nvSpPr>
      <dsp:spPr>
        <a:xfrm>
          <a:off x="1098510" y="1551"/>
          <a:ext cx="668685" cy="668685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431E53-6B89-0E4E-B830-79AF130F5C91}">
      <dsp:nvSpPr>
        <dsp:cNvPr id="0" name=""/>
        <dsp:cNvSpPr/>
      </dsp:nvSpPr>
      <dsp:spPr>
        <a:xfrm rot="10800000">
          <a:off x="1432853" y="869845"/>
          <a:ext cx="5024948" cy="668685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glow rad="228600">
            <a:srgbClr val="FF0000">
              <a:alpha val="40000"/>
            </a:srgb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Terminologies</a:t>
          </a:r>
          <a:endParaRPr lang="en-US" sz="3000" kern="1200" dirty="0"/>
        </a:p>
      </dsp:txBody>
      <dsp:txXfrm rot="10800000">
        <a:off x="1600024" y="869845"/>
        <a:ext cx="4857777" cy="668685"/>
      </dsp:txXfrm>
    </dsp:sp>
    <dsp:sp modelId="{8529654B-EACF-6A45-9EE0-62AA92F6A347}">
      <dsp:nvSpPr>
        <dsp:cNvPr id="0" name=""/>
        <dsp:cNvSpPr/>
      </dsp:nvSpPr>
      <dsp:spPr>
        <a:xfrm>
          <a:off x="1098510" y="869845"/>
          <a:ext cx="668685" cy="668685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FCDEEF-0D75-864A-9ED2-9CC50EABB1BE}">
      <dsp:nvSpPr>
        <dsp:cNvPr id="0" name=""/>
        <dsp:cNvSpPr/>
      </dsp:nvSpPr>
      <dsp:spPr>
        <a:xfrm rot="10800000">
          <a:off x="1432853" y="1738138"/>
          <a:ext cx="5024948" cy="66868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</a:t>
          </a:r>
          <a:endParaRPr lang="en-US" sz="3000" b="1" kern="1200" dirty="0">
            <a:latin typeface="Arial"/>
            <a:cs typeface="Arial"/>
          </a:endParaRPr>
        </a:p>
      </dsp:txBody>
      <dsp:txXfrm rot="10800000">
        <a:off x="1600024" y="1738138"/>
        <a:ext cx="4857777" cy="668685"/>
      </dsp:txXfrm>
    </dsp:sp>
    <dsp:sp modelId="{29E3E736-44FD-7C4D-9D0E-FD298A3A41A6}">
      <dsp:nvSpPr>
        <dsp:cNvPr id="0" name=""/>
        <dsp:cNvSpPr/>
      </dsp:nvSpPr>
      <dsp:spPr>
        <a:xfrm>
          <a:off x="1098510" y="1738138"/>
          <a:ext cx="668685" cy="668685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A3CDC6-9402-A74B-A6A6-018C77F0FEF8}">
      <dsp:nvSpPr>
        <dsp:cNvPr id="0" name=""/>
        <dsp:cNvSpPr/>
      </dsp:nvSpPr>
      <dsp:spPr>
        <a:xfrm rot="10800000">
          <a:off x="1432853" y="2606432"/>
          <a:ext cx="5024948" cy="66868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Operational State</a:t>
          </a:r>
          <a:endParaRPr lang="en-US" sz="3000" kern="1200" dirty="0"/>
        </a:p>
      </dsp:txBody>
      <dsp:txXfrm rot="10800000">
        <a:off x="1600024" y="2606432"/>
        <a:ext cx="4857777" cy="668685"/>
      </dsp:txXfrm>
    </dsp:sp>
    <dsp:sp modelId="{5789636B-C975-B446-91D0-732A614123A0}">
      <dsp:nvSpPr>
        <dsp:cNvPr id="0" name=""/>
        <dsp:cNvSpPr/>
      </dsp:nvSpPr>
      <dsp:spPr>
        <a:xfrm>
          <a:off x="1098510" y="2606432"/>
          <a:ext cx="668685" cy="66868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7124F8-5834-BC48-A4BE-DF2201CFFAE2}">
      <dsp:nvSpPr>
        <dsp:cNvPr id="0" name=""/>
        <dsp:cNvSpPr/>
      </dsp:nvSpPr>
      <dsp:spPr>
        <a:xfrm rot="10800000">
          <a:off x="1432853" y="3474725"/>
          <a:ext cx="5024948" cy="668685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sz="3000" b="1" kern="1200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sz="3000" b="1" kern="1200" dirty="0">
            <a:solidFill>
              <a:srgbClr val="FFFFFF"/>
            </a:solidFill>
          </a:endParaRPr>
        </a:p>
      </dsp:txBody>
      <dsp:txXfrm rot="10800000">
        <a:off x="1600024" y="3474725"/>
        <a:ext cx="4857777" cy="668685"/>
      </dsp:txXfrm>
    </dsp:sp>
    <dsp:sp modelId="{9F43CEBE-25B1-1948-9FB0-989475E1FE7D}">
      <dsp:nvSpPr>
        <dsp:cNvPr id="0" name=""/>
        <dsp:cNvSpPr/>
      </dsp:nvSpPr>
      <dsp:spPr>
        <a:xfrm>
          <a:off x="1098510" y="3474725"/>
          <a:ext cx="668685" cy="668685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AC2CA-84A3-B14D-99D0-347FEDB72B11}">
      <dsp:nvSpPr>
        <dsp:cNvPr id="0" name=""/>
        <dsp:cNvSpPr/>
      </dsp:nvSpPr>
      <dsp:spPr>
        <a:xfrm rot="10800000">
          <a:off x="1432853" y="1551"/>
          <a:ext cx="5024948" cy="66868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bg1"/>
              </a:solidFill>
              <a:latin typeface="Arial" charset="0"/>
              <a:cs typeface="文泉驛正黑" charset="0"/>
            </a:rPr>
            <a:t>Components of OSPF</a:t>
          </a:r>
          <a:endParaRPr lang="en-US" sz="3000" kern="1200" dirty="0">
            <a:solidFill>
              <a:schemeClr val="bg1"/>
            </a:solidFill>
          </a:endParaRPr>
        </a:p>
      </dsp:txBody>
      <dsp:txXfrm rot="10800000">
        <a:off x="1600024" y="1551"/>
        <a:ext cx="4857777" cy="668685"/>
      </dsp:txXfrm>
    </dsp:sp>
    <dsp:sp modelId="{273F9853-FABE-2041-835B-C6251A578BB6}">
      <dsp:nvSpPr>
        <dsp:cNvPr id="0" name=""/>
        <dsp:cNvSpPr/>
      </dsp:nvSpPr>
      <dsp:spPr>
        <a:xfrm>
          <a:off x="1098510" y="1551"/>
          <a:ext cx="668685" cy="668685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431E53-6B89-0E4E-B830-79AF130F5C91}">
      <dsp:nvSpPr>
        <dsp:cNvPr id="0" name=""/>
        <dsp:cNvSpPr/>
      </dsp:nvSpPr>
      <dsp:spPr>
        <a:xfrm rot="10800000">
          <a:off x="1432853" y="869845"/>
          <a:ext cx="5024948" cy="668685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Terminologies</a:t>
          </a:r>
          <a:endParaRPr lang="en-US" sz="3000" kern="1200" dirty="0"/>
        </a:p>
      </dsp:txBody>
      <dsp:txXfrm rot="10800000">
        <a:off x="1600024" y="869845"/>
        <a:ext cx="4857777" cy="668685"/>
      </dsp:txXfrm>
    </dsp:sp>
    <dsp:sp modelId="{8529654B-EACF-6A45-9EE0-62AA92F6A347}">
      <dsp:nvSpPr>
        <dsp:cNvPr id="0" name=""/>
        <dsp:cNvSpPr/>
      </dsp:nvSpPr>
      <dsp:spPr>
        <a:xfrm>
          <a:off x="1098510" y="869845"/>
          <a:ext cx="668685" cy="668685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FCDEEF-0D75-864A-9ED2-9CC50EABB1BE}">
      <dsp:nvSpPr>
        <dsp:cNvPr id="0" name=""/>
        <dsp:cNvSpPr/>
      </dsp:nvSpPr>
      <dsp:spPr>
        <a:xfrm rot="10800000">
          <a:off x="1432853" y="1738138"/>
          <a:ext cx="5024948" cy="66868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glow rad="228600">
            <a:srgbClr val="FF0000">
              <a:alpha val="40000"/>
            </a:srgb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</a:t>
          </a:r>
          <a:endParaRPr lang="en-US" sz="3000" b="1" kern="1200" dirty="0">
            <a:latin typeface="Arial"/>
            <a:cs typeface="Arial"/>
          </a:endParaRPr>
        </a:p>
      </dsp:txBody>
      <dsp:txXfrm rot="10800000">
        <a:off x="1600024" y="1738138"/>
        <a:ext cx="4857777" cy="668685"/>
      </dsp:txXfrm>
    </dsp:sp>
    <dsp:sp modelId="{29E3E736-44FD-7C4D-9D0E-FD298A3A41A6}">
      <dsp:nvSpPr>
        <dsp:cNvPr id="0" name=""/>
        <dsp:cNvSpPr/>
      </dsp:nvSpPr>
      <dsp:spPr>
        <a:xfrm>
          <a:off x="1098510" y="1738138"/>
          <a:ext cx="668685" cy="668685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A3CDC6-9402-A74B-A6A6-018C77F0FEF8}">
      <dsp:nvSpPr>
        <dsp:cNvPr id="0" name=""/>
        <dsp:cNvSpPr/>
      </dsp:nvSpPr>
      <dsp:spPr>
        <a:xfrm rot="10800000">
          <a:off x="1432853" y="2606432"/>
          <a:ext cx="5024948" cy="66868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"/>
              <a:cs typeface="Arial"/>
            </a:rPr>
            <a:t>OSPF Operational State</a:t>
          </a:r>
          <a:endParaRPr lang="en-US" sz="3000" kern="1200" dirty="0"/>
        </a:p>
      </dsp:txBody>
      <dsp:txXfrm rot="10800000">
        <a:off x="1600024" y="2606432"/>
        <a:ext cx="4857777" cy="668685"/>
      </dsp:txXfrm>
    </dsp:sp>
    <dsp:sp modelId="{5789636B-C975-B446-91D0-732A614123A0}">
      <dsp:nvSpPr>
        <dsp:cNvPr id="0" name=""/>
        <dsp:cNvSpPr/>
      </dsp:nvSpPr>
      <dsp:spPr>
        <a:xfrm>
          <a:off x="1098510" y="2606432"/>
          <a:ext cx="668685" cy="66868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7124F8-5834-BC48-A4BE-DF2201CFFAE2}">
      <dsp:nvSpPr>
        <dsp:cNvPr id="0" name=""/>
        <dsp:cNvSpPr/>
      </dsp:nvSpPr>
      <dsp:spPr>
        <a:xfrm rot="10800000">
          <a:off x="1432853" y="3474725"/>
          <a:ext cx="5024948" cy="668685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72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err="1" smtClean="0">
              <a:solidFill>
                <a:srgbClr val="FFFFFF"/>
              </a:solidFill>
              <a:latin typeface="Arial" charset="0"/>
            </a:rPr>
            <a:t>Dijkstra’s</a:t>
          </a:r>
          <a:r>
            <a:rPr lang="en-US" sz="3000" b="1" kern="1200" dirty="0" smtClean="0">
              <a:solidFill>
                <a:srgbClr val="FFFFFF"/>
              </a:solidFill>
              <a:latin typeface="Arial" charset="0"/>
            </a:rPr>
            <a:t> Algorithm </a:t>
          </a:r>
          <a:endParaRPr lang="en-US" sz="3000" b="1" kern="1200" dirty="0">
            <a:solidFill>
              <a:srgbClr val="FFFFFF"/>
            </a:solidFill>
          </a:endParaRPr>
        </a:p>
      </dsp:txBody>
      <dsp:txXfrm rot="10800000">
        <a:off x="1600024" y="3474725"/>
        <a:ext cx="4857777" cy="668685"/>
      </dsp:txXfrm>
    </dsp:sp>
    <dsp:sp modelId="{9F43CEBE-25B1-1948-9FB0-989475E1FE7D}">
      <dsp:nvSpPr>
        <dsp:cNvPr id="0" name=""/>
        <dsp:cNvSpPr/>
      </dsp:nvSpPr>
      <dsp:spPr>
        <a:xfrm>
          <a:off x="1098510" y="3474725"/>
          <a:ext cx="668685" cy="668685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4B267-D788-BC47-94A0-C8165046CA20}">
      <dsp:nvSpPr>
        <dsp:cNvPr id="0" name=""/>
        <dsp:cNvSpPr/>
      </dsp:nvSpPr>
      <dsp:spPr>
        <a:xfrm>
          <a:off x="3899" y="1676680"/>
          <a:ext cx="2270100" cy="90804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Exchanging Hello packets</a:t>
          </a:r>
          <a:endParaRPr lang="en-US" sz="1800" kern="1200" dirty="0"/>
        </a:p>
      </dsp:txBody>
      <dsp:txXfrm>
        <a:off x="457919" y="1676680"/>
        <a:ext cx="1362060" cy="908040"/>
      </dsp:txXfrm>
    </dsp:sp>
    <dsp:sp modelId="{5D4843EB-EDED-2C4B-9DD5-2C67C7A28997}">
      <dsp:nvSpPr>
        <dsp:cNvPr id="0" name=""/>
        <dsp:cNvSpPr/>
      </dsp:nvSpPr>
      <dsp:spPr>
        <a:xfrm>
          <a:off x="2046990" y="1676680"/>
          <a:ext cx="2270100" cy="90804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Exchanging LSAs</a:t>
          </a:r>
          <a:endParaRPr lang="en-US" sz="1800" kern="1200" dirty="0"/>
        </a:p>
      </dsp:txBody>
      <dsp:txXfrm>
        <a:off x="2501010" y="1676680"/>
        <a:ext cx="1362060" cy="908040"/>
      </dsp:txXfrm>
    </dsp:sp>
    <dsp:sp modelId="{818C9341-7F8E-0942-8104-78B446CB1837}">
      <dsp:nvSpPr>
        <dsp:cNvPr id="0" name=""/>
        <dsp:cNvSpPr/>
      </dsp:nvSpPr>
      <dsp:spPr>
        <a:xfrm>
          <a:off x="4090081" y="1676680"/>
          <a:ext cx="2270100" cy="90804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Creating SPF Tree</a:t>
          </a:r>
          <a:endParaRPr lang="en-US" sz="1800" kern="1200" dirty="0"/>
        </a:p>
      </dsp:txBody>
      <dsp:txXfrm>
        <a:off x="4544101" y="1676680"/>
        <a:ext cx="1362060" cy="908040"/>
      </dsp:txXfrm>
    </dsp:sp>
    <dsp:sp modelId="{12927DD0-4453-D143-8C94-02CD9AF6939F}">
      <dsp:nvSpPr>
        <dsp:cNvPr id="0" name=""/>
        <dsp:cNvSpPr/>
      </dsp:nvSpPr>
      <dsp:spPr>
        <a:xfrm>
          <a:off x="6133172" y="1676680"/>
          <a:ext cx="2270100" cy="90804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Updating routing table</a:t>
          </a:r>
          <a:endParaRPr lang="en-US" sz="1800" kern="1200" dirty="0"/>
        </a:p>
      </dsp:txBody>
      <dsp:txXfrm>
        <a:off x="6587192" y="1676680"/>
        <a:ext cx="1362060" cy="908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948A9-7013-224B-934B-8E2AD112D0B8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69C7D-54D0-2545-B81C-FD4E60560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8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DF00809E-1C08-F544-97C5-2B7249618095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4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CAA24D22-FF04-6843-8D28-DAFA9ADC7C2B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7.1.4.1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FABD2F95-9C44-8D45-BECB-600FB67F9CD4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13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77FA7378-1CEB-7F4F-94DF-8B1F61DF5A84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7.4.3.1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960C40D4-CD39-F447-B96F-8D59CFFB9867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14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102A2D2E-363F-0345-A51E-991571C74720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7.4.3.3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30000"/>
              </a:spcBef>
            </a:pPr>
            <a:r>
              <a:rPr lang="en-US" sz="2000" b="1" dirty="0" smtClean="0"/>
              <a:t>OSPF is link-state routing protocol</a:t>
            </a:r>
            <a:r>
              <a:rPr lang="en-US" sz="2000" dirty="0" smtClean="0"/>
              <a:t> </a:t>
            </a:r>
          </a:p>
          <a:p>
            <a:pPr lvl="1">
              <a:spcBef>
                <a:spcPct val="30000"/>
              </a:spcBef>
            </a:pPr>
            <a:r>
              <a:rPr lang="en-US" sz="2000" dirty="0" smtClean="0"/>
              <a:t> RIP is distance-vector routing protocol, susceptible to routing loops, split-horizon, and other issues.</a:t>
            </a:r>
          </a:p>
          <a:p>
            <a:pPr>
              <a:spcBef>
                <a:spcPct val="30000"/>
              </a:spcBef>
            </a:pPr>
            <a:r>
              <a:rPr lang="en-US" sz="2000" b="1" dirty="0" smtClean="0"/>
              <a:t>OSPF has fast convergence</a:t>
            </a:r>
            <a:r>
              <a:rPr lang="en-US" sz="2000" dirty="0" smtClean="0"/>
              <a:t> </a:t>
            </a:r>
          </a:p>
          <a:p>
            <a:pPr>
              <a:spcBef>
                <a:spcPct val="30000"/>
              </a:spcBef>
            </a:pPr>
            <a:r>
              <a:rPr lang="en-US" sz="2000" b="1" dirty="0" smtClean="0"/>
              <a:t>OSPF supports VLSM and CIDR</a:t>
            </a:r>
          </a:p>
          <a:p>
            <a:pPr lvl="1">
              <a:spcBef>
                <a:spcPct val="30000"/>
              </a:spcBef>
            </a:pPr>
            <a:r>
              <a:rPr lang="en-US" sz="2000" dirty="0" smtClean="0"/>
              <a:t> RIPv1 does not</a:t>
            </a:r>
          </a:p>
          <a:p>
            <a:pPr marL="288925" indent="-288925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b="1" dirty="0" smtClean="0"/>
              <a:t>Cisco</a:t>
            </a:r>
            <a:r>
              <a:rPr lang="ja-JP" altLang="en-US" sz="2000" b="1" dirty="0" smtClean="0">
                <a:latin typeface="Arial"/>
              </a:rPr>
              <a:t>’</a:t>
            </a:r>
            <a:r>
              <a:rPr lang="en-US" sz="2000" b="1" dirty="0" smtClean="0"/>
              <a:t>s OSPF metric is based on bandwidth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 smtClean="0"/>
              <a:t> RIP is based on hop count</a:t>
            </a:r>
          </a:p>
          <a:p>
            <a:pPr marL="288925" indent="-288925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b="1" dirty="0" smtClean="0"/>
              <a:t>OSPF only sends out changes when they occur</a:t>
            </a:r>
            <a:r>
              <a:rPr lang="en-US" sz="2000" dirty="0" smtClean="0"/>
              <a:t>.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 smtClean="0"/>
              <a:t> RIP sends entire routing table every 30 seconds.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 smtClean="0"/>
              <a:t> periodic updates (link-state refresh) every 30 minutes.</a:t>
            </a:r>
          </a:p>
          <a:p>
            <a:pPr marL="398463" lvl="1" indent="-342900" defTabSz="814388">
              <a:lnSpc>
                <a:spcPct val="90000"/>
              </a:lnSpc>
              <a:spcBef>
                <a:spcPct val="30000"/>
              </a:spcBef>
              <a:buFont typeface="Arial"/>
              <a:buChar char="•"/>
            </a:pPr>
            <a:r>
              <a:rPr lang="en-US" sz="2000" b="1" dirty="0" smtClean="0"/>
              <a:t>OSPF also uses the concept of areas to implement hierarchical routing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69C7D-54D0-2545-B81C-FD4E60560D6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44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eaLnBrk="1"/>
            <a:fld id="{A3EA2965-2263-7242-BF98-46FF7C22A5BD}" type="slidenum">
              <a:rPr lang="en-US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20</a:t>
            </a:fld>
            <a:endParaRPr lang="en-US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7A8A9298-F996-994F-9A20-8C89BF2DB1A0}" type="slidenum">
              <a:rPr lang="en-US" sz="2400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20</a:t>
            </a:fld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  <a:cs typeface="文泉驛正黑" charset="0"/>
              </a:rPr>
              <a:t>8.1.1.3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eaLnBrk="1"/>
            <a:fld id="{6D44A719-9368-EB40-87A1-111CF318086A}" type="slidenum">
              <a:rPr lang="en-US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21</a:t>
            </a:fld>
            <a:endParaRPr lang="en-US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0E1121C2-BA58-F04E-82C4-0750351CF620}" type="slidenum">
              <a:rPr lang="en-US" sz="2400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21</a:t>
            </a:fld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0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  <a:cs typeface="文泉驛正黑" charset="0"/>
              </a:rPr>
              <a:t>8.1.1.3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697B75C2-A445-DF46-8F1E-FC661EEE58DE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22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35BF6879-F513-FD47-B25E-23CD8CF1D6F3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7.4.1.2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other words, the backbone serves as a primary area and the other areas as secondary areas.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186FE-DECA-2B46-AFB6-31503E36951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24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69C7D-54D0-2545-B81C-FD4E60560D6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48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dirty="0" smtClean="0"/>
              <a:t>packet is first routed to the Area Border Router. The packet</a:t>
            </a:r>
            <a:r>
              <a:rPr lang="en-US" baseline="0" dirty="0" smtClean="0"/>
              <a:t> </a:t>
            </a:r>
            <a:r>
              <a:rPr lang="en-US" dirty="0" smtClean="0"/>
              <a:t>is then routed through the backbone to another area border router acting for</a:t>
            </a:r>
            <a:r>
              <a:rPr lang="en-US" baseline="0" dirty="0" smtClean="0"/>
              <a:t> </a:t>
            </a:r>
            <a:r>
              <a:rPr lang="en-US" dirty="0" smtClean="0"/>
              <a:t>the destination area. The packet is finally routed through the destination area</a:t>
            </a:r>
            <a:r>
              <a:rPr lang="en-US" baseline="0" dirty="0" smtClean="0"/>
              <a:t> </a:t>
            </a:r>
            <a:r>
              <a:rPr lang="en-US" dirty="0" smtClean="0"/>
              <a:t>to the specific destination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186FE-DECA-2B46-AFB6-31503E36951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0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 packets are used to discover neighboring routers and also to exchange  routing information to maintain accurate information about the network.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69C7D-54D0-2545-B81C-FD4E60560D6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A link-state routing protocol is like having a complete map of the network topology. The sign posts along the way from source to destination are not necessary, because all link-state routers are using an identical map of the network.  A link-state router uses the link-state information to create a topology map and to select the best path to all destination networks in the topology. </a:t>
            </a:r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1BD1F371-5492-5C48-8C66-B60AD099A678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5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eaLnBrk="1"/>
            <a:fld id="{80E12AD2-F504-3444-B782-FB84ECD5B7BB}" type="slidenum">
              <a:rPr lang="en-US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38</a:t>
            </a:fld>
            <a:endParaRPr lang="en-US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C8BE1C2F-AFD0-224F-8F7D-2D4106FC3B2D}" type="slidenum">
              <a:rPr lang="en-US" sz="2400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38</a:t>
            </a:fld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OSPF-enabled routers must recognize each other on the network before they can share information.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eaLnBrk="1"/>
            <a:fld id="{99E3E2A1-45B4-7B43-A0B0-07A9B67FC09E}" type="slidenum">
              <a:rPr lang="en-US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40</a:t>
            </a:fld>
            <a:endParaRPr lang="en-US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文泉驛正黑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>
                <a:solidFill>
                  <a:schemeClr val="tx1"/>
                </a:solidFill>
                <a:latin typeface="Arial" charset="0"/>
                <a:ea typeface="文泉驛正黑" charset="0"/>
                <a:cs typeface="文泉驛正黑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141C45B8-ECAA-414B-9107-15BA73E0D66E}" type="slidenum">
              <a:rPr lang="en-US" sz="2400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40</a:t>
            </a:fld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2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 dirty="0" smtClean="0">
                <a:latin typeface="Arial" charset="0"/>
                <a:cs typeface="文泉驛正黑" charset="0"/>
              </a:rPr>
              <a:t>8.1.1.4 After adjacencies are established, routers then exchange link-state advertisements (LSAs). </a:t>
            </a:r>
            <a:endParaRPr lang="en-US" sz="2000" dirty="0">
              <a:latin typeface="Arial" charset="0"/>
              <a:cs typeface="文泉驛正黑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/>
                <a:cs typeface="Arial"/>
              </a:rPr>
              <a:t>Routing decisions are made based on the entries in the routing table.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69C7D-54D0-2545-B81C-FD4E60560D6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4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6C257108-A52C-DA42-978C-BEE3D0BAED3E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6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B23D6E3C-1450-B148-BA5B-0F655C4BC388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7.4.2.1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9918BFFC-2967-1E4D-B408-B485F1571AE5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7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9826EC13-E59D-D841-B0FB-5A7BB70F564E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7.4.2.2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060D66A7-74AA-204A-AC45-C9270BC906C8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8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1987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EF543BDD-CA05-1641-ACD0-747F3C7EF21B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7.4.2.3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65F8612B-4E9D-4448-99C7-F86117778BD1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9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4035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64C2C030-5D69-D748-984A-43F156767BF7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7.4.2.4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72879C45-4570-8C40-AA24-E90853BB9ADA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10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BEC699DF-5F55-7340-A07D-0887704B2C64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7.4.2.5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5D4E0D42-8E1B-264F-832C-156AE21B8A30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11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E6845463-2A6B-724E-99ED-61E82A2B18F9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7.4.2.6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10363" algn="l"/>
                <a:tab pos="1420726" algn="l"/>
                <a:tab pos="2131089" algn="l"/>
                <a:tab pos="2841452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0DA7DBF5-E08E-5145-AA63-8F60A0E99DE8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12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-11541815" y="-11604885"/>
            <a:ext cx="11543369" cy="116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0991C78F-961D-3846-8C3B-7EF9C7307618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508038" y="-11604625"/>
            <a:ext cx="15474951" cy="11606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541815" y="-11604885"/>
            <a:ext cx="11543369" cy="1160644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8317" tIns="44159" rIns="88317" bIns="44159"/>
          <a:lstStyle/>
          <a:p>
            <a:pPr>
              <a:lnSpc>
                <a:spcPct val="80000"/>
              </a:lnSpc>
              <a:spcBef>
                <a:spcPct val="0"/>
              </a:spcBef>
              <a:tabLst>
                <a:tab pos="710363" algn="l"/>
                <a:tab pos="1420726" algn="l"/>
                <a:tab pos="2131089" algn="l"/>
                <a:tab pos="2841452" algn="l"/>
                <a:tab pos="3551815" algn="l"/>
                <a:tab pos="4262178" algn="l"/>
                <a:tab pos="4972541" algn="l"/>
                <a:tab pos="5682905" algn="l"/>
                <a:tab pos="6393268" algn="l"/>
                <a:tab pos="7103631" algn="l"/>
                <a:tab pos="7813994" algn="l"/>
                <a:tab pos="8524357" algn="l"/>
                <a:tab pos="9234720" algn="l"/>
                <a:tab pos="9945083" algn="l"/>
                <a:tab pos="10655446" algn="l"/>
                <a:tab pos="11365809" algn="l"/>
              </a:tabLst>
            </a:pPr>
            <a:r>
              <a:rPr lang="en-US" sz="2000">
                <a:latin typeface="Arial" charset="0"/>
              </a:rPr>
              <a:t>7.4.2.7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F20817D-6612-2443-AF89-C7F737EAFB77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BAB4335-D0C9-3A46-B1A3-7B43BA4E9B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800600" y="4624388"/>
            <a:ext cx="4038600" cy="9334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Dynamic Routing Protocols part2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07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058" y="330912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dirty="0" smtClean="0">
                <a:solidFill>
                  <a:srgbClr val="660066"/>
                </a:solidFill>
                <a:latin typeface="Arial" charset="0"/>
              </a:rPr>
              <a:t>    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Flooding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the 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LSP and </a:t>
            </a:r>
            <a:r>
              <a:rPr lang="en-US" sz="1800" b="1" dirty="0">
                <a:solidFill>
                  <a:srgbClr val="660066"/>
                </a:solidFill>
                <a:latin typeface="Arial" charset="0"/>
              </a:rPr>
              <a:t/>
            </a:r>
            <a:br>
              <a:rPr lang="en-US" sz="1800" b="1" dirty="0">
                <a:solidFill>
                  <a:srgbClr val="660066"/>
                </a:solidFill>
                <a:latin typeface="Arial" charset="0"/>
              </a:rPr>
            </a:br>
            <a:r>
              <a:rPr lang="en-US" sz="1800" b="1" dirty="0" smtClean="0">
                <a:solidFill>
                  <a:srgbClr val="660066"/>
                </a:solidFill>
                <a:latin typeface="Arial" charset="0"/>
              </a:rPr>
              <a:t>    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Building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the Link-State Database</a:t>
            </a:r>
          </a:p>
        </p:txBody>
      </p:sp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493714" y="1552575"/>
            <a:ext cx="7565544" cy="1004888"/>
          </a:xfrm>
          <a:custGeom>
            <a:avLst/>
            <a:gdLst>
              <a:gd name="T0" fmla="*/ 8201025 w 8201025"/>
              <a:gd name="T1" fmla="*/ 502444 h 1004888"/>
              <a:gd name="T2" fmla="*/ 4100513 w 8201025"/>
              <a:gd name="T3" fmla="*/ 1004888 h 1004888"/>
              <a:gd name="T4" fmla="*/ 0 w 8201025"/>
              <a:gd name="T5" fmla="*/ 502444 h 1004888"/>
              <a:gd name="T6" fmla="*/ 4100513 w 8201025"/>
              <a:gd name="T7" fmla="*/ 0 h 10048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01025"/>
              <a:gd name="T13" fmla="*/ 0 h 1004888"/>
              <a:gd name="T14" fmla="*/ 8201025 w 8201025"/>
              <a:gd name="T15" fmla="*/ 1004888 h 10048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01025" h="1004888">
                <a:moveTo>
                  <a:pt x="0" y="0"/>
                </a:moveTo>
                <a:lnTo>
                  <a:pt x="22780" y="0"/>
                </a:lnTo>
                <a:lnTo>
                  <a:pt x="22780" y="2791"/>
                </a:lnTo>
                <a:lnTo>
                  <a:pt x="0" y="279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The fourth step in the link-state routing process is that each router </a:t>
            </a:r>
            <a:r>
              <a:rPr lang="en-US" sz="2000" dirty="0">
                <a:solidFill>
                  <a:schemeClr val="accent5"/>
                </a:solidFill>
                <a:latin typeface="Arial"/>
                <a:cs typeface="Arial"/>
              </a:rPr>
              <a:t>floods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the LSP to all neighbors, who then </a:t>
            </a:r>
            <a:r>
              <a:rPr lang="en-US" sz="2000" dirty="0">
                <a:solidFill>
                  <a:srgbClr val="F7901E"/>
                </a:solidFill>
                <a:latin typeface="Arial"/>
                <a:cs typeface="Arial"/>
              </a:rPr>
              <a:t>store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all LSPs received in a database.</a:t>
            </a: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43" y="2940050"/>
            <a:ext cx="4097621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584" y="2847975"/>
            <a:ext cx="427912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56173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4" y="522991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Computing the 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Best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P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ath </a:t>
            </a:r>
            <a:endParaRPr lang="en-US" sz="2800" b="1" dirty="0">
              <a:solidFill>
                <a:srgbClr val="660066"/>
              </a:solidFill>
              <a:latin typeface="Arial" charset="0"/>
            </a:endParaRPr>
          </a:p>
        </p:txBody>
      </p:sp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493714" y="1422334"/>
            <a:ext cx="7419012" cy="1004888"/>
          </a:xfrm>
          <a:custGeom>
            <a:avLst/>
            <a:gdLst>
              <a:gd name="T0" fmla="*/ 8201025 w 8201025"/>
              <a:gd name="T1" fmla="*/ 502444 h 1004888"/>
              <a:gd name="T2" fmla="*/ 4100513 w 8201025"/>
              <a:gd name="T3" fmla="*/ 1004888 h 1004888"/>
              <a:gd name="T4" fmla="*/ 0 w 8201025"/>
              <a:gd name="T5" fmla="*/ 502444 h 1004888"/>
              <a:gd name="T6" fmla="*/ 4100513 w 8201025"/>
              <a:gd name="T7" fmla="*/ 0 h 10048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01025"/>
              <a:gd name="T13" fmla="*/ 0 h 1004888"/>
              <a:gd name="T14" fmla="*/ 8201025 w 8201025"/>
              <a:gd name="T15" fmla="*/ 1004888 h 10048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01025" h="1004888">
                <a:moveTo>
                  <a:pt x="0" y="0"/>
                </a:moveTo>
                <a:lnTo>
                  <a:pt x="22780" y="0"/>
                </a:lnTo>
                <a:lnTo>
                  <a:pt x="22780" y="2791"/>
                </a:lnTo>
                <a:lnTo>
                  <a:pt x="0" y="279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The final step in the link-state routing process is that each router uses the database to </a:t>
            </a:r>
            <a:r>
              <a:rPr lang="en-US" sz="2000" dirty="0">
                <a:solidFill>
                  <a:schemeClr val="accent5"/>
                </a:solidFill>
                <a:latin typeface="Arial"/>
                <a:cs typeface="Arial"/>
              </a:rPr>
              <a:t>construct a complete map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of the topology and </a:t>
            </a:r>
            <a:r>
              <a:rPr lang="en-US" sz="2000" dirty="0">
                <a:solidFill>
                  <a:srgbClr val="F7901E"/>
                </a:solidFill>
                <a:latin typeface="Arial"/>
                <a:cs typeface="Arial"/>
              </a:rPr>
              <a:t>computes the best path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to each destination network.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09" y="2427222"/>
            <a:ext cx="4116664" cy="417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546" y="3157337"/>
            <a:ext cx="3715288" cy="347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89872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399351" y="493713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Adding 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Routes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to the Routing Table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6" t="14578"/>
          <a:stretch/>
        </p:blipFill>
        <p:spPr bwMode="auto">
          <a:xfrm>
            <a:off x="564471" y="3034279"/>
            <a:ext cx="2839998" cy="213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4471" y="1564045"/>
            <a:ext cx="6750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best paths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are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inserted into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the routing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table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80" y="2152221"/>
            <a:ext cx="5562320" cy="449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5559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236538" y="493713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  Why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Use Link-State Protocols?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12" y="1377950"/>
            <a:ext cx="756285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5299" name="AutoShape 3"/>
          <p:cNvSpPr>
            <a:spLocks noChangeArrowheads="1"/>
          </p:cNvSpPr>
          <p:nvPr/>
        </p:nvSpPr>
        <p:spPr bwMode="auto">
          <a:xfrm>
            <a:off x="1090849" y="4687888"/>
            <a:ext cx="7602301" cy="1752872"/>
          </a:xfrm>
          <a:custGeom>
            <a:avLst/>
            <a:gdLst>
              <a:gd name="T0" fmla="*/ 6545262 w 6545262"/>
              <a:gd name="T1" fmla="*/ 958850 h 1917700"/>
              <a:gd name="T2" fmla="*/ 3272631 w 6545262"/>
              <a:gd name="T3" fmla="*/ 1917700 h 1917700"/>
              <a:gd name="T4" fmla="*/ 0 w 6545262"/>
              <a:gd name="T5" fmla="*/ 958850 h 1917700"/>
              <a:gd name="T6" fmla="*/ 3272631 w 6545262"/>
              <a:gd name="T7" fmla="*/ 0 h 19177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6545262"/>
              <a:gd name="T13" fmla="*/ 0 h 1917700"/>
              <a:gd name="T14" fmla="*/ 6545262 w 6545262"/>
              <a:gd name="T15" fmla="*/ 1917700 h 19177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45262" h="1917700">
                <a:moveTo>
                  <a:pt x="0" y="0"/>
                </a:moveTo>
                <a:lnTo>
                  <a:pt x="18183" y="0"/>
                </a:lnTo>
                <a:lnTo>
                  <a:pt x="18183" y="5330"/>
                </a:lnTo>
                <a:lnTo>
                  <a:pt x="0" y="5330"/>
                </a:lnTo>
                <a:lnTo>
                  <a:pt x="0" y="0"/>
                </a:lnTo>
                <a:close/>
              </a:path>
            </a:pathLst>
          </a:custGeom>
          <a:noFill/>
          <a:ln w="2844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marL="342900" indent="-341313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Disadvantages compared to distance vector routing protocols:</a:t>
            </a:r>
          </a:p>
          <a:p>
            <a:pPr marL="342900" indent="-341313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Memory Requirements </a:t>
            </a:r>
          </a:p>
          <a:p>
            <a:pPr marL="342900" indent="-341313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Processing Requirements </a:t>
            </a:r>
          </a:p>
          <a:p>
            <a:pPr marL="342900" indent="-341313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Bandwidth Requirements</a:t>
            </a:r>
          </a:p>
        </p:txBody>
      </p:sp>
    </p:spTree>
    <p:extLst>
      <p:ext uri="{BB962C8B-B14F-4D97-AF65-F5344CB8AC3E}">
        <p14:creationId xmlns:p14="http://schemas.microsoft.com/office/powerpoint/2010/main" val="30319538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Grp="1" noChangeArrowheads="1"/>
          </p:cNvSpPr>
          <p:nvPr>
            <p:ph type="title"/>
          </p:nvPr>
        </p:nvSpPr>
        <p:spPr>
          <a:xfrm>
            <a:off x="236538" y="493713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  Protocols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that Use Link-State</a:t>
            </a:r>
          </a:p>
        </p:txBody>
      </p:sp>
      <p:sp>
        <p:nvSpPr>
          <p:cNvPr id="59394" name="AutoShape 2"/>
          <p:cNvSpPr>
            <a:spLocks noChangeArrowheads="1"/>
          </p:cNvSpPr>
          <p:nvPr/>
        </p:nvSpPr>
        <p:spPr bwMode="auto">
          <a:xfrm>
            <a:off x="406400" y="2032000"/>
            <a:ext cx="8272463" cy="3476421"/>
          </a:xfrm>
          <a:custGeom>
            <a:avLst/>
            <a:gdLst>
              <a:gd name="T0" fmla="*/ 8272463 w 8272463"/>
              <a:gd name="T1" fmla="*/ 1873250 h 3746500"/>
              <a:gd name="T2" fmla="*/ 4136234 w 8272463"/>
              <a:gd name="T3" fmla="*/ 3746500 h 3746500"/>
              <a:gd name="T4" fmla="*/ 0 w 8272463"/>
              <a:gd name="T5" fmla="*/ 1873250 h 3746500"/>
              <a:gd name="T6" fmla="*/ 4136234 w 8272463"/>
              <a:gd name="T7" fmla="*/ 0 h 37465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72463"/>
              <a:gd name="T13" fmla="*/ 0 h 3746500"/>
              <a:gd name="T14" fmla="*/ 8272463 w 8272463"/>
              <a:gd name="T15" fmla="*/ 3746500 h 3746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2463" h="3746500">
                <a:moveTo>
                  <a:pt x="0" y="0"/>
                </a:moveTo>
                <a:lnTo>
                  <a:pt x="22981" y="0"/>
                </a:lnTo>
                <a:lnTo>
                  <a:pt x="22981" y="10410"/>
                </a:lnTo>
                <a:lnTo>
                  <a:pt x="0" y="1041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342900" indent="-341313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Only two link-state routing protocols:</a:t>
            </a:r>
          </a:p>
          <a:p>
            <a:pPr marL="342900" indent="-341313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1313">
              <a:lnSpc>
                <a:spcPct val="100000"/>
              </a:lnSpc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Open Shortest Path First (OSPF) </a:t>
            </a:r>
            <a:endParaRPr lang="en-US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801687" lvl="1" indent="-342900"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most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popular </a:t>
            </a:r>
          </a:p>
          <a:p>
            <a:pPr marL="800100" lvl="1" indent="-341313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two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current versions</a:t>
            </a:r>
          </a:p>
          <a:p>
            <a:pPr marL="1257300" lvl="2" indent="-341313"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OSPFv2 - OSPF for IPv4 networks</a:t>
            </a:r>
          </a:p>
          <a:p>
            <a:pPr marL="1257300" lvl="2" indent="-341313"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OSPFv3 - OSPF for IPv6 networks </a:t>
            </a:r>
          </a:p>
          <a:p>
            <a:pPr marL="342900" indent="-341313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1313">
              <a:lnSpc>
                <a:spcPct val="100000"/>
              </a:lnSpc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IS-IS </a:t>
            </a:r>
            <a:endParaRPr lang="en-US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801687" lvl="1" indent="-342900"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was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designed by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ISO</a:t>
            </a:r>
          </a:p>
          <a:p>
            <a:pPr marL="801687" lvl="1" indent="-342900"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popular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in provider networks</a:t>
            </a:r>
          </a:p>
        </p:txBody>
      </p:sp>
    </p:spTree>
    <p:extLst>
      <p:ext uri="{BB962C8B-B14F-4D97-AF65-F5344CB8AC3E}">
        <p14:creationId xmlns:p14="http://schemas.microsoft.com/office/powerpoint/2010/main" val="97254150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OSPF Routing </a:t>
            </a:r>
            <a:r>
              <a:rPr lang="en-US" sz="3200" b="1" dirty="0">
                <a:latin typeface="Arial"/>
                <a:cs typeface="Arial"/>
              </a:rPr>
              <a:t>Protocol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3779070"/>
              </p:ext>
            </p:extLst>
          </p:nvPr>
        </p:nvGraphicFramePr>
        <p:xfrm>
          <a:off x="498474" y="1981200"/>
          <a:ext cx="7556313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4022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Arial"/>
                <a:cs typeface="Arial"/>
              </a:rPr>
              <a:t>OSPF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/>
                <a:cs typeface="Arial"/>
              </a:rPr>
              <a:t>OSPF </a:t>
            </a:r>
            <a:r>
              <a:rPr lang="en-US" dirty="0">
                <a:latin typeface="Arial"/>
                <a:cs typeface="Arial"/>
              </a:rPr>
              <a:t>is an IGP </a:t>
            </a:r>
            <a:r>
              <a:rPr lang="en-US" dirty="0" smtClean="0">
                <a:latin typeface="Arial"/>
                <a:cs typeface="Arial"/>
              </a:rPr>
              <a:t>routing protocol.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It is a Link State routing  Protocol based on SPF technology.</a:t>
            </a:r>
          </a:p>
          <a:p>
            <a:r>
              <a:rPr lang="en-US" dirty="0">
                <a:latin typeface="Arial"/>
                <a:cs typeface="Arial"/>
              </a:rPr>
              <a:t>OSPF has fast </a:t>
            </a:r>
            <a:r>
              <a:rPr lang="en-US" dirty="0" smtClean="0">
                <a:latin typeface="Arial"/>
                <a:cs typeface="Arial"/>
              </a:rPr>
              <a:t>convergence</a:t>
            </a:r>
          </a:p>
          <a:p>
            <a:r>
              <a:rPr lang="en-US" dirty="0">
                <a:latin typeface="Arial"/>
                <a:cs typeface="Arial"/>
              </a:rPr>
              <a:t>OSPF supports VLSM and CIDR</a:t>
            </a:r>
          </a:p>
          <a:p>
            <a:r>
              <a:rPr lang="en-US" dirty="0" smtClean="0">
                <a:latin typeface="Arial"/>
                <a:cs typeface="Arial"/>
              </a:rPr>
              <a:t>Cisco’s </a:t>
            </a:r>
            <a:r>
              <a:rPr lang="en-US" dirty="0">
                <a:latin typeface="Arial"/>
                <a:cs typeface="Arial"/>
              </a:rPr>
              <a:t>OSPF metric is based on bandwidth</a:t>
            </a:r>
          </a:p>
          <a:p>
            <a:r>
              <a:rPr lang="en-US" dirty="0">
                <a:latin typeface="Arial"/>
                <a:cs typeface="Arial"/>
              </a:rPr>
              <a:t>OSPF only sends out changes when they occur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457200" lvl="2">
              <a:spcBef>
                <a:spcPts val="2000"/>
              </a:spcBef>
            </a:pP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periodic </a:t>
            </a:r>
            <a:r>
              <a:rPr lang="en-US" sz="2000" dirty="0">
                <a:latin typeface="Arial"/>
                <a:cs typeface="Arial"/>
              </a:rPr>
              <a:t>updates (link-state refresh) every 30 minutes</a:t>
            </a:r>
            <a:r>
              <a:rPr lang="en-US" sz="2000" dirty="0" smtClean="0">
                <a:latin typeface="Arial"/>
                <a:cs typeface="Arial"/>
              </a:rPr>
              <a:t>.</a:t>
            </a:r>
          </a:p>
          <a:p>
            <a:pPr marL="228600" lvl="1">
              <a:spcBef>
                <a:spcPts val="2000"/>
              </a:spcBef>
              <a:buClr>
                <a:schemeClr val="accent1"/>
              </a:buClr>
            </a:pPr>
            <a:r>
              <a:rPr lang="en-US" sz="2000" dirty="0">
                <a:latin typeface="Arial"/>
                <a:cs typeface="Arial"/>
              </a:rPr>
              <a:t>OSPF also uses the concept of areas to implement hierarchical </a:t>
            </a:r>
            <a:r>
              <a:rPr lang="en-US" sz="2000" dirty="0" smtClean="0">
                <a:latin typeface="Arial"/>
                <a:cs typeface="Arial"/>
              </a:rPr>
              <a:t>routing</a:t>
            </a:r>
            <a:endParaRPr lang="en-US" sz="2000" dirty="0">
              <a:latin typeface="Arial"/>
              <a:cs typeface="Arial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233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Link State Routing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080711"/>
            <a:ext cx="8459063" cy="4525963"/>
          </a:xfrm>
        </p:spPr>
        <p:txBody>
          <a:bodyPr/>
          <a:lstStyle/>
          <a:p>
            <a:r>
              <a:rPr lang="en-US" dirty="0">
                <a:latin typeface="Arial"/>
                <a:cs typeface="Arial"/>
              </a:rPr>
              <a:t>In </a:t>
            </a:r>
            <a:r>
              <a:rPr lang="en-US" dirty="0" smtClean="0">
                <a:latin typeface="Arial"/>
                <a:cs typeface="Arial"/>
              </a:rPr>
              <a:t>link state routing</a:t>
            </a:r>
            <a:r>
              <a:rPr lang="en-US" dirty="0">
                <a:latin typeface="Arial"/>
                <a:cs typeface="Arial"/>
              </a:rPr>
              <a:t>, each router shares its </a:t>
            </a:r>
            <a:r>
              <a:rPr lang="en-US" dirty="0" smtClean="0">
                <a:latin typeface="Arial"/>
                <a:cs typeface="Arial"/>
              </a:rPr>
              <a:t>knowledge about its neighborhood with every router </a:t>
            </a:r>
            <a:r>
              <a:rPr lang="en-US" u="sng" dirty="0" smtClean="0">
                <a:latin typeface="Arial"/>
                <a:cs typeface="Arial"/>
              </a:rPr>
              <a:t>in the area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r>
              <a:rPr lang="en-US" dirty="0">
                <a:latin typeface="Arial"/>
                <a:cs typeface="Arial"/>
              </a:rPr>
              <a:t>The three features: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Sharing </a:t>
            </a:r>
            <a:r>
              <a:rPr lang="en-US" dirty="0">
                <a:latin typeface="Arial"/>
                <a:cs typeface="Arial"/>
              </a:rPr>
              <a:t>knowledge </a:t>
            </a:r>
            <a:r>
              <a:rPr lang="en-US" dirty="0">
                <a:solidFill>
                  <a:schemeClr val="accent5"/>
                </a:solidFill>
                <a:latin typeface="Arial"/>
                <a:cs typeface="Arial"/>
              </a:rPr>
              <a:t>about </a:t>
            </a:r>
            <a:r>
              <a:rPr lang="en-US" dirty="0" smtClean="0">
                <a:solidFill>
                  <a:schemeClr val="accent5"/>
                </a:solidFill>
                <a:latin typeface="Arial"/>
                <a:cs typeface="Arial"/>
              </a:rPr>
              <a:t>the neighborhood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Sharing with </a:t>
            </a:r>
            <a:r>
              <a:rPr lang="en-US" dirty="0" smtClean="0">
                <a:solidFill>
                  <a:srgbClr val="F7901E"/>
                </a:solidFill>
                <a:latin typeface="Arial"/>
                <a:cs typeface="Arial"/>
              </a:rPr>
              <a:t>every other router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Sharing when there is a </a:t>
            </a:r>
            <a:r>
              <a:rPr lang="en-US" dirty="0" smtClean="0">
                <a:solidFill>
                  <a:srgbClr val="F7901E"/>
                </a:solidFill>
                <a:latin typeface="Arial"/>
                <a:cs typeface="Arial"/>
              </a:rPr>
              <a:t>change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lvl="1"/>
            <a:endParaRPr lang="en-US" dirty="0">
              <a:latin typeface="Arial"/>
              <a:cs typeface="Arial"/>
            </a:endParaRPr>
          </a:p>
          <a:p>
            <a:pPr lvl="1"/>
            <a:endParaRPr lang="en-US" dirty="0"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91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OSPF Routing </a:t>
            </a:r>
            <a:r>
              <a:rPr lang="en-US" sz="3200" b="1" dirty="0">
                <a:latin typeface="Arial"/>
                <a:cs typeface="Arial"/>
              </a:rPr>
              <a:t>Protocol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453248"/>
              </p:ext>
            </p:extLst>
          </p:nvPr>
        </p:nvGraphicFramePr>
        <p:xfrm>
          <a:off x="498474" y="1981200"/>
          <a:ext cx="7556313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111304" y="2769662"/>
            <a:ext cx="6738380" cy="3598796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96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65" y="1600200"/>
            <a:ext cx="7380422" cy="48008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From CH2 p1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 rot="20424777">
            <a:off x="4581133" y="5351531"/>
            <a:ext cx="486533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文泉驛正黑" charset="0"/>
              </a:rPr>
              <a:t>What are the components of OSPF?</a:t>
            </a:r>
            <a:endParaRPr lang="en-US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Curved Left Arrow 5"/>
          <p:cNvSpPr/>
          <p:nvPr/>
        </p:nvSpPr>
        <p:spPr>
          <a:xfrm rot="20363102">
            <a:off x="7372137" y="5698849"/>
            <a:ext cx="573060" cy="1090300"/>
          </a:xfrm>
          <a:prstGeom prst="curvedLeftArrow">
            <a:avLst>
              <a:gd name="adj1" fmla="val 25000"/>
              <a:gd name="adj2" fmla="val 50000"/>
              <a:gd name="adj3" fmla="val 5495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5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>
                <a:latin typeface="Arial" charset="0"/>
              </a:rPr>
              <a:t>CH2 Outline</a:t>
            </a:r>
            <a:endParaRPr lang="en-US">
              <a:latin typeface="Rockwel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75565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5257800" y="3810000"/>
            <a:ext cx="8382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FFFF"/>
                </a:solidFill>
              </a:rPr>
              <a:t>RIP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2362200" y="5257800"/>
            <a:ext cx="12192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FFFF"/>
                </a:solidFill>
              </a:rPr>
              <a:t>OSPF</a:t>
            </a:r>
          </a:p>
        </p:txBody>
      </p:sp>
      <p:sp>
        <p:nvSpPr>
          <p:cNvPr id="2" name="Left Brace 1"/>
          <p:cNvSpPr/>
          <p:nvPr/>
        </p:nvSpPr>
        <p:spPr>
          <a:xfrm>
            <a:off x="1486892" y="4925678"/>
            <a:ext cx="526608" cy="1308912"/>
          </a:xfrm>
          <a:prstGeom prst="leftBrac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1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200" b="1" dirty="0" smtClean="0">
                <a:solidFill>
                  <a:srgbClr val="660066"/>
                </a:solidFill>
                <a:latin typeface="Arial" charset="0"/>
                <a:cs typeface="文泉驛正黑" charset="0"/>
              </a:rPr>
              <a:t>Components </a:t>
            </a:r>
            <a:r>
              <a:rPr lang="en-US" sz="3200" b="1" dirty="0">
                <a:solidFill>
                  <a:srgbClr val="660066"/>
                </a:solidFill>
                <a:latin typeface="Arial" charset="0"/>
                <a:cs typeface="文泉驛正黑" charset="0"/>
              </a:rPr>
              <a:t>of OSPF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5" y="1317625"/>
            <a:ext cx="6618288" cy="487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Left Brace 1"/>
          <p:cNvSpPr/>
          <p:nvPr/>
        </p:nvSpPr>
        <p:spPr>
          <a:xfrm>
            <a:off x="846707" y="2240427"/>
            <a:ext cx="293118" cy="2469762"/>
          </a:xfrm>
          <a:prstGeom prst="leftBrac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rved Right Arrow 2"/>
          <p:cNvSpPr/>
          <p:nvPr/>
        </p:nvSpPr>
        <p:spPr>
          <a:xfrm rot="19259068">
            <a:off x="526928" y="4447541"/>
            <a:ext cx="767607" cy="1202922"/>
          </a:xfrm>
          <a:prstGeom prst="curv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0915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200" b="1" dirty="0" smtClean="0">
                <a:solidFill>
                  <a:srgbClr val="660066"/>
                </a:solidFill>
                <a:latin typeface="Arial" charset="0"/>
                <a:cs typeface="文泉驛正黑" charset="0"/>
              </a:rPr>
              <a:t>Components </a:t>
            </a:r>
            <a:r>
              <a:rPr lang="en-US" sz="3200" b="1" dirty="0">
                <a:solidFill>
                  <a:srgbClr val="660066"/>
                </a:solidFill>
                <a:latin typeface="Arial" charset="0"/>
                <a:cs typeface="文泉驛正黑" charset="0"/>
              </a:rPr>
              <a:t>of OSPF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4"/>
          <a:stretch>
            <a:fillRect/>
          </a:stretch>
        </p:blipFill>
        <p:spPr bwMode="auto">
          <a:xfrm>
            <a:off x="1470025" y="3121025"/>
            <a:ext cx="6199188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268" name="AutoShape 3"/>
          <p:cNvSpPr>
            <a:spLocks noChangeArrowheads="1"/>
          </p:cNvSpPr>
          <p:nvPr/>
        </p:nvSpPr>
        <p:spPr bwMode="auto">
          <a:xfrm>
            <a:off x="533917" y="1698625"/>
            <a:ext cx="7823200" cy="1321985"/>
          </a:xfrm>
          <a:custGeom>
            <a:avLst/>
            <a:gdLst>
              <a:gd name="T0" fmla="*/ 7823200 w 7823200"/>
              <a:gd name="T1" fmla="*/ 784104 h 1552575"/>
              <a:gd name="T2" fmla="*/ 3911600 w 7823200"/>
              <a:gd name="T3" fmla="*/ 1568206 h 1552575"/>
              <a:gd name="T4" fmla="*/ 0 w 7823200"/>
              <a:gd name="T5" fmla="*/ 784104 h 1552575"/>
              <a:gd name="T6" fmla="*/ 3911600 w 7823200"/>
              <a:gd name="T7" fmla="*/ 0 h 15525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23200"/>
              <a:gd name="T13" fmla="*/ 0 h 1552575"/>
              <a:gd name="T14" fmla="*/ 7823200 w 7823200"/>
              <a:gd name="T15" fmla="*/ 1552575 h 15525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23200" h="1552575">
                <a:moveTo>
                  <a:pt x="0" y="0"/>
                </a:moveTo>
                <a:lnTo>
                  <a:pt x="21731" y="0"/>
                </a:lnTo>
                <a:lnTo>
                  <a:pt x="21731" y="4314"/>
                </a:lnTo>
                <a:lnTo>
                  <a:pt x="0" y="4314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342900" indent="-342900">
              <a:lnSpc>
                <a:spcPct val="10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OSPF Routers Exchange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Packets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These packets are used to discover neighboring routers and also to exchange  routing information to maintain accurate information about the network.</a:t>
            </a:r>
          </a:p>
        </p:txBody>
      </p:sp>
    </p:spTree>
    <p:extLst>
      <p:ext uri="{BB962C8B-B14F-4D97-AF65-F5344CB8AC3E}">
        <p14:creationId xmlns:p14="http://schemas.microsoft.com/office/powerpoint/2010/main" val="261137377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30575" y="530935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200" b="1" dirty="0">
                <a:solidFill>
                  <a:srgbClr val="660066"/>
                </a:solidFill>
                <a:latin typeface="Arial" charset="0"/>
                <a:cs typeface="文泉驛正黑" charset="0"/>
              </a:rPr>
              <a:t>Components of OSPF</a:t>
            </a:r>
            <a:r>
              <a:rPr lang="en-US" sz="3200" b="1" dirty="0">
                <a:solidFill>
                  <a:srgbClr val="708CA1"/>
                </a:solidFill>
                <a:latin typeface="Arial" charset="0"/>
              </a:rPr>
              <a:t/>
            </a:r>
            <a:br>
              <a:rPr lang="en-US" sz="3200" b="1" dirty="0">
                <a:solidFill>
                  <a:srgbClr val="708CA1"/>
                </a:solidFill>
                <a:latin typeface="Arial" charset="0"/>
              </a:rPr>
            </a:br>
            <a:endParaRPr lang="en-US" sz="3200" b="1" dirty="0">
              <a:solidFill>
                <a:srgbClr val="708CA1"/>
              </a:solidFill>
              <a:latin typeface="Arial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943" y="2864707"/>
            <a:ext cx="6914777" cy="387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89333" y="1849044"/>
            <a:ext cx="78071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OSPF Routers run </a:t>
            </a:r>
            <a:r>
              <a:rPr lang="en-US" sz="2000" dirty="0" err="1" smtClean="0">
                <a:solidFill>
                  <a:schemeClr val="accent5"/>
                </a:solidFill>
                <a:latin typeface="Arial" charset="0"/>
              </a:rPr>
              <a:t>Dijkstra’s</a:t>
            </a:r>
            <a:r>
              <a:rPr lang="en-US" sz="2000" dirty="0" smtClean="0">
                <a:solidFill>
                  <a:schemeClr val="accent5"/>
                </a:solidFill>
                <a:latin typeface="Arial" charset="0"/>
              </a:rPr>
              <a:t> Algorithm </a:t>
            </a:r>
            <a:r>
              <a:rPr lang="en-US" sz="2000" dirty="0" smtClean="0">
                <a:latin typeface="Arial" charset="0"/>
              </a:rPr>
              <a:t>to </a:t>
            </a:r>
            <a:r>
              <a:rPr lang="en-US" sz="2000" dirty="0" smtClean="0">
                <a:latin typeface="Arial"/>
                <a:cs typeface="Arial"/>
              </a:rPr>
              <a:t>compute the best path to each destination network.</a:t>
            </a:r>
          </a:p>
          <a:p>
            <a:r>
              <a:rPr lang="en-US" sz="2000" dirty="0" smtClean="0">
                <a:solidFill>
                  <a:srgbClr val="708CA1"/>
                </a:solidFill>
                <a:latin typeface="Arial" charset="0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1134253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OSPF Routing </a:t>
            </a:r>
            <a:r>
              <a:rPr lang="en-US" sz="3200" b="1" dirty="0">
                <a:latin typeface="Arial"/>
                <a:cs typeface="Arial"/>
              </a:rPr>
              <a:t>Protocol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5695895"/>
              </p:ext>
            </p:extLst>
          </p:nvPr>
        </p:nvGraphicFramePr>
        <p:xfrm>
          <a:off x="-736307" y="1981200"/>
          <a:ext cx="7556313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67881" y="3687002"/>
            <a:ext cx="6738380" cy="2681456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881" y="1981200"/>
            <a:ext cx="5957307" cy="700255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4505" y="2948338"/>
            <a:ext cx="3068723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buFont typeface="Wingdings" charset="2"/>
              <a:buChar char="ü"/>
            </a:pPr>
            <a:r>
              <a:rPr lang="en-US" dirty="0">
                <a:latin typeface="Arial"/>
                <a:cs typeface="Arial"/>
              </a:rPr>
              <a:t>Link, Link State and LSDB.</a:t>
            </a:r>
          </a:p>
          <a:p>
            <a:pPr>
              <a:spcBef>
                <a:spcPts val="2400"/>
              </a:spcBef>
              <a:buFont typeface="Wingdings" charset="2"/>
              <a:buChar char="ü"/>
            </a:pPr>
            <a:r>
              <a:rPr lang="en-US" dirty="0">
                <a:latin typeface="Arial"/>
                <a:cs typeface="Arial"/>
              </a:rPr>
              <a:t>Area.</a:t>
            </a:r>
          </a:p>
          <a:p>
            <a:pPr>
              <a:spcBef>
                <a:spcPts val="2400"/>
              </a:spcBef>
              <a:buFont typeface="Wingdings" charset="2"/>
              <a:buChar char="ü"/>
            </a:pPr>
            <a:r>
              <a:rPr lang="en-US" dirty="0">
                <a:latin typeface="Arial"/>
                <a:cs typeface="Arial"/>
              </a:rPr>
              <a:t>OSPF Route Types</a:t>
            </a:r>
          </a:p>
          <a:p>
            <a:pPr>
              <a:spcBef>
                <a:spcPts val="2400"/>
              </a:spcBef>
              <a:buFont typeface="Wingdings" charset="2"/>
              <a:buChar char="ü"/>
            </a:pPr>
            <a:r>
              <a:rPr lang="en-US" dirty="0">
                <a:latin typeface="Arial"/>
                <a:cs typeface="Arial"/>
              </a:rPr>
              <a:t>OSPF Routers Classifications.</a:t>
            </a:r>
          </a:p>
          <a:p>
            <a:pPr>
              <a:spcBef>
                <a:spcPts val="2400"/>
              </a:spcBef>
              <a:buFont typeface="Wingdings" charset="2"/>
              <a:buChar char="ü"/>
            </a:pPr>
            <a:r>
              <a:rPr lang="en-US" dirty="0">
                <a:latin typeface="Arial"/>
                <a:cs typeface="Arial"/>
              </a:rPr>
              <a:t>OSPF Packets</a:t>
            </a:r>
          </a:p>
        </p:txBody>
      </p:sp>
    </p:spTree>
    <p:extLst>
      <p:ext uri="{BB962C8B-B14F-4D97-AF65-F5344CB8AC3E}">
        <p14:creationId xmlns:p14="http://schemas.microsoft.com/office/powerpoint/2010/main" val="1113829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Link and Link State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056800" cy="4144963"/>
          </a:xfrm>
        </p:spPr>
        <p:txBody>
          <a:bodyPr>
            <a:normAutofit/>
          </a:bodyPr>
          <a:lstStyle/>
          <a:p>
            <a:pPr marL="288925" indent="-288925" defTabSz="814388">
              <a:lnSpc>
                <a:spcPct val="90000"/>
              </a:lnSpc>
              <a:spcBef>
                <a:spcPct val="30000"/>
              </a:spcBef>
            </a:pP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Link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: Interface on a router</a:t>
            </a:r>
          </a:p>
          <a:p>
            <a:pPr marL="288925" indent="-288925" defTabSz="814388">
              <a:lnSpc>
                <a:spcPct val="90000"/>
              </a:lnSpc>
              <a:spcBef>
                <a:spcPct val="30000"/>
              </a:spcBef>
            </a:pP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Link state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: Description of an interface and of its relationship to its neighboring routers, including: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IP address/mask of the interface, 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The type of network it is connected to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The routers connected to that network</a:t>
            </a:r>
          </a:p>
          <a:p>
            <a:pPr marL="627063" lvl="1" indent="0" defTabSz="814388">
              <a:lnSpc>
                <a:spcPct val="90000"/>
              </a:lnSpc>
              <a:spcBef>
                <a:spcPct val="30000"/>
              </a:spcBef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The metric (cost) of that link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The collection of all the link-states would form a link-state database (LSDB)</a:t>
            </a:r>
            <a:r>
              <a:rPr lang="en-US" dirty="0" smtClean="0">
                <a:latin typeface="Arial"/>
                <a:cs typeface="Arial"/>
              </a:rPr>
              <a:t>.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6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latin typeface="Arial" charset="0"/>
              </a:rPr>
              <a:t>Networks </a:t>
            </a:r>
            <a:r>
              <a:rPr lang="en-US" sz="3200" b="1" dirty="0">
                <a:latin typeface="Arial" charset="0"/>
              </a:rPr>
              <a:t>Supported by OSPF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OSPF supports the following types of physical networks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37556"/>
            <a:ext cx="8009467" cy="412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5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Area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800"/>
              </a:spcBef>
            </a:pPr>
            <a:r>
              <a:rPr lang="en-US" dirty="0">
                <a:latin typeface="Arial"/>
                <a:cs typeface="Arial"/>
              </a:rPr>
              <a:t>OSPF allows the grouping of </a:t>
            </a:r>
            <a:r>
              <a:rPr lang="en-US" dirty="0" smtClean="0">
                <a:latin typeface="Arial"/>
                <a:cs typeface="Arial"/>
              </a:rPr>
              <a:t>routers into </a:t>
            </a:r>
            <a:r>
              <a:rPr lang="en-US" dirty="0">
                <a:latin typeface="Arial"/>
                <a:cs typeface="Arial"/>
              </a:rPr>
              <a:t>a set, called an </a:t>
            </a:r>
            <a:r>
              <a:rPr lang="en-US" dirty="0">
                <a:solidFill>
                  <a:schemeClr val="accent5"/>
                </a:solidFill>
                <a:latin typeface="Arial"/>
                <a:cs typeface="Arial"/>
              </a:rPr>
              <a:t>area</a:t>
            </a:r>
            <a:r>
              <a:rPr lang="en-US" dirty="0">
                <a:latin typeface="Arial"/>
                <a:cs typeface="Arial"/>
              </a:rPr>
              <a:t>. </a:t>
            </a:r>
            <a:endParaRPr lang="en-US" dirty="0" smtClean="0"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US" dirty="0" smtClean="0">
                <a:latin typeface="Arial"/>
                <a:cs typeface="Arial"/>
              </a:rPr>
              <a:t>An area is a collection of networks, hosts, and routers all contained within an AS.</a:t>
            </a:r>
          </a:p>
          <a:p>
            <a:pPr>
              <a:spcBef>
                <a:spcPts val="800"/>
              </a:spcBef>
            </a:pPr>
            <a:r>
              <a:rPr lang="en-US" dirty="0" smtClean="0">
                <a:latin typeface="Arial"/>
                <a:cs typeface="Arial"/>
              </a:rPr>
              <a:t>An AS can be divided into many different areas.</a:t>
            </a:r>
          </a:p>
          <a:p>
            <a:pPr>
              <a:spcBef>
                <a:spcPts val="800"/>
              </a:spcBef>
            </a:pPr>
            <a:r>
              <a:rPr lang="en-US" dirty="0" smtClean="0">
                <a:latin typeface="Arial"/>
                <a:cs typeface="Arial"/>
              </a:rPr>
              <a:t>All networks inside area must be connected.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8769"/>
          <a:stretch/>
        </p:blipFill>
        <p:spPr bwMode="auto">
          <a:xfrm>
            <a:off x="632019" y="4386451"/>
            <a:ext cx="3284003" cy="226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57"/>
          <a:stretch/>
        </p:blipFill>
        <p:spPr bwMode="auto">
          <a:xfrm>
            <a:off x="4215898" y="4442715"/>
            <a:ext cx="4556627" cy="220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48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Area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Routers inside an area flood the area with routing information. </a:t>
            </a:r>
          </a:p>
          <a:p>
            <a:r>
              <a:rPr lang="en-US" sz="2000" dirty="0" smtClean="0">
                <a:latin typeface="Arial"/>
                <a:cs typeface="Arial"/>
              </a:rPr>
              <a:t>This </a:t>
            </a:r>
            <a:r>
              <a:rPr lang="en-US" sz="2000" dirty="0">
                <a:latin typeface="Arial"/>
                <a:cs typeface="Arial"/>
              </a:rPr>
              <a:t>technique minimizes the routing traffic required for the protocol.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319"/>
          <a:stretch/>
        </p:blipFill>
        <p:spPr bwMode="auto">
          <a:xfrm>
            <a:off x="950913" y="6376242"/>
            <a:ext cx="7103874" cy="34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082" y="3436894"/>
            <a:ext cx="6732587" cy="293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0078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Area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4565"/>
            <a:ext cx="8229600" cy="4893435"/>
          </a:xfrm>
        </p:spPr>
        <p:txBody>
          <a:bodyPr>
            <a:noAutofit/>
          </a:bodyPr>
          <a:lstStyle/>
          <a:p>
            <a:pPr marL="342900" lvl="1" indent="-342900"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The topology of an area is hidden from the rest of the </a:t>
            </a:r>
            <a:r>
              <a:rPr lang="en-US" sz="2000" dirty="0" smtClean="0">
                <a:latin typeface="Arial"/>
                <a:cs typeface="Arial"/>
              </a:rPr>
              <a:t>AS</a:t>
            </a:r>
          </a:p>
          <a:p>
            <a:pPr marL="742950" lvl="2" indent="-342900"/>
            <a:r>
              <a:rPr lang="en-US" sz="2000" dirty="0" smtClean="0">
                <a:latin typeface="Arial"/>
                <a:cs typeface="Arial"/>
              </a:rPr>
              <a:t>Inside </a:t>
            </a:r>
            <a:r>
              <a:rPr lang="en-US" sz="2000" dirty="0">
                <a:latin typeface="Arial"/>
                <a:cs typeface="Arial"/>
              </a:rPr>
              <a:t>an area, </a:t>
            </a:r>
            <a:r>
              <a:rPr lang="en-US" sz="2000" dirty="0" smtClean="0">
                <a:latin typeface="Arial"/>
                <a:cs typeface="Arial"/>
              </a:rPr>
              <a:t>each </a:t>
            </a:r>
            <a:r>
              <a:rPr lang="en-US" sz="2000" dirty="0">
                <a:latin typeface="Arial"/>
                <a:cs typeface="Arial"/>
              </a:rPr>
              <a:t>router has an </a:t>
            </a:r>
            <a:r>
              <a:rPr lang="en-US" sz="2000" dirty="0" smtClean="0">
                <a:latin typeface="Arial"/>
                <a:cs typeface="Arial"/>
              </a:rPr>
              <a:t>identical LSDB. </a:t>
            </a:r>
          </a:p>
          <a:p>
            <a:pPr marL="742950" lvl="2" indent="-342900"/>
            <a:r>
              <a:rPr lang="en-US" sz="2000" dirty="0" smtClean="0">
                <a:latin typeface="Arial"/>
                <a:cs typeface="Arial"/>
              </a:rPr>
              <a:t>Each </a:t>
            </a:r>
            <a:r>
              <a:rPr lang="en-US" sz="2000" dirty="0">
                <a:latin typeface="Arial"/>
                <a:cs typeface="Arial"/>
              </a:rPr>
              <a:t>area has its own copy of the topological database</a:t>
            </a:r>
            <a:r>
              <a:rPr lang="en-US" sz="2000" dirty="0" smtClean="0">
                <a:latin typeface="Arial"/>
                <a:cs typeface="Arial"/>
              </a:rPr>
              <a:t>.</a:t>
            </a:r>
          </a:p>
          <a:p>
            <a:pPr marL="400050" lvl="2" indent="0">
              <a:buNone/>
            </a:pPr>
            <a:r>
              <a:rPr lang="en-US" sz="2000" dirty="0" smtClean="0">
                <a:latin typeface="Arial"/>
                <a:cs typeface="Arial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Arial"/>
                <a:cs typeface="Arial"/>
              </a:rPr>
              <a:t>At </a:t>
            </a:r>
            <a:r>
              <a:rPr lang="en-US" dirty="0">
                <a:latin typeface="Arial"/>
                <a:cs typeface="Arial"/>
              </a:rPr>
              <a:t>the border of </a:t>
            </a:r>
            <a:r>
              <a:rPr lang="en-US" dirty="0" smtClean="0">
                <a:latin typeface="Arial"/>
                <a:cs typeface="Arial"/>
              </a:rPr>
              <a:t>an area</a:t>
            </a:r>
            <a:r>
              <a:rPr lang="en-US" dirty="0">
                <a:latin typeface="Arial"/>
                <a:cs typeface="Arial"/>
              </a:rPr>
              <a:t>, special routers called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area border routers </a:t>
            </a:r>
            <a:r>
              <a:rPr lang="en-US" dirty="0">
                <a:latin typeface="Arial"/>
                <a:cs typeface="Arial"/>
              </a:rPr>
              <a:t>summarize the information about </a:t>
            </a:r>
            <a:r>
              <a:rPr lang="en-US" dirty="0" smtClean="0">
                <a:latin typeface="Arial"/>
                <a:cs typeface="Arial"/>
              </a:rPr>
              <a:t>the area </a:t>
            </a:r>
            <a:r>
              <a:rPr lang="en-US" dirty="0">
                <a:latin typeface="Arial"/>
                <a:cs typeface="Arial"/>
              </a:rPr>
              <a:t>and send it to other areas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59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/>
                <a:cs typeface="Arial"/>
              </a:rPr>
              <a:t>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Among the areas inside an </a:t>
            </a:r>
            <a:r>
              <a:rPr lang="en-US" dirty="0" smtClean="0">
                <a:latin typeface="Arial"/>
                <a:cs typeface="Arial"/>
              </a:rPr>
              <a:t>AS </a:t>
            </a:r>
            <a:r>
              <a:rPr lang="en-US" dirty="0">
                <a:latin typeface="Arial"/>
                <a:cs typeface="Arial"/>
              </a:rPr>
              <a:t>is a </a:t>
            </a:r>
            <a:r>
              <a:rPr lang="en-US" dirty="0" smtClean="0">
                <a:latin typeface="Arial"/>
                <a:cs typeface="Arial"/>
              </a:rPr>
              <a:t>special area </a:t>
            </a:r>
            <a:r>
              <a:rPr lang="en-US" dirty="0">
                <a:latin typeface="Arial"/>
                <a:cs typeface="Arial"/>
              </a:rPr>
              <a:t>called the </a:t>
            </a:r>
            <a:r>
              <a:rPr lang="en-US" i="1" dirty="0" smtClean="0">
                <a:solidFill>
                  <a:srgbClr val="0000FF"/>
                </a:solidFill>
                <a:latin typeface="Arial"/>
                <a:cs typeface="Arial"/>
              </a:rPr>
              <a:t>backbone.</a:t>
            </a:r>
          </a:p>
          <a:p>
            <a:r>
              <a:rPr lang="en-US" dirty="0" smtClean="0">
                <a:latin typeface="Arial"/>
                <a:cs typeface="Arial"/>
              </a:rPr>
              <a:t>All </a:t>
            </a:r>
            <a:r>
              <a:rPr lang="en-US" dirty="0">
                <a:latin typeface="Arial"/>
                <a:cs typeface="Arial"/>
              </a:rPr>
              <a:t>the areas inside an </a:t>
            </a:r>
            <a:r>
              <a:rPr lang="en-US" dirty="0" smtClean="0">
                <a:latin typeface="Arial"/>
                <a:cs typeface="Arial"/>
              </a:rPr>
              <a:t>AS must </a:t>
            </a:r>
            <a:r>
              <a:rPr lang="en-US" dirty="0">
                <a:latin typeface="Arial"/>
                <a:cs typeface="Arial"/>
              </a:rPr>
              <a:t>be </a:t>
            </a:r>
            <a:r>
              <a:rPr lang="en-US" dirty="0" smtClean="0">
                <a:latin typeface="Arial"/>
                <a:cs typeface="Arial"/>
              </a:rPr>
              <a:t>connected to </a:t>
            </a:r>
            <a:r>
              <a:rPr lang="en-US" dirty="0">
                <a:latin typeface="Arial"/>
                <a:cs typeface="Arial"/>
              </a:rPr>
              <a:t>the backbone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r>
              <a:rPr lang="en-US" dirty="0">
                <a:latin typeface="Arial"/>
                <a:cs typeface="Arial"/>
              </a:rPr>
              <a:t>The routers inside the backbone are called </a:t>
            </a:r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  <a:t>backbone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routers</a:t>
            </a:r>
            <a:r>
              <a:rPr lang="en-US" dirty="0">
                <a:latin typeface="Arial"/>
                <a:cs typeface="Arial"/>
              </a:rPr>
              <a:t>. </a:t>
            </a:r>
            <a:endParaRPr lang="en-US" dirty="0" smtClean="0">
              <a:latin typeface="Arial"/>
              <a:cs typeface="Arial"/>
            </a:endParaRPr>
          </a:p>
          <a:p>
            <a:pPr lvl="1"/>
            <a:r>
              <a:rPr lang="en-US" dirty="0" smtClean="0">
                <a:latin typeface="Arial"/>
                <a:cs typeface="Arial"/>
              </a:rPr>
              <a:t>Note </a:t>
            </a:r>
            <a:r>
              <a:rPr lang="en-US" dirty="0">
                <a:latin typeface="Arial"/>
                <a:cs typeface="Arial"/>
              </a:rPr>
              <a:t>that a backbone router can also be an area border router.</a:t>
            </a:r>
            <a:endParaRPr lang="en-US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9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CH2 </a:t>
            </a:r>
            <a:r>
              <a:rPr lang="en-US" sz="2800" b="1" dirty="0" smtClean="0">
                <a:solidFill>
                  <a:srgbClr val="663366"/>
                </a:solidFill>
                <a:latin typeface="Arial"/>
                <a:cs typeface="Arial"/>
              </a:rPr>
              <a:t>p3 </a:t>
            </a:r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295400"/>
            <a:ext cx="75565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Link State Routing Protocols</a:t>
            </a:r>
          </a:p>
          <a:p>
            <a:pPr>
              <a:spcBef>
                <a:spcPts val="12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Link-State Routing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Process</a:t>
            </a:r>
          </a:p>
          <a:p>
            <a:pPr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Advantages and disadvantages of link state routing protocols</a:t>
            </a:r>
          </a:p>
          <a:p>
            <a:pPr>
              <a:spcBef>
                <a:spcPts val="12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OSPF Routing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Protocol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Components of OSPF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OSPF Terminologies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OSPF Operation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OSPF Operational State</a:t>
            </a:r>
          </a:p>
          <a:p>
            <a:pPr lvl="1">
              <a:spcBef>
                <a:spcPts val="1200"/>
              </a:spcBef>
            </a:pPr>
            <a:r>
              <a:rPr lang="en-US" dirty="0" err="1">
                <a:solidFill>
                  <a:srgbClr val="000000"/>
                </a:solidFill>
                <a:latin typeface="Arial"/>
                <a:cs typeface="Arial"/>
              </a:rPr>
              <a:t>Dijkstra’s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Algorithm </a:t>
            </a:r>
          </a:p>
          <a:p>
            <a:pPr>
              <a:lnSpc>
                <a:spcPct val="120000"/>
              </a:lnSpc>
              <a:spcBef>
                <a:spcPts val="200"/>
              </a:spcBef>
              <a:defRPr/>
            </a:pPr>
            <a:endParaRPr lang="en-US" b="1" dirty="0" smtClean="0"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defRPr/>
            </a:pP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99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/>
                <a:cs typeface="Arial"/>
              </a:rPr>
              <a:t>Area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838" y="2828339"/>
            <a:ext cx="7476862" cy="35498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09669" y="1777999"/>
            <a:ext cx="1674355" cy="5885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88234" y="1417638"/>
            <a:ext cx="81985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>
                <a:latin typeface="Arial"/>
                <a:cs typeface="Arial"/>
              </a:rPr>
              <a:t>Each area has an area identification. </a:t>
            </a:r>
            <a:endParaRPr lang="en-US" sz="2000" dirty="0" smtClean="0">
              <a:latin typeface="Arial"/>
              <a:cs typeface="Arial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>
                <a:latin typeface="Arial"/>
                <a:cs typeface="Arial"/>
              </a:rPr>
              <a:t>The </a:t>
            </a:r>
            <a:r>
              <a:rPr lang="en-US" sz="2000" dirty="0">
                <a:latin typeface="Arial"/>
                <a:cs typeface="Arial"/>
              </a:rPr>
              <a:t>area identification of the backbone </a:t>
            </a:r>
            <a:r>
              <a:rPr lang="en-US" sz="2000" dirty="0" smtClean="0">
                <a:latin typeface="Arial"/>
                <a:cs typeface="Arial"/>
              </a:rPr>
              <a:t>is zero</a:t>
            </a:r>
            <a:r>
              <a:rPr lang="en-US" sz="20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5148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/>
                <a:cs typeface="Arial"/>
              </a:rPr>
              <a:t>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With </a:t>
            </a:r>
            <a:r>
              <a:rPr lang="en-US" dirty="0" err="1" smtClean="0">
                <a:latin typeface="Arial"/>
                <a:cs typeface="Arial"/>
              </a:rPr>
              <a:t>multiarea</a:t>
            </a:r>
            <a:r>
              <a:rPr lang="en-US" dirty="0" smtClean="0">
                <a:latin typeface="Arial"/>
                <a:cs typeface="Arial"/>
              </a:rPr>
              <a:t>,  routing </a:t>
            </a:r>
            <a:r>
              <a:rPr lang="en-US" dirty="0">
                <a:latin typeface="Arial"/>
                <a:cs typeface="Arial"/>
              </a:rPr>
              <a:t>within the </a:t>
            </a:r>
            <a:r>
              <a:rPr lang="en-US" dirty="0" smtClean="0">
                <a:latin typeface="Arial"/>
                <a:cs typeface="Arial"/>
              </a:rPr>
              <a:t>AS takes </a:t>
            </a:r>
            <a:r>
              <a:rPr lang="en-US" dirty="0">
                <a:latin typeface="Arial"/>
                <a:cs typeface="Arial"/>
              </a:rPr>
              <a:t>place on two levels, </a:t>
            </a:r>
            <a:r>
              <a:rPr lang="en-US" dirty="0" smtClean="0">
                <a:latin typeface="Arial"/>
                <a:cs typeface="Arial"/>
              </a:rPr>
              <a:t>depending on </a:t>
            </a:r>
            <a:r>
              <a:rPr lang="en-US" dirty="0">
                <a:latin typeface="Arial"/>
                <a:cs typeface="Arial"/>
              </a:rPr>
              <a:t>whether the route to the destination lies entirely within an area (intra-</a:t>
            </a:r>
            <a:r>
              <a:rPr lang="en-US" dirty="0" smtClean="0">
                <a:latin typeface="Arial"/>
                <a:cs typeface="Arial"/>
              </a:rPr>
              <a:t>area routing</a:t>
            </a:r>
            <a:r>
              <a:rPr lang="en-US" dirty="0">
                <a:latin typeface="Arial"/>
                <a:cs typeface="Arial"/>
              </a:rPr>
              <a:t>) or in another area (inter-area routing). 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When a packet must be routed between two areas, the backbone is used. </a:t>
            </a:r>
          </a:p>
        </p:txBody>
      </p:sp>
    </p:spTree>
    <p:extLst>
      <p:ext uri="{BB962C8B-B14F-4D97-AF65-F5344CB8AC3E}">
        <p14:creationId xmlns:p14="http://schemas.microsoft.com/office/powerpoint/2010/main" val="3676132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Arial" charset="0"/>
              </a:rPr>
              <a:t>OSPF Route Types</a:t>
            </a:r>
            <a:endParaRPr lang="en-US" sz="3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7383"/>
            <a:ext cx="9144000" cy="477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6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Arial"/>
                <a:cs typeface="Arial"/>
              </a:rPr>
              <a:t>OSPF </a:t>
            </a:r>
            <a:r>
              <a:rPr lang="en-US" sz="3200" b="1" dirty="0" smtClean="0">
                <a:latin typeface="Arial"/>
                <a:cs typeface="Arial"/>
              </a:rPr>
              <a:t>Routers Classifications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OSPF routers can be classified into four overlapping </a:t>
            </a:r>
            <a:r>
              <a:rPr lang="en-US" dirty="0" smtClean="0">
                <a:latin typeface="Arial"/>
                <a:cs typeface="Arial"/>
              </a:rPr>
              <a:t>types: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 Internal </a:t>
            </a:r>
            <a:r>
              <a:rPr lang="en-US" dirty="0">
                <a:latin typeface="Arial"/>
                <a:cs typeface="Arial"/>
              </a:rPr>
              <a:t>routers,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 Area </a:t>
            </a:r>
            <a:r>
              <a:rPr lang="en-US" dirty="0">
                <a:latin typeface="Arial"/>
                <a:cs typeface="Arial"/>
              </a:rPr>
              <a:t>Border routers</a:t>
            </a:r>
            <a:r>
              <a:rPr lang="en-US" dirty="0" smtClean="0">
                <a:latin typeface="Arial"/>
                <a:cs typeface="Arial"/>
              </a:rPr>
              <a:t>,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Backbone routers, </a:t>
            </a:r>
            <a:r>
              <a:rPr lang="en-US" dirty="0" smtClean="0">
                <a:latin typeface="Arial"/>
                <a:cs typeface="Arial"/>
              </a:rPr>
              <a:t>and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Autonomous </a:t>
            </a:r>
            <a:r>
              <a:rPr lang="en-US" dirty="0" smtClean="0">
                <a:latin typeface="Arial"/>
                <a:cs typeface="Arial"/>
              </a:rPr>
              <a:t>system boundary routers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1799750" y="4017676"/>
            <a:ext cx="5785337" cy="2840323"/>
            <a:chOff x="337" y="760"/>
            <a:chExt cx="3356" cy="2441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496" y="2538"/>
              <a:ext cx="1053" cy="48"/>
            </a:xfrm>
            <a:custGeom>
              <a:avLst/>
              <a:gdLst>
                <a:gd name="T0" fmla="*/ 0 w 1053"/>
                <a:gd name="T1" fmla="*/ 0 h 48"/>
                <a:gd name="T2" fmla="*/ 547 w 1053"/>
                <a:gd name="T3" fmla="*/ 0 h 48"/>
                <a:gd name="T4" fmla="*/ 504 w 1053"/>
                <a:gd name="T5" fmla="*/ 47 h 48"/>
                <a:gd name="T6" fmla="*/ 1052 w 1053"/>
                <a:gd name="T7" fmla="*/ 47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53"/>
                <a:gd name="T13" fmla="*/ 0 h 48"/>
                <a:gd name="T14" fmla="*/ 1053 w 1053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53" h="48">
                  <a:moveTo>
                    <a:pt x="0" y="0"/>
                  </a:moveTo>
                  <a:lnTo>
                    <a:pt x="547" y="0"/>
                  </a:lnTo>
                  <a:lnTo>
                    <a:pt x="504" y="47"/>
                  </a:lnTo>
                  <a:lnTo>
                    <a:pt x="1052" y="47"/>
                  </a:lnTo>
                </a:path>
              </a:pathLst>
            </a:custGeom>
            <a:noFill/>
            <a:ln w="25399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eaLnBrk="0" hangingPunct="0"/>
              <a:endParaRPr lang="en-US" sz="1800"/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1177" y="2159"/>
              <a:ext cx="1002" cy="1042"/>
            </a:xfrm>
            <a:prstGeom prst="ellipse">
              <a:avLst/>
            </a:prstGeom>
            <a:noFill/>
            <a:ln w="25399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eaLnBrk="0" hangingPunct="0"/>
              <a:endParaRPr lang="en-US" sz="1800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387" y="2818"/>
              <a:ext cx="651" cy="0"/>
            </a:xfrm>
            <a:prstGeom prst="line">
              <a:avLst/>
            </a:prstGeom>
            <a:noFill/>
            <a:ln w="25399">
              <a:solidFill>
                <a:srgbClr val="FF2A3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endParaRPr lang="en-US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flipV="1">
              <a:off x="1460" y="2631"/>
              <a:ext cx="0" cy="184"/>
            </a:xfrm>
            <a:prstGeom prst="line">
              <a:avLst/>
            </a:prstGeom>
            <a:noFill/>
            <a:ln w="25399">
              <a:solidFill>
                <a:srgbClr val="FF2A3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endParaRPr lang="en-US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 flipV="1">
              <a:off x="1724" y="2821"/>
              <a:ext cx="0" cy="184"/>
            </a:xfrm>
            <a:prstGeom prst="line">
              <a:avLst/>
            </a:prstGeom>
            <a:noFill/>
            <a:ln w="25399">
              <a:solidFill>
                <a:srgbClr val="FF2A3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endParaRPr lang="en-US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1965" y="2631"/>
              <a:ext cx="0" cy="184"/>
            </a:xfrm>
            <a:prstGeom prst="line">
              <a:avLst/>
            </a:prstGeom>
            <a:noFill/>
            <a:ln w="25399">
              <a:solidFill>
                <a:srgbClr val="FF2A3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endParaRPr lang="en-US"/>
            </a:p>
          </p:txBody>
        </p:sp>
        <p:pic>
          <p:nvPicPr>
            <p:cNvPr id="11" name="Picture 1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" y="2480"/>
              <a:ext cx="353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" y="2480"/>
              <a:ext cx="353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8" y="2883"/>
              <a:ext cx="35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464" y="2253"/>
              <a:ext cx="254" cy="238"/>
            </a:xfrm>
            <a:custGeom>
              <a:avLst/>
              <a:gdLst>
                <a:gd name="T0" fmla="*/ 0 w 254"/>
                <a:gd name="T1" fmla="*/ 237 h 238"/>
                <a:gd name="T2" fmla="*/ 126 w 254"/>
                <a:gd name="T3" fmla="*/ 94 h 238"/>
                <a:gd name="T4" fmla="*/ 126 w 254"/>
                <a:gd name="T5" fmla="*/ 142 h 238"/>
                <a:gd name="T6" fmla="*/ 253 w 254"/>
                <a:gd name="T7" fmla="*/ 0 h 2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4"/>
                <a:gd name="T13" fmla="*/ 0 h 238"/>
                <a:gd name="T14" fmla="*/ 254 w 254"/>
                <a:gd name="T15" fmla="*/ 238 h 2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4" h="238">
                  <a:moveTo>
                    <a:pt x="0" y="237"/>
                  </a:moveTo>
                  <a:lnTo>
                    <a:pt x="126" y="94"/>
                  </a:lnTo>
                  <a:lnTo>
                    <a:pt x="126" y="142"/>
                  </a:lnTo>
                  <a:lnTo>
                    <a:pt x="253" y="0"/>
                  </a:lnTo>
                </a:path>
              </a:pathLst>
            </a:custGeom>
            <a:noFill/>
            <a:ln w="25399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eaLnBrk="0" hangingPunct="0"/>
              <a:endParaRPr lang="en-US" sz="180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717" y="2253"/>
              <a:ext cx="253" cy="238"/>
            </a:xfrm>
            <a:custGeom>
              <a:avLst/>
              <a:gdLst>
                <a:gd name="T0" fmla="*/ 252 w 253"/>
                <a:gd name="T1" fmla="*/ 237 h 238"/>
                <a:gd name="T2" fmla="*/ 126 w 253"/>
                <a:gd name="T3" fmla="*/ 94 h 238"/>
                <a:gd name="T4" fmla="*/ 126 w 253"/>
                <a:gd name="T5" fmla="*/ 142 h 238"/>
                <a:gd name="T6" fmla="*/ 0 w 253"/>
                <a:gd name="T7" fmla="*/ 0 h 2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"/>
                <a:gd name="T13" fmla="*/ 0 h 238"/>
                <a:gd name="T14" fmla="*/ 253 w 253"/>
                <a:gd name="T15" fmla="*/ 238 h 2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" h="238">
                  <a:moveTo>
                    <a:pt x="252" y="237"/>
                  </a:moveTo>
                  <a:lnTo>
                    <a:pt x="126" y="94"/>
                  </a:lnTo>
                  <a:lnTo>
                    <a:pt x="126" y="142"/>
                  </a:lnTo>
                  <a:lnTo>
                    <a:pt x="0" y="0"/>
                  </a:lnTo>
                </a:path>
              </a:pathLst>
            </a:custGeom>
            <a:noFill/>
            <a:ln w="25399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eaLnBrk="0" hangingPunct="0"/>
              <a:endParaRPr lang="en-US" sz="1800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 flipV="1">
              <a:off x="1713" y="1493"/>
              <a:ext cx="0" cy="184"/>
            </a:xfrm>
            <a:prstGeom prst="line">
              <a:avLst/>
            </a:prstGeom>
            <a:noFill/>
            <a:ln w="25399">
              <a:solidFill>
                <a:srgbClr val="FF2A3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endParaRPr lang="en-US"/>
            </a:p>
          </p:txBody>
        </p:sp>
        <p:grpSp>
          <p:nvGrpSpPr>
            <p:cNvPr id="17" name="Group 27"/>
            <p:cNvGrpSpPr>
              <a:grpSpLocks/>
            </p:cNvGrpSpPr>
            <p:nvPr/>
          </p:nvGrpSpPr>
          <p:grpSpPr bwMode="auto">
            <a:xfrm>
              <a:off x="1604" y="1499"/>
              <a:ext cx="1350" cy="844"/>
              <a:chOff x="1604" y="1499"/>
              <a:chExt cx="1350" cy="844"/>
            </a:xfrm>
          </p:grpSpPr>
          <p:sp>
            <p:nvSpPr>
              <p:cNvPr id="38" name="Oval 20"/>
              <p:cNvSpPr>
                <a:spLocks noChangeArrowheads="1"/>
              </p:cNvSpPr>
              <p:nvPr/>
            </p:nvSpPr>
            <p:spPr bwMode="auto">
              <a:xfrm>
                <a:off x="1604" y="1499"/>
                <a:ext cx="1325" cy="844"/>
              </a:xfrm>
              <a:prstGeom prst="ellipse">
                <a:avLst/>
              </a:prstGeom>
              <a:noFill/>
              <a:ln w="25399">
                <a:solidFill>
                  <a:schemeClr val="bg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pPr eaLnBrk="0" hangingPunct="0"/>
                <a:endParaRPr lang="en-US" sz="1800"/>
              </a:p>
            </p:txBody>
          </p:sp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2756" y="1708"/>
                <a:ext cx="43" cy="427"/>
              </a:xfrm>
              <a:custGeom>
                <a:avLst/>
                <a:gdLst>
                  <a:gd name="T0" fmla="*/ 42 w 43"/>
                  <a:gd name="T1" fmla="*/ 0 h 427"/>
                  <a:gd name="T2" fmla="*/ 42 w 43"/>
                  <a:gd name="T3" fmla="*/ 236 h 427"/>
                  <a:gd name="T4" fmla="*/ 0 w 43"/>
                  <a:gd name="T5" fmla="*/ 189 h 427"/>
                  <a:gd name="T6" fmla="*/ 0 w 43"/>
                  <a:gd name="T7" fmla="*/ 426 h 4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"/>
                  <a:gd name="T13" fmla="*/ 0 h 427"/>
                  <a:gd name="T14" fmla="*/ 43 w 43"/>
                  <a:gd name="T15" fmla="*/ 427 h 4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" h="427">
                    <a:moveTo>
                      <a:pt x="42" y="0"/>
                    </a:moveTo>
                    <a:lnTo>
                      <a:pt x="42" y="236"/>
                    </a:lnTo>
                    <a:lnTo>
                      <a:pt x="0" y="189"/>
                    </a:lnTo>
                    <a:lnTo>
                      <a:pt x="0" y="426"/>
                    </a:lnTo>
                  </a:path>
                </a:pathLst>
              </a:custGeom>
              <a:noFill/>
              <a:ln w="25399" cap="rnd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pPr eaLnBrk="0" hangingPunct="0"/>
                <a:endParaRPr lang="en-US" sz="1800"/>
              </a:p>
            </p:txBody>
          </p:sp>
          <p:sp>
            <p:nvSpPr>
              <p:cNvPr id="40" name="Freeform 22"/>
              <p:cNvSpPr>
                <a:spLocks/>
              </p:cNvSpPr>
              <p:nvPr/>
            </p:nvSpPr>
            <p:spPr bwMode="auto">
              <a:xfrm>
                <a:off x="1674" y="1708"/>
                <a:ext cx="44" cy="427"/>
              </a:xfrm>
              <a:custGeom>
                <a:avLst/>
                <a:gdLst>
                  <a:gd name="T0" fmla="*/ 43 w 44"/>
                  <a:gd name="T1" fmla="*/ 0 h 427"/>
                  <a:gd name="T2" fmla="*/ 43 w 44"/>
                  <a:gd name="T3" fmla="*/ 236 h 427"/>
                  <a:gd name="T4" fmla="*/ 0 w 44"/>
                  <a:gd name="T5" fmla="*/ 189 h 427"/>
                  <a:gd name="T6" fmla="*/ 0 w 44"/>
                  <a:gd name="T7" fmla="*/ 426 h 4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427"/>
                  <a:gd name="T14" fmla="*/ 44 w 44"/>
                  <a:gd name="T15" fmla="*/ 427 h 4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427">
                    <a:moveTo>
                      <a:pt x="43" y="0"/>
                    </a:moveTo>
                    <a:lnTo>
                      <a:pt x="43" y="236"/>
                    </a:lnTo>
                    <a:lnTo>
                      <a:pt x="0" y="189"/>
                    </a:lnTo>
                    <a:lnTo>
                      <a:pt x="0" y="426"/>
                    </a:lnTo>
                  </a:path>
                </a:pathLst>
              </a:custGeom>
              <a:noFill/>
              <a:ln w="25399" cap="rnd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pPr eaLnBrk="0" hangingPunct="0"/>
                <a:endParaRPr lang="en-US" sz="1800"/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1717" y="2158"/>
                <a:ext cx="1053" cy="49"/>
              </a:xfrm>
              <a:custGeom>
                <a:avLst/>
                <a:gdLst>
                  <a:gd name="T0" fmla="*/ 0 w 1053"/>
                  <a:gd name="T1" fmla="*/ 0 h 49"/>
                  <a:gd name="T2" fmla="*/ 547 w 1053"/>
                  <a:gd name="T3" fmla="*/ 0 h 49"/>
                  <a:gd name="T4" fmla="*/ 504 w 1053"/>
                  <a:gd name="T5" fmla="*/ 48 h 49"/>
                  <a:gd name="T6" fmla="*/ 1052 w 1053"/>
                  <a:gd name="T7" fmla="*/ 48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3"/>
                  <a:gd name="T13" fmla="*/ 0 h 49"/>
                  <a:gd name="T14" fmla="*/ 1053 w 1053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3" h="49">
                    <a:moveTo>
                      <a:pt x="0" y="0"/>
                    </a:moveTo>
                    <a:lnTo>
                      <a:pt x="547" y="0"/>
                    </a:lnTo>
                    <a:lnTo>
                      <a:pt x="504" y="48"/>
                    </a:lnTo>
                    <a:lnTo>
                      <a:pt x="1052" y="48"/>
                    </a:lnTo>
                  </a:path>
                </a:pathLst>
              </a:custGeom>
              <a:noFill/>
              <a:ln w="25399" cap="rnd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pPr eaLnBrk="0" hangingPunct="0"/>
                <a:endParaRPr lang="en-US" sz="1800"/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1717" y="1684"/>
                <a:ext cx="1053" cy="48"/>
              </a:xfrm>
              <a:custGeom>
                <a:avLst/>
                <a:gdLst>
                  <a:gd name="T0" fmla="*/ 0 w 1053"/>
                  <a:gd name="T1" fmla="*/ 0 h 48"/>
                  <a:gd name="T2" fmla="*/ 547 w 1053"/>
                  <a:gd name="T3" fmla="*/ 0 h 48"/>
                  <a:gd name="T4" fmla="*/ 504 w 1053"/>
                  <a:gd name="T5" fmla="*/ 47 h 48"/>
                  <a:gd name="T6" fmla="*/ 1052 w 1053"/>
                  <a:gd name="T7" fmla="*/ 47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3"/>
                  <a:gd name="T13" fmla="*/ 0 h 48"/>
                  <a:gd name="T14" fmla="*/ 1053 w 105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3" h="48">
                    <a:moveTo>
                      <a:pt x="0" y="0"/>
                    </a:moveTo>
                    <a:lnTo>
                      <a:pt x="547" y="0"/>
                    </a:lnTo>
                    <a:lnTo>
                      <a:pt x="504" y="47"/>
                    </a:lnTo>
                    <a:lnTo>
                      <a:pt x="1052" y="47"/>
                    </a:lnTo>
                  </a:path>
                </a:pathLst>
              </a:custGeom>
              <a:noFill/>
              <a:ln w="25399" cap="rnd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pPr eaLnBrk="0" hangingPunct="0"/>
                <a:endParaRPr lang="en-US" sz="1800"/>
              </a:p>
            </p:txBody>
          </p:sp>
          <p:pic>
            <p:nvPicPr>
              <p:cNvPr id="43" name="Picture 25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00" y="2053"/>
                <a:ext cx="354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" name="Picture 26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00" y="1579"/>
                <a:ext cx="354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Picture 28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" y="1579"/>
              <a:ext cx="353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" y="2053"/>
              <a:ext cx="353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1136" y="1490"/>
              <a:ext cx="651" cy="0"/>
            </a:xfrm>
            <a:prstGeom prst="line">
              <a:avLst/>
            </a:prstGeom>
            <a:noFill/>
            <a:ln w="25399">
              <a:solidFill>
                <a:srgbClr val="FF2A3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endParaRPr lang="en-US"/>
            </a:p>
          </p:txBody>
        </p: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2171" y="1925"/>
              <a:ext cx="494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r" defTabSz="790575" eaLnBrk="0" hangingPunct="0"/>
              <a:r>
                <a:rPr lang="es-MX" sz="1300"/>
                <a:t>Area 0</a:t>
              </a:r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841" y="784"/>
              <a:ext cx="1002" cy="1041"/>
            </a:xfrm>
            <a:prstGeom prst="ellipse">
              <a:avLst/>
            </a:prstGeom>
            <a:noFill/>
            <a:ln w="25399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eaLnBrk="0" hangingPunct="0"/>
              <a:endParaRPr lang="en-US" sz="1800"/>
            </a:p>
          </p:txBody>
        </p:sp>
        <p:grpSp>
          <p:nvGrpSpPr>
            <p:cNvPr id="23" name="Group 36"/>
            <p:cNvGrpSpPr>
              <a:grpSpLocks/>
            </p:cNvGrpSpPr>
            <p:nvPr/>
          </p:nvGrpSpPr>
          <p:grpSpPr bwMode="auto">
            <a:xfrm>
              <a:off x="1122" y="1063"/>
              <a:ext cx="426" cy="424"/>
              <a:chOff x="1122" y="1063"/>
              <a:chExt cx="426" cy="424"/>
            </a:xfrm>
          </p:grpSpPr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 flipV="1">
                <a:off x="1335" y="1067"/>
                <a:ext cx="0" cy="420"/>
              </a:xfrm>
              <a:prstGeom prst="line">
                <a:avLst/>
              </a:prstGeom>
              <a:noFill/>
              <a:ln w="25399">
                <a:solidFill>
                  <a:srgbClr val="FF2A35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36" name="Picture 34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9" y="1152"/>
                <a:ext cx="353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Line 35"/>
              <p:cNvSpPr>
                <a:spLocks noChangeShapeType="1"/>
              </p:cNvSpPr>
              <p:nvPr/>
            </p:nvSpPr>
            <p:spPr bwMode="auto">
              <a:xfrm>
                <a:off x="1122" y="1063"/>
                <a:ext cx="426" cy="0"/>
              </a:xfrm>
              <a:prstGeom prst="line">
                <a:avLst/>
              </a:prstGeom>
              <a:noFill/>
              <a:ln w="25399">
                <a:solidFill>
                  <a:srgbClr val="FF2A35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4" name="Rectangle 37"/>
            <p:cNvSpPr>
              <a:spLocks noChangeArrowheads="1"/>
            </p:cNvSpPr>
            <p:nvPr/>
          </p:nvSpPr>
          <p:spPr bwMode="auto">
            <a:xfrm>
              <a:off x="1075" y="1533"/>
              <a:ext cx="494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ctr" defTabSz="790575" eaLnBrk="0" hangingPunct="0"/>
              <a:r>
                <a:rPr lang="es-MX" sz="1300"/>
                <a:t>Area 2</a:t>
              </a:r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2691" y="760"/>
              <a:ext cx="1002" cy="1041"/>
            </a:xfrm>
            <a:prstGeom prst="ellipse">
              <a:avLst/>
            </a:prstGeom>
            <a:noFill/>
            <a:ln w="25399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eaLnBrk="0" hangingPunct="0"/>
              <a:endParaRPr lang="en-US" sz="1800"/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2937" y="1520"/>
              <a:ext cx="494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ctr" defTabSz="790575" eaLnBrk="0" hangingPunct="0"/>
              <a:r>
                <a:rPr lang="es-MX" sz="1300"/>
                <a:t>Area 3</a:t>
              </a:r>
            </a:p>
          </p:txBody>
        </p:sp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1426" y="1152"/>
              <a:ext cx="334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ctr" defTabSz="790575" eaLnBrk="0" hangingPunct="0"/>
              <a:r>
                <a:rPr lang="es-MX" sz="1800"/>
                <a:t>IR</a:t>
              </a: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1657" y="1720"/>
              <a:ext cx="704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ctr" defTabSz="790575" eaLnBrk="0" hangingPunct="0"/>
              <a:r>
                <a:rPr lang="es-MX" sz="1800" dirty="0"/>
                <a:t>ABR/BR</a:t>
              </a:r>
            </a:p>
          </p:txBody>
        </p:sp>
        <p:sp>
          <p:nvSpPr>
            <p:cNvPr id="29" name="Rectangle 42"/>
            <p:cNvSpPr>
              <a:spLocks noChangeArrowheads="1"/>
            </p:cNvSpPr>
            <p:nvPr/>
          </p:nvSpPr>
          <p:spPr bwMode="auto">
            <a:xfrm>
              <a:off x="337" y="2603"/>
              <a:ext cx="83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ctr" defTabSz="790575" eaLnBrk="0" hangingPunct="0"/>
              <a:r>
                <a:rPr lang="en-US" sz="1300"/>
                <a:t>To another AS</a:t>
              </a:r>
            </a:p>
          </p:txBody>
        </p:sp>
        <p:sp>
          <p:nvSpPr>
            <p:cNvPr id="30" name="Rectangle 43"/>
            <p:cNvSpPr>
              <a:spLocks noChangeArrowheads="1"/>
            </p:cNvSpPr>
            <p:nvPr/>
          </p:nvSpPr>
          <p:spPr bwMode="auto">
            <a:xfrm>
              <a:off x="930" y="2290"/>
              <a:ext cx="569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4190" tIns="90290" rIns="184190" bIns="90290">
              <a:spAutoFit/>
            </a:bodyPr>
            <a:lstStyle/>
            <a:p>
              <a:pPr algn="ctr" defTabSz="790575" eaLnBrk="0" hangingPunct="0"/>
              <a:r>
                <a:rPr lang="es-MX" sz="1800" dirty="0"/>
                <a:t>ASBR</a:t>
              </a:r>
            </a:p>
          </p:txBody>
        </p:sp>
        <p:grpSp>
          <p:nvGrpSpPr>
            <p:cNvPr id="31" name="Group 47"/>
            <p:cNvGrpSpPr>
              <a:grpSpLocks/>
            </p:cNvGrpSpPr>
            <p:nvPr/>
          </p:nvGrpSpPr>
          <p:grpSpPr bwMode="auto">
            <a:xfrm>
              <a:off x="2983" y="1061"/>
              <a:ext cx="427" cy="424"/>
              <a:chOff x="2983" y="1061"/>
              <a:chExt cx="427" cy="424"/>
            </a:xfrm>
          </p:grpSpPr>
          <p:sp>
            <p:nvSpPr>
              <p:cNvPr id="32" name="Line 44"/>
              <p:cNvSpPr>
                <a:spLocks noChangeShapeType="1"/>
              </p:cNvSpPr>
              <p:nvPr/>
            </p:nvSpPr>
            <p:spPr bwMode="auto">
              <a:xfrm flipV="1">
                <a:off x="3197" y="1065"/>
                <a:ext cx="0" cy="420"/>
              </a:xfrm>
              <a:prstGeom prst="line">
                <a:avLst/>
              </a:prstGeom>
              <a:noFill/>
              <a:ln w="25399">
                <a:solidFill>
                  <a:srgbClr val="FF2A35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33" name="Picture 45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0" y="1150"/>
                <a:ext cx="354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Line 46"/>
              <p:cNvSpPr>
                <a:spLocks noChangeShapeType="1"/>
              </p:cNvSpPr>
              <p:nvPr/>
            </p:nvSpPr>
            <p:spPr bwMode="auto">
              <a:xfrm>
                <a:off x="2983" y="1061"/>
                <a:ext cx="427" cy="0"/>
              </a:xfrm>
              <a:prstGeom prst="line">
                <a:avLst/>
              </a:prstGeom>
              <a:noFill/>
              <a:ln w="25399">
                <a:solidFill>
                  <a:srgbClr val="FF2A35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lIns="184190" tIns="90290" rIns="184190" bIns="90290">
                <a:spAutoFit/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01412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/>
                <a:cs typeface="Arial"/>
              </a:rPr>
              <a:t>OSPF Routers Classifications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03334"/>
            <a:ext cx="8229600" cy="451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774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Types of OSPF Packets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63072" cy="4525963"/>
          </a:xfrm>
        </p:spPr>
        <p:txBody>
          <a:bodyPr/>
          <a:lstStyle/>
          <a:p>
            <a:r>
              <a:rPr lang="en-US" dirty="0">
                <a:latin typeface="Arial"/>
                <a:cs typeface="Arial"/>
              </a:rPr>
              <a:t>OSPF </a:t>
            </a:r>
            <a:r>
              <a:rPr lang="en-US" dirty="0" smtClean="0">
                <a:latin typeface="Arial"/>
                <a:cs typeface="Arial"/>
              </a:rPr>
              <a:t>routers exchange packets.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2"/>
          <a:stretch>
            <a:fillRect/>
          </a:stretch>
        </p:blipFill>
        <p:spPr bwMode="auto">
          <a:xfrm>
            <a:off x="498474" y="2383256"/>
            <a:ext cx="7881938" cy="3900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11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OSPF Routing </a:t>
            </a:r>
            <a:r>
              <a:rPr lang="en-US" sz="3200" b="1" dirty="0">
                <a:latin typeface="Arial"/>
                <a:cs typeface="Arial"/>
              </a:rPr>
              <a:t>Protocol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4539938"/>
              </p:ext>
            </p:extLst>
          </p:nvPr>
        </p:nvGraphicFramePr>
        <p:xfrm>
          <a:off x="780710" y="1981200"/>
          <a:ext cx="7556313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316407" y="4533776"/>
            <a:ext cx="6738380" cy="1834681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31979" y="1981200"/>
            <a:ext cx="5957307" cy="1564673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997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/>
                <a:cs typeface="Arial"/>
              </a:rPr>
              <a:t>OSPF Operation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To maintain routing information, OSPF routers complete the following generic link-state routing process to reach a state of convergence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53587624"/>
              </p:ext>
            </p:extLst>
          </p:nvPr>
        </p:nvGraphicFramePr>
        <p:xfrm>
          <a:off x="359777" y="2539264"/>
          <a:ext cx="8407173" cy="4261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6291" y="5205274"/>
            <a:ext cx="30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56994" y="5174673"/>
            <a:ext cx="30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03723" y="5174673"/>
            <a:ext cx="949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and 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48895" y="5174673"/>
            <a:ext cx="30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4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41325" y="721460"/>
            <a:ext cx="8456613" cy="871538"/>
          </a:xfrm>
        </p:spPr>
        <p:txBody>
          <a:bodyPr>
            <a:norm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200" b="1" dirty="0" smtClean="0">
                <a:latin typeface="Arial" charset="0"/>
              </a:rPr>
              <a:t>1. Establish Neighbor Adjacencies</a:t>
            </a:r>
            <a:endParaRPr lang="en-US" sz="3200" b="1" dirty="0">
              <a:solidFill>
                <a:srgbClr val="708CA1"/>
              </a:solidFill>
              <a:latin typeface="Arial" charset="0"/>
              <a:cs typeface="文泉驛正黑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414" y="2021700"/>
            <a:ext cx="4180618" cy="432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441325" y="2480369"/>
            <a:ext cx="3817361" cy="3322533"/>
          </a:xfrm>
          <a:custGeom>
            <a:avLst/>
            <a:gdLst>
              <a:gd name="T0" fmla="*/ 3556000 w 3556000"/>
              <a:gd name="T1" fmla="*/ 1153436 h 2284413"/>
              <a:gd name="T2" fmla="*/ 1778000 w 3556000"/>
              <a:gd name="T3" fmla="*/ 2306870 h 2284413"/>
              <a:gd name="T4" fmla="*/ 0 w 3556000"/>
              <a:gd name="T5" fmla="*/ 1153436 h 2284413"/>
              <a:gd name="T6" fmla="*/ 1778000 w 3556000"/>
              <a:gd name="T7" fmla="*/ 0 h 22844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556000"/>
              <a:gd name="T13" fmla="*/ 0 h 2284413"/>
              <a:gd name="T14" fmla="*/ 3556000 w 3556000"/>
              <a:gd name="T15" fmla="*/ 2284413 h 22844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56000" h="2284413">
                <a:moveTo>
                  <a:pt x="0" y="0"/>
                </a:moveTo>
                <a:lnTo>
                  <a:pt x="9878" y="0"/>
                </a:lnTo>
                <a:lnTo>
                  <a:pt x="9878" y="6346"/>
                </a:lnTo>
                <a:lnTo>
                  <a:pt x="0" y="63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An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OSPF-enabled router sends Hello packets out all OSPF-enabled interfaces to determine if neighbors are present on those links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If a neighbor is present, the OSPF-enabled router attempts to establish a neighbor adjacency with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that neighbor.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076214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625223"/>
            <a:ext cx="7556313" cy="111610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charset="0"/>
              </a:rPr>
              <a:t>Establish </a:t>
            </a:r>
            <a:r>
              <a:rPr lang="en-US" sz="3200" b="1" dirty="0">
                <a:latin typeface="Arial" charset="0"/>
              </a:rPr>
              <a:t>Neighbor Adjacencies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134580"/>
            <a:ext cx="8434203" cy="43879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OSPF creates adjacencies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between neighboring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routers. </a:t>
            </a: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The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reason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for forming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adjacencies is to exchange topological information. </a:t>
            </a: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Not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every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router needs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to become adjacent to every other router. </a:t>
            </a: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Adjacencies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are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established and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maintained with hello packets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These packets are sent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periodically. 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070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510098" y="492125"/>
            <a:ext cx="8456613" cy="871538"/>
          </a:xfrm>
        </p:spPr>
        <p:txBody>
          <a:bodyPr/>
          <a:lstStyle/>
          <a:p>
            <a:pPr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Types of Routing Protocols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32364"/>
            <a:ext cx="7620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009069" y="4267200"/>
            <a:ext cx="2514600" cy="990600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2732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-123478" y="695483"/>
            <a:ext cx="8731671" cy="871538"/>
          </a:xfrm>
        </p:spPr>
        <p:txBody>
          <a:bodyPr>
            <a:normAutofit fontScale="90000"/>
          </a:bodyPr>
          <a:lstStyle/>
          <a:p>
            <a:pPr marL="914400" lvl="1" indent="-514350" algn="l">
              <a:lnSpc>
                <a:spcPct val="90000"/>
              </a:lnSpc>
              <a:spcBef>
                <a:spcPct val="40000"/>
              </a:spcBef>
            </a:pPr>
            <a:r>
              <a:rPr lang="en-US" sz="3600" b="1" dirty="0" smtClean="0">
                <a:solidFill>
                  <a:srgbClr val="660066"/>
                </a:solidFill>
                <a:latin typeface="Arial" charset="0"/>
              </a:rPr>
              <a:t>2- Exchanging Link State Advertisements</a:t>
            </a:r>
            <a:endParaRPr lang="en-US" sz="3600" b="1" dirty="0">
              <a:solidFill>
                <a:srgbClr val="660066"/>
              </a:solidFill>
              <a:latin typeface="Arial" charset="0"/>
            </a:endParaRPr>
          </a:p>
        </p:txBody>
      </p:sp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420450" y="1982309"/>
            <a:ext cx="3556000" cy="3692525"/>
          </a:xfrm>
          <a:custGeom>
            <a:avLst/>
            <a:gdLst>
              <a:gd name="T0" fmla="*/ 3556000 w 3556000"/>
              <a:gd name="T1" fmla="*/ 1845934 h 5210175"/>
              <a:gd name="T2" fmla="*/ 1778000 w 3556000"/>
              <a:gd name="T3" fmla="*/ 3691865 h 5210175"/>
              <a:gd name="T4" fmla="*/ 0 w 3556000"/>
              <a:gd name="T5" fmla="*/ 1845934 h 5210175"/>
              <a:gd name="T6" fmla="*/ 1778000 w 3556000"/>
              <a:gd name="T7" fmla="*/ 0 h 52101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556000"/>
              <a:gd name="T13" fmla="*/ 0 h 5210175"/>
              <a:gd name="T14" fmla="*/ 3556000 w 3556000"/>
              <a:gd name="T15" fmla="*/ 5210175 h 52101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56000" h="5210175">
                <a:moveTo>
                  <a:pt x="0" y="0"/>
                </a:moveTo>
                <a:lnTo>
                  <a:pt x="9878" y="0"/>
                </a:lnTo>
                <a:lnTo>
                  <a:pt x="9878" y="14474"/>
                </a:lnTo>
                <a:lnTo>
                  <a:pt x="0" y="14474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342900" indent="-341313">
              <a:lnSpc>
                <a:spcPct val="100000"/>
              </a:lnSpc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LSAs contain the state and cost of each  directly connected link. </a:t>
            </a:r>
          </a:p>
          <a:p>
            <a:pPr marL="342900" indent="-341313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1313">
              <a:lnSpc>
                <a:spcPct val="100000"/>
              </a:lnSpc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Routers flood their LSAs to adjacent  neighbors. </a:t>
            </a:r>
          </a:p>
          <a:p>
            <a:pPr marL="342900" indent="-341313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1313">
              <a:lnSpc>
                <a:spcPct val="100000"/>
              </a:lnSpc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Adjacent neighbors receiving the LSA immediately flood the LSA to other directly connected neighbors, until all routers in the area have all LSAs.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693" y="1982309"/>
            <a:ext cx="4202546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0127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457" y="1981200"/>
            <a:ext cx="4381271" cy="4125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Arial"/>
                <a:cs typeface="Arial"/>
              </a:rPr>
              <a:t>3. Build the Topology Table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2540327"/>
            <a:ext cx="3946740" cy="3585836"/>
          </a:xfrm>
        </p:spPr>
        <p:txBody>
          <a:bodyPr/>
          <a:lstStyle/>
          <a:p>
            <a:r>
              <a:rPr lang="en-US" dirty="0">
                <a:latin typeface="Arial"/>
                <a:cs typeface="Arial"/>
              </a:rPr>
              <a:t>After LSAs are received, OSPF-enabled routers build the topology table (LSDB) based on the received LSAs. 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This </a:t>
            </a:r>
            <a:r>
              <a:rPr lang="en-US" dirty="0">
                <a:latin typeface="Arial"/>
                <a:cs typeface="Arial"/>
              </a:rPr>
              <a:t>database eventually holds all the information about the topology of the network.</a:t>
            </a:r>
          </a:p>
        </p:txBody>
      </p:sp>
    </p:spTree>
    <p:extLst>
      <p:ext uri="{BB962C8B-B14F-4D97-AF65-F5344CB8AC3E}">
        <p14:creationId xmlns:p14="http://schemas.microsoft.com/office/powerpoint/2010/main" val="5789532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Arial"/>
                <a:cs typeface="Arial"/>
              </a:rPr>
              <a:t>4. Execute the SPF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8021520" cy="735538"/>
          </a:xfrm>
        </p:spPr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Routers then execute the SPF </a:t>
            </a:r>
            <a:r>
              <a:rPr lang="en-US" dirty="0" smtClean="0">
                <a:latin typeface="Arial"/>
                <a:cs typeface="Arial"/>
              </a:rPr>
              <a:t>algorithm that creates </a:t>
            </a:r>
            <a:r>
              <a:rPr lang="en-US" dirty="0">
                <a:latin typeface="Arial"/>
                <a:cs typeface="Arial"/>
              </a:rPr>
              <a:t>the SPF tree.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7" y="2875509"/>
            <a:ext cx="4264256" cy="35943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693" y="2875510"/>
            <a:ext cx="4321736" cy="359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772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1" dirty="0" smtClean="0">
                <a:latin typeface="Arial"/>
                <a:cs typeface="Arial"/>
              </a:rPr>
              <a:t>5- </a:t>
            </a:r>
            <a:r>
              <a:rPr lang="en-US" sz="3200" b="1" dirty="0">
                <a:latin typeface="Arial"/>
                <a:cs typeface="Arial"/>
              </a:rPr>
              <a:t>Updating routing table</a:t>
            </a:r>
            <a:br>
              <a:rPr lang="en-US" sz="3200" b="1" dirty="0">
                <a:latin typeface="Arial"/>
                <a:cs typeface="Arial"/>
              </a:rPr>
            </a:b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From the SPF tree, the best paths are inserted into the routing table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782" y="2998996"/>
            <a:ext cx="6460034" cy="356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08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Link-State Routing Protocols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981200"/>
            <a:ext cx="7807325" cy="4144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In contrast to distance vector routing protocol operation, a router configured with a link-state routing protocol can create </a:t>
            </a:r>
            <a:r>
              <a:rPr lang="en-US" sz="2400" dirty="0">
                <a:solidFill>
                  <a:schemeClr val="accent2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rPr>
              <a:t>a complete view or topology of the network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 by gathering information from all of the other routers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A link-state router uses the link-state information to </a:t>
            </a:r>
            <a:r>
              <a:rPr lang="en-US" sz="2400" dirty="0">
                <a:solidFill>
                  <a:srgbClr val="B050D7"/>
                </a:solidFill>
                <a:latin typeface="Arial"/>
                <a:ea typeface="+mn-ea"/>
                <a:cs typeface="Arial"/>
              </a:rPr>
              <a:t>create</a:t>
            </a:r>
            <a:r>
              <a:rPr lang="en-US" sz="2400" dirty="0">
                <a:solidFill>
                  <a:schemeClr val="accent3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a topology map and to </a:t>
            </a:r>
            <a:r>
              <a:rPr lang="en-US" sz="2400" dirty="0">
                <a:solidFill>
                  <a:srgbClr val="B050D7"/>
                </a:solidFill>
                <a:latin typeface="Arial"/>
                <a:ea typeface="+mn-ea"/>
                <a:cs typeface="Arial"/>
              </a:rPr>
              <a:t>select</a:t>
            </a:r>
            <a:r>
              <a:rPr lang="en-US" sz="2400" dirty="0">
                <a:solidFill>
                  <a:srgbClr val="666699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the best path to all destination networks in the topology</a:t>
            </a:r>
          </a:p>
        </p:txBody>
      </p:sp>
    </p:spTree>
    <p:extLst>
      <p:ext uri="{BB962C8B-B14F-4D97-AF65-F5344CB8AC3E}">
        <p14:creationId xmlns:p14="http://schemas.microsoft.com/office/powerpoint/2010/main" val="68566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399351" y="705354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Link-State Routing Process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" t="10476" r="4660" b="14286"/>
          <a:stretch/>
        </p:blipFill>
        <p:spPr bwMode="auto">
          <a:xfrm>
            <a:off x="553565" y="2035014"/>
            <a:ext cx="8010414" cy="3858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18652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383070" y="692151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Link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and Link-State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3733800" cy="38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39" y="2743200"/>
            <a:ext cx="4160261" cy="38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533400" y="1576388"/>
            <a:ext cx="7363043" cy="706432"/>
          </a:xfrm>
          <a:custGeom>
            <a:avLst/>
            <a:gdLst>
              <a:gd name="T0" fmla="*/ 6842125 w 6124575"/>
              <a:gd name="T1" fmla="*/ 502444 h 1004887"/>
              <a:gd name="T2" fmla="*/ 3421065 w 6124575"/>
              <a:gd name="T3" fmla="*/ 1004887 h 1004887"/>
              <a:gd name="T4" fmla="*/ 0 w 6124575"/>
              <a:gd name="T5" fmla="*/ 502444 h 1004887"/>
              <a:gd name="T6" fmla="*/ 3421065 w 6124575"/>
              <a:gd name="T7" fmla="*/ 0 h 100488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6124575"/>
              <a:gd name="T13" fmla="*/ 0 h 1004887"/>
              <a:gd name="T14" fmla="*/ 6124575 w 6124575"/>
              <a:gd name="T15" fmla="*/ 1004887 h 1004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24575" h="1004887">
                <a:moveTo>
                  <a:pt x="0" y="0"/>
                </a:moveTo>
                <a:lnTo>
                  <a:pt x="17014" y="0"/>
                </a:lnTo>
                <a:lnTo>
                  <a:pt x="17014" y="2791"/>
                </a:lnTo>
                <a:lnTo>
                  <a:pt x="0" y="279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The first step in the link-state routing process is that each router </a:t>
            </a:r>
            <a:r>
              <a:rPr lang="en-US" sz="2000" dirty="0">
                <a:solidFill>
                  <a:schemeClr val="accent5"/>
                </a:solidFill>
                <a:latin typeface="Arial"/>
                <a:cs typeface="Arial"/>
              </a:rPr>
              <a:t>learns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about its own links, its own directly connected networks. </a:t>
            </a:r>
          </a:p>
        </p:txBody>
      </p:sp>
    </p:spTree>
    <p:extLst>
      <p:ext uri="{BB962C8B-B14F-4D97-AF65-F5344CB8AC3E}">
        <p14:creationId xmlns:p14="http://schemas.microsoft.com/office/powerpoint/2010/main" val="20553940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236538" y="493713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dirty="0" smtClean="0">
                <a:solidFill>
                  <a:srgbClr val="660066"/>
                </a:solidFill>
                <a:latin typeface="Arial" charset="0"/>
              </a:rPr>
              <a:t>    </a:t>
            </a: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Say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Hello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2859088"/>
            <a:ext cx="43624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2760663"/>
            <a:ext cx="35814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685800" y="1566863"/>
            <a:ext cx="7267575" cy="1004887"/>
          </a:xfrm>
          <a:custGeom>
            <a:avLst/>
            <a:gdLst>
              <a:gd name="T0" fmla="*/ 7267575 w 6850062"/>
              <a:gd name="T1" fmla="*/ 502444 h 1004887"/>
              <a:gd name="T2" fmla="*/ 3633788 w 6850062"/>
              <a:gd name="T3" fmla="*/ 1004887 h 1004887"/>
              <a:gd name="T4" fmla="*/ 0 w 6850062"/>
              <a:gd name="T5" fmla="*/ 502444 h 1004887"/>
              <a:gd name="T6" fmla="*/ 3633788 w 6850062"/>
              <a:gd name="T7" fmla="*/ 0 h 100488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6850062"/>
              <a:gd name="T13" fmla="*/ 0 h 1004887"/>
              <a:gd name="T14" fmla="*/ 6850062 w 6850062"/>
              <a:gd name="T15" fmla="*/ 1004887 h 1004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50062" h="1004887">
                <a:moveTo>
                  <a:pt x="0" y="0"/>
                </a:moveTo>
                <a:lnTo>
                  <a:pt x="19030" y="0"/>
                </a:lnTo>
                <a:lnTo>
                  <a:pt x="19030" y="2791"/>
                </a:lnTo>
                <a:lnTo>
                  <a:pt x="0" y="279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The second step in the link-state routing process is that each router is responsible for </a:t>
            </a:r>
            <a:r>
              <a:rPr lang="en-US" sz="2000" dirty="0">
                <a:solidFill>
                  <a:srgbClr val="F7901E"/>
                </a:solidFill>
                <a:latin typeface="Arial"/>
                <a:cs typeface="Arial"/>
              </a:rPr>
              <a:t>meeting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its neighbors on directly connected networks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38698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236538" y="493713"/>
            <a:ext cx="8456612" cy="884237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0066"/>
                </a:solidFill>
                <a:latin typeface="Arial" charset="0"/>
              </a:rPr>
              <a:t>   Link </a:t>
            </a:r>
            <a:r>
              <a:rPr lang="en-US" sz="2800" b="1" dirty="0">
                <a:solidFill>
                  <a:srgbClr val="660066"/>
                </a:solidFill>
                <a:latin typeface="Arial" charset="0"/>
              </a:rPr>
              <a:t>State Updates</a:t>
            </a:r>
          </a:p>
        </p:txBody>
      </p:sp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493713" y="1566863"/>
            <a:ext cx="7435293" cy="1004887"/>
          </a:xfrm>
          <a:custGeom>
            <a:avLst/>
            <a:gdLst>
              <a:gd name="T0" fmla="*/ 8201025 w 8201025"/>
              <a:gd name="T1" fmla="*/ 502444 h 1004887"/>
              <a:gd name="T2" fmla="*/ 4100513 w 8201025"/>
              <a:gd name="T3" fmla="*/ 1004887 h 1004887"/>
              <a:gd name="T4" fmla="*/ 0 w 8201025"/>
              <a:gd name="T5" fmla="*/ 502444 h 1004887"/>
              <a:gd name="T6" fmla="*/ 4100513 w 8201025"/>
              <a:gd name="T7" fmla="*/ 0 h 100488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01025"/>
              <a:gd name="T13" fmla="*/ 0 h 1004887"/>
              <a:gd name="T14" fmla="*/ 8201025 w 8201025"/>
              <a:gd name="T15" fmla="*/ 1004887 h 1004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01025" h="1004887">
                <a:moveTo>
                  <a:pt x="0" y="0"/>
                </a:moveTo>
                <a:lnTo>
                  <a:pt x="22780" y="0"/>
                </a:lnTo>
                <a:lnTo>
                  <a:pt x="22780" y="2791"/>
                </a:lnTo>
                <a:lnTo>
                  <a:pt x="0" y="279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The third step in the link-state routing process is that each router </a:t>
            </a:r>
            <a:r>
              <a:rPr lang="en-US" sz="2000" dirty="0">
                <a:solidFill>
                  <a:srgbClr val="F7901E"/>
                </a:solidFill>
                <a:latin typeface="Arial"/>
                <a:cs typeface="Arial"/>
              </a:rPr>
              <a:t>builds a link-state packet (LSP)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containing the state of each directly connected link.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2743200"/>
            <a:ext cx="5197475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" t="6440" r="2327" b="63227"/>
          <a:stretch/>
        </p:blipFill>
        <p:spPr bwMode="auto">
          <a:xfrm>
            <a:off x="4145633" y="5502680"/>
            <a:ext cx="4998367" cy="1188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05193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AD4DD3AEB58E458FE2BB115391F984" ma:contentTypeVersion="0" ma:contentTypeDescription="Create a new document." ma:contentTypeScope="" ma:versionID="db74ddb0c6b2a9f6e3d14e453642470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514750-19C8-4AAF-BDA6-6C86F803452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5D4641-5246-4217-9558-F34D831C57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F8CB7DF-95C0-4608-89C0-99ECBEA274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919</TotalTime>
  <Words>1608</Words>
  <Application>Microsoft Office PowerPoint</Application>
  <PresentationFormat>On-screen Show (4:3)</PresentationFormat>
  <Paragraphs>260</Paragraphs>
  <Slides>43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MS PGothic</vt:lpstr>
      <vt:lpstr>Arial</vt:lpstr>
      <vt:lpstr>Calibri</vt:lpstr>
      <vt:lpstr>DejaVu Sans</vt:lpstr>
      <vt:lpstr>Rockwell</vt:lpstr>
      <vt:lpstr>Times New Roman</vt:lpstr>
      <vt:lpstr>Wingdings</vt:lpstr>
      <vt:lpstr>文泉驛正黑</vt:lpstr>
      <vt:lpstr>Advantage</vt:lpstr>
      <vt:lpstr>Dynamic Routing Protocols part2</vt:lpstr>
      <vt:lpstr>CH2 Outline</vt:lpstr>
      <vt:lpstr>CH2 p3 Outline </vt:lpstr>
      <vt:lpstr>Types of Routing Protocols</vt:lpstr>
      <vt:lpstr>Link-State Routing Protocols</vt:lpstr>
      <vt:lpstr>Link-State Routing Process</vt:lpstr>
      <vt:lpstr>Link and Link-State</vt:lpstr>
      <vt:lpstr>    Say Hello</vt:lpstr>
      <vt:lpstr>   Link State Updates</vt:lpstr>
      <vt:lpstr>    Flooding the LSP and      Building the Link-State Database</vt:lpstr>
      <vt:lpstr>Computing the Best Path </vt:lpstr>
      <vt:lpstr>Adding Routes to the Routing Table</vt:lpstr>
      <vt:lpstr>  Why Use Link-State Protocols?</vt:lpstr>
      <vt:lpstr>  Protocols that Use Link-State</vt:lpstr>
      <vt:lpstr>OSPF Routing Protocol</vt:lpstr>
      <vt:lpstr>OSPF </vt:lpstr>
      <vt:lpstr>Link State Routing</vt:lpstr>
      <vt:lpstr>OSPF Routing Protocol</vt:lpstr>
      <vt:lpstr>From CH2 p1</vt:lpstr>
      <vt:lpstr>Components of OSPF</vt:lpstr>
      <vt:lpstr>Components of OSPF</vt:lpstr>
      <vt:lpstr>Components of OSPF </vt:lpstr>
      <vt:lpstr>OSPF Routing Protocol</vt:lpstr>
      <vt:lpstr>Link and Link State</vt:lpstr>
      <vt:lpstr>Networks Supported by OSPF</vt:lpstr>
      <vt:lpstr>Area</vt:lpstr>
      <vt:lpstr>Area</vt:lpstr>
      <vt:lpstr>Area</vt:lpstr>
      <vt:lpstr>Area</vt:lpstr>
      <vt:lpstr>Area</vt:lpstr>
      <vt:lpstr>Area</vt:lpstr>
      <vt:lpstr>OSPF Route Types</vt:lpstr>
      <vt:lpstr>OSPF Routers Classifications</vt:lpstr>
      <vt:lpstr>OSPF Routers Classifications</vt:lpstr>
      <vt:lpstr>Types of OSPF Packets</vt:lpstr>
      <vt:lpstr>OSPF Routing Protocol</vt:lpstr>
      <vt:lpstr>OSPF Operation</vt:lpstr>
      <vt:lpstr>1. Establish Neighbor Adjacencies</vt:lpstr>
      <vt:lpstr>Establish Neighbor Adjacencies</vt:lpstr>
      <vt:lpstr>2- Exchanging Link State Advertisements</vt:lpstr>
      <vt:lpstr>3. Build the Topology Table </vt:lpstr>
      <vt:lpstr>4. Execute the SPF Algorithm</vt:lpstr>
      <vt:lpstr>5- Updating routing table </vt:lpstr>
    </vt:vector>
  </TitlesOfParts>
  <Company>KSU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 Alhariqi</dc:creator>
  <cp:lastModifiedBy>As</cp:lastModifiedBy>
  <cp:revision>77</cp:revision>
  <dcterms:created xsi:type="dcterms:W3CDTF">2017-03-14T06:13:56Z</dcterms:created>
  <dcterms:modified xsi:type="dcterms:W3CDTF">2017-10-11T14:15:21Z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0x010100FCAD4DD3AEB58E458FE2BB115391F984</vt:lpwstr>
  </property>
</Properties>
</file>