
<file path=[Content_Types].xml><?xml version="1.0" encoding="utf-8"?>
<Types xmlns="http://schemas.openxmlformats.org/package/2006/content-types"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slides/slide94.xml" ContentType="application/vnd.openxmlformats-officedocument.presentationml.slide+xml"/>
  <Override PartName="/ppt/slides/slide142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36.xml" ContentType="application/vnd.openxmlformats-officedocument.presentationml.slide+xml"/>
  <Override PartName="/ppt/slides/slide83.xml" ContentType="application/vnd.openxmlformats-officedocument.presentationml.slide+xml"/>
  <Override PartName="/ppt/slides/slide120.xml" ContentType="application/vnd.openxmlformats-officedocument.presentationml.slide+xml"/>
  <Override PartName="/ppt/slides/slide131.xml" ContentType="application/vnd.openxmlformats-officedocument.presentationml.slide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slides/slide72.xml" ContentType="application/vnd.openxmlformats-officedocument.presentationml.slide+xml"/>
  <Override PartName="/ppt/slides/slide90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s/slide129.xml" ContentType="application/vnd.openxmlformats-officedocument.presentationml.slide+xml"/>
  <Override PartName="/ppt/slides/slide147.xml" ContentType="application/vnd.openxmlformats-officedocument.presentationml.slide+xml"/>
  <Override PartName="/ppt/slides/slide158.xml" ContentType="application/vnd.openxmlformats-officedocument.presentationml.slide+xml"/>
  <Override PartName="/ppt/slides/slide99.xml" ContentType="application/vnd.openxmlformats-officedocument.presentationml.slide+xml"/>
  <Override PartName="/ppt/slides/slide118.xml" ContentType="application/vnd.openxmlformats-officedocument.presentationml.slide+xml"/>
  <Override PartName="/ppt/slides/slide136.xml" ContentType="application/vnd.openxmlformats-officedocument.presentationml.slide+xml"/>
  <Override PartName="/ppt/slides/slide165.xml" ContentType="application/vnd.openxmlformats-officedocument.presentationml.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slides/slide77.xml" ContentType="application/vnd.openxmlformats-officedocument.presentationml.slide+xml"/>
  <Override PartName="/ppt/slides/slide88.xml" ContentType="application/vnd.openxmlformats-officedocument.presentationml.slide+xml"/>
  <Override PartName="/ppt/slides/slide107.xml" ContentType="application/vnd.openxmlformats-officedocument.presentationml.slide+xml"/>
  <Override PartName="/ppt/slides/slide125.xml" ContentType="application/vnd.openxmlformats-officedocument.presentationml.slide+xml"/>
  <Override PartName="/ppt/slides/slide143.xml" ContentType="application/vnd.openxmlformats-officedocument.presentationml.slide+xml"/>
  <Override PartName="/ppt/slides/slide154.xml" ContentType="application/vnd.openxmlformats-officedocument.presentationml.slide+xml"/>
  <Override PartName="/ppt/viewProps.xml" ContentType="application/vnd.openxmlformats-officedocument.presentationml.viewProps+xml"/>
  <Override PartName="/customXml/itemProps2.xml" ContentType="application/vnd.openxmlformats-officedocument.customXml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48.xml" ContentType="application/vnd.openxmlformats-officedocument.presentationml.slide+xml"/>
  <Override PartName="/ppt/slides/slide66.xml" ContentType="application/vnd.openxmlformats-officedocument.presentationml.slide+xml"/>
  <Override PartName="/ppt/slides/slide95.xml" ContentType="application/vnd.openxmlformats-officedocument.presentationml.slide+xml"/>
  <Override PartName="/ppt/slides/slide103.xml" ContentType="application/vnd.openxmlformats-officedocument.presentationml.slide+xml"/>
  <Override PartName="/ppt/slides/slide114.xml" ContentType="application/vnd.openxmlformats-officedocument.presentationml.slide+xml"/>
  <Override PartName="/ppt/slides/slide132.xml" ContentType="application/vnd.openxmlformats-officedocument.presentationml.slide+xml"/>
  <Override PartName="/ppt/slides/slide150.xml" ContentType="application/vnd.openxmlformats-officedocument.presentationml.slide+xml"/>
  <Override PartName="/ppt/slides/slide161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3.xml" ContentType="application/vnd.openxmlformats-officedocument.presentationml.notesSlide+xml"/>
  <Default Extension="bin" ContentType="application/vnd.openxmlformats-officedocument.oleObject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55.xml" ContentType="application/vnd.openxmlformats-officedocument.presentationml.slide+xml"/>
  <Override PartName="/ppt/slides/slide73.xml" ContentType="application/vnd.openxmlformats-officedocument.presentationml.slide+xml"/>
  <Override PartName="/ppt/slides/slide84.xml" ContentType="application/vnd.openxmlformats-officedocument.presentationml.slide+xml"/>
  <Override PartName="/ppt/slides/slide121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33.xml" ContentType="application/vnd.openxmlformats-officedocument.presentationml.slide+xml"/>
  <Override PartName="/ppt/slides/slide44.xml" ContentType="application/vnd.openxmlformats-officedocument.presentationml.slide+xml"/>
  <Override PartName="/ppt/slides/slide62.xml" ContentType="application/vnd.openxmlformats-officedocument.presentationml.slide+xml"/>
  <Override PartName="/ppt/slides/slide80.xml" ContentType="application/vnd.openxmlformats-officedocument.presentationml.slide+xml"/>
  <Override PartName="/ppt/slides/slide91.xml" ContentType="application/vnd.openxmlformats-officedocument.presentationml.slide+xml"/>
  <Override PartName="/ppt/slides/slide110.xml" ContentType="application/vnd.openxmlformats-officedocument.presentationml.slide+xml"/>
  <Override PartName="/ppt/slideLayouts/slideLayout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22.xml" ContentType="application/vnd.openxmlformats-officedocument.presentationml.slide+xml"/>
  <Override PartName="/ppt/slides/slide51.xml" ContentType="application/vnd.openxmlformats-officedocument.presentationml.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40.xml" ContentType="application/vnd.openxmlformats-officedocument.presentationml.slide+xml"/>
  <Override PartName="/ppt/slides/slide159.xml" ContentType="application/vnd.openxmlformats-officedocument.presentationml.slide+xml"/>
  <Override PartName="/ppt/slides/slide119.xml" ContentType="application/vnd.openxmlformats-officedocument.presentationml.slide+xml"/>
  <Override PartName="/ppt/slides/slide148.xml" ContentType="application/vnd.openxmlformats-officedocument.presentationml.slide+xml"/>
  <Override PartName="/ppt/slides/slide166.xml" ContentType="application/vnd.openxmlformats-officedocument.presentationml.slide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89.xml" ContentType="application/vnd.openxmlformats-officedocument.presentationml.slide+xml"/>
  <Override PartName="/ppt/slides/slide108.xml" ContentType="application/vnd.openxmlformats-officedocument.presentationml.slide+xml"/>
  <Override PartName="/ppt/slides/slide126.xml" ContentType="application/vnd.openxmlformats-officedocument.presentationml.slide+xml"/>
  <Override PartName="/ppt/slides/slide137.xml" ContentType="application/vnd.openxmlformats-officedocument.presentationml.slide+xml"/>
  <Override PartName="/ppt/slides/slide155.xml" ContentType="application/vnd.openxmlformats-officedocument.presentationml.slide+xml"/>
  <Override PartName="/ppt/slides/slide49.xml" ContentType="application/vnd.openxmlformats-officedocument.presentationml.slide+xml"/>
  <Override PartName="/ppt/slides/slide78.xml" ContentType="application/vnd.openxmlformats-officedocument.presentationml.slide+xml"/>
  <Override PartName="/ppt/slides/slide96.xml" ContentType="application/vnd.openxmlformats-officedocument.presentationml.slide+xml"/>
  <Override PartName="/ppt/slides/slide115.xml" ContentType="application/vnd.openxmlformats-officedocument.presentationml.slide+xml"/>
  <Override PartName="/ppt/slides/slide144.xml" ContentType="application/vnd.openxmlformats-officedocument.presentationml.slide+xml"/>
  <Override PartName="/ppt/slides/slide162.xml" ContentType="application/vnd.openxmlformats-officedocument.presentationml.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customXml/itemProps3.xml" ContentType="application/vnd.openxmlformats-officedocument.customXml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s/slide67.xml" ContentType="application/vnd.openxmlformats-officedocument.presentationml.slide+xml"/>
  <Override PartName="/ppt/slides/slide85.xml" ContentType="application/vnd.openxmlformats-officedocument.presentationml.slide+xml"/>
  <Override PartName="/ppt/slides/slide104.xml" ContentType="application/vnd.openxmlformats-officedocument.presentationml.slide+xml"/>
  <Override PartName="/ppt/slides/slide122.xml" ContentType="application/vnd.openxmlformats-officedocument.presentationml.slide+xml"/>
  <Override PartName="/ppt/slides/slide133.xml" ContentType="application/vnd.openxmlformats-officedocument.presentationml.slide+xml"/>
  <Override PartName="/ppt/slides/slide151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s/slide74.xml" ContentType="application/vnd.openxmlformats-officedocument.presentationml.slide+xml"/>
  <Override PartName="/ppt/slides/slide92.xml" ContentType="application/vnd.openxmlformats-officedocument.presentationml.slide+xml"/>
  <Override PartName="/ppt/slides/slide111.xml" ContentType="application/vnd.openxmlformats-officedocument.presentationml.slide+xml"/>
  <Override PartName="/ppt/slides/slide140.xml" ContentType="application/vnd.openxmlformats-officedocument.presentationml.slide+xml"/>
  <Override PartName="/ppt/slideLayouts/slideLayout4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slides/slide81.xml" ContentType="application/vnd.openxmlformats-officedocument.presentationml.slide+xml"/>
  <Override PartName="/ppt/slides/slide100.xml" ContentType="application/vnd.openxmlformats-officedocument.presentationml.slide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slides/slide70.xml" ContentType="application/vnd.openxmlformats-officedocument.presentationml.slide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s/slide149.xml" ContentType="application/vnd.openxmlformats-officedocument.presentationml.slide+xml"/>
  <Override PartName="/ppt/slideLayouts/slideLayout11.xml" ContentType="application/vnd.openxmlformats-officedocument.presentationml.slideLayout+xml"/>
  <Override PartName="/ppt/slides/slide138.xml" ContentType="application/vnd.openxmlformats-officedocument.presentationml.slide+xml"/>
  <Override PartName="/ppt/slides/slide167.xml" ContentType="application/vnd.openxmlformats-officedocument.presentationml.slide+xml"/>
  <Override PartName="/ppt/slides/slide79.xml" ContentType="application/vnd.openxmlformats-officedocument.presentationml.slide+xml"/>
  <Override PartName="/ppt/slides/slide109.xml" ContentType="application/vnd.openxmlformats-officedocument.presentationml.slide+xml"/>
  <Override PartName="/ppt/slides/slide127.xml" ContentType="application/vnd.openxmlformats-officedocument.presentationml.slide+xml"/>
  <Override PartName="/ppt/slides/slide145.xml" ContentType="application/vnd.openxmlformats-officedocument.presentationml.slide+xml"/>
  <Override PartName="/ppt/slides/slide156.xml" ContentType="application/vnd.openxmlformats-officedocument.presentationml.slide+xml"/>
  <Override PartName="/ppt/slides/slide7.xml" ContentType="application/vnd.openxmlformats-officedocument.presentationml.slide+xml"/>
  <Override PartName="/ppt/slides/slide68.xml" ContentType="application/vnd.openxmlformats-officedocument.presentationml.slide+xml"/>
  <Override PartName="/ppt/slides/slide97.xml" ContentType="application/vnd.openxmlformats-officedocument.presentationml.slide+xml"/>
  <Override PartName="/ppt/slides/slide116.xml" ContentType="application/vnd.openxmlformats-officedocument.presentationml.slide+xml"/>
  <Override PartName="/ppt/slides/slide134.xml" ContentType="application/vnd.openxmlformats-officedocument.presentationml.slide+xml"/>
  <Override PartName="/ppt/slides/slide163.xml" ContentType="application/vnd.openxmlformats-officedocument.presentationml.slide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57.xml" ContentType="application/vnd.openxmlformats-officedocument.presentationml.slide+xml"/>
  <Override PartName="/ppt/slides/slide75.xml" ContentType="application/vnd.openxmlformats-officedocument.presentationml.slide+xml"/>
  <Override PartName="/ppt/slides/slide86.xml" ContentType="application/vnd.openxmlformats-officedocument.presentationml.slide+xml"/>
  <Override PartName="/ppt/slides/slide105.xml" ContentType="application/vnd.openxmlformats-officedocument.presentationml.slide+xml"/>
  <Override PartName="/ppt/slides/slide123.xml" ContentType="application/vnd.openxmlformats-officedocument.presentationml.slide+xml"/>
  <Override PartName="/ppt/slides/slide141.xml" ContentType="application/vnd.openxmlformats-officedocument.presentationml.slide+xml"/>
  <Override PartName="/ppt/slides/slide152.xml" ContentType="application/vnd.openxmlformats-officedocument.presentationml.slide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46.xml" ContentType="application/vnd.openxmlformats-officedocument.presentationml.slide+xml"/>
  <Override PartName="/ppt/slides/slide64.xml" ContentType="application/vnd.openxmlformats-officedocument.presentationml.slide+xml"/>
  <Override PartName="/ppt/slides/slide93.xml" ContentType="application/vnd.openxmlformats-officedocument.presentationml.slide+xml"/>
  <Override PartName="/ppt/slides/slide101.xml" ContentType="application/vnd.openxmlformats-officedocument.presentationml.slide+xml"/>
  <Override PartName="/ppt/slides/slide112.xml" ContentType="application/vnd.openxmlformats-officedocument.presentationml.slide+xml"/>
  <Override PartName="/ppt/slides/slide130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24.xml" ContentType="application/vnd.openxmlformats-officedocument.presentationml.slide+xml"/>
  <Override PartName="/ppt/slides/slide35.xml" ContentType="application/vnd.openxmlformats-officedocument.presentationml.slide+xml"/>
  <Override PartName="/ppt/slides/slide53.xml" ContentType="application/vnd.openxmlformats-officedocument.presentationml.slide+xml"/>
  <Override PartName="/ppt/slides/slide71.xml" ContentType="application/vnd.openxmlformats-officedocument.presentationml.slide+xml"/>
  <Override PartName="/ppt/slides/slide82.xml" ContentType="application/vnd.openxmlformats-officedocument.presentationml.slide+xml"/>
  <Default Extension="jpeg" ContentType="image/jpeg"/>
  <Override PartName="/ppt/slides/slide13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s/slide139.xml" ContentType="application/vnd.openxmlformats-officedocument.presentationml.slide+xml"/>
  <Override PartName="/ppt/slides/slide157.xml" ContentType="application/vnd.openxmlformats-officedocument.presentationml.slide+xml"/>
  <Override PartName="/ppt/slides/slide98.xml" ContentType="application/vnd.openxmlformats-officedocument.presentationml.slide+xml"/>
  <Override PartName="/ppt/slides/slide117.xml" ContentType="application/vnd.openxmlformats-officedocument.presentationml.slide+xml"/>
  <Override PartName="/ppt/slides/slide128.xml" ContentType="application/vnd.openxmlformats-officedocument.presentationml.slide+xml"/>
  <Override PartName="/ppt/slides/slide146.xml" ContentType="application/vnd.openxmlformats-officedocument.presentationml.slide+xml"/>
  <Override PartName="/ppt/slides/slide164.xml" ContentType="application/vnd.openxmlformats-officedocument.presentationml.slide+xml"/>
  <Override PartName="/ppt/slides/slide8.xml" ContentType="application/vnd.openxmlformats-officedocument.presentationml.slide+xml"/>
  <Override PartName="/ppt/slides/slide69.xml" ContentType="application/vnd.openxmlformats-officedocument.presentationml.slide+xml"/>
  <Override PartName="/ppt/slides/slide87.xml" ContentType="application/vnd.openxmlformats-officedocument.presentationml.slide+xml"/>
  <Override PartName="/ppt/slides/slide106.xml" ContentType="application/vnd.openxmlformats-officedocument.presentationml.slide+xml"/>
  <Override PartName="/ppt/slides/slide124.xml" ContentType="application/vnd.openxmlformats-officedocument.presentationml.slide+xml"/>
  <Override PartName="/ppt/slides/slide135.xml" ContentType="application/vnd.openxmlformats-officedocument.presentationml.slide+xml"/>
  <Override PartName="/ppt/slides/slide153.xml" ContentType="application/vnd.openxmlformats-officedocument.presentationml.slide+xml"/>
  <Override PartName="/ppt/slides/slide29.xml" ContentType="application/vnd.openxmlformats-officedocument.presentationml.slide+xml"/>
  <Override PartName="/ppt/slides/slide76.xml" ContentType="application/vnd.openxmlformats-officedocument.presentationml.slide+xml"/>
  <Override PartName="/ppt/slides/slide113.xml" ContentType="application/vnd.openxmlformats-officedocument.presentationml.slide+xml"/>
  <Override PartName="/ppt/slides/slide160.xml" ContentType="application/vnd.openxmlformats-officedocument.presentationml.slide+xml"/>
  <Override PartName="/customXml/itemProps1.xml" ContentType="application/vnd.openxmlformats-officedocument.customXmlProperties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s/slide102.xml" ContentType="application/vnd.openxmlformats-officedocument.presentationml.slide+xml"/>
  <Override PartName="/ppt/slideLayouts/slideLayout6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4"/>
  </p:sldMasterIdLst>
  <p:notesMasterIdLst>
    <p:notesMasterId r:id="rId172"/>
  </p:notesMasterIdLst>
  <p:sldIdLst>
    <p:sldId id="256" r:id="rId5"/>
    <p:sldId id="330" r:id="rId6"/>
    <p:sldId id="257" r:id="rId7"/>
    <p:sldId id="258" r:id="rId8"/>
    <p:sldId id="259" r:id="rId9"/>
    <p:sldId id="260" r:id="rId10"/>
    <p:sldId id="261" r:id="rId11"/>
    <p:sldId id="262" r:id="rId12"/>
    <p:sldId id="310" r:id="rId13"/>
    <p:sldId id="302" r:id="rId14"/>
    <p:sldId id="264" r:id="rId15"/>
    <p:sldId id="303" r:id="rId16"/>
    <p:sldId id="265" r:id="rId17"/>
    <p:sldId id="266" r:id="rId18"/>
    <p:sldId id="267" r:id="rId19"/>
    <p:sldId id="268" r:id="rId20"/>
    <p:sldId id="269" r:id="rId21"/>
    <p:sldId id="331" r:id="rId22"/>
    <p:sldId id="332" r:id="rId23"/>
    <p:sldId id="333" r:id="rId24"/>
    <p:sldId id="334" r:id="rId25"/>
    <p:sldId id="335" r:id="rId26"/>
    <p:sldId id="336" r:id="rId27"/>
    <p:sldId id="337" r:id="rId28"/>
    <p:sldId id="338" r:id="rId29"/>
    <p:sldId id="339" r:id="rId30"/>
    <p:sldId id="385" r:id="rId31"/>
    <p:sldId id="341" r:id="rId32"/>
    <p:sldId id="340" r:id="rId33"/>
    <p:sldId id="343" r:id="rId34"/>
    <p:sldId id="344" r:id="rId35"/>
    <p:sldId id="345" r:id="rId36"/>
    <p:sldId id="346" r:id="rId37"/>
    <p:sldId id="347" r:id="rId38"/>
    <p:sldId id="348" r:id="rId39"/>
    <p:sldId id="349" r:id="rId40"/>
    <p:sldId id="350" r:id="rId41"/>
    <p:sldId id="351" r:id="rId42"/>
    <p:sldId id="352" r:id="rId43"/>
    <p:sldId id="353" r:id="rId44"/>
    <p:sldId id="354" r:id="rId45"/>
    <p:sldId id="355" r:id="rId46"/>
    <p:sldId id="356" r:id="rId47"/>
    <p:sldId id="357" r:id="rId48"/>
    <p:sldId id="358" r:id="rId49"/>
    <p:sldId id="359" r:id="rId50"/>
    <p:sldId id="360" r:id="rId51"/>
    <p:sldId id="361" r:id="rId52"/>
    <p:sldId id="362" r:id="rId53"/>
    <p:sldId id="363" r:id="rId54"/>
    <p:sldId id="364" r:id="rId55"/>
    <p:sldId id="365" r:id="rId56"/>
    <p:sldId id="366" r:id="rId57"/>
    <p:sldId id="368" r:id="rId58"/>
    <p:sldId id="369" r:id="rId59"/>
    <p:sldId id="370" r:id="rId60"/>
    <p:sldId id="371" r:id="rId61"/>
    <p:sldId id="372" r:id="rId62"/>
    <p:sldId id="373" r:id="rId63"/>
    <p:sldId id="374" r:id="rId64"/>
    <p:sldId id="375" r:id="rId65"/>
    <p:sldId id="376" r:id="rId66"/>
    <p:sldId id="377" r:id="rId67"/>
    <p:sldId id="270" r:id="rId68"/>
    <p:sldId id="367" r:id="rId69"/>
    <p:sldId id="271" r:id="rId70"/>
    <p:sldId id="378" r:id="rId71"/>
    <p:sldId id="379" r:id="rId72"/>
    <p:sldId id="380" r:id="rId73"/>
    <p:sldId id="381" r:id="rId74"/>
    <p:sldId id="382" r:id="rId75"/>
    <p:sldId id="383" r:id="rId76"/>
    <p:sldId id="384" r:id="rId77"/>
    <p:sldId id="272" r:id="rId78"/>
    <p:sldId id="386" r:id="rId79"/>
    <p:sldId id="387" r:id="rId80"/>
    <p:sldId id="388" r:id="rId81"/>
    <p:sldId id="389" r:id="rId82"/>
    <p:sldId id="390" r:id="rId83"/>
    <p:sldId id="391" r:id="rId84"/>
    <p:sldId id="392" r:id="rId85"/>
    <p:sldId id="393" r:id="rId86"/>
    <p:sldId id="394" r:id="rId87"/>
    <p:sldId id="395" r:id="rId88"/>
    <p:sldId id="396" r:id="rId89"/>
    <p:sldId id="397" r:id="rId90"/>
    <p:sldId id="398" r:id="rId91"/>
    <p:sldId id="399" r:id="rId92"/>
    <p:sldId id="400" r:id="rId93"/>
    <p:sldId id="273" r:id="rId94"/>
    <p:sldId id="403" r:id="rId95"/>
    <p:sldId id="404" r:id="rId96"/>
    <p:sldId id="405" r:id="rId97"/>
    <p:sldId id="406" r:id="rId98"/>
    <p:sldId id="407" r:id="rId99"/>
    <p:sldId id="408" r:id="rId100"/>
    <p:sldId id="409" r:id="rId101"/>
    <p:sldId id="410" r:id="rId102"/>
    <p:sldId id="411" r:id="rId103"/>
    <p:sldId id="412" r:id="rId104"/>
    <p:sldId id="413" r:id="rId105"/>
    <p:sldId id="309" r:id="rId106"/>
    <p:sldId id="316" r:id="rId107"/>
    <p:sldId id="290" r:id="rId108"/>
    <p:sldId id="291" r:id="rId109"/>
    <p:sldId id="292" r:id="rId110"/>
    <p:sldId id="300" r:id="rId111"/>
    <p:sldId id="427" r:id="rId112"/>
    <p:sldId id="318" r:id="rId113"/>
    <p:sldId id="319" r:id="rId114"/>
    <p:sldId id="320" r:id="rId115"/>
    <p:sldId id="321" r:id="rId116"/>
    <p:sldId id="322" r:id="rId117"/>
    <p:sldId id="402" r:id="rId118"/>
    <p:sldId id="401" r:id="rId119"/>
    <p:sldId id="323" r:id="rId120"/>
    <p:sldId id="324" r:id="rId121"/>
    <p:sldId id="325" r:id="rId122"/>
    <p:sldId id="326" r:id="rId123"/>
    <p:sldId id="327" r:id="rId124"/>
    <p:sldId id="328" r:id="rId125"/>
    <p:sldId id="329" r:id="rId126"/>
    <p:sldId id="414" r:id="rId127"/>
    <p:sldId id="415" r:id="rId128"/>
    <p:sldId id="416" r:id="rId129"/>
    <p:sldId id="417" r:id="rId130"/>
    <p:sldId id="418" r:id="rId131"/>
    <p:sldId id="419" r:id="rId132"/>
    <p:sldId id="420" r:id="rId133"/>
    <p:sldId id="421" r:id="rId134"/>
    <p:sldId id="422" r:id="rId135"/>
    <p:sldId id="423" r:id="rId136"/>
    <p:sldId id="424" r:id="rId137"/>
    <p:sldId id="425" r:id="rId138"/>
    <p:sldId id="426" r:id="rId139"/>
    <p:sldId id="308" r:id="rId140"/>
    <p:sldId id="294" r:id="rId141"/>
    <p:sldId id="279" r:id="rId142"/>
    <p:sldId id="295" r:id="rId143"/>
    <p:sldId id="296" r:id="rId144"/>
    <p:sldId id="297" r:id="rId145"/>
    <p:sldId id="298" r:id="rId146"/>
    <p:sldId id="299" r:id="rId147"/>
    <p:sldId id="428" r:id="rId148"/>
    <p:sldId id="429" r:id="rId149"/>
    <p:sldId id="430" r:id="rId150"/>
    <p:sldId id="431" r:id="rId151"/>
    <p:sldId id="432" r:id="rId152"/>
    <p:sldId id="433" r:id="rId153"/>
    <p:sldId id="434" r:id="rId154"/>
    <p:sldId id="435" r:id="rId155"/>
    <p:sldId id="436" r:id="rId156"/>
    <p:sldId id="437" r:id="rId157"/>
    <p:sldId id="438" r:id="rId158"/>
    <p:sldId id="439" r:id="rId159"/>
    <p:sldId id="440" r:id="rId160"/>
    <p:sldId id="441" r:id="rId161"/>
    <p:sldId id="442" r:id="rId162"/>
    <p:sldId id="443" r:id="rId163"/>
    <p:sldId id="444" r:id="rId164"/>
    <p:sldId id="445" r:id="rId165"/>
    <p:sldId id="307" r:id="rId166"/>
    <p:sldId id="287" r:id="rId167"/>
    <p:sldId id="301" r:id="rId168"/>
    <p:sldId id="288" r:id="rId169"/>
    <p:sldId id="306" r:id="rId170"/>
    <p:sldId id="289" r:id="rId171"/>
  </p:sldIdLst>
  <p:sldSz cx="9144000" cy="6858000" type="screen4x3"/>
  <p:notesSz cx="6858000" cy="91440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 autoAdjust="0"/>
    <p:restoredTop sz="94595" autoAdjust="0"/>
  </p:normalViewPr>
  <p:slideViewPr>
    <p:cSldViewPr>
      <p:cViewPr varScale="1">
        <p:scale>
          <a:sx n="67" d="100"/>
          <a:sy n="67" d="100"/>
        </p:scale>
        <p:origin x="-426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2.xml"/><Relationship Id="rId117" Type="http://schemas.openxmlformats.org/officeDocument/2006/relationships/slide" Target="slides/slide113.xml"/><Relationship Id="rId21" Type="http://schemas.openxmlformats.org/officeDocument/2006/relationships/slide" Target="slides/slide17.xml"/><Relationship Id="rId42" Type="http://schemas.openxmlformats.org/officeDocument/2006/relationships/slide" Target="slides/slide38.xml"/><Relationship Id="rId47" Type="http://schemas.openxmlformats.org/officeDocument/2006/relationships/slide" Target="slides/slide43.xml"/><Relationship Id="rId63" Type="http://schemas.openxmlformats.org/officeDocument/2006/relationships/slide" Target="slides/slide59.xml"/><Relationship Id="rId68" Type="http://schemas.openxmlformats.org/officeDocument/2006/relationships/slide" Target="slides/slide64.xml"/><Relationship Id="rId84" Type="http://schemas.openxmlformats.org/officeDocument/2006/relationships/slide" Target="slides/slide80.xml"/><Relationship Id="rId89" Type="http://schemas.openxmlformats.org/officeDocument/2006/relationships/slide" Target="slides/slide85.xml"/><Relationship Id="rId112" Type="http://schemas.openxmlformats.org/officeDocument/2006/relationships/slide" Target="slides/slide108.xml"/><Relationship Id="rId133" Type="http://schemas.openxmlformats.org/officeDocument/2006/relationships/slide" Target="slides/slide129.xml"/><Relationship Id="rId138" Type="http://schemas.openxmlformats.org/officeDocument/2006/relationships/slide" Target="slides/slide134.xml"/><Relationship Id="rId154" Type="http://schemas.openxmlformats.org/officeDocument/2006/relationships/slide" Target="slides/slide150.xml"/><Relationship Id="rId159" Type="http://schemas.openxmlformats.org/officeDocument/2006/relationships/slide" Target="slides/slide155.xml"/><Relationship Id="rId175" Type="http://schemas.openxmlformats.org/officeDocument/2006/relationships/theme" Target="theme/theme1.xml"/><Relationship Id="rId170" Type="http://schemas.openxmlformats.org/officeDocument/2006/relationships/slide" Target="slides/slide166.xml"/><Relationship Id="rId16" Type="http://schemas.openxmlformats.org/officeDocument/2006/relationships/slide" Target="slides/slide12.xml"/><Relationship Id="rId107" Type="http://schemas.openxmlformats.org/officeDocument/2006/relationships/slide" Target="slides/slide103.xml"/><Relationship Id="rId11" Type="http://schemas.openxmlformats.org/officeDocument/2006/relationships/slide" Target="slides/slide7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53" Type="http://schemas.openxmlformats.org/officeDocument/2006/relationships/slide" Target="slides/slide49.xml"/><Relationship Id="rId58" Type="http://schemas.openxmlformats.org/officeDocument/2006/relationships/slide" Target="slides/slide54.xml"/><Relationship Id="rId74" Type="http://schemas.openxmlformats.org/officeDocument/2006/relationships/slide" Target="slides/slide70.xml"/><Relationship Id="rId79" Type="http://schemas.openxmlformats.org/officeDocument/2006/relationships/slide" Target="slides/slide75.xml"/><Relationship Id="rId102" Type="http://schemas.openxmlformats.org/officeDocument/2006/relationships/slide" Target="slides/slide98.xml"/><Relationship Id="rId123" Type="http://schemas.openxmlformats.org/officeDocument/2006/relationships/slide" Target="slides/slide119.xml"/><Relationship Id="rId128" Type="http://schemas.openxmlformats.org/officeDocument/2006/relationships/slide" Target="slides/slide124.xml"/><Relationship Id="rId144" Type="http://schemas.openxmlformats.org/officeDocument/2006/relationships/slide" Target="slides/slide140.xml"/><Relationship Id="rId149" Type="http://schemas.openxmlformats.org/officeDocument/2006/relationships/slide" Target="slides/slide145.xml"/><Relationship Id="rId5" Type="http://schemas.openxmlformats.org/officeDocument/2006/relationships/slide" Target="slides/slide1.xml"/><Relationship Id="rId90" Type="http://schemas.openxmlformats.org/officeDocument/2006/relationships/slide" Target="slides/slide86.xml"/><Relationship Id="rId95" Type="http://schemas.openxmlformats.org/officeDocument/2006/relationships/slide" Target="slides/slide91.xml"/><Relationship Id="rId160" Type="http://schemas.openxmlformats.org/officeDocument/2006/relationships/slide" Target="slides/slide156.xml"/><Relationship Id="rId165" Type="http://schemas.openxmlformats.org/officeDocument/2006/relationships/slide" Target="slides/slide161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43" Type="http://schemas.openxmlformats.org/officeDocument/2006/relationships/slide" Target="slides/slide39.xml"/><Relationship Id="rId48" Type="http://schemas.openxmlformats.org/officeDocument/2006/relationships/slide" Target="slides/slide44.xml"/><Relationship Id="rId64" Type="http://schemas.openxmlformats.org/officeDocument/2006/relationships/slide" Target="slides/slide60.xml"/><Relationship Id="rId69" Type="http://schemas.openxmlformats.org/officeDocument/2006/relationships/slide" Target="slides/slide65.xml"/><Relationship Id="rId113" Type="http://schemas.openxmlformats.org/officeDocument/2006/relationships/slide" Target="slides/slide109.xml"/><Relationship Id="rId118" Type="http://schemas.openxmlformats.org/officeDocument/2006/relationships/slide" Target="slides/slide114.xml"/><Relationship Id="rId134" Type="http://schemas.openxmlformats.org/officeDocument/2006/relationships/slide" Target="slides/slide130.xml"/><Relationship Id="rId139" Type="http://schemas.openxmlformats.org/officeDocument/2006/relationships/slide" Target="slides/slide135.xml"/><Relationship Id="rId80" Type="http://schemas.openxmlformats.org/officeDocument/2006/relationships/slide" Target="slides/slide76.xml"/><Relationship Id="rId85" Type="http://schemas.openxmlformats.org/officeDocument/2006/relationships/slide" Target="slides/slide81.xml"/><Relationship Id="rId150" Type="http://schemas.openxmlformats.org/officeDocument/2006/relationships/slide" Target="slides/slide146.xml"/><Relationship Id="rId155" Type="http://schemas.openxmlformats.org/officeDocument/2006/relationships/slide" Target="slides/slide151.xml"/><Relationship Id="rId171" Type="http://schemas.openxmlformats.org/officeDocument/2006/relationships/slide" Target="slides/slide167.xml"/><Relationship Id="rId176" Type="http://schemas.openxmlformats.org/officeDocument/2006/relationships/tableStyles" Target="tableStyles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59" Type="http://schemas.openxmlformats.org/officeDocument/2006/relationships/slide" Target="slides/slide55.xml"/><Relationship Id="rId103" Type="http://schemas.openxmlformats.org/officeDocument/2006/relationships/slide" Target="slides/slide99.xml"/><Relationship Id="rId108" Type="http://schemas.openxmlformats.org/officeDocument/2006/relationships/slide" Target="slides/slide104.xml"/><Relationship Id="rId124" Type="http://schemas.openxmlformats.org/officeDocument/2006/relationships/slide" Target="slides/slide120.xml"/><Relationship Id="rId129" Type="http://schemas.openxmlformats.org/officeDocument/2006/relationships/slide" Target="slides/slide125.xml"/><Relationship Id="rId54" Type="http://schemas.openxmlformats.org/officeDocument/2006/relationships/slide" Target="slides/slide50.xml"/><Relationship Id="rId70" Type="http://schemas.openxmlformats.org/officeDocument/2006/relationships/slide" Target="slides/slide66.xml"/><Relationship Id="rId75" Type="http://schemas.openxmlformats.org/officeDocument/2006/relationships/slide" Target="slides/slide71.xml"/><Relationship Id="rId91" Type="http://schemas.openxmlformats.org/officeDocument/2006/relationships/slide" Target="slides/slide87.xml"/><Relationship Id="rId96" Type="http://schemas.openxmlformats.org/officeDocument/2006/relationships/slide" Target="slides/slide92.xml"/><Relationship Id="rId140" Type="http://schemas.openxmlformats.org/officeDocument/2006/relationships/slide" Target="slides/slide136.xml"/><Relationship Id="rId145" Type="http://schemas.openxmlformats.org/officeDocument/2006/relationships/slide" Target="slides/slide141.xml"/><Relationship Id="rId161" Type="http://schemas.openxmlformats.org/officeDocument/2006/relationships/slide" Target="slides/slide157.xml"/><Relationship Id="rId166" Type="http://schemas.openxmlformats.org/officeDocument/2006/relationships/slide" Target="slides/slide16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49" Type="http://schemas.openxmlformats.org/officeDocument/2006/relationships/slide" Target="slides/slide45.xml"/><Relationship Id="rId114" Type="http://schemas.openxmlformats.org/officeDocument/2006/relationships/slide" Target="slides/slide110.xml"/><Relationship Id="rId119" Type="http://schemas.openxmlformats.org/officeDocument/2006/relationships/slide" Target="slides/slide115.xml"/><Relationship Id="rId10" Type="http://schemas.openxmlformats.org/officeDocument/2006/relationships/slide" Target="slides/slide6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52" Type="http://schemas.openxmlformats.org/officeDocument/2006/relationships/slide" Target="slides/slide48.xml"/><Relationship Id="rId60" Type="http://schemas.openxmlformats.org/officeDocument/2006/relationships/slide" Target="slides/slide56.xml"/><Relationship Id="rId65" Type="http://schemas.openxmlformats.org/officeDocument/2006/relationships/slide" Target="slides/slide61.xml"/><Relationship Id="rId73" Type="http://schemas.openxmlformats.org/officeDocument/2006/relationships/slide" Target="slides/slide69.xml"/><Relationship Id="rId78" Type="http://schemas.openxmlformats.org/officeDocument/2006/relationships/slide" Target="slides/slide74.xml"/><Relationship Id="rId81" Type="http://schemas.openxmlformats.org/officeDocument/2006/relationships/slide" Target="slides/slide77.xml"/><Relationship Id="rId86" Type="http://schemas.openxmlformats.org/officeDocument/2006/relationships/slide" Target="slides/slide82.xml"/><Relationship Id="rId94" Type="http://schemas.openxmlformats.org/officeDocument/2006/relationships/slide" Target="slides/slide90.xml"/><Relationship Id="rId99" Type="http://schemas.openxmlformats.org/officeDocument/2006/relationships/slide" Target="slides/slide95.xml"/><Relationship Id="rId101" Type="http://schemas.openxmlformats.org/officeDocument/2006/relationships/slide" Target="slides/slide97.xml"/><Relationship Id="rId122" Type="http://schemas.openxmlformats.org/officeDocument/2006/relationships/slide" Target="slides/slide118.xml"/><Relationship Id="rId130" Type="http://schemas.openxmlformats.org/officeDocument/2006/relationships/slide" Target="slides/slide126.xml"/><Relationship Id="rId135" Type="http://schemas.openxmlformats.org/officeDocument/2006/relationships/slide" Target="slides/slide131.xml"/><Relationship Id="rId143" Type="http://schemas.openxmlformats.org/officeDocument/2006/relationships/slide" Target="slides/slide139.xml"/><Relationship Id="rId148" Type="http://schemas.openxmlformats.org/officeDocument/2006/relationships/slide" Target="slides/slide144.xml"/><Relationship Id="rId151" Type="http://schemas.openxmlformats.org/officeDocument/2006/relationships/slide" Target="slides/slide147.xml"/><Relationship Id="rId156" Type="http://schemas.openxmlformats.org/officeDocument/2006/relationships/slide" Target="slides/slide152.xml"/><Relationship Id="rId164" Type="http://schemas.openxmlformats.org/officeDocument/2006/relationships/slide" Target="slides/slide160.xml"/><Relationship Id="rId169" Type="http://schemas.openxmlformats.org/officeDocument/2006/relationships/slide" Target="slides/slide16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72" Type="http://schemas.openxmlformats.org/officeDocument/2006/relationships/notesMaster" Target="notesMasters/notesMaster1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9" Type="http://schemas.openxmlformats.org/officeDocument/2006/relationships/slide" Target="slides/slide35.xml"/><Relationship Id="rId109" Type="http://schemas.openxmlformats.org/officeDocument/2006/relationships/slide" Target="slides/slide105.xml"/><Relationship Id="rId34" Type="http://schemas.openxmlformats.org/officeDocument/2006/relationships/slide" Target="slides/slide30.xml"/><Relationship Id="rId50" Type="http://schemas.openxmlformats.org/officeDocument/2006/relationships/slide" Target="slides/slide46.xml"/><Relationship Id="rId55" Type="http://schemas.openxmlformats.org/officeDocument/2006/relationships/slide" Target="slides/slide51.xml"/><Relationship Id="rId76" Type="http://schemas.openxmlformats.org/officeDocument/2006/relationships/slide" Target="slides/slide72.xml"/><Relationship Id="rId97" Type="http://schemas.openxmlformats.org/officeDocument/2006/relationships/slide" Target="slides/slide93.xml"/><Relationship Id="rId104" Type="http://schemas.openxmlformats.org/officeDocument/2006/relationships/slide" Target="slides/slide100.xml"/><Relationship Id="rId120" Type="http://schemas.openxmlformats.org/officeDocument/2006/relationships/slide" Target="slides/slide116.xml"/><Relationship Id="rId125" Type="http://schemas.openxmlformats.org/officeDocument/2006/relationships/slide" Target="slides/slide121.xml"/><Relationship Id="rId141" Type="http://schemas.openxmlformats.org/officeDocument/2006/relationships/slide" Target="slides/slide137.xml"/><Relationship Id="rId146" Type="http://schemas.openxmlformats.org/officeDocument/2006/relationships/slide" Target="slides/slide142.xml"/><Relationship Id="rId167" Type="http://schemas.openxmlformats.org/officeDocument/2006/relationships/slide" Target="slides/slide163.xml"/><Relationship Id="rId7" Type="http://schemas.openxmlformats.org/officeDocument/2006/relationships/slide" Target="slides/slide3.xml"/><Relationship Id="rId71" Type="http://schemas.openxmlformats.org/officeDocument/2006/relationships/slide" Target="slides/slide67.xml"/><Relationship Id="rId92" Type="http://schemas.openxmlformats.org/officeDocument/2006/relationships/slide" Target="slides/slide88.xml"/><Relationship Id="rId162" Type="http://schemas.openxmlformats.org/officeDocument/2006/relationships/slide" Target="slides/slide158.xml"/><Relationship Id="rId2" Type="http://schemas.openxmlformats.org/officeDocument/2006/relationships/customXml" Target="../customXml/item2.xml"/><Relationship Id="rId29" Type="http://schemas.openxmlformats.org/officeDocument/2006/relationships/slide" Target="slides/slide25.xml"/><Relationship Id="rId24" Type="http://schemas.openxmlformats.org/officeDocument/2006/relationships/slide" Target="slides/slide20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66" Type="http://schemas.openxmlformats.org/officeDocument/2006/relationships/slide" Target="slides/slide62.xml"/><Relationship Id="rId87" Type="http://schemas.openxmlformats.org/officeDocument/2006/relationships/slide" Target="slides/slide83.xml"/><Relationship Id="rId110" Type="http://schemas.openxmlformats.org/officeDocument/2006/relationships/slide" Target="slides/slide106.xml"/><Relationship Id="rId115" Type="http://schemas.openxmlformats.org/officeDocument/2006/relationships/slide" Target="slides/slide111.xml"/><Relationship Id="rId131" Type="http://schemas.openxmlformats.org/officeDocument/2006/relationships/slide" Target="slides/slide127.xml"/><Relationship Id="rId136" Type="http://schemas.openxmlformats.org/officeDocument/2006/relationships/slide" Target="slides/slide132.xml"/><Relationship Id="rId157" Type="http://schemas.openxmlformats.org/officeDocument/2006/relationships/slide" Target="slides/slide153.xml"/><Relationship Id="rId61" Type="http://schemas.openxmlformats.org/officeDocument/2006/relationships/slide" Target="slides/slide57.xml"/><Relationship Id="rId82" Type="http://schemas.openxmlformats.org/officeDocument/2006/relationships/slide" Target="slides/slide78.xml"/><Relationship Id="rId152" Type="http://schemas.openxmlformats.org/officeDocument/2006/relationships/slide" Target="slides/slide148.xml"/><Relationship Id="rId173" Type="http://schemas.openxmlformats.org/officeDocument/2006/relationships/presProps" Target="presProps.xml"/><Relationship Id="rId19" Type="http://schemas.openxmlformats.org/officeDocument/2006/relationships/slide" Target="slides/slide15.xml"/><Relationship Id="rId14" Type="http://schemas.openxmlformats.org/officeDocument/2006/relationships/slide" Target="slides/slide10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56" Type="http://schemas.openxmlformats.org/officeDocument/2006/relationships/slide" Target="slides/slide52.xml"/><Relationship Id="rId77" Type="http://schemas.openxmlformats.org/officeDocument/2006/relationships/slide" Target="slides/slide73.xml"/><Relationship Id="rId100" Type="http://schemas.openxmlformats.org/officeDocument/2006/relationships/slide" Target="slides/slide96.xml"/><Relationship Id="rId105" Type="http://schemas.openxmlformats.org/officeDocument/2006/relationships/slide" Target="slides/slide101.xml"/><Relationship Id="rId126" Type="http://schemas.openxmlformats.org/officeDocument/2006/relationships/slide" Target="slides/slide122.xml"/><Relationship Id="rId147" Type="http://schemas.openxmlformats.org/officeDocument/2006/relationships/slide" Target="slides/slide143.xml"/><Relationship Id="rId168" Type="http://schemas.openxmlformats.org/officeDocument/2006/relationships/slide" Target="slides/slide164.xml"/><Relationship Id="rId8" Type="http://schemas.openxmlformats.org/officeDocument/2006/relationships/slide" Target="slides/slide4.xml"/><Relationship Id="rId51" Type="http://schemas.openxmlformats.org/officeDocument/2006/relationships/slide" Target="slides/slide47.xml"/><Relationship Id="rId72" Type="http://schemas.openxmlformats.org/officeDocument/2006/relationships/slide" Target="slides/slide68.xml"/><Relationship Id="rId93" Type="http://schemas.openxmlformats.org/officeDocument/2006/relationships/slide" Target="slides/slide89.xml"/><Relationship Id="rId98" Type="http://schemas.openxmlformats.org/officeDocument/2006/relationships/slide" Target="slides/slide94.xml"/><Relationship Id="rId121" Type="http://schemas.openxmlformats.org/officeDocument/2006/relationships/slide" Target="slides/slide117.xml"/><Relationship Id="rId142" Type="http://schemas.openxmlformats.org/officeDocument/2006/relationships/slide" Target="slides/slide138.xml"/><Relationship Id="rId163" Type="http://schemas.openxmlformats.org/officeDocument/2006/relationships/slide" Target="slides/slide159.xml"/><Relationship Id="rId3" Type="http://schemas.openxmlformats.org/officeDocument/2006/relationships/customXml" Target="../customXml/item3.xml"/><Relationship Id="rId25" Type="http://schemas.openxmlformats.org/officeDocument/2006/relationships/slide" Target="slides/slide21.xml"/><Relationship Id="rId46" Type="http://schemas.openxmlformats.org/officeDocument/2006/relationships/slide" Target="slides/slide42.xml"/><Relationship Id="rId67" Type="http://schemas.openxmlformats.org/officeDocument/2006/relationships/slide" Target="slides/slide63.xml"/><Relationship Id="rId116" Type="http://schemas.openxmlformats.org/officeDocument/2006/relationships/slide" Target="slides/slide112.xml"/><Relationship Id="rId137" Type="http://schemas.openxmlformats.org/officeDocument/2006/relationships/slide" Target="slides/slide133.xml"/><Relationship Id="rId158" Type="http://schemas.openxmlformats.org/officeDocument/2006/relationships/slide" Target="slides/slide154.xml"/><Relationship Id="rId20" Type="http://schemas.openxmlformats.org/officeDocument/2006/relationships/slide" Target="slides/slide16.xml"/><Relationship Id="rId41" Type="http://schemas.openxmlformats.org/officeDocument/2006/relationships/slide" Target="slides/slide37.xml"/><Relationship Id="rId62" Type="http://schemas.openxmlformats.org/officeDocument/2006/relationships/slide" Target="slides/slide58.xml"/><Relationship Id="rId83" Type="http://schemas.openxmlformats.org/officeDocument/2006/relationships/slide" Target="slides/slide79.xml"/><Relationship Id="rId88" Type="http://schemas.openxmlformats.org/officeDocument/2006/relationships/slide" Target="slides/slide84.xml"/><Relationship Id="rId111" Type="http://schemas.openxmlformats.org/officeDocument/2006/relationships/slide" Target="slides/slide107.xml"/><Relationship Id="rId132" Type="http://schemas.openxmlformats.org/officeDocument/2006/relationships/slide" Target="slides/slide128.xml"/><Relationship Id="rId153" Type="http://schemas.openxmlformats.org/officeDocument/2006/relationships/slide" Target="slides/slide149.xml"/><Relationship Id="rId174" Type="http://schemas.openxmlformats.org/officeDocument/2006/relationships/viewProps" Target="viewProps.xml"/><Relationship Id="rId15" Type="http://schemas.openxmlformats.org/officeDocument/2006/relationships/slide" Target="slides/slide11.xml"/><Relationship Id="rId36" Type="http://schemas.openxmlformats.org/officeDocument/2006/relationships/slide" Target="slides/slide32.xml"/><Relationship Id="rId57" Type="http://schemas.openxmlformats.org/officeDocument/2006/relationships/slide" Target="slides/slide53.xml"/><Relationship Id="rId106" Type="http://schemas.openxmlformats.org/officeDocument/2006/relationships/slide" Target="slides/slide102.xml"/><Relationship Id="rId127" Type="http://schemas.openxmlformats.org/officeDocument/2006/relationships/slide" Target="slides/slide12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GB"/>
          </a:p>
        </p:txBody>
      </p:sp>
      <p:sp>
        <p:nvSpPr>
          <p:cNvPr id="4915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GB"/>
          </a:p>
        </p:txBody>
      </p:sp>
      <p:sp>
        <p:nvSpPr>
          <p:cNvPr id="49156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4915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Cliquez pour modifier les styles du texte du masque</a:t>
            </a:r>
          </a:p>
          <a:p>
            <a:pPr lvl="1"/>
            <a:r>
              <a:rPr lang="en-GB" smtClean="0"/>
              <a:t>Deuxième niveau</a:t>
            </a:r>
          </a:p>
          <a:p>
            <a:pPr lvl="2"/>
            <a:r>
              <a:rPr lang="en-GB" smtClean="0"/>
              <a:t>Troisième niveau</a:t>
            </a:r>
          </a:p>
          <a:p>
            <a:pPr lvl="3"/>
            <a:r>
              <a:rPr lang="en-GB" smtClean="0"/>
              <a:t>Quatrième niveau</a:t>
            </a:r>
          </a:p>
          <a:p>
            <a:pPr lvl="4"/>
            <a:r>
              <a:rPr lang="en-GB" smtClean="0"/>
              <a:t>Cinquième niveau</a:t>
            </a:r>
          </a:p>
        </p:txBody>
      </p:sp>
      <p:sp>
        <p:nvSpPr>
          <p:cNvPr id="4915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GB"/>
          </a:p>
        </p:txBody>
      </p:sp>
      <p:sp>
        <p:nvSpPr>
          <p:cNvPr id="4915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9B9B4BAF-8BE9-428B-BF66-5186233888DE}" type="slidenum">
              <a:rPr lang="ar-SA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r" rtl="1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r" rtl="1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r" rtl="1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r" rtl="1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r" rtl="1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F172A2E-7178-4753-937D-942E9C20D95D}" type="slidenum">
              <a:rPr lang="ar-SA"/>
              <a:pPr/>
              <a:t>10</a:t>
            </a:fld>
            <a:endParaRPr lang="en-GB"/>
          </a:p>
        </p:txBody>
      </p:sp>
      <p:sp>
        <p:nvSpPr>
          <p:cNvPr id="5222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022FA89-4397-4E10-8FE0-CB5D6B3E6982}" type="slidenum">
              <a:rPr lang="ar-SA"/>
              <a:pPr/>
              <a:t>12</a:t>
            </a:fld>
            <a:endParaRPr lang="en-GB"/>
          </a:p>
        </p:txBody>
      </p:sp>
      <p:sp>
        <p:nvSpPr>
          <p:cNvPr id="5427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A3FD5B7-CA9A-4FC8-BEAE-D0A4739A407C}" type="slidenum">
              <a:rPr lang="ar-SA"/>
              <a:pPr/>
              <a:t>109</a:t>
            </a:fld>
            <a:endParaRPr lang="en-GB"/>
          </a:p>
        </p:txBody>
      </p:sp>
      <p:sp>
        <p:nvSpPr>
          <p:cNvPr id="7782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78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</p:spPr>
        <p:txBody>
          <a:bodyPr lIns="89730" tIns="44865" rIns="89730" bIns="44865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9103C52-DE66-4A56-83F1-E4D4C0200AA0}" type="slidenum">
              <a:rPr lang="ar-SA"/>
              <a:pPr/>
              <a:t>164</a:t>
            </a:fld>
            <a:endParaRPr lang="en-GB"/>
          </a:p>
        </p:txBody>
      </p:sp>
      <p:sp>
        <p:nvSpPr>
          <p:cNvPr id="5017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835C9BC-B4DD-43AA-A1AD-7EA6D83D7A3C}" type="slidenum">
              <a:rPr lang="ar-SA"/>
              <a:pPr/>
              <a:t>166</a:t>
            </a:fld>
            <a:endParaRPr lang="en-GB"/>
          </a:p>
        </p:txBody>
      </p:sp>
      <p:sp>
        <p:nvSpPr>
          <p:cNvPr id="6041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04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8114" name="Group 2"/>
          <p:cNvGrpSpPr>
            <a:grpSpLocks/>
          </p:cNvGrpSpPr>
          <p:nvPr/>
        </p:nvGrpSpPr>
        <p:grpSpPr bwMode="auto">
          <a:xfrm>
            <a:off x="0" y="2438400"/>
            <a:ext cx="9009063" cy="1052513"/>
            <a:chOff x="0" y="1536"/>
            <a:chExt cx="5675" cy="663"/>
          </a:xfrm>
        </p:grpSpPr>
        <p:grpSp>
          <p:nvGrpSpPr>
            <p:cNvPr id="218115" name="Group 3"/>
            <p:cNvGrpSpPr>
              <a:grpSpLocks/>
            </p:cNvGrpSpPr>
            <p:nvPr/>
          </p:nvGrpSpPr>
          <p:grpSpPr bwMode="auto">
            <a:xfrm>
              <a:off x="183" y="1604"/>
              <a:ext cx="448" cy="299"/>
              <a:chOff x="720" y="336"/>
              <a:chExt cx="624" cy="432"/>
            </a:xfrm>
          </p:grpSpPr>
          <p:sp>
            <p:nvSpPr>
              <p:cNvPr id="218116" name="Rectangle 4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18117" name="Rectangle 5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218118" name="Group 6"/>
            <p:cNvGrpSpPr>
              <a:grpSpLocks/>
            </p:cNvGrpSpPr>
            <p:nvPr/>
          </p:nvGrpSpPr>
          <p:grpSpPr bwMode="auto">
            <a:xfrm>
              <a:off x="261" y="1870"/>
              <a:ext cx="465" cy="299"/>
              <a:chOff x="912" y="2640"/>
              <a:chExt cx="672" cy="432"/>
            </a:xfrm>
          </p:grpSpPr>
          <p:sp>
            <p:nvSpPr>
              <p:cNvPr id="218119" name="Rectangle 7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18120" name="Rectangle 8"/>
              <p:cNvSpPr>
                <a:spLocks noChangeArrowheads="1"/>
              </p:cNvSpPr>
              <p:nvPr/>
            </p:nvSpPr>
            <p:spPr bwMode="auto"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218121" name="Rectangle 9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8122" name="Rectangle 10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8123" name="Rectangle 11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218124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990600" y="1676400"/>
            <a:ext cx="7772400" cy="1462088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18125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218126" name="Rectangle 14"/>
          <p:cNvSpPr>
            <a:spLocks noGrp="1" noChangeArrowheads="1"/>
          </p:cNvSpPr>
          <p:nvPr>
            <p:ph type="dt" sz="half" idx="2"/>
          </p:nvPr>
        </p:nvSpPr>
        <p:spPr>
          <a:xfrm>
            <a:off x="9906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218127" name="Rectangle 15"/>
          <p:cNvSpPr>
            <a:spLocks noGrp="1" noChangeArrowheads="1"/>
          </p:cNvSpPr>
          <p:nvPr>
            <p:ph type="ftr" sz="quarter" idx="3"/>
          </p:nvPr>
        </p:nvSpPr>
        <p:spPr>
          <a:xfrm>
            <a:off x="3429000" y="6248400"/>
            <a:ext cx="28956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218128" name="Rectangle 1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724D0E3D-BC44-4B69-9952-11819D29D9AE}" type="slidenum">
              <a:rPr lang="ar-SA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A3797EF-972B-428E-9079-6860EBC1FD71}" type="slidenum">
              <a:rPr lang="ar-SA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04050" y="214313"/>
            <a:ext cx="1951038" cy="5918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0938" y="214313"/>
            <a:ext cx="5700712" cy="5918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3986151-6E02-45BF-B47C-6E448E3705F5}" type="slidenum">
              <a:rPr lang="ar-SA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0938" y="214313"/>
            <a:ext cx="7793037" cy="146208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162050" y="6243638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576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042150" y="6243638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0EDD1636-4079-44D7-BA5B-7C563AC726BD}" type="slidenum">
              <a:rPr lang="ar-SA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BDDC900-D571-4A9D-ADC1-2DD6CD55ECC0}" type="slidenum">
              <a:rPr lang="ar-SA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3BF43CB-CAC6-478C-A06A-B65122F575E4}" type="slidenum">
              <a:rPr lang="ar-SA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8B4CE2B-991B-4C97-9614-3DC6685390D2}" type="slidenum">
              <a:rPr lang="ar-SA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604306A-D372-4FF6-BFD1-48EF9B99DF87}" type="slidenum">
              <a:rPr lang="ar-SA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BAC6CCD-7A6D-4338-A009-7415E44E497B}" type="slidenum">
              <a:rPr lang="ar-SA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ED309F7-C1B8-4F17-BE4B-635C464E1849}" type="slidenum">
              <a:rPr lang="ar-SA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DDC5CBB-5F2D-4120-9A49-E6828C38F389}" type="slidenum">
              <a:rPr lang="ar-SA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8E16CA-9685-4B2D-992C-6394E2E56505}" type="slidenum">
              <a:rPr lang="ar-SA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090" name="Rectangle 2"/>
          <p:cNvSpPr>
            <a:spLocks noChangeArrowheads="1"/>
          </p:cNvSpPr>
          <p:nvPr/>
        </p:nvSpPr>
        <p:spPr bwMode="ltGray">
          <a:xfrm>
            <a:off x="417513" y="1098550"/>
            <a:ext cx="438150" cy="474663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kumimoji="1" lang="en-US" sz="2400">
              <a:latin typeface="Tahoma" pitchFamily="34" charset="0"/>
            </a:endParaRPr>
          </a:p>
        </p:txBody>
      </p:sp>
      <p:sp>
        <p:nvSpPr>
          <p:cNvPr id="217091" name="Rectangle 3"/>
          <p:cNvSpPr>
            <a:spLocks noChangeArrowheads="1"/>
          </p:cNvSpPr>
          <p:nvPr/>
        </p:nvSpPr>
        <p:spPr bwMode="ltGray">
          <a:xfrm>
            <a:off x="800100" y="1098550"/>
            <a:ext cx="328613" cy="474663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kumimoji="1" lang="en-US" sz="2400">
              <a:latin typeface="Tahoma" pitchFamily="34" charset="0"/>
            </a:endParaRPr>
          </a:p>
        </p:txBody>
      </p:sp>
      <p:sp>
        <p:nvSpPr>
          <p:cNvPr id="217092" name="Rectangle 4"/>
          <p:cNvSpPr>
            <a:spLocks noChangeArrowheads="1"/>
          </p:cNvSpPr>
          <p:nvPr/>
        </p:nvSpPr>
        <p:spPr bwMode="ltGray">
          <a:xfrm>
            <a:off x="541338" y="1520825"/>
            <a:ext cx="422275" cy="474663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kumimoji="1" lang="en-US" sz="2400">
              <a:latin typeface="Tahoma" pitchFamily="34" charset="0"/>
            </a:endParaRPr>
          </a:p>
        </p:txBody>
      </p:sp>
      <p:sp>
        <p:nvSpPr>
          <p:cNvPr id="217093" name="Rectangle 5"/>
          <p:cNvSpPr>
            <a:spLocks noChangeArrowheads="1"/>
          </p:cNvSpPr>
          <p:nvPr/>
        </p:nvSpPr>
        <p:spPr bwMode="ltGray">
          <a:xfrm>
            <a:off x="911225" y="1520825"/>
            <a:ext cx="368300" cy="474663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kumimoji="1" lang="en-US" sz="2400">
              <a:latin typeface="Tahoma" pitchFamily="34" charset="0"/>
            </a:endParaRPr>
          </a:p>
        </p:txBody>
      </p:sp>
      <p:sp>
        <p:nvSpPr>
          <p:cNvPr id="217094" name="Rectangle 6"/>
          <p:cNvSpPr>
            <a:spLocks noChangeArrowheads="1"/>
          </p:cNvSpPr>
          <p:nvPr/>
        </p:nvSpPr>
        <p:spPr bwMode="ltGray">
          <a:xfrm>
            <a:off x="127000" y="1447800"/>
            <a:ext cx="560388" cy="42227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kumimoji="1" lang="en-US" sz="2400">
              <a:latin typeface="Tahoma" pitchFamily="34" charset="0"/>
            </a:endParaRPr>
          </a:p>
        </p:txBody>
      </p:sp>
      <p:sp>
        <p:nvSpPr>
          <p:cNvPr id="217095" name="Rectangle 7"/>
          <p:cNvSpPr>
            <a:spLocks noChangeArrowheads="1"/>
          </p:cNvSpPr>
          <p:nvPr/>
        </p:nvSpPr>
        <p:spPr bwMode="gray">
          <a:xfrm>
            <a:off x="762000" y="990600"/>
            <a:ext cx="31750" cy="1052513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kumimoji="1" lang="en-US" sz="2400">
              <a:latin typeface="Tahoma" pitchFamily="34" charset="0"/>
            </a:endParaRPr>
          </a:p>
        </p:txBody>
      </p:sp>
      <p:sp>
        <p:nvSpPr>
          <p:cNvPr id="217096" name="Rectangle 8"/>
          <p:cNvSpPr>
            <a:spLocks noChangeArrowheads="1"/>
          </p:cNvSpPr>
          <p:nvPr/>
        </p:nvSpPr>
        <p:spPr bwMode="gray">
          <a:xfrm>
            <a:off x="442913" y="1781175"/>
            <a:ext cx="8226425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kumimoji="1" lang="en-US" sz="2400">
              <a:latin typeface="Tahoma" pitchFamily="34" charset="0"/>
            </a:endParaRPr>
          </a:p>
        </p:txBody>
      </p:sp>
      <p:sp>
        <p:nvSpPr>
          <p:cNvPr id="217097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150938" y="214313"/>
            <a:ext cx="7793037" cy="1462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17098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2688" y="2017713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17099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62050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217100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657600" y="62436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217101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42150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fld id="{993F1781-47DC-478A-8F56-17338011B438}" type="slidenum">
              <a:rPr lang="ar-SA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</p:sldLayoutIdLst>
  <p:txStyles>
    <p:titleStyle>
      <a:lvl1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ima.cs.berkeley.edu/" TargetMode="External"/><Relationship Id="rId2" Type="http://schemas.openxmlformats.org/officeDocument/2006/relationships/hyperlink" Target="http://faculty.ksu.edu.sa/YAlohali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0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0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0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0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6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1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1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2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9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Constraint Satisfaction Problems</a:t>
            </a:r>
            <a:endParaRPr lang="en-GB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581400"/>
            <a:ext cx="6400800" cy="1752600"/>
          </a:xfrm>
        </p:spPr>
        <p:txBody>
          <a:bodyPr/>
          <a:lstStyle/>
          <a:p>
            <a:pPr>
              <a:lnSpc>
                <a:spcPct val="80000"/>
              </a:lnSpc>
            </a:pPr>
            <a:endParaRPr lang="en-US" sz="2400" dirty="0">
              <a:cs typeface="Tahoma" pitchFamily="34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en-US" sz="2800" dirty="0" smtClean="0">
                <a:cs typeface="Tahoma" pitchFamily="34" charset="0"/>
              </a:rPr>
              <a:t>University of Berkeley, USA</a:t>
            </a:r>
            <a:endParaRPr lang="en-US" sz="2800" dirty="0" smtClean="0">
              <a:cs typeface="Tahoma" pitchFamily="34" charset="0"/>
              <a:hlinkClick r:id="rId2"/>
            </a:endParaRPr>
          </a:p>
          <a:p>
            <a:pPr eaLnBrk="1" hangingPunct="1">
              <a:lnSpc>
                <a:spcPct val="80000"/>
              </a:lnSpc>
            </a:pPr>
            <a:endParaRPr lang="en-US" sz="2400" dirty="0" smtClean="0">
              <a:cs typeface="Tahoma" pitchFamily="34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en-US" sz="1800" smtClean="0">
                <a:cs typeface="Tahoma" pitchFamily="34" charset="0"/>
                <a:hlinkClick r:id="rId3"/>
              </a:rPr>
              <a:t>http://www.aima.cs.berkeley.edu</a:t>
            </a:r>
            <a:r>
              <a:rPr lang="en-US" sz="1800" smtClean="0">
                <a:cs typeface="Tahoma" pitchFamily="34" charset="0"/>
              </a:rPr>
              <a:t> </a:t>
            </a:r>
            <a:endParaRPr lang="en-GB" sz="1800" dirty="0" smtClean="0">
              <a:cs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>
          <a:xfrm>
            <a:off x="1150938" y="304800"/>
            <a:ext cx="7793037" cy="762000"/>
          </a:xfrm>
        </p:spPr>
        <p:txBody>
          <a:bodyPr/>
          <a:lstStyle/>
          <a:p>
            <a:r>
              <a:rPr lang="en-US" sz="3200"/>
              <a:t>Standard search formulation</a:t>
            </a:r>
          </a:p>
        </p:txBody>
      </p:sp>
      <p:pic>
        <p:nvPicPr>
          <p:cNvPr id="51203" name="Picture 3" descr="australia-csp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915150" y="1136650"/>
            <a:ext cx="2228850" cy="1911350"/>
          </a:xfrm>
          <a:prstGeom prst="rect">
            <a:avLst/>
          </a:prstGeom>
          <a:noFill/>
        </p:spPr>
      </p:pic>
      <p:sp>
        <p:nvSpPr>
          <p:cNvPr id="51204" name="Text Box 4"/>
          <p:cNvSpPr txBox="1">
            <a:spLocks noChangeArrowheads="1"/>
          </p:cNvSpPr>
          <p:nvPr/>
        </p:nvSpPr>
        <p:spPr bwMode="auto">
          <a:xfrm>
            <a:off x="441325" y="1292225"/>
            <a:ext cx="7772400" cy="2289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 eaLnBrk="0" hangingPunct="0"/>
            <a:r>
              <a:rPr lang="en-US">
                <a:latin typeface="Tahoma" pitchFamily="34" charset="0"/>
              </a:rPr>
              <a:t>Let’s try the standard search formulation.</a:t>
            </a:r>
          </a:p>
          <a:p>
            <a:pPr marL="342900" indent="-342900" eaLnBrk="0" hangingPunct="0"/>
            <a:endParaRPr lang="en-US">
              <a:latin typeface="Tahoma" pitchFamily="34" charset="0"/>
            </a:endParaRPr>
          </a:p>
          <a:p>
            <a:pPr marL="342900" indent="-342900" eaLnBrk="0" hangingPunct="0"/>
            <a:r>
              <a:rPr lang="en-US">
                <a:latin typeface="Tahoma" pitchFamily="34" charset="0"/>
              </a:rPr>
              <a:t>We need:</a:t>
            </a:r>
          </a:p>
          <a:p>
            <a:pPr marL="342900" indent="-342900" eaLnBrk="0" hangingPunct="0">
              <a:buFontTx/>
              <a:buChar char="•"/>
            </a:pPr>
            <a:r>
              <a:rPr lang="en-US">
                <a:solidFill>
                  <a:srgbClr val="0000FF"/>
                </a:solidFill>
                <a:latin typeface="Tahoma" pitchFamily="34" charset="0"/>
              </a:rPr>
              <a:t> Initial state: none of the variables has a value (color)</a:t>
            </a:r>
          </a:p>
          <a:p>
            <a:pPr marL="342900" indent="-342900" eaLnBrk="0" hangingPunct="0">
              <a:buFontTx/>
              <a:buChar char="•"/>
            </a:pPr>
            <a:r>
              <a:rPr lang="en-US">
                <a:solidFill>
                  <a:srgbClr val="FF0000"/>
                </a:solidFill>
                <a:latin typeface="Tahoma" pitchFamily="34" charset="0"/>
              </a:rPr>
              <a:t> Successor state: one of the variables without a value will get some value.</a:t>
            </a:r>
          </a:p>
          <a:p>
            <a:pPr marL="342900" indent="-342900" eaLnBrk="0" hangingPunct="0">
              <a:buFontTx/>
              <a:buChar char="•"/>
            </a:pPr>
            <a:r>
              <a:rPr lang="en-US">
                <a:solidFill>
                  <a:srgbClr val="008000"/>
                </a:solidFill>
                <a:latin typeface="Tahoma" pitchFamily="34" charset="0"/>
              </a:rPr>
              <a:t> Goal: all variables have a value and none of the constraints is violated.</a:t>
            </a:r>
          </a:p>
          <a:p>
            <a:pPr marL="342900" indent="-342900" eaLnBrk="0" hangingPunct="0">
              <a:buFontTx/>
              <a:buChar char="•"/>
            </a:pPr>
            <a:endParaRPr lang="en-US"/>
          </a:p>
        </p:txBody>
      </p:sp>
      <p:sp>
        <p:nvSpPr>
          <p:cNvPr id="51205" name="Text Box 5"/>
          <p:cNvSpPr txBox="1">
            <a:spLocks noChangeArrowheads="1"/>
          </p:cNvSpPr>
          <p:nvPr/>
        </p:nvSpPr>
        <p:spPr bwMode="auto">
          <a:xfrm>
            <a:off x="6765925" y="6127750"/>
            <a:ext cx="92551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latin typeface="Tahoma" pitchFamily="34" charset="0"/>
              </a:rPr>
              <a:t>N! x D</a:t>
            </a:r>
            <a:r>
              <a:rPr lang="en-US" baseline="30000">
                <a:latin typeface="Tahoma" pitchFamily="34" charset="0"/>
              </a:rPr>
              <a:t>N</a:t>
            </a:r>
          </a:p>
        </p:txBody>
      </p:sp>
      <p:sp>
        <p:nvSpPr>
          <p:cNvPr id="51206" name="Line 6"/>
          <p:cNvSpPr>
            <a:spLocks noChangeShapeType="1"/>
          </p:cNvSpPr>
          <p:nvPr/>
        </p:nvSpPr>
        <p:spPr bwMode="auto">
          <a:xfrm>
            <a:off x="990600" y="3505200"/>
            <a:ext cx="0" cy="3048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1207" name="Text Box 7"/>
          <p:cNvSpPr txBox="1">
            <a:spLocks noChangeArrowheads="1"/>
          </p:cNvSpPr>
          <p:nvPr/>
        </p:nvSpPr>
        <p:spPr bwMode="auto">
          <a:xfrm>
            <a:off x="0" y="4191000"/>
            <a:ext cx="10001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latin typeface="Tahoma" pitchFamily="34" charset="0"/>
              </a:rPr>
              <a:t>N layers</a:t>
            </a:r>
          </a:p>
        </p:txBody>
      </p:sp>
      <p:grpSp>
        <p:nvGrpSpPr>
          <p:cNvPr id="51208" name="Group 8"/>
          <p:cNvGrpSpPr>
            <a:grpSpLocks/>
          </p:cNvGrpSpPr>
          <p:nvPr/>
        </p:nvGrpSpPr>
        <p:grpSpPr bwMode="auto">
          <a:xfrm>
            <a:off x="1143000" y="3352800"/>
            <a:ext cx="7508875" cy="2425700"/>
            <a:chOff x="720" y="2112"/>
            <a:chExt cx="4730" cy="1528"/>
          </a:xfrm>
        </p:grpSpPr>
        <p:sp>
          <p:nvSpPr>
            <p:cNvPr id="51209" name="Oval 9"/>
            <p:cNvSpPr>
              <a:spLocks noChangeArrowheads="1"/>
            </p:cNvSpPr>
            <p:nvPr/>
          </p:nvSpPr>
          <p:spPr bwMode="auto">
            <a:xfrm>
              <a:off x="2400" y="2112"/>
              <a:ext cx="144" cy="144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210" name="Oval 10"/>
            <p:cNvSpPr>
              <a:spLocks noChangeArrowheads="1"/>
            </p:cNvSpPr>
            <p:nvPr/>
          </p:nvSpPr>
          <p:spPr bwMode="auto">
            <a:xfrm>
              <a:off x="1680" y="2592"/>
              <a:ext cx="144" cy="144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211" name="Oval 11"/>
            <p:cNvSpPr>
              <a:spLocks noChangeArrowheads="1"/>
            </p:cNvSpPr>
            <p:nvPr/>
          </p:nvSpPr>
          <p:spPr bwMode="auto">
            <a:xfrm>
              <a:off x="1344" y="2592"/>
              <a:ext cx="144" cy="144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212" name="Oval 12"/>
            <p:cNvSpPr>
              <a:spLocks noChangeArrowheads="1"/>
            </p:cNvSpPr>
            <p:nvPr/>
          </p:nvSpPr>
          <p:spPr bwMode="auto">
            <a:xfrm>
              <a:off x="2016" y="2592"/>
              <a:ext cx="144" cy="144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213" name="Oval 13"/>
            <p:cNvSpPr>
              <a:spLocks noChangeArrowheads="1"/>
            </p:cNvSpPr>
            <p:nvPr/>
          </p:nvSpPr>
          <p:spPr bwMode="auto">
            <a:xfrm>
              <a:off x="2304" y="2592"/>
              <a:ext cx="144" cy="144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214" name="Oval 14"/>
            <p:cNvSpPr>
              <a:spLocks noChangeArrowheads="1"/>
            </p:cNvSpPr>
            <p:nvPr/>
          </p:nvSpPr>
          <p:spPr bwMode="auto">
            <a:xfrm>
              <a:off x="3840" y="2592"/>
              <a:ext cx="144" cy="144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prstDash val="sysDot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215" name="Line 15"/>
            <p:cNvSpPr>
              <a:spLocks noChangeShapeType="1"/>
            </p:cNvSpPr>
            <p:nvPr/>
          </p:nvSpPr>
          <p:spPr bwMode="auto">
            <a:xfrm>
              <a:off x="2736" y="2688"/>
              <a:ext cx="720" cy="0"/>
            </a:xfrm>
            <a:prstGeom prst="line">
              <a:avLst/>
            </a:prstGeom>
            <a:noFill/>
            <a:ln w="28575" cap="rnd">
              <a:solidFill>
                <a:schemeClr val="tx1"/>
              </a:solidFill>
              <a:prstDash val="sysDot"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51216" name="Text Box 16"/>
            <p:cNvSpPr txBox="1">
              <a:spLocks noChangeArrowheads="1"/>
            </p:cNvSpPr>
            <p:nvPr/>
          </p:nvSpPr>
          <p:spPr bwMode="auto">
            <a:xfrm>
              <a:off x="1584" y="2784"/>
              <a:ext cx="332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>
                  <a:solidFill>
                    <a:srgbClr val="FF0000"/>
                  </a:solidFill>
                  <a:latin typeface="Tahoma" pitchFamily="34" charset="0"/>
                </a:rPr>
                <a:t>WA</a:t>
              </a:r>
            </a:p>
          </p:txBody>
        </p:sp>
        <p:sp>
          <p:nvSpPr>
            <p:cNvPr id="51217" name="Text Box 17"/>
            <p:cNvSpPr txBox="1">
              <a:spLocks noChangeArrowheads="1"/>
            </p:cNvSpPr>
            <p:nvPr/>
          </p:nvSpPr>
          <p:spPr bwMode="auto">
            <a:xfrm>
              <a:off x="2208" y="2784"/>
              <a:ext cx="296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>
                  <a:solidFill>
                    <a:srgbClr val="0000FF"/>
                  </a:solidFill>
                  <a:latin typeface="Tahoma" pitchFamily="34" charset="0"/>
                </a:rPr>
                <a:t>NT</a:t>
              </a:r>
            </a:p>
          </p:txBody>
        </p:sp>
        <p:sp>
          <p:nvSpPr>
            <p:cNvPr id="51218" name="Text Box 18"/>
            <p:cNvSpPr txBox="1">
              <a:spLocks noChangeArrowheads="1"/>
            </p:cNvSpPr>
            <p:nvPr/>
          </p:nvSpPr>
          <p:spPr bwMode="auto">
            <a:xfrm>
              <a:off x="3792" y="2784"/>
              <a:ext cx="200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>
                  <a:solidFill>
                    <a:srgbClr val="00CC00"/>
                  </a:solidFill>
                  <a:latin typeface="Tahoma" pitchFamily="34" charset="0"/>
                </a:rPr>
                <a:t>T</a:t>
              </a:r>
            </a:p>
          </p:txBody>
        </p:sp>
        <p:sp>
          <p:nvSpPr>
            <p:cNvPr id="51219" name="Text Box 19"/>
            <p:cNvSpPr txBox="1">
              <a:spLocks noChangeArrowheads="1"/>
            </p:cNvSpPr>
            <p:nvPr/>
          </p:nvSpPr>
          <p:spPr bwMode="auto">
            <a:xfrm>
              <a:off x="1200" y="2784"/>
              <a:ext cx="332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>
                  <a:solidFill>
                    <a:srgbClr val="0000FF"/>
                  </a:solidFill>
                  <a:latin typeface="Tahoma" pitchFamily="34" charset="0"/>
                </a:rPr>
                <a:t>WA</a:t>
              </a:r>
            </a:p>
          </p:txBody>
        </p:sp>
        <p:sp>
          <p:nvSpPr>
            <p:cNvPr id="51220" name="Text Box 20"/>
            <p:cNvSpPr txBox="1">
              <a:spLocks noChangeArrowheads="1"/>
            </p:cNvSpPr>
            <p:nvPr/>
          </p:nvSpPr>
          <p:spPr bwMode="auto">
            <a:xfrm>
              <a:off x="1920" y="2784"/>
              <a:ext cx="332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>
                  <a:solidFill>
                    <a:srgbClr val="00CC00"/>
                  </a:solidFill>
                  <a:latin typeface="Tahoma" pitchFamily="34" charset="0"/>
                </a:rPr>
                <a:t>WA</a:t>
              </a:r>
            </a:p>
          </p:txBody>
        </p:sp>
        <p:sp>
          <p:nvSpPr>
            <p:cNvPr id="51221" name="Line 21"/>
            <p:cNvSpPr>
              <a:spLocks noChangeShapeType="1"/>
            </p:cNvSpPr>
            <p:nvPr/>
          </p:nvSpPr>
          <p:spPr bwMode="auto">
            <a:xfrm flipH="1">
              <a:off x="1440" y="2208"/>
              <a:ext cx="960" cy="38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51222" name="Line 22"/>
            <p:cNvSpPr>
              <a:spLocks noChangeShapeType="1"/>
            </p:cNvSpPr>
            <p:nvPr/>
          </p:nvSpPr>
          <p:spPr bwMode="auto">
            <a:xfrm flipH="1">
              <a:off x="1776" y="2208"/>
              <a:ext cx="672" cy="38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51223" name="Line 23"/>
            <p:cNvSpPr>
              <a:spLocks noChangeShapeType="1"/>
            </p:cNvSpPr>
            <p:nvPr/>
          </p:nvSpPr>
          <p:spPr bwMode="auto">
            <a:xfrm flipH="1">
              <a:off x="2112" y="2208"/>
              <a:ext cx="336" cy="38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51224" name="Line 24"/>
            <p:cNvSpPr>
              <a:spLocks noChangeShapeType="1"/>
            </p:cNvSpPr>
            <p:nvPr/>
          </p:nvSpPr>
          <p:spPr bwMode="auto">
            <a:xfrm flipH="1">
              <a:off x="2400" y="2208"/>
              <a:ext cx="96" cy="38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51225" name="Line 25"/>
            <p:cNvSpPr>
              <a:spLocks noChangeShapeType="1"/>
            </p:cNvSpPr>
            <p:nvPr/>
          </p:nvSpPr>
          <p:spPr bwMode="auto">
            <a:xfrm>
              <a:off x="2496" y="2160"/>
              <a:ext cx="1440" cy="48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51226" name="Oval 26"/>
            <p:cNvSpPr>
              <a:spLocks noChangeArrowheads="1"/>
            </p:cNvSpPr>
            <p:nvPr/>
          </p:nvSpPr>
          <p:spPr bwMode="auto">
            <a:xfrm>
              <a:off x="816" y="3072"/>
              <a:ext cx="144" cy="144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227" name="Oval 27"/>
            <p:cNvSpPr>
              <a:spLocks noChangeArrowheads="1"/>
            </p:cNvSpPr>
            <p:nvPr/>
          </p:nvSpPr>
          <p:spPr bwMode="auto">
            <a:xfrm>
              <a:off x="1152" y="3072"/>
              <a:ext cx="144" cy="144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228" name="Oval 28"/>
            <p:cNvSpPr>
              <a:spLocks noChangeArrowheads="1"/>
            </p:cNvSpPr>
            <p:nvPr/>
          </p:nvSpPr>
          <p:spPr bwMode="auto">
            <a:xfrm>
              <a:off x="1488" y="3072"/>
              <a:ext cx="144" cy="144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229" name="Line 29"/>
            <p:cNvSpPr>
              <a:spLocks noChangeShapeType="1"/>
            </p:cNvSpPr>
            <p:nvPr/>
          </p:nvSpPr>
          <p:spPr bwMode="auto">
            <a:xfrm flipH="1">
              <a:off x="864" y="2688"/>
              <a:ext cx="480" cy="38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51230" name="Line 30"/>
            <p:cNvSpPr>
              <a:spLocks noChangeShapeType="1"/>
            </p:cNvSpPr>
            <p:nvPr/>
          </p:nvSpPr>
          <p:spPr bwMode="auto">
            <a:xfrm flipH="1">
              <a:off x="1200" y="2688"/>
              <a:ext cx="192" cy="43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51231" name="Line 31"/>
            <p:cNvSpPr>
              <a:spLocks noChangeShapeType="1"/>
            </p:cNvSpPr>
            <p:nvPr/>
          </p:nvSpPr>
          <p:spPr bwMode="auto">
            <a:xfrm>
              <a:off x="1440" y="2688"/>
              <a:ext cx="144" cy="48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51232" name="Text Box 32"/>
            <p:cNvSpPr txBox="1">
              <a:spLocks noChangeArrowheads="1"/>
            </p:cNvSpPr>
            <p:nvPr/>
          </p:nvSpPr>
          <p:spPr bwMode="auto">
            <a:xfrm>
              <a:off x="1392" y="3216"/>
              <a:ext cx="332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>
                  <a:solidFill>
                    <a:srgbClr val="0000FF"/>
                  </a:solidFill>
                  <a:latin typeface="Tahoma" pitchFamily="34" charset="0"/>
                </a:rPr>
                <a:t>WA</a:t>
              </a:r>
            </a:p>
            <a:p>
              <a:pPr eaLnBrk="0" hangingPunct="0"/>
              <a:r>
                <a:rPr lang="en-US">
                  <a:solidFill>
                    <a:srgbClr val="00CC00"/>
                  </a:solidFill>
                  <a:latin typeface="Tahoma" pitchFamily="34" charset="0"/>
                </a:rPr>
                <a:t>NT</a:t>
              </a:r>
            </a:p>
          </p:txBody>
        </p:sp>
        <p:sp>
          <p:nvSpPr>
            <p:cNvPr id="51233" name="Text Box 33"/>
            <p:cNvSpPr txBox="1">
              <a:spLocks noChangeArrowheads="1"/>
            </p:cNvSpPr>
            <p:nvPr/>
          </p:nvSpPr>
          <p:spPr bwMode="auto">
            <a:xfrm>
              <a:off x="1056" y="3216"/>
              <a:ext cx="332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>
                  <a:solidFill>
                    <a:srgbClr val="0000FF"/>
                  </a:solidFill>
                  <a:latin typeface="Tahoma" pitchFamily="34" charset="0"/>
                </a:rPr>
                <a:t>WA</a:t>
              </a:r>
            </a:p>
            <a:p>
              <a:pPr eaLnBrk="0" hangingPunct="0"/>
              <a:r>
                <a:rPr lang="en-US">
                  <a:solidFill>
                    <a:srgbClr val="FF0000"/>
                  </a:solidFill>
                  <a:latin typeface="Tahoma" pitchFamily="34" charset="0"/>
                </a:rPr>
                <a:t>NT</a:t>
              </a:r>
            </a:p>
          </p:txBody>
        </p:sp>
        <p:sp>
          <p:nvSpPr>
            <p:cNvPr id="51234" name="Text Box 34"/>
            <p:cNvSpPr txBox="1">
              <a:spLocks noChangeArrowheads="1"/>
            </p:cNvSpPr>
            <p:nvPr/>
          </p:nvSpPr>
          <p:spPr bwMode="auto">
            <a:xfrm>
              <a:off x="720" y="3216"/>
              <a:ext cx="332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>
                  <a:solidFill>
                    <a:srgbClr val="0000FF"/>
                  </a:solidFill>
                  <a:latin typeface="Tahoma" pitchFamily="34" charset="0"/>
                </a:rPr>
                <a:t>WA</a:t>
              </a:r>
            </a:p>
            <a:p>
              <a:pPr eaLnBrk="0" hangingPunct="0"/>
              <a:r>
                <a:rPr lang="en-US">
                  <a:solidFill>
                    <a:srgbClr val="0000FF"/>
                  </a:solidFill>
                  <a:latin typeface="Tahoma" pitchFamily="34" charset="0"/>
                </a:rPr>
                <a:t>NT</a:t>
              </a:r>
            </a:p>
          </p:txBody>
        </p:sp>
        <p:sp>
          <p:nvSpPr>
            <p:cNvPr id="51235" name="Line 35"/>
            <p:cNvSpPr>
              <a:spLocks noChangeShapeType="1"/>
            </p:cNvSpPr>
            <p:nvPr/>
          </p:nvSpPr>
          <p:spPr bwMode="auto">
            <a:xfrm>
              <a:off x="1728" y="3120"/>
              <a:ext cx="720" cy="0"/>
            </a:xfrm>
            <a:prstGeom prst="line">
              <a:avLst/>
            </a:prstGeom>
            <a:noFill/>
            <a:ln w="28575" cap="rnd">
              <a:solidFill>
                <a:schemeClr val="tx1"/>
              </a:solidFill>
              <a:prstDash val="sysDot"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51236" name="Text Box 36"/>
            <p:cNvSpPr txBox="1">
              <a:spLocks noChangeArrowheads="1"/>
            </p:cNvSpPr>
            <p:nvPr/>
          </p:nvSpPr>
          <p:spPr bwMode="auto">
            <a:xfrm>
              <a:off x="4272" y="2544"/>
              <a:ext cx="381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>
                  <a:latin typeface="Tahoma" pitchFamily="34" charset="0"/>
                </a:rPr>
                <a:t>NxD</a:t>
              </a:r>
            </a:p>
          </p:txBody>
        </p:sp>
        <p:sp>
          <p:nvSpPr>
            <p:cNvPr id="51237" name="Text Box 37"/>
            <p:cNvSpPr txBox="1">
              <a:spLocks noChangeArrowheads="1"/>
            </p:cNvSpPr>
            <p:nvPr/>
          </p:nvSpPr>
          <p:spPr bwMode="auto">
            <a:xfrm>
              <a:off x="4272" y="3024"/>
              <a:ext cx="1178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>
                  <a:latin typeface="Tahoma" pitchFamily="34" charset="0"/>
                </a:rPr>
                <a:t>[NxD]x[(N-1)xD]</a:t>
              </a:r>
            </a:p>
          </p:txBody>
        </p:sp>
        <p:sp>
          <p:nvSpPr>
            <p:cNvPr id="51238" name="Oval 38"/>
            <p:cNvSpPr>
              <a:spLocks noChangeArrowheads="1"/>
            </p:cNvSpPr>
            <p:nvPr/>
          </p:nvSpPr>
          <p:spPr bwMode="auto">
            <a:xfrm>
              <a:off x="2928" y="3072"/>
              <a:ext cx="144" cy="144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239" name="Text Box 39"/>
            <p:cNvSpPr txBox="1">
              <a:spLocks noChangeArrowheads="1"/>
            </p:cNvSpPr>
            <p:nvPr/>
          </p:nvSpPr>
          <p:spPr bwMode="auto">
            <a:xfrm>
              <a:off x="2870" y="3236"/>
              <a:ext cx="332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>
                  <a:solidFill>
                    <a:srgbClr val="00CC00"/>
                  </a:solidFill>
                  <a:latin typeface="Tahoma" pitchFamily="34" charset="0"/>
                </a:rPr>
                <a:t>NT</a:t>
              </a:r>
            </a:p>
            <a:p>
              <a:pPr eaLnBrk="0" hangingPunct="0"/>
              <a:r>
                <a:rPr lang="en-US">
                  <a:solidFill>
                    <a:srgbClr val="0000FF"/>
                  </a:solidFill>
                  <a:latin typeface="Tahoma" pitchFamily="34" charset="0"/>
                </a:rPr>
                <a:t>WA</a:t>
              </a:r>
            </a:p>
          </p:txBody>
        </p:sp>
      </p:grpSp>
      <p:sp>
        <p:nvSpPr>
          <p:cNvPr id="51240" name="Arc 40"/>
          <p:cNvSpPr>
            <a:spLocks/>
          </p:cNvSpPr>
          <p:nvPr/>
        </p:nvSpPr>
        <p:spPr bwMode="auto">
          <a:xfrm rot="8515947">
            <a:off x="3027363" y="5024438"/>
            <a:ext cx="1339850" cy="1273175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21600"/>
              <a:gd name="T2" fmla="*/ 21600 w 21600"/>
              <a:gd name="T3" fmla="*/ 21600 h 21600"/>
              <a:gd name="T4" fmla="*/ 0 w 2160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9525">
            <a:solidFill>
              <a:srgbClr val="FF0000"/>
            </a:solidFill>
            <a:round/>
            <a:headEnd type="arrow" w="med" len="med"/>
            <a:tailEnd type="arrow" w="med" len="med"/>
          </a:ln>
          <a:effectLst/>
        </p:spPr>
        <p:txBody>
          <a:bodyPr rot="10800000" wrap="none" anchor="ctr"/>
          <a:lstStyle/>
          <a:p>
            <a:pPr algn="ctr" eaLnBrk="0" hangingPunct="0"/>
            <a:endParaRPr lang="en-US">
              <a:latin typeface="Tahoma" pitchFamily="34" charset="0"/>
            </a:endParaRPr>
          </a:p>
        </p:txBody>
      </p:sp>
      <p:sp>
        <p:nvSpPr>
          <p:cNvPr id="51241" name="Text Box 41"/>
          <p:cNvSpPr txBox="1">
            <a:spLocks noChangeArrowheads="1"/>
          </p:cNvSpPr>
          <p:nvPr/>
        </p:nvSpPr>
        <p:spPr bwMode="auto">
          <a:xfrm>
            <a:off x="3200400" y="6019800"/>
            <a:ext cx="8985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 b="1">
                <a:solidFill>
                  <a:srgbClr val="FF0000"/>
                </a:solidFill>
                <a:latin typeface="Tahoma" pitchFamily="34" charset="0"/>
              </a:rPr>
              <a:t>Equal!</a:t>
            </a:r>
          </a:p>
        </p:txBody>
      </p:sp>
      <p:sp>
        <p:nvSpPr>
          <p:cNvPr id="51242" name="Text Box 42"/>
          <p:cNvSpPr txBox="1">
            <a:spLocks noChangeArrowheads="1"/>
          </p:cNvSpPr>
          <p:nvPr/>
        </p:nvSpPr>
        <p:spPr bwMode="auto">
          <a:xfrm>
            <a:off x="1143000" y="6491288"/>
            <a:ext cx="665797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solidFill>
                  <a:srgbClr val="0000FF"/>
                </a:solidFill>
                <a:latin typeface="Tahoma" pitchFamily="34" charset="0"/>
              </a:rPr>
              <a:t>There are N! x D</a:t>
            </a:r>
            <a:r>
              <a:rPr lang="en-US" baseline="30000">
                <a:solidFill>
                  <a:srgbClr val="0000FF"/>
                </a:solidFill>
                <a:latin typeface="Tahoma" pitchFamily="34" charset="0"/>
              </a:rPr>
              <a:t>N</a:t>
            </a:r>
            <a:r>
              <a:rPr lang="en-US">
                <a:solidFill>
                  <a:srgbClr val="0000FF"/>
                </a:solidFill>
                <a:latin typeface="Tahoma" pitchFamily="34" charset="0"/>
              </a:rPr>
              <a:t> nodes in the tree but only D</a:t>
            </a:r>
            <a:r>
              <a:rPr lang="en-US" baseline="30000">
                <a:solidFill>
                  <a:srgbClr val="0000FF"/>
                </a:solidFill>
                <a:latin typeface="Tahoma" pitchFamily="34" charset="0"/>
              </a:rPr>
              <a:t>N</a:t>
            </a:r>
            <a:r>
              <a:rPr lang="en-US">
                <a:solidFill>
                  <a:srgbClr val="0000FF"/>
                </a:solidFill>
                <a:latin typeface="Tahoma" pitchFamily="34" charset="0"/>
              </a:rPr>
              <a:t> distinct states??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1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Backpropagation - LCV</a:t>
            </a:r>
          </a:p>
        </p:txBody>
      </p:sp>
      <p:sp>
        <p:nvSpPr>
          <p:cNvPr id="177155" name="Oval 3"/>
          <p:cNvSpPr>
            <a:spLocks noChangeArrowheads="1"/>
          </p:cNvSpPr>
          <p:nvPr/>
        </p:nvSpPr>
        <p:spPr bwMode="auto">
          <a:xfrm>
            <a:off x="1524000" y="3200400"/>
            <a:ext cx="457200" cy="4572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77156" name="Oval 4"/>
          <p:cNvSpPr>
            <a:spLocks noChangeArrowheads="1"/>
          </p:cNvSpPr>
          <p:nvPr/>
        </p:nvSpPr>
        <p:spPr bwMode="auto">
          <a:xfrm>
            <a:off x="3657600" y="4191000"/>
            <a:ext cx="457200" cy="457200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77157" name="Oval 5"/>
          <p:cNvSpPr>
            <a:spLocks noChangeArrowheads="1"/>
          </p:cNvSpPr>
          <p:nvPr/>
        </p:nvSpPr>
        <p:spPr bwMode="auto">
          <a:xfrm>
            <a:off x="3657600" y="2133600"/>
            <a:ext cx="457200" cy="457200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77158" name="Oval 6"/>
          <p:cNvSpPr>
            <a:spLocks noChangeArrowheads="1"/>
          </p:cNvSpPr>
          <p:nvPr/>
        </p:nvSpPr>
        <p:spPr bwMode="auto">
          <a:xfrm>
            <a:off x="6096000" y="4267200"/>
            <a:ext cx="457200" cy="457200"/>
          </a:xfrm>
          <a:prstGeom prst="ellipse">
            <a:avLst/>
          </a:prstGeom>
          <a:solidFill>
            <a:srgbClr val="F21706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77159" name="Oval 7"/>
          <p:cNvSpPr>
            <a:spLocks noChangeArrowheads="1"/>
          </p:cNvSpPr>
          <p:nvPr/>
        </p:nvSpPr>
        <p:spPr bwMode="auto">
          <a:xfrm>
            <a:off x="6172200" y="2133600"/>
            <a:ext cx="457200" cy="457200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77160" name="Line 8"/>
          <p:cNvSpPr>
            <a:spLocks noChangeShapeType="1"/>
          </p:cNvSpPr>
          <p:nvPr/>
        </p:nvSpPr>
        <p:spPr bwMode="auto">
          <a:xfrm flipV="1">
            <a:off x="1905000" y="2438400"/>
            <a:ext cx="1752600" cy="838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77161" name="Line 9"/>
          <p:cNvSpPr>
            <a:spLocks noChangeShapeType="1"/>
          </p:cNvSpPr>
          <p:nvPr/>
        </p:nvSpPr>
        <p:spPr bwMode="auto">
          <a:xfrm>
            <a:off x="1905000" y="3581400"/>
            <a:ext cx="1752600" cy="762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77162" name="Line 10"/>
          <p:cNvSpPr>
            <a:spLocks noChangeShapeType="1"/>
          </p:cNvSpPr>
          <p:nvPr/>
        </p:nvSpPr>
        <p:spPr bwMode="auto">
          <a:xfrm>
            <a:off x="3886200" y="2590800"/>
            <a:ext cx="0" cy="1600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77163" name="Line 11"/>
          <p:cNvSpPr>
            <a:spLocks noChangeShapeType="1"/>
          </p:cNvSpPr>
          <p:nvPr/>
        </p:nvSpPr>
        <p:spPr bwMode="auto">
          <a:xfrm>
            <a:off x="4114800" y="2362200"/>
            <a:ext cx="2057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77164" name="Line 12"/>
          <p:cNvSpPr>
            <a:spLocks noChangeShapeType="1"/>
          </p:cNvSpPr>
          <p:nvPr/>
        </p:nvSpPr>
        <p:spPr bwMode="auto">
          <a:xfrm>
            <a:off x="6400800" y="2590800"/>
            <a:ext cx="0" cy="1676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77165" name="Line 13"/>
          <p:cNvSpPr>
            <a:spLocks noChangeShapeType="1"/>
          </p:cNvSpPr>
          <p:nvPr/>
        </p:nvSpPr>
        <p:spPr bwMode="auto">
          <a:xfrm>
            <a:off x="4114800" y="4419600"/>
            <a:ext cx="1981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77166" name="Line 14"/>
          <p:cNvSpPr>
            <a:spLocks noChangeShapeType="1"/>
          </p:cNvSpPr>
          <p:nvPr/>
        </p:nvSpPr>
        <p:spPr bwMode="auto">
          <a:xfrm>
            <a:off x="4038600" y="2514600"/>
            <a:ext cx="2133600" cy="1828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77167" name="Text Box 15"/>
          <p:cNvSpPr txBox="1">
            <a:spLocks noChangeArrowheads="1"/>
          </p:cNvSpPr>
          <p:nvPr/>
        </p:nvSpPr>
        <p:spPr bwMode="auto">
          <a:xfrm>
            <a:off x="1447800" y="3810000"/>
            <a:ext cx="52546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latin typeface="Tahoma" pitchFamily="34" charset="0"/>
              </a:rPr>
              <a:t>[</a:t>
            </a:r>
            <a:r>
              <a:rPr lang="en-US" b="1">
                <a:solidFill>
                  <a:srgbClr val="FF0000"/>
                </a:solidFill>
                <a:latin typeface="Tahoma" pitchFamily="34" charset="0"/>
              </a:rPr>
              <a:t>R</a:t>
            </a:r>
            <a:r>
              <a:rPr lang="en-US">
                <a:latin typeface="Tahoma" pitchFamily="34" charset="0"/>
              </a:rPr>
              <a:t>]</a:t>
            </a:r>
          </a:p>
        </p:txBody>
      </p:sp>
      <p:sp>
        <p:nvSpPr>
          <p:cNvPr id="177168" name="Text Box 16"/>
          <p:cNvSpPr txBox="1">
            <a:spLocks noChangeArrowheads="1"/>
          </p:cNvSpPr>
          <p:nvPr/>
        </p:nvSpPr>
        <p:spPr bwMode="auto">
          <a:xfrm>
            <a:off x="5943600" y="1676400"/>
            <a:ext cx="9525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latin typeface="Tahoma" pitchFamily="34" charset="0"/>
              </a:rPr>
              <a:t>[</a:t>
            </a:r>
            <a:r>
              <a:rPr lang="en-US" b="1">
                <a:solidFill>
                  <a:srgbClr val="FF0000"/>
                </a:solidFill>
                <a:latin typeface="Tahoma" pitchFamily="34" charset="0"/>
              </a:rPr>
              <a:t>R</a:t>
            </a:r>
            <a:r>
              <a:rPr lang="en-US">
                <a:latin typeface="Tahoma" pitchFamily="34" charset="0"/>
              </a:rPr>
              <a:t>,</a:t>
            </a:r>
            <a:r>
              <a:rPr lang="en-US">
                <a:solidFill>
                  <a:srgbClr val="0000FF"/>
                </a:solidFill>
                <a:latin typeface="Tahoma" pitchFamily="34" charset="0"/>
              </a:rPr>
              <a:t>B</a:t>
            </a:r>
            <a:r>
              <a:rPr lang="en-US">
                <a:latin typeface="Tahoma" pitchFamily="34" charset="0"/>
              </a:rPr>
              <a:t>,</a:t>
            </a:r>
            <a:r>
              <a:rPr lang="en-US">
                <a:solidFill>
                  <a:srgbClr val="008000"/>
                </a:solidFill>
                <a:latin typeface="Tahoma" pitchFamily="34" charset="0"/>
              </a:rPr>
              <a:t>G</a:t>
            </a:r>
            <a:r>
              <a:rPr lang="en-US">
                <a:latin typeface="Tahoma" pitchFamily="34" charset="0"/>
              </a:rPr>
              <a:t>]</a:t>
            </a:r>
          </a:p>
        </p:txBody>
      </p:sp>
      <p:sp>
        <p:nvSpPr>
          <p:cNvPr id="177169" name="Text Box 17"/>
          <p:cNvSpPr txBox="1">
            <a:spLocks noChangeArrowheads="1"/>
          </p:cNvSpPr>
          <p:nvPr/>
        </p:nvSpPr>
        <p:spPr bwMode="auto">
          <a:xfrm>
            <a:off x="3429000" y="1676400"/>
            <a:ext cx="9493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latin typeface="Tahoma" pitchFamily="34" charset="0"/>
              </a:rPr>
              <a:t>[</a:t>
            </a:r>
            <a:r>
              <a:rPr lang="en-US">
                <a:solidFill>
                  <a:srgbClr val="FF0000"/>
                </a:solidFill>
                <a:latin typeface="Tahoma" pitchFamily="34" charset="0"/>
              </a:rPr>
              <a:t>R</a:t>
            </a:r>
            <a:r>
              <a:rPr lang="en-US">
                <a:latin typeface="Tahoma" pitchFamily="34" charset="0"/>
              </a:rPr>
              <a:t>,</a:t>
            </a:r>
            <a:r>
              <a:rPr lang="en-US" b="1">
                <a:solidFill>
                  <a:srgbClr val="0000FF"/>
                </a:solidFill>
                <a:latin typeface="Tahoma" pitchFamily="34" charset="0"/>
              </a:rPr>
              <a:t>B</a:t>
            </a:r>
            <a:r>
              <a:rPr lang="en-US">
                <a:latin typeface="Tahoma" pitchFamily="34" charset="0"/>
              </a:rPr>
              <a:t>,</a:t>
            </a:r>
            <a:r>
              <a:rPr lang="en-US">
                <a:solidFill>
                  <a:srgbClr val="008000"/>
                </a:solidFill>
                <a:latin typeface="Tahoma" pitchFamily="34" charset="0"/>
              </a:rPr>
              <a:t>G</a:t>
            </a:r>
            <a:r>
              <a:rPr lang="en-US">
                <a:latin typeface="Tahoma" pitchFamily="34" charset="0"/>
              </a:rPr>
              <a:t>]</a:t>
            </a:r>
          </a:p>
        </p:txBody>
      </p:sp>
      <p:sp>
        <p:nvSpPr>
          <p:cNvPr id="177170" name="Text Box 18"/>
          <p:cNvSpPr txBox="1">
            <a:spLocks noChangeArrowheads="1"/>
          </p:cNvSpPr>
          <p:nvPr/>
        </p:nvSpPr>
        <p:spPr bwMode="auto">
          <a:xfrm>
            <a:off x="3429000" y="4648200"/>
            <a:ext cx="9271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latin typeface="Tahoma" pitchFamily="34" charset="0"/>
              </a:rPr>
              <a:t>[</a:t>
            </a:r>
            <a:r>
              <a:rPr lang="en-US">
                <a:solidFill>
                  <a:srgbClr val="FF0000"/>
                </a:solidFill>
                <a:latin typeface="Tahoma" pitchFamily="34" charset="0"/>
              </a:rPr>
              <a:t>R</a:t>
            </a:r>
            <a:r>
              <a:rPr lang="en-US">
                <a:latin typeface="Tahoma" pitchFamily="34" charset="0"/>
              </a:rPr>
              <a:t>,</a:t>
            </a:r>
            <a:r>
              <a:rPr lang="en-US">
                <a:solidFill>
                  <a:srgbClr val="0000FF"/>
                </a:solidFill>
                <a:latin typeface="Tahoma" pitchFamily="34" charset="0"/>
              </a:rPr>
              <a:t>B</a:t>
            </a:r>
            <a:r>
              <a:rPr lang="en-US">
                <a:latin typeface="Tahoma" pitchFamily="34" charset="0"/>
              </a:rPr>
              <a:t>,</a:t>
            </a:r>
            <a:r>
              <a:rPr lang="en-US">
                <a:solidFill>
                  <a:srgbClr val="008000"/>
                </a:solidFill>
                <a:latin typeface="Tahoma" pitchFamily="34" charset="0"/>
              </a:rPr>
              <a:t>G</a:t>
            </a:r>
            <a:r>
              <a:rPr lang="en-US">
                <a:latin typeface="Tahoma" pitchFamily="34" charset="0"/>
              </a:rPr>
              <a:t>]</a:t>
            </a:r>
          </a:p>
        </p:txBody>
      </p:sp>
      <p:sp>
        <p:nvSpPr>
          <p:cNvPr id="177171" name="Text Box 19"/>
          <p:cNvSpPr txBox="1">
            <a:spLocks noChangeArrowheads="1"/>
          </p:cNvSpPr>
          <p:nvPr/>
        </p:nvSpPr>
        <p:spPr bwMode="auto">
          <a:xfrm>
            <a:off x="5867400" y="4724400"/>
            <a:ext cx="9271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latin typeface="Tahoma" pitchFamily="34" charset="0"/>
              </a:rPr>
              <a:t>[</a:t>
            </a:r>
            <a:r>
              <a:rPr lang="en-US">
                <a:solidFill>
                  <a:srgbClr val="FF0000"/>
                </a:solidFill>
                <a:latin typeface="Tahoma" pitchFamily="34" charset="0"/>
              </a:rPr>
              <a:t>R</a:t>
            </a:r>
            <a:r>
              <a:rPr lang="en-US">
                <a:latin typeface="Tahoma" pitchFamily="34" charset="0"/>
              </a:rPr>
              <a:t>,</a:t>
            </a:r>
            <a:r>
              <a:rPr lang="en-US">
                <a:solidFill>
                  <a:srgbClr val="0000FF"/>
                </a:solidFill>
                <a:latin typeface="Tahoma" pitchFamily="34" charset="0"/>
              </a:rPr>
              <a:t>B</a:t>
            </a:r>
            <a:r>
              <a:rPr lang="en-US">
                <a:latin typeface="Tahoma" pitchFamily="34" charset="0"/>
              </a:rPr>
              <a:t>,</a:t>
            </a:r>
            <a:r>
              <a:rPr lang="en-US">
                <a:solidFill>
                  <a:srgbClr val="008000"/>
                </a:solidFill>
                <a:latin typeface="Tahoma" pitchFamily="34" charset="0"/>
              </a:rPr>
              <a:t>G</a:t>
            </a:r>
            <a:r>
              <a:rPr lang="en-US">
                <a:latin typeface="Tahoma" pitchFamily="34" charset="0"/>
              </a:rPr>
              <a:t>]</a:t>
            </a:r>
          </a:p>
        </p:txBody>
      </p:sp>
      <p:sp>
        <p:nvSpPr>
          <p:cNvPr id="177172" name="Text Box 20"/>
          <p:cNvSpPr txBox="1">
            <a:spLocks noChangeArrowheads="1"/>
          </p:cNvSpPr>
          <p:nvPr/>
        </p:nvSpPr>
        <p:spPr bwMode="auto">
          <a:xfrm>
            <a:off x="2590800" y="2133600"/>
            <a:ext cx="990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/>
              <a:t>4 arcs</a:t>
            </a:r>
            <a:endParaRPr lang="en-GB" b="1"/>
          </a:p>
        </p:txBody>
      </p:sp>
      <p:sp>
        <p:nvSpPr>
          <p:cNvPr id="177173" name="Text Box 21"/>
          <p:cNvSpPr txBox="1">
            <a:spLocks noChangeArrowheads="1"/>
          </p:cNvSpPr>
          <p:nvPr/>
        </p:nvSpPr>
        <p:spPr bwMode="auto">
          <a:xfrm>
            <a:off x="6705600" y="2133600"/>
            <a:ext cx="990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/>
              <a:t>2 arcs</a:t>
            </a:r>
            <a:endParaRPr lang="en-GB" b="1"/>
          </a:p>
        </p:txBody>
      </p:sp>
      <p:sp>
        <p:nvSpPr>
          <p:cNvPr id="177174" name="Text Box 22"/>
          <p:cNvSpPr txBox="1">
            <a:spLocks noChangeArrowheads="1"/>
          </p:cNvSpPr>
          <p:nvPr/>
        </p:nvSpPr>
        <p:spPr bwMode="auto">
          <a:xfrm>
            <a:off x="6629400" y="4191000"/>
            <a:ext cx="990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/>
              <a:t>3 arcs</a:t>
            </a:r>
            <a:endParaRPr lang="en-GB" b="1"/>
          </a:p>
        </p:txBody>
      </p:sp>
      <p:sp>
        <p:nvSpPr>
          <p:cNvPr id="177175" name="Text Box 23"/>
          <p:cNvSpPr txBox="1">
            <a:spLocks noChangeArrowheads="1"/>
          </p:cNvSpPr>
          <p:nvPr/>
        </p:nvSpPr>
        <p:spPr bwMode="auto">
          <a:xfrm>
            <a:off x="2590800" y="4343400"/>
            <a:ext cx="990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/>
              <a:t>3 arcs</a:t>
            </a:r>
            <a:endParaRPr lang="en-GB" b="1"/>
          </a:p>
        </p:txBody>
      </p:sp>
      <p:sp>
        <p:nvSpPr>
          <p:cNvPr id="177176" name="Text Box 24"/>
          <p:cNvSpPr txBox="1">
            <a:spLocks noChangeArrowheads="1"/>
          </p:cNvSpPr>
          <p:nvPr/>
        </p:nvSpPr>
        <p:spPr bwMode="auto">
          <a:xfrm>
            <a:off x="685800" y="2895600"/>
            <a:ext cx="990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/>
              <a:t>2 arcs</a:t>
            </a:r>
            <a:endParaRPr lang="en-GB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1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Backpropagation - LCV</a:t>
            </a:r>
          </a:p>
        </p:txBody>
      </p:sp>
      <p:sp>
        <p:nvSpPr>
          <p:cNvPr id="178179" name="Oval 3"/>
          <p:cNvSpPr>
            <a:spLocks noChangeArrowheads="1"/>
          </p:cNvSpPr>
          <p:nvPr/>
        </p:nvSpPr>
        <p:spPr bwMode="auto">
          <a:xfrm>
            <a:off x="1524000" y="3200400"/>
            <a:ext cx="457200" cy="457200"/>
          </a:xfrm>
          <a:prstGeom prst="ellipse">
            <a:avLst/>
          </a:prstGeom>
          <a:solidFill>
            <a:srgbClr val="F21706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78180" name="Oval 4"/>
          <p:cNvSpPr>
            <a:spLocks noChangeArrowheads="1"/>
          </p:cNvSpPr>
          <p:nvPr/>
        </p:nvSpPr>
        <p:spPr bwMode="auto">
          <a:xfrm>
            <a:off x="3657600" y="4191000"/>
            <a:ext cx="457200" cy="457200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78181" name="Oval 5"/>
          <p:cNvSpPr>
            <a:spLocks noChangeArrowheads="1"/>
          </p:cNvSpPr>
          <p:nvPr/>
        </p:nvSpPr>
        <p:spPr bwMode="auto">
          <a:xfrm>
            <a:off x="3657600" y="2133600"/>
            <a:ext cx="457200" cy="457200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78182" name="Oval 6"/>
          <p:cNvSpPr>
            <a:spLocks noChangeArrowheads="1"/>
          </p:cNvSpPr>
          <p:nvPr/>
        </p:nvSpPr>
        <p:spPr bwMode="auto">
          <a:xfrm>
            <a:off x="6096000" y="4267200"/>
            <a:ext cx="457200" cy="457200"/>
          </a:xfrm>
          <a:prstGeom prst="ellipse">
            <a:avLst/>
          </a:prstGeom>
          <a:solidFill>
            <a:srgbClr val="F21706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78183" name="Oval 7"/>
          <p:cNvSpPr>
            <a:spLocks noChangeArrowheads="1"/>
          </p:cNvSpPr>
          <p:nvPr/>
        </p:nvSpPr>
        <p:spPr bwMode="auto">
          <a:xfrm>
            <a:off x="6172200" y="2133600"/>
            <a:ext cx="457200" cy="457200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78184" name="Line 8"/>
          <p:cNvSpPr>
            <a:spLocks noChangeShapeType="1"/>
          </p:cNvSpPr>
          <p:nvPr/>
        </p:nvSpPr>
        <p:spPr bwMode="auto">
          <a:xfrm flipV="1">
            <a:off x="1905000" y="2438400"/>
            <a:ext cx="1752600" cy="838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78185" name="Line 9"/>
          <p:cNvSpPr>
            <a:spLocks noChangeShapeType="1"/>
          </p:cNvSpPr>
          <p:nvPr/>
        </p:nvSpPr>
        <p:spPr bwMode="auto">
          <a:xfrm>
            <a:off x="1905000" y="3581400"/>
            <a:ext cx="1752600" cy="762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78186" name="Line 10"/>
          <p:cNvSpPr>
            <a:spLocks noChangeShapeType="1"/>
          </p:cNvSpPr>
          <p:nvPr/>
        </p:nvSpPr>
        <p:spPr bwMode="auto">
          <a:xfrm>
            <a:off x="3886200" y="2590800"/>
            <a:ext cx="0" cy="1600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78187" name="Line 11"/>
          <p:cNvSpPr>
            <a:spLocks noChangeShapeType="1"/>
          </p:cNvSpPr>
          <p:nvPr/>
        </p:nvSpPr>
        <p:spPr bwMode="auto">
          <a:xfrm>
            <a:off x="4114800" y="2362200"/>
            <a:ext cx="2057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78188" name="Line 12"/>
          <p:cNvSpPr>
            <a:spLocks noChangeShapeType="1"/>
          </p:cNvSpPr>
          <p:nvPr/>
        </p:nvSpPr>
        <p:spPr bwMode="auto">
          <a:xfrm>
            <a:off x="6400800" y="2590800"/>
            <a:ext cx="0" cy="1676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78189" name="Line 13"/>
          <p:cNvSpPr>
            <a:spLocks noChangeShapeType="1"/>
          </p:cNvSpPr>
          <p:nvPr/>
        </p:nvSpPr>
        <p:spPr bwMode="auto">
          <a:xfrm>
            <a:off x="4114800" y="4419600"/>
            <a:ext cx="1981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78190" name="Line 14"/>
          <p:cNvSpPr>
            <a:spLocks noChangeShapeType="1"/>
          </p:cNvSpPr>
          <p:nvPr/>
        </p:nvSpPr>
        <p:spPr bwMode="auto">
          <a:xfrm>
            <a:off x="4038600" y="2514600"/>
            <a:ext cx="2133600" cy="1828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78191" name="Text Box 15"/>
          <p:cNvSpPr txBox="1">
            <a:spLocks noChangeArrowheads="1"/>
          </p:cNvSpPr>
          <p:nvPr/>
        </p:nvSpPr>
        <p:spPr bwMode="auto">
          <a:xfrm>
            <a:off x="1447800" y="3810000"/>
            <a:ext cx="52546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latin typeface="Tahoma" pitchFamily="34" charset="0"/>
              </a:rPr>
              <a:t>[</a:t>
            </a:r>
            <a:r>
              <a:rPr lang="en-US" b="1">
                <a:solidFill>
                  <a:srgbClr val="FF0000"/>
                </a:solidFill>
                <a:latin typeface="Tahoma" pitchFamily="34" charset="0"/>
              </a:rPr>
              <a:t>R</a:t>
            </a:r>
            <a:r>
              <a:rPr lang="en-US">
                <a:latin typeface="Tahoma" pitchFamily="34" charset="0"/>
              </a:rPr>
              <a:t>]</a:t>
            </a:r>
          </a:p>
        </p:txBody>
      </p:sp>
      <p:sp>
        <p:nvSpPr>
          <p:cNvPr id="178192" name="Text Box 16"/>
          <p:cNvSpPr txBox="1">
            <a:spLocks noChangeArrowheads="1"/>
          </p:cNvSpPr>
          <p:nvPr/>
        </p:nvSpPr>
        <p:spPr bwMode="auto">
          <a:xfrm>
            <a:off x="5943600" y="1676400"/>
            <a:ext cx="9525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latin typeface="Tahoma" pitchFamily="34" charset="0"/>
              </a:rPr>
              <a:t>[</a:t>
            </a:r>
            <a:r>
              <a:rPr lang="en-US" b="1">
                <a:solidFill>
                  <a:srgbClr val="FF0000"/>
                </a:solidFill>
                <a:latin typeface="Tahoma" pitchFamily="34" charset="0"/>
              </a:rPr>
              <a:t>R</a:t>
            </a:r>
            <a:r>
              <a:rPr lang="en-US">
                <a:latin typeface="Tahoma" pitchFamily="34" charset="0"/>
              </a:rPr>
              <a:t>,</a:t>
            </a:r>
            <a:r>
              <a:rPr lang="en-US">
                <a:solidFill>
                  <a:srgbClr val="0000FF"/>
                </a:solidFill>
                <a:latin typeface="Tahoma" pitchFamily="34" charset="0"/>
              </a:rPr>
              <a:t>B</a:t>
            </a:r>
            <a:r>
              <a:rPr lang="en-US">
                <a:latin typeface="Tahoma" pitchFamily="34" charset="0"/>
              </a:rPr>
              <a:t>,</a:t>
            </a:r>
            <a:r>
              <a:rPr lang="en-US">
                <a:solidFill>
                  <a:srgbClr val="008000"/>
                </a:solidFill>
                <a:latin typeface="Tahoma" pitchFamily="34" charset="0"/>
              </a:rPr>
              <a:t>G</a:t>
            </a:r>
            <a:r>
              <a:rPr lang="en-US">
                <a:latin typeface="Tahoma" pitchFamily="34" charset="0"/>
              </a:rPr>
              <a:t>]</a:t>
            </a:r>
          </a:p>
        </p:txBody>
      </p:sp>
      <p:sp>
        <p:nvSpPr>
          <p:cNvPr id="178193" name="Text Box 17"/>
          <p:cNvSpPr txBox="1">
            <a:spLocks noChangeArrowheads="1"/>
          </p:cNvSpPr>
          <p:nvPr/>
        </p:nvSpPr>
        <p:spPr bwMode="auto">
          <a:xfrm>
            <a:off x="3429000" y="1676400"/>
            <a:ext cx="9493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latin typeface="Tahoma" pitchFamily="34" charset="0"/>
              </a:rPr>
              <a:t>[</a:t>
            </a:r>
            <a:r>
              <a:rPr lang="en-US">
                <a:solidFill>
                  <a:srgbClr val="FF0000"/>
                </a:solidFill>
                <a:latin typeface="Tahoma" pitchFamily="34" charset="0"/>
              </a:rPr>
              <a:t>R</a:t>
            </a:r>
            <a:r>
              <a:rPr lang="en-US">
                <a:latin typeface="Tahoma" pitchFamily="34" charset="0"/>
              </a:rPr>
              <a:t>,</a:t>
            </a:r>
            <a:r>
              <a:rPr lang="en-US" b="1">
                <a:solidFill>
                  <a:srgbClr val="0000FF"/>
                </a:solidFill>
                <a:latin typeface="Tahoma" pitchFamily="34" charset="0"/>
              </a:rPr>
              <a:t>B</a:t>
            </a:r>
            <a:r>
              <a:rPr lang="en-US">
                <a:latin typeface="Tahoma" pitchFamily="34" charset="0"/>
              </a:rPr>
              <a:t>,</a:t>
            </a:r>
            <a:r>
              <a:rPr lang="en-US">
                <a:solidFill>
                  <a:srgbClr val="008000"/>
                </a:solidFill>
                <a:latin typeface="Tahoma" pitchFamily="34" charset="0"/>
              </a:rPr>
              <a:t>G</a:t>
            </a:r>
            <a:r>
              <a:rPr lang="en-US">
                <a:latin typeface="Tahoma" pitchFamily="34" charset="0"/>
              </a:rPr>
              <a:t>]</a:t>
            </a:r>
          </a:p>
        </p:txBody>
      </p:sp>
      <p:sp>
        <p:nvSpPr>
          <p:cNvPr id="178194" name="Text Box 18"/>
          <p:cNvSpPr txBox="1">
            <a:spLocks noChangeArrowheads="1"/>
          </p:cNvSpPr>
          <p:nvPr/>
        </p:nvSpPr>
        <p:spPr bwMode="auto">
          <a:xfrm>
            <a:off x="3429000" y="4648200"/>
            <a:ext cx="9271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latin typeface="Tahoma" pitchFamily="34" charset="0"/>
              </a:rPr>
              <a:t>[</a:t>
            </a:r>
            <a:r>
              <a:rPr lang="en-US">
                <a:solidFill>
                  <a:srgbClr val="FF0000"/>
                </a:solidFill>
                <a:latin typeface="Tahoma" pitchFamily="34" charset="0"/>
              </a:rPr>
              <a:t>R</a:t>
            </a:r>
            <a:r>
              <a:rPr lang="en-US">
                <a:latin typeface="Tahoma" pitchFamily="34" charset="0"/>
              </a:rPr>
              <a:t>,</a:t>
            </a:r>
            <a:r>
              <a:rPr lang="en-US">
                <a:solidFill>
                  <a:srgbClr val="0000FF"/>
                </a:solidFill>
                <a:latin typeface="Tahoma" pitchFamily="34" charset="0"/>
              </a:rPr>
              <a:t>B</a:t>
            </a:r>
            <a:r>
              <a:rPr lang="en-US">
                <a:latin typeface="Tahoma" pitchFamily="34" charset="0"/>
              </a:rPr>
              <a:t>,</a:t>
            </a:r>
            <a:r>
              <a:rPr lang="en-US">
                <a:solidFill>
                  <a:srgbClr val="008000"/>
                </a:solidFill>
                <a:latin typeface="Tahoma" pitchFamily="34" charset="0"/>
              </a:rPr>
              <a:t>G</a:t>
            </a:r>
            <a:r>
              <a:rPr lang="en-US">
                <a:latin typeface="Tahoma" pitchFamily="34" charset="0"/>
              </a:rPr>
              <a:t>]</a:t>
            </a:r>
          </a:p>
        </p:txBody>
      </p:sp>
      <p:sp>
        <p:nvSpPr>
          <p:cNvPr id="178195" name="Text Box 19"/>
          <p:cNvSpPr txBox="1">
            <a:spLocks noChangeArrowheads="1"/>
          </p:cNvSpPr>
          <p:nvPr/>
        </p:nvSpPr>
        <p:spPr bwMode="auto">
          <a:xfrm>
            <a:off x="5867400" y="4724400"/>
            <a:ext cx="9271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latin typeface="Tahoma" pitchFamily="34" charset="0"/>
              </a:rPr>
              <a:t>[</a:t>
            </a:r>
            <a:r>
              <a:rPr lang="en-US">
                <a:solidFill>
                  <a:srgbClr val="FF0000"/>
                </a:solidFill>
                <a:latin typeface="Tahoma" pitchFamily="34" charset="0"/>
              </a:rPr>
              <a:t>R</a:t>
            </a:r>
            <a:r>
              <a:rPr lang="en-US">
                <a:latin typeface="Tahoma" pitchFamily="34" charset="0"/>
              </a:rPr>
              <a:t>,</a:t>
            </a:r>
            <a:r>
              <a:rPr lang="en-US">
                <a:solidFill>
                  <a:srgbClr val="0000FF"/>
                </a:solidFill>
                <a:latin typeface="Tahoma" pitchFamily="34" charset="0"/>
              </a:rPr>
              <a:t>B</a:t>
            </a:r>
            <a:r>
              <a:rPr lang="en-US">
                <a:latin typeface="Tahoma" pitchFamily="34" charset="0"/>
              </a:rPr>
              <a:t>,</a:t>
            </a:r>
            <a:r>
              <a:rPr lang="en-US">
                <a:solidFill>
                  <a:srgbClr val="008000"/>
                </a:solidFill>
                <a:latin typeface="Tahoma" pitchFamily="34" charset="0"/>
              </a:rPr>
              <a:t>G</a:t>
            </a:r>
            <a:r>
              <a:rPr lang="en-US">
                <a:latin typeface="Tahoma" pitchFamily="34" charset="0"/>
              </a:rPr>
              <a:t>]</a:t>
            </a:r>
          </a:p>
        </p:txBody>
      </p:sp>
      <p:sp>
        <p:nvSpPr>
          <p:cNvPr id="178196" name="Text Box 20"/>
          <p:cNvSpPr txBox="1">
            <a:spLocks noChangeArrowheads="1"/>
          </p:cNvSpPr>
          <p:nvPr/>
        </p:nvSpPr>
        <p:spPr bwMode="auto">
          <a:xfrm>
            <a:off x="2590800" y="2133600"/>
            <a:ext cx="990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/>
              <a:t>4 arcs</a:t>
            </a:r>
            <a:endParaRPr lang="en-GB" b="1"/>
          </a:p>
        </p:txBody>
      </p:sp>
      <p:sp>
        <p:nvSpPr>
          <p:cNvPr id="178197" name="Text Box 21"/>
          <p:cNvSpPr txBox="1">
            <a:spLocks noChangeArrowheads="1"/>
          </p:cNvSpPr>
          <p:nvPr/>
        </p:nvSpPr>
        <p:spPr bwMode="auto">
          <a:xfrm>
            <a:off x="6705600" y="2133600"/>
            <a:ext cx="990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/>
              <a:t>2 arcs</a:t>
            </a:r>
            <a:endParaRPr lang="en-GB" b="1"/>
          </a:p>
        </p:txBody>
      </p:sp>
      <p:sp>
        <p:nvSpPr>
          <p:cNvPr id="178198" name="Text Box 22"/>
          <p:cNvSpPr txBox="1">
            <a:spLocks noChangeArrowheads="1"/>
          </p:cNvSpPr>
          <p:nvPr/>
        </p:nvSpPr>
        <p:spPr bwMode="auto">
          <a:xfrm>
            <a:off x="6629400" y="4191000"/>
            <a:ext cx="990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/>
              <a:t>3 arcs</a:t>
            </a:r>
            <a:endParaRPr lang="en-GB" b="1"/>
          </a:p>
        </p:txBody>
      </p:sp>
      <p:sp>
        <p:nvSpPr>
          <p:cNvPr id="178199" name="Text Box 23"/>
          <p:cNvSpPr txBox="1">
            <a:spLocks noChangeArrowheads="1"/>
          </p:cNvSpPr>
          <p:nvPr/>
        </p:nvSpPr>
        <p:spPr bwMode="auto">
          <a:xfrm>
            <a:off x="2590800" y="4343400"/>
            <a:ext cx="990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/>
              <a:t>3 arcs</a:t>
            </a:r>
            <a:endParaRPr lang="en-GB" b="1"/>
          </a:p>
        </p:txBody>
      </p:sp>
      <p:sp>
        <p:nvSpPr>
          <p:cNvPr id="178200" name="Text Box 24"/>
          <p:cNvSpPr txBox="1">
            <a:spLocks noChangeArrowheads="1"/>
          </p:cNvSpPr>
          <p:nvPr/>
        </p:nvSpPr>
        <p:spPr bwMode="auto">
          <a:xfrm>
            <a:off x="685800" y="2895600"/>
            <a:ext cx="990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/>
              <a:t>2 arcs</a:t>
            </a:r>
            <a:endParaRPr lang="en-GB" b="1"/>
          </a:p>
        </p:txBody>
      </p:sp>
      <p:sp>
        <p:nvSpPr>
          <p:cNvPr id="178201" name="Text Box 25"/>
          <p:cNvSpPr txBox="1">
            <a:spLocks noChangeArrowheads="1"/>
          </p:cNvSpPr>
          <p:nvPr/>
        </p:nvSpPr>
        <p:spPr bwMode="auto">
          <a:xfrm>
            <a:off x="838200" y="4648200"/>
            <a:ext cx="1676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Solution !!!</a:t>
            </a: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Constraint Satisfaction problem</a:t>
            </a:r>
            <a:endParaRPr lang="en-GB"/>
          </a:p>
        </p:txBody>
      </p:sp>
      <p:sp>
        <p:nvSpPr>
          <p:cNvPr id="64515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Forward Checking</a:t>
            </a: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Forward Checking</a:t>
            </a:r>
            <a:endParaRPr lang="en-GB"/>
          </a:p>
        </p:txBody>
      </p:sp>
      <p:sp>
        <p:nvSpPr>
          <p:cNvPr id="747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US" sz="2800"/>
              <a:t>Assigns variable X, say</a:t>
            </a:r>
          </a:p>
          <a:p>
            <a:pPr>
              <a:lnSpc>
                <a:spcPct val="80000"/>
              </a:lnSpc>
            </a:pPr>
            <a:endParaRPr lang="en-US" sz="2800"/>
          </a:p>
          <a:p>
            <a:pPr>
              <a:lnSpc>
                <a:spcPct val="80000"/>
              </a:lnSpc>
            </a:pPr>
            <a:r>
              <a:rPr lang="en-US" sz="2800"/>
              <a:t>Looks at each unassigned variable, Y say, connected to X and delete from Y</a:t>
            </a:r>
            <a:r>
              <a:rPr lang="en-US" sz="2800">
                <a:latin typeface="Arial"/>
              </a:rPr>
              <a:t>’</a:t>
            </a:r>
            <a:r>
              <a:rPr lang="en-US" sz="2800"/>
              <a:t>s domain any value inconsistent with X</a:t>
            </a:r>
            <a:r>
              <a:rPr lang="en-US" sz="2800">
                <a:latin typeface="Arial"/>
              </a:rPr>
              <a:t>’</a:t>
            </a:r>
            <a:r>
              <a:rPr lang="en-US" sz="2800"/>
              <a:t>s assignment</a:t>
            </a:r>
          </a:p>
          <a:p>
            <a:pPr>
              <a:lnSpc>
                <a:spcPct val="80000"/>
              </a:lnSpc>
            </a:pPr>
            <a:endParaRPr lang="en-US" sz="2800"/>
          </a:p>
          <a:p>
            <a:pPr>
              <a:lnSpc>
                <a:spcPct val="80000"/>
              </a:lnSpc>
            </a:pPr>
            <a:r>
              <a:rPr lang="en-US" sz="2800"/>
              <a:t>Eliminates branching on certain variables by </a:t>
            </a:r>
            <a:r>
              <a:rPr lang="en-US" sz="2800" i="1"/>
              <a:t>propagating information</a:t>
            </a:r>
            <a:endParaRPr lang="en-US" sz="2800"/>
          </a:p>
          <a:p>
            <a:pPr>
              <a:lnSpc>
                <a:spcPct val="80000"/>
              </a:lnSpc>
            </a:pPr>
            <a:endParaRPr lang="en-US" sz="2800"/>
          </a:p>
          <a:p>
            <a:pPr>
              <a:lnSpc>
                <a:spcPct val="80000"/>
              </a:lnSpc>
            </a:pPr>
            <a:r>
              <a:rPr lang="en-US" sz="2800"/>
              <a:t>If </a:t>
            </a:r>
            <a:r>
              <a:rPr lang="en-US" sz="2800" i="1"/>
              <a:t>forward checking</a:t>
            </a:r>
            <a:r>
              <a:rPr lang="en-US" sz="2800"/>
              <a:t> detects a dead end, algorithm will backtrack immediately.</a:t>
            </a:r>
            <a:r>
              <a:rPr lang="en-GB" sz="280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Forward checking</a:t>
            </a:r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398588" y="2268538"/>
            <a:ext cx="7340600" cy="3741737"/>
          </a:xfrm>
        </p:spPr>
        <p:txBody>
          <a:bodyPr/>
          <a:lstStyle/>
          <a:p>
            <a:r>
              <a:rPr lang="en-US" sz="2400">
                <a:solidFill>
                  <a:schemeClr val="accent2"/>
                </a:solidFill>
              </a:rPr>
              <a:t>Idea</a:t>
            </a:r>
            <a:r>
              <a:rPr lang="en-US" sz="2400"/>
              <a:t>: </a:t>
            </a:r>
          </a:p>
          <a:p>
            <a:pPr lvl="1"/>
            <a:r>
              <a:rPr lang="en-US" sz="2000"/>
              <a:t>Keep track of remaining legal values for unassigned variables</a:t>
            </a:r>
          </a:p>
          <a:p>
            <a:pPr lvl="1"/>
            <a:r>
              <a:rPr lang="en-US" sz="2000"/>
              <a:t>Terminate search when any variable has no legal values
</a:t>
            </a:r>
          </a:p>
        </p:txBody>
      </p:sp>
      <p:pic>
        <p:nvPicPr>
          <p:cNvPr id="36868" name="Picture 4" descr="forward-checking-progress1c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05013" y="3781425"/>
            <a:ext cx="5133975" cy="14001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Forward checking</a:t>
            </a:r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398588" y="2278063"/>
            <a:ext cx="7340600" cy="3740150"/>
          </a:xfrm>
        </p:spPr>
        <p:txBody>
          <a:bodyPr/>
          <a:lstStyle/>
          <a:p>
            <a:r>
              <a:rPr lang="en-US" sz="2400">
                <a:solidFill>
                  <a:schemeClr val="accent2"/>
                </a:solidFill>
              </a:rPr>
              <a:t>Idea</a:t>
            </a:r>
            <a:r>
              <a:rPr lang="en-US" sz="2400"/>
              <a:t>: </a:t>
            </a:r>
          </a:p>
          <a:p>
            <a:pPr lvl="1"/>
            <a:r>
              <a:rPr lang="en-US" sz="2000"/>
              <a:t>Keep track of remaining legal values for unassigned variables</a:t>
            </a:r>
          </a:p>
          <a:p>
            <a:pPr lvl="1"/>
            <a:r>
              <a:rPr lang="en-US" sz="2000"/>
              <a:t>Terminate search when any variable has no legal values
</a:t>
            </a:r>
          </a:p>
        </p:txBody>
      </p:sp>
      <p:pic>
        <p:nvPicPr>
          <p:cNvPr id="37892" name="Picture 4" descr="forward-checking-progress2c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05013" y="3790950"/>
            <a:ext cx="5133975" cy="16954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Forward checking</a:t>
            </a:r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398588" y="2278063"/>
            <a:ext cx="7340600" cy="3740150"/>
          </a:xfrm>
        </p:spPr>
        <p:txBody>
          <a:bodyPr/>
          <a:lstStyle/>
          <a:p>
            <a:r>
              <a:rPr lang="en-US" sz="2400">
                <a:solidFill>
                  <a:schemeClr val="accent2"/>
                </a:solidFill>
              </a:rPr>
              <a:t>Idea</a:t>
            </a:r>
            <a:r>
              <a:rPr lang="en-US" sz="2400"/>
              <a:t>: </a:t>
            </a:r>
          </a:p>
          <a:p>
            <a:pPr lvl="1"/>
            <a:r>
              <a:rPr lang="en-US" sz="2000"/>
              <a:t>Keep track of remaining legal values for unassigned variables</a:t>
            </a:r>
          </a:p>
          <a:p>
            <a:pPr lvl="1"/>
            <a:r>
              <a:rPr lang="en-US" sz="2000"/>
              <a:t>Terminate search when any variable has no legal values
</a:t>
            </a:r>
          </a:p>
        </p:txBody>
      </p:sp>
      <p:pic>
        <p:nvPicPr>
          <p:cNvPr id="38916" name="Picture 4" descr="forward-checking-progress3c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05013" y="3810000"/>
            <a:ext cx="5133975" cy="1981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Forward checking</a:t>
            </a:r>
          </a:p>
        </p:txBody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398588" y="2278063"/>
            <a:ext cx="7340600" cy="3740150"/>
          </a:xfrm>
        </p:spPr>
        <p:txBody>
          <a:bodyPr/>
          <a:lstStyle/>
          <a:p>
            <a:r>
              <a:rPr lang="en-US" sz="2400">
                <a:solidFill>
                  <a:schemeClr val="accent2"/>
                </a:solidFill>
              </a:rPr>
              <a:t>Idea</a:t>
            </a:r>
            <a:r>
              <a:rPr lang="en-US" sz="2400"/>
              <a:t>: </a:t>
            </a:r>
          </a:p>
          <a:p>
            <a:pPr lvl="1"/>
            <a:r>
              <a:rPr lang="en-US" sz="2000"/>
              <a:t>Keep track of remaining legal values for unassigned variables</a:t>
            </a:r>
          </a:p>
          <a:p>
            <a:pPr lvl="1"/>
            <a:r>
              <a:rPr lang="en-US" sz="2000"/>
              <a:t>Terminate search when any variable has no legal values
</a:t>
            </a:r>
          </a:p>
        </p:txBody>
      </p:sp>
      <p:pic>
        <p:nvPicPr>
          <p:cNvPr id="47108" name="Picture 4" descr="forward-checking-progress4c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05013" y="3743325"/>
            <a:ext cx="5133975" cy="2276475"/>
          </a:xfrm>
          <a:prstGeom prst="rect">
            <a:avLst/>
          </a:prstGeom>
          <a:noFill/>
        </p:spPr>
      </p:pic>
      <p:sp>
        <p:nvSpPr>
          <p:cNvPr id="47109" name="Text Box 5"/>
          <p:cNvSpPr txBox="1">
            <a:spLocks noChangeArrowheads="1"/>
          </p:cNvSpPr>
          <p:nvPr/>
        </p:nvSpPr>
        <p:spPr bwMode="auto">
          <a:xfrm>
            <a:off x="5638800" y="6172200"/>
            <a:ext cx="1371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/>
              <a:t>Dead End</a:t>
            </a:r>
            <a:endParaRPr lang="en-GB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514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Forward Checking</a:t>
            </a:r>
            <a:endParaRPr lang="en-GB"/>
          </a:p>
        </p:txBody>
      </p:sp>
      <p:sp>
        <p:nvSpPr>
          <p:cNvPr id="192516" name="Rectangle 4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Examples</a:t>
            </a:r>
            <a:endParaRPr lang="en-GB"/>
          </a:p>
        </p:txBody>
      </p:sp>
    </p:spTree>
  </p:cSld>
  <p:clrMapOvr>
    <a:masterClrMapping/>
  </p:clrMapOvr>
</p:sld>
</file>

<file path=ppt/slides/slide10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Example: 4-Queens Problem</a:t>
            </a:r>
          </a:p>
        </p:txBody>
      </p:sp>
      <p:grpSp>
        <p:nvGrpSpPr>
          <p:cNvPr id="76803" name="Group 3"/>
          <p:cNvGrpSpPr>
            <a:grpSpLocks/>
          </p:cNvGrpSpPr>
          <p:nvPr/>
        </p:nvGrpSpPr>
        <p:grpSpPr bwMode="auto">
          <a:xfrm>
            <a:off x="1219200" y="2667000"/>
            <a:ext cx="2133600" cy="2209800"/>
            <a:chOff x="624" y="1776"/>
            <a:chExt cx="1344" cy="1392"/>
          </a:xfrm>
        </p:grpSpPr>
        <p:grpSp>
          <p:nvGrpSpPr>
            <p:cNvPr id="76804" name="Group 4"/>
            <p:cNvGrpSpPr>
              <a:grpSpLocks/>
            </p:cNvGrpSpPr>
            <p:nvPr/>
          </p:nvGrpSpPr>
          <p:grpSpPr bwMode="auto">
            <a:xfrm>
              <a:off x="816" y="2016"/>
              <a:ext cx="1152" cy="1152"/>
              <a:chOff x="576" y="1728"/>
              <a:chExt cx="1152" cy="1152"/>
            </a:xfrm>
          </p:grpSpPr>
          <p:sp>
            <p:nvSpPr>
              <p:cNvPr id="76805" name="Rectangle 5"/>
              <p:cNvSpPr>
                <a:spLocks noChangeArrowheads="1"/>
              </p:cNvSpPr>
              <p:nvPr/>
            </p:nvSpPr>
            <p:spPr bwMode="auto">
              <a:xfrm>
                <a:off x="576" y="1728"/>
                <a:ext cx="1152" cy="1152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6806" name="Rectangle 6"/>
              <p:cNvSpPr>
                <a:spLocks noChangeArrowheads="1"/>
              </p:cNvSpPr>
              <p:nvPr/>
            </p:nvSpPr>
            <p:spPr bwMode="auto">
              <a:xfrm>
                <a:off x="864" y="1728"/>
                <a:ext cx="288" cy="288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6807" name="Rectangle 7"/>
              <p:cNvSpPr>
                <a:spLocks noChangeArrowheads="1"/>
              </p:cNvSpPr>
              <p:nvPr/>
            </p:nvSpPr>
            <p:spPr bwMode="auto">
              <a:xfrm>
                <a:off x="1152" y="2592"/>
                <a:ext cx="288" cy="288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6808" name="Rectangle 8"/>
              <p:cNvSpPr>
                <a:spLocks noChangeArrowheads="1"/>
              </p:cNvSpPr>
              <p:nvPr/>
            </p:nvSpPr>
            <p:spPr bwMode="auto">
              <a:xfrm>
                <a:off x="864" y="2304"/>
                <a:ext cx="288" cy="288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6809" name="Rectangle 9"/>
              <p:cNvSpPr>
                <a:spLocks noChangeArrowheads="1"/>
              </p:cNvSpPr>
              <p:nvPr/>
            </p:nvSpPr>
            <p:spPr bwMode="auto">
              <a:xfrm>
                <a:off x="576" y="2016"/>
                <a:ext cx="288" cy="288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6810" name="Rectangle 10"/>
              <p:cNvSpPr>
                <a:spLocks noChangeArrowheads="1"/>
              </p:cNvSpPr>
              <p:nvPr/>
            </p:nvSpPr>
            <p:spPr bwMode="auto">
              <a:xfrm>
                <a:off x="1440" y="2304"/>
                <a:ext cx="288" cy="288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6811" name="Rectangle 11"/>
              <p:cNvSpPr>
                <a:spLocks noChangeArrowheads="1"/>
              </p:cNvSpPr>
              <p:nvPr/>
            </p:nvSpPr>
            <p:spPr bwMode="auto">
              <a:xfrm>
                <a:off x="1152" y="2016"/>
                <a:ext cx="288" cy="288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6812" name="Rectangle 12"/>
              <p:cNvSpPr>
                <a:spLocks noChangeArrowheads="1"/>
              </p:cNvSpPr>
              <p:nvPr/>
            </p:nvSpPr>
            <p:spPr bwMode="auto">
              <a:xfrm>
                <a:off x="576" y="2592"/>
                <a:ext cx="288" cy="288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6813" name="Rectangle 13"/>
              <p:cNvSpPr>
                <a:spLocks noChangeArrowheads="1"/>
              </p:cNvSpPr>
              <p:nvPr/>
            </p:nvSpPr>
            <p:spPr bwMode="auto">
              <a:xfrm>
                <a:off x="1440" y="1728"/>
                <a:ext cx="288" cy="288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76814" name="Text Box 14"/>
            <p:cNvSpPr txBox="1">
              <a:spLocks noChangeArrowheads="1"/>
            </p:cNvSpPr>
            <p:nvPr/>
          </p:nvSpPr>
          <p:spPr bwMode="auto">
            <a:xfrm>
              <a:off x="624" y="2016"/>
              <a:ext cx="203" cy="2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2000">
                  <a:latin typeface="Tahoma" pitchFamily="34" charset="0"/>
                </a:rPr>
                <a:t>1</a:t>
              </a:r>
            </a:p>
          </p:txBody>
        </p:sp>
        <p:sp>
          <p:nvSpPr>
            <p:cNvPr id="76815" name="Text Box 15"/>
            <p:cNvSpPr txBox="1">
              <a:spLocks noChangeArrowheads="1"/>
            </p:cNvSpPr>
            <p:nvPr/>
          </p:nvSpPr>
          <p:spPr bwMode="auto">
            <a:xfrm>
              <a:off x="624" y="2592"/>
              <a:ext cx="203" cy="2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2000">
                  <a:latin typeface="Tahoma" pitchFamily="34" charset="0"/>
                </a:rPr>
                <a:t>3</a:t>
              </a:r>
            </a:p>
          </p:txBody>
        </p:sp>
        <p:sp>
          <p:nvSpPr>
            <p:cNvPr id="76816" name="Text Box 16"/>
            <p:cNvSpPr txBox="1">
              <a:spLocks noChangeArrowheads="1"/>
            </p:cNvSpPr>
            <p:nvPr/>
          </p:nvSpPr>
          <p:spPr bwMode="auto">
            <a:xfrm>
              <a:off x="624" y="2304"/>
              <a:ext cx="203" cy="2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2000">
                  <a:latin typeface="Tahoma" pitchFamily="34" charset="0"/>
                </a:rPr>
                <a:t>2</a:t>
              </a:r>
            </a:p>
          </p:txBody>
        </p:sp>
        <p:sp>
          <p:nvSpPr>
            <p:cNvPr id="76817" name="Text Box 17"/>
            <p:cNvSpPr txBox="1">
              <a:spLocks noChangeArrowheads="1"/>
            </p:cNvSpPr>
            <p:nvPr/>
          </p:nvSpPr>
          <p:spPr bwMode="auto">
            <a:xfrm>
              <a:off x="624" y="2880"/>
              <a:ext cx="203" cy="2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2000">
                  <a:latin typeface="Tahoma" pitchFamily="34" charset="0"/>
                </a:rPr>
                <a:t>4</a:t>
              </a:r>
            </a:p>
          </p:txBody>
        </p:sp>
        <p:sp>
          <p:nvSpPr>
            <p:cNvPr id="76818" name="Text Box 18"/>
            <p:cNvSpPr txBox="1">
              <a:spLocks noChangeArrowheads="1"/>
            </p:cNvSpPr>
            <p:nvPr/>
          </p:nvSpPr>
          <p:spPr bwMode="auto">
            <a:xfrm>
              <a:off x="1440" y="1776"/>
              <a:ext cx="203" cy="2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2000">
                  <a:latin typeface="Tahoma" pitchFamily="34" charset="0"/>
                </a:rPr>
                <a:t>3</a:t>
              </a:r>
            </a:p>
          </p:txBody>
        </p:sp>
        <p:sp>
          <p:nvSpPr>
            <p:cNvPr id="76819" name="Text Box 19"/>
            <p:cNvSpPr txBox="1">
              <a:spLocks noChangeArrowheads="1"/>
            </p:cNvSpPr>
            <p:nvPr/>
          </p:nvSpPr>
          <p:spPr bwMode="auto">
            <a:xfrm>
              <a:off x="1152" y="1776"/>
              <a:ext cx="203" cy="2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2000">
                  <a:latin typeface="Tahoma" pitchFamily="34" charset="0"/>
                </a:rPr>
                <a:t>2</a:t>
              </a:r>
            </a:p>
          </p:txBody>
        </p:sp>
        <p:sp>
          <p:nvSpPr>
            <p:cNvPr id="76820" name="Text Box 20"/>
            <p:cNvSpPr txBox="1">
              <a:spLocks noChangeArrowheads="1"/>
            </p:cNvSpPr>
            <p:nvPr/>
          </p:nvSpPr>
          <p:spPr bwMode="auto">
            <a:xfrm>
              <a:off x="1728" y="1776"/>
              <a:ext cx="203" cy="2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2000">
                  <a:latin typeface="Tahoma" pitchFamily="34" charset="0"/>
                </a:rPr>
                <a:t>4</a:t>
              </a:r>
            </a:p>
          </p:txBody>
        </p:sp>
        <p:sp>
          <p:nvSpPr>
            <p:cNvPr id="76821" name="Text Box 21"/>
            <p:cNvSpPr txBox="1">
              <a:spLocks noChangeArrowheads="1"/>
            </p:cNvSpPr>
            <p:nvPr/>
          </p:nvSpPr>
          <p:spPr bwMode="auto">
            <a:xfrm>
              <a:off x="864" y="1776"/>
              <a:ext cx="203" cy="2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2000">
                  <a:latin typeface="Tahoma" pitchFamily="34" charset="0"/>
                </a:rPr>
                <a:t>1</a:t>
              </a:r>
            </a:p>
          </p:txBody>
        </p:sp>
      </p:grpSp>
      <p:grpSp>
        <p:nvGrpSpPr>
          <p:cNvPr id="76822" name="Group 22"/>
          <p:cNvGrpSpPr>
            <a:grpSpLocks/>
          </p:cNvGrpSpPr>
          <p:nvPr/>
        </p:nvGrpSpPr>
        <p:grpSpPr bwMode="auto">
          <a:xfrm>
            <a:off x="4267200" y="2133600"/>
            <a:ext cx="3714750" cy="3276600"/>
            <a:chOff x="2445" y="1344"/>
            <a:chExt cx="2340" cy="2064"/>
          </a:xfrm>
        </p:grpSpPr>
        <p:grpSp>
          <p:nvGrpSpPr>
            <p:cNvPr id="76823" name="Group 23"/>
            <p:cNvGrpSpPr>
              <a:grpSpLocks/>
            </p:cNvGrpSpPr>
            <p:nvPr/>
          </p:nvGrpSpPr>
          <p:grpSpPr bwMode="auto">
            <a:xfrm>
              <a:off x="2445" y="1344"/>
              <a:ext cx="2340" cy="2064"/>
              <a:chOff x="2445" y="1344"/>
              <a:chExt cx="2340" cy="2064"/>
            </a:xfrm>
          </p:grpSpPr>
          <p:sp>
            <p:nvSpPr>
              <p:cNvPr id="76824" name="Text Box 24"/>
              <p:cNvSpPr txBox="1">
                <a:spLocks noChangeArrowheads="1"/>
              </p:cNvSpPr>
              <p:nvPr/>
            </p:nvSpPr>
            <p:spPr bwMode="auto">
              <a:xfrm>
                <a:off x="2445" y="1344"/>
                <a:ext cx="900" cy="528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sz="2400">
                    <a:latin typeface="Tahoma" pitchFamily="34" charset="0"/>
                  </a:rPr>
                  <a:t>X1</a:t>
                </a:r>
              </a:p>
              <a:p>
                <a:pPr algn="ctr"/>
                <a:r>
                  <a:rPr lang="en-US" sz="2400">
                    <a:latin typeface="Tahoma" pitchFamily="34" charset="0"/>
                  </a:rPr>
                  <a:t>{1,2,3,4}</a:t>
                </a:r>
              </a:p>
            </p:txBody>
          </p:sp>
          <p:sp>
            <p:nvSpPr>
              <p:cNvPr id="76825" name="Text Box 25"/>
              <p:cNvSpPr txBox="1">
                <a:spLocks noChangeArrowheads="1"/>
              </p:cNvSpPr>
              <p:nvPr/>
            </p:nvSpPr>
            <p:spPr bwMode="auto">
              <a:xfrm>
                <a:off x="2445" y="2880"/>
                <a:ext cx="900" cy="528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sz="2400">
                    <a:latin typeface="Tahoma" pitchFamily="34" charset="0"/>
                  </a:rPr>
                  <a:t>X3</a:t>
                </a:r>
              </a:p>
              <a:p>
                <a:pPr algn="ctr"/>
                <a:r>
                  <a:rPr lang="en-US" sz="2400">
                    <a:latin typeface="Tahoma" pitchFamily="34" charset="0"/>
                  </a:rPr>
                  <a:t>{1,2,3,4}</a:t>
                </a:r>
              </a:p>
            </p:txBody>
          </p:sp>
          <p:sp>
            <p:nvSpPr>
              <p:cNvPr id="76826" name="Text Box 26"/>
              <p:cNvSpPr txBox="1">
                <a:spLocks noChangeArrowheads="1"/>
              </p:cNvSpPr>
              <p:nvPr/>
            </p:nvSpPr>
            <p:spPr bwMode="auto">
              <a:xfrm>
                <a:off x="3885" y="2880"/>
                <a:ext cx="900" cy="528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sz="2400">
                    <a:latin typeface="Tahoma" pitchFamily="34" charset="0"/>
                  </a:rPr>
                  <a:t>X4</a:t>
                </a:r>
              </a:p>
              <a:p>
                <a:pPr algn="ctr"/>
                <a:r>
                  <a:rPr lang="en-US" sz="2400">
                    <a:latin typeface="Tahoma" pitchFamily="34" charset="0"/>
                  </a:rPr>
                  <a:t>{1,2,3,4}</a:t>
                </a:r>
              </a:p>
            </p:txBody>
          </p:sp>
          <p:sp>
            <p:nvSpPr>
              <p:cNvPr id="76827" name="Text Box 27"/>
              <p:cNvSpPr txBox="1">
                <a:spLocks noChangeArrowheads="1"/>
              </p:cNvSpPr>
              <p:nvPr/>
            </p:nvSpPr>
            <p:spPr bwMode="auto">
              <a:xfrm>
                <a:off x="3885" y="1344"/>
                <a:ext cx="900" cy="528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sz="2400">
                    <a:latin typeface="Tahoma" pitchFamily="34" charset="0"/>
                  </a:rPr>
                  <a:t>X2</a:t>
                </a:r>
              </a:p>
              <a:p>
                <a:pPr algn="ctr"/>
                <a:r>
                  <a:rPr lang="en-US" sz="2400">
                    <a:latin typeface="Tahoma" pitchFamily="34" charset="0"/>
                  </a:rPr>
                  <a:t>{1,2,3,4}</a:t>
                </a:r>
              </a:p>
            </p:txBody>
          </p:sp>
        </p:grpSp>
        <p:sp>
          <p:nvSpPr>
            <p:cNvPr id="76828" name="Line 28"/>
            <p:cNvSpPr>
              <a:spLocks noChangeShapeType="1"/>
            </p:cNvSpPr>
            <p:nvPr/>
          </p:nvSpPr>
          <p:spPr bwMode="auto">
            <a:xfrm>
              <a:off x="3360" y="1584"/>
              <a:ext cx="52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76829" name="Line 29"/>
            <p:cNvSpPr>
              <a:spLocks noChangeShapeType="1"/>
            </p:cNvSpPr>
            <p:nvPr/>
          </p:nvSpPr>
          <p:spPr bwMode="auto">
            <a:xfrm>
              <a:off x="2928" y="1872"/>
              <a:ext cx="0" cy="100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76830" name="Line 30"/>
            <p:cNvSpPr>
              <a:spLocks noChangeShapeType="1"/>
            </p:cNvSpPr>
            <p:nvPr/>
          </p:nvSpPr>
          <p:spPr bwMode="auto">
            <a:xfrm>
              <a:off x="3360" y="3120"/>
              <a:ext cx="52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76831" name="Line 31"/>
            <p:cNvSpPr>
              <a:spLocks noChangeShapeType="1"/>
            </p:cNvSpPr>
            <p:nvPr/>
          </p:nvSpPr>
          <p:spPr bwMode="auto">
            <a:xfrm>
              <a:off x="4320" y="1872"/>
              <a:ext cx="0" cy="100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76832" name="Line 32"/>
            <p:cNvSpPr>
              <a:spLocks noChangeShapeType="1"/>
            </p:cNvSpPr>
            <p:nvPr/>
          </p:nvSpPr>
          <p:spPr bwMode="auto">
            <a:xfrm>
              <a:off x="3312" y="1872"/>
              <a:ext cx="576" cy="100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76833" name="Line 33"/>
            <p:cNvSpPr>
              <a:spLocks noChangeShapeType="1"/>
            </p:cNvSpPr>
            <p:nvPr/>
          </p:nvSpPr>
          <p:spPr bwMode="auto">
            <a:xfrm flipH="1">
              <a:off x="3360" y="1872"/>
              <a:ext cx="528" cy="100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/>
            <a:lstStyle/>
            <a:p>
              <a:endParaRPr lang="en-US"/>
            </a:p>
          </p:txBody>
        </p:sp>
      </p:grpSp>
      <p:sp>
        <p:nvSpPr>
          <p:cNvPr id="76834" name="Rectangle 34"/>
          <p:cNvSpPr>
            <a:spLocks noChangeArrowheads="1"/>
          </p:cNvSpPr>
          <p:nvPr/>
        </p:nvSpPr>
        <p:spPr bwMode="auto">
          <a:xfrm>
            <a:off x="304800" y="5715000"/>
            <a:ext cx="853440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r>
              <a:rPr lang="en-US" sz="2400" i="1">
                <a:latin typeface="Times New Roman" pitchFamily="18" charset="0"/>
              </a:rPr>
              <a:t>[4-Queens slides copied from B.J. Dorr  CMSC 421 course on AI]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Backtracking search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>
              <a:lnSpc>
                <a:spcPct val="90000"/>
              </a:lnSpc>
              <a:buFontTx/>
              <a:buAutoNum type="arabicPeriod"/>
            </a:pPr>
            <a:endParaRPr lang="en-US" sz="2400"/>
          </a:p>
          <a:p>
            <a:pPr marL="609600" indent="-609600">
              <a:lnSpc>
                <a:spcPct val="90000"/>
              </a:lnSpc>
            </a:pPr>
            <a:r>
              <a:rPr lang="en-US" sz="2400"/>
              <a:t>Every solution appears at depth </a:t>
            </a:r>
            <a:r>
              <a:rPr lang="en-US" sz="2400" i="1"/>
              <a:t>n</a:t>
            </a:r>
            <a:r>
              <a:rPr lang="en-US" sz="2400"/>
              <a:t> with </a:t>
            </a:r>
            <a:r>
              <a:rPr lang="en-US" sz="2400" i="1"/>
              <a:t>n</a:t>
            </a:r>
            <a:r>
              <a:rPr lang="en-US" sz="2400"/>
              <a:t> variables</a:t>
            </a:r>
            <a:br>
              <a:rPr lang="en-US" sz="2400"/>
            </a:br>
            <a:r>
              <a:rPr lang="en-US" sz="2400">
                <a:sym typeface="Wingdings" pitchFamily="2" charset="2"/>
              </a:rPr>
              <a:t></a:t>
            </a:r>
            <a:r>
              <a:rPr lang="en-US" sz="2400"/>
              <a:t> use depth-first search</a:t>
            </a:r>
          </a:p>
          <a:p>
            <a:pPr marL="609600" indent="-609600">
              <a:lnSpc>
                <a:spcPct val="90000"/>
              </a:lnSpc>
            </a:pPr>
            <a:endParaRPr lang="en-US" sz="2400"/>
          </a:p>
          <a:p>
            <a:pPr marL="609600" indent="-609600">
              <a:lnSpc>
                <a:spcPct val="90000"/>
              </a:lnSpc>
            </a:pPr>
            <a:r>
              <a:rPr lang="en-US" sz="2400"/>
              <a:t>Depth-first search for CSPs with single-variable assignments is called </a:t>
            </a:r>
            <a:r>
              <a:rPr lang="en-US" sz="2400">
                <a:solidFill>
                  <a:schemeClr val="accent2"/>
                </a:solidFill>
              </a:rPr>
              <a:t>backtracking</a:t>
            </a:r>
            <a:r>
              <a:rPr lang="en-US" sz="2400"/>
              <a:t> search</a:t>
            </a:r>
          </a:p>
          <a:p>
            <a:pPr marL="609600" indent="-609600">
              <a:lnSpc>
                <a:spcPct val="90000"/>
              </a:lnSpc>
            </a:pPr>
            <a:endParaRPr lang="en-US" sz="2400"/>
          </a:p>
          <a:p>
            <a:pPr marL="609600" indent="-609600">
              <a:lnSpc>
                <a:spcPct val="90000"/>
              </a:lnSpc>
            </a:pPr>
            <a:r>
              <a:rPr lang="en-US" sz="2400"/>
              <a:t>Backtracking search is the basic uninformed algorithm for CSPs</a:t>
            </a:r>
          </a:p>
          <a:p>
            <a:pPr marL="609600" indent="-609600">
              <a:lnSpc>
                <a:spcPct val="90000"/>
              </a:lnSpc>
            </a:pPr>
            <a:endParaRPr lang="en-US" sz="2400"/>
          </a:p>
          <a:p>
            <a:pPr marL="609600" indent="-609600">
              <a:lnSpc>
                <a:spcPct val="90000"/>
              </a:lnSpc>
            </a:pPr>
            <a:r>
              <a:rPr lang="en-US" sz="2400"/>
              <a:t>Can solve </a:t>
            </a:r>
            <a:r>
              <a:rPr lang="en-US" sz="2400" i="1"/>
              <a:t>n</a:t>
            </a:r>
            <a:r>
              <a:rPr lang="en-US" sz="2400"/>
              <a:t>-queens for </a:t>
            </a:r>
            <a:r>
              <a:rPr lang="en-US" sz="2400" i="1"/>
              <a:t>n</a:t>
            </a:r>
            <a:r>
              <a:rPr lang="en-US" sz="2400"/>
              <a:t> ≈ 25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Example: 4-Queens Problem</a:t>
            </a:r>
          </a:p>
        </p:txBody>
      </p:sp>
      <p:grpSp>
        <p:nvGrpSpPr>
          <p:cNvPr id="78851" name="Group 3"/>
          <p:cNvGrpSpPr>
            <a:grpSpLocks/>
          </p:cNvGrpSpPr>
          <p:nvPr/>
        </p:nvGrpSpPr>
        <p:grpSpPr bwMode="auto">
          <a:xfrm>
            <a:off x="1219200" y="2667000"/>
            <a:ext cx="2133600" cy="2209800"/>
            <a:chOff x="768" y="1680"/>
            <a:chExt cx="1344" cy="1392"/>
          </a:xfrm>
        </p:grpSpPr>
        <p:grpSp>
          <p:nvGrpSpPr>
            <p:cNvPr id="78852" name="Group 4"/>
            <p:cNvGrpSpPr>
              <a:grpSpLocks/>
            </p:cNvGrpSpPr>
            <p:nvPr/>
          </p:nvGrpSpPr>
          <p:grpSpPr bwMode="auto">
            <a:xfrm>
              <a:off x="960" y="1920"/>
              <a:ext cx="1152" cy="1152"/>
              <a:chOff x="576" y="1728"/>
              <a:chExt cx="1152" cy="1152"/>
            </a:xfrm>
          </p:grpSpPr>
          <p:sp>
            <p:nvSpPr>
              <p:cNvPr id="78853" name="Rectangle 5"/>
              <p:cNvSpPr>
                <a:spLocks noChangeArrowheads="1"/>
              </p:cNvSpPr>
              <p:nvPr/>
            </p:nvSpPr>
            <p:spPr bwMode="auto">
              <a:xfrm>
                <a:off x="576" y="1728"/>
                <a:ext cx="1152" cy="1152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8854" name="Rectangle 6"/>
              <p:cNvSpPr>
                <a:spLocks noChangeArrowheads="1"/>
              </p:cNvSpPr>
              <p:nvPr/>
            </p:nvSpPr>
            <p:spPr bwMode="auto">
              <a:xfrm>
                <a:off x="864" y="1728"/>
                <a:ext cx="288" cy="288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8855" name="Rectangle 7"/>
              <p:cNvSpPr>
                <a:spLocks noChangeArrowheads="1"/>
              </p:cNvSpPr>
              <p:nvPr/>
            </p:nvSpPr>
            <p:spPr bwMode="auto">
              <a:xfrm>
                <a:off x="1152" y="2592"/>
                <a:ext cx="288" cy="288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8856" name="Rectangle 8"/>
              <p:cNvSpPr>
                <a:spLocks noChangeArrowheads="1"/>
              </p:cNvSpPr>
              <p:nvPr/>
            </p:nvSpPr>
            <p:spPr bwMode="auto">
              <a:xfrm>
                <a:off x="864" y="2304"/>
                <a:ext cx="288" cy="288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8857" name="Rectangle 9"/>
              <p:cNvSpPr>
                <a:spLocks noChangeArrowheads="1"/>
              </p:cNvSpPr>
              <p:nvPr/>
            </p:nvSpPr>
            <p:spPr bwMode="auto">
              <a:xfrm>
                <a:off x="576" y="2016"/>
                <a:ext cx="288" cy="288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8858" name="Rectangle 10"/>
              <p:cNvSpPr>
                <a:spLocks noChangeArrowheads="1"/>
              </p:cNvSpPr>
              <p:nvPr/>
            </p:nvSpPr>
            <p:spPr bwMode="auto">
              <a:xfrm>
                <a:off x="1440" y="2304"/>
                <a:ext cx="288" cy="288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8859" name="Rectangle 11"/>
              <p:cNvSpPr>
                <a:spLocks noChangeArrowheads="1"/>
              </p:cNvSpPr>
              <p:nvPr/>
            </p:nvSpPr>
            <p:spPr bwMode="auto">
              <a:xfrm>
                <a:off x="1152" y="2016"/>
                <a:ext cx="288" cy="288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8860" name="Rectangle 12"/>
              <p:cNvSpPr>
                <a:spLocks noChangeArrowheads="1"/>
              </p:cNvSpPr>
              <p:nvPr/>
            </p:nvSpPr>
            <p:spPr bwMode="auto">
              <a:xfrm>
                <a:off x="576" y="2592"/>
                <a:ext cx="288" cy="288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8861" name="Rectangle 13"/>
              <p:cNvSpPr>
                <a:spLocks noChangeArrowheads="1"/>
              </p:cNvSpPr>
              <p:nvPr/>
            </p:nvSpPr>
            <p:spPr bwMode="auto">
              <a:xfrm>
                <a:off x="1440" y="1728"/>
                <a:ext cx="288" cy="288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78862" name="Text Box 14"/>
            <p:cNvSpPr txBox="1">
              <a:spLocks noChangeArrowheads="1"/>
            </p:cNvSpPr>
            <p:nvPr/>
          </p:nvSpPr>
          <p:spPr bwMode="auto">
            <a:xfrm>
              <a:off x="768" y="1920"/>
              <a:ext cx="203" cy="2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2000">
                  <a:latin typeface="Tahoma" pitchFamily="34" charset="0"/>
                </a:rPr>
                <a:t>1</a:t>
              </a:r>
            </a:p>
          </p:txBody>
        </p:sp>
        <p:sp>
          <p:nvSpPr>
            <p:cNvPr id="78863" name="Text Box 15"/>
            <p:cNvSpPr txBox="1">
              <a:spLocks noChangeArrowheads="1"/>
            </p:cNvSpPr>
            <p:nvPr/>
          </p:nvSpPr>
          <p:spPr bwMode="auto">
            <a:xfrm>
              <a:off x="768" y="2496"/>
              <a:ext cx="203" cy="2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2000">
                  <a:latin typeface="Tahoma" pitchFamily="34" charset="0"/>
                </a:rPr>
                <a:t>3</a:t>
              </a:r>
            </a:p>
          </p:txBody>
        </p:sp>
        <p:sp>
          <p:nvSpPr>
            <p:cNvPr id="78864" name="Text Box 16"/>
            <p:cNvSpPr txBox="1">
              <a:spLocks noChangeArrowheads="1"/>
            </p:cNvSpPr>
            <p:nvPr/>
          </p:nvSpPr>
          <p:spPr bwMode="auto">
            <a:xfrm>
              <a:off x="768" y="2208"/>
              <a:ext cx="203" cy="2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2000">
                  <a:latin typeface="Tahoma" pitchFamily="34" charset="0"/>
                </a:rPr>
                <a:t>2</a:t>
              </a:r>
            </a:p>
          </p:txBody>
        </p:sp>
        <p:sp>
          <p:nvSpPr>
            <p:cNvPr id="78865" name="Text Box 17"/>
            <p:cNvSpPr txBox="1">
              <a:spLocks noChangeArrowheads="1"/>
            </p:cNvSpPr>
            <p:nvPr/>
          </p:nvSpPr>
          <p:spPr bwMode="auto">
            <a:xfrm>
              <a:off x="768" y="2784"/>
              <a:ext cx="203" cy="2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2000">
                  <a:latin typeface="Tahoma" pitchFamily="34" charset="0"/>
                </a:rPr>
                <a:t>4</a:t>
              </a:r>
            </a:p>
          </p:txBody>
        </p:sp>
        <p:sp>
          <p:nvSpPr>
            <p:cNvPr id="78866" name="Text Box 18"/>
            <p:cNvSpPr txBox="1">
              <a:spLocks noChangeArrowheads="1"/>
            </p:cNvSpPr>
            <p:nvPr/>
          </p:nvSpPr>
          <p:spPr bwMode="auto">
            <a:xfrm>
              <a:off x="1584" y="1680"/>
              <a:ext cx="203" cy="2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2000">
                  <a:latin typeface="Tahoma" pitchFamily="34" charset="0"/>
                </a:rPr>
                <a:t>3</a:t>
              </a:r>
            </a:p>
          </p:txBody>
        </p:sp>
        <p:sp>
          <p:nvSpPr>
            <p:cNvPr id="78867" name="Text Box 19"/>
            <p:cNvSpPr txBox="1">
              <a:spLocks noChangeArrowheads="1"/>
            </p:cNvSpPr>
            <p:nvPr/>
          </p:nvSpPr>
          <p:spPr bwMode="auto">
            <a:xfrm>
              <a:off x="1296" y="1680"/>
              <a:ext cx="203" cy="2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2000">
                  <a:latin typeface="Tahoma" pitchFamily="34" charset="0"/>
                </a:rPr>
                <a:t>2</a:t>
              </a:r>
            </a:p>
          </p:txBody>
        </p:sp>
        <p:sp>
          <p:nvSpPr>
            <p:cNvPr id="78868" name="Text Box 20"/>
            <p:cNvSpPr txBox="1">
              <a:spLocks noChangeArrowheads="1"/>
            </p:cNvSpPr>
            <p:nvPr/>
          </p:nvSpPr>
          <p:spPr bwMode="auto">
            <a:xfrm>
              <a:off x="1872" y="1680"/>
              <a:ext cx="203" cy="2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2000">
                  <a:latin typeface="Tahoma" pitchFamily="34" charset="0"/>
                </a:rPr>
                <a:t>4</a:t>
              </a:r>
            </a:p>
          </p:txBody>
        </p:sp>
        <p:sp>
          <p:nvSpPr>
            <p:cNvPr id="78869" name="Text Box 21"/>
            <p:cNvSpPr txBox="1">
              <a:spLocks noChangeArrowheads="1"/>
            </p:cNvSpPr>
            <p:nvPr/>
          </p:nvSpPr>
          <p:spPr bwMode="auto">
            <a:xfrm>
              <a:off x="1008" y="1680"/>
              <a:ext cx="203" cy="2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2000">
                  <a:latin typeface="Tahoma" pitchFamily="34" charset="0"/>
                </a:rPr>
                <a:t>1</a:t>
              </a:r>
            </a:p>
          </p:txBody>
        </p:sp>
      </p:grpSp>
      <p:grpSp>
        <p:nvGrpSpPr>
          <p:cNvPr id="78870" name="Group 22"/>
          <p:cNvGrpSpPr>
            <a:grpSpLocks/>
          </p:cNvGrpSpPr>
          <p:nvPr/>
        </p:nvGrpSpPr>
        <p:grpSpPr bwMode="auto">
          <a:xfrm>
            <a:off x="4267200" y="2133600"/>
            <a:ext cx="3714750" cy="3276600"/>
            <a:chOff x="2445" y="1344"/>
            <a:chExt cx="2340" cy="2064"/>
          </a:xfrm>
        </p:grpSpPr>
        <p:grpSp>
          <p:nvGrpSpPr>
            <p:cNvPr id="78871" name="Group 23"/>
            <p:cNvGrpSpPr>
              <a:grpSpLocks/>
            </p:cNvGrpSpPr>
            <p:nvPr/>
          </p:nvGrpSpPr>
          <p:grpSpPr bwMode="auto">
            <a:xfrm>
              <a:off x="2445" y="1344"/>
              <a:ext cx="2340" cy="2064"/>
              <a:chOff x="2445" y="1344"/>
              <a:chExt cx="2340" cy="2064"/>
            </a:xfrm>
          </p:grpSpPr>
          <p:sp>
            <p:nvSpPr>
              <p:cNvPr id="78872" name="Text Box 24"/>
              <p:cNvSpPr txBox="1">
                <a:spLocks noChangeArrowheads="1"/>
              </p:cNvSpPr>
              <p:nvPr/>
            </p:nvSpPr>
            <p:spPr bwMode="auto">
              <a:xfrm>
                <a:off x="2445" y="1344"/>
                <a:ext cx="900" cy="528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sz="2400">
                    <a:solidFill>
                      <a:srgbClr val="FF3300"/>
                    </a:solidFill>
                    <a:latin typeface="Tahoma" pitchFamily="34" charset="0"/>
                  </a:rPr>
                  <a:t>X1</a:t>
                </a:r>
              </a:p>
              <a:p>
                <a:pPr algn="ctr"/>
                <a:r>
                  <a:rPr lang="en-US" sz="2400">
                    <a:latin typeface="Tahoma" pitchFamily="34" charset="0"/>
                  </a:rPr>
                  <a:t>{</a:t>
                </a:r>
                <a:r>
                  <a:rPr lang="en-US" sz="2400">
                    <a:solidFill>
                      <a:srgbClr val="FF3300"/>
                    </a:solidFill>
                    <a:latin typeface="Tahoma" pitchFamily="34" charset="0"/>
                  </a:rPr>
                  <a:t>1</a:t>
                </a:r>
                <a:r>
                  <a:rPr lang="en-US" sz="2400">
                    <a:latin typeface="Tahoma" pitchFamily="34" charset="0"/>
                  </a:rPr>
                  <a:t>,2,3,4}</a:t>
                </a:r>
              </a:p>
            </p:txBody>
          </p:sp>
          <p:sp>
            <p:nvSpPr>
              <p:cNvPr id="78873" name="Text Box 25"/>
              <p:cNvSpPr txBox="1">
                <a:spLocks noChangeArrowheads="1"/>
              </p:cNvSpPr>
              <p:nvPr/>
            </p:nvSpPr>
            <p:spPr bwMode="auto">
              <a:xfrm>
                <a:off x="2445" y="2880"/>
                <a:ext cx="900" cy="528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sz="2400">
                    <a:latin typeface="Tahoma" pitchFamily="34" charset="0"/>
                  </a:rPr>
                  <a:t>X3</a:t>
                </a:r>
              </a:p>
              <a:p>
                <a:pPr algn="ctr"/>
                <a:r>
                  <a:rPr lang="en-US" sz="2400">
                    <a:latin typeface="Tahoma" pitchFamily="34" charset="0"/>
                  </a:rPr>
                  <a:t>{1,2,3,4}</a:t>
                </a:r>
              </a:p>
            </p:txBody>
          </p:sp>
          <p:sp>
            <p:nvSpPr>
              <p:cNvPr id="78874" name="Text Box 26"/>
              <p:cNvSpPr txBox="1">
                <a:spLocks noChangeArrowheads="1"/>
              </p:cNvSpPr>
              <p:nvPr/>
            </p:nvSpPr>
            <p:spPr bwMode="auto">
              <a:xfrm>
                <a:off x="3885" y="2880"/>
                <a:ext cx="900" cy="528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sz="2400">
                    <a:latin typeface="Tahoma" pitchFamily="34" charset="0"/>
                  </a:rPr>
                  <a:t>X4</a:t>
                </a:r>
              </a:p>
              <a:p>
                <a:pPr algn="ctr"/>
                <a:r>
                  <a:rPr lang="en-US" sz="2400">
                    <a:latin typeface="Tahoma" pitchFamily="34" charset="0"/>
                  </a:rPr>
                  <a:t>{1,2,3,4}</a:t>
                </a:r>
              </a:p>
            </p:txBody>
          </p:sp>
          <p:sp>
            <p:nvSpPr>
              <p:cNvPr id="78875" name="Text Box 27"/>
              <p:cNvSpPr txBox="1">
                <a:spLocks noChangeArrowheads="1"/>
              </p:cNvSpPr>
              <p:nvPr/>
            </p:nvSpPr>
            <p:spPr bwMode="auto">
              <a:xfrm>
                <a:off x="3885" y="1344"/>
                <a:ext cx="900" cy="528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sz="2400">
                    <a:latin typeface="Tahoma" pitchFamily="34" charset="0"/>
                  </a:rPr>
                  <a:t>X2</a:t>
                </a:r>
              </a:p>
              <a:p>
                <a:pPr algn="ctr"/>
                <a:r>
                  <a:rPr lang="en-US" sz="2400">
                    <a:latin typeface="Tahoma" pitchFamily="34" charset="0"/>
                  </a:rPr>
                  <a:t>{1,2,3,4}</a:t>
                </a:r>
              </a:p>
            </p:txBody>
          </p:sp>
        </p:grpSp>
        <p:sp>
          <p:nvSpPr>
            <p:cNvPr id="78876" name="Line 28"/>
            <p:cNvSpPr>
              <a:spLocks noChangeShapeType="1"/>
            </p:cNvSpPr>
            <p:nvPr/>
          </p:nvSpPr>
          <p:spPr bwMode="auto">
            <a:xfrm>
              <a:off x="3360" y="1584"/>
              <a:ext cx="52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78877" name="Line 29"/>
            <p:cNvSpPr>
              <a:spLocks noChangeShapeType="1"/>
            </p:cNvSpPr>
            <p:nvPr/>
          </p:nvSpPr>
          <p:spPr bwMode="auto">
            <a:xfrm>
              <a:off x="2928" y="1872"/>
              <a:ext cx="0" cy="100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78878" name="Line 30"/>
            <p:cNvSpPr>
              <a:spLocks noChangeShapeType="1"/>
            </p:cNvSpPr>
            <p:nvPr/>
          </p:nvSpPr>
          <p:spPr bwMode="auto">
            <a:xfrm>
              <a:off x="3360" y="3120"/>
              <a:ext cx="52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78879" name="Line 31"/>
            <p:cNvSpPr>
              <a:spLocks noChangeShapeType="1"/>
            </p:cNvSpPr>
            <p:nvPr/>
          </p:nvSpPr>
          <p:spPr bwMode="auto">
            <a:xfrm>
              <a:off x="4320" y="1872"/>
              <a:ext cx="0" cy="100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78880" name="Line 32"/>
            <p:cNvSpPr>
              <a:spLocks noChangeShapeType="1"/>
            </p:cNvSpPr>
            <p:nvPr/>
          </p:nvSpPr>
          <p:spPr bwMode="auto">
            <a:xfrm>
              <a:off x="3312" y="1872"/>
              <a:ext cx="576" cy="100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78881" name="Line 33"/>
            <p:cNvSpPr>
              <a:spLocks noChangeShapeType="1"/>
            </p:cNvSpPr>
            <p:nvPr/>
          </p:nvSpPr>
          <p:spPr bwMode="auto">
            <a:xfrm flipH="1">
              <a:off x="3360" y="1872"/>
              <a:ext cx="528" cy="100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/>
            <a:lstStyle/>
            <a:p>
              <a:endParaRPr lang="en-US"/>
            </a:p>
          </p:txBody>
        </p:sp>
      </p:grpSp>
      <p:sp>
        <p:nvSpPr>
          <p:cNvPr id="78882" name="AutoShape 34"/>
          <p:cNvSpPr>
            <a:spLocks noChangeArrowheads="1"/>
          </p:cNvSpPr>
          <p:nvPr/>
        </p:nvSpPr>
        <p:spPr bwMode="auto">
          <a:xfrm>
            <a:off x="1524000" y="3048000"/>
            <a:ext cx="457200" cy="457200"/>
          </a:xfrm>
          <a:prstGeom prst="star4">
            <a:avLst>
              <a:gd name="adj" fmla="val 12500"/>
            </a:avLst>
          </a:prstGeom>
          <a:solidFill>
            <a:srgbClr val="FF33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78883" name="Group 35"/>
          <p:cNvGrpSpPr>
            <a:grpSpLocks/>
          </p:cNvGrpSpPr>
          <p:nvPr/>
        </p:nvGrpSpPr>
        <p:grpSpPr bwMode="auto">
          <a:xfrm>
            <a:off x="2057400" y="3124200"/>
            <a:ext cx="1219200" cy="1676400"/>
            <a:chOff x="1296" y="1968"/>
            <a:chExt cx="768" cy="1056"/>
          </a:xfrm>
        </p:grpSpPr>
        <p:sp>
          <p:nvSpPr>
            <p:cNvPr id="78884" name="Oval 36"/>
            <p:cNvSpPr>
              <a:spLocks noChangeArrowheads="1"/>
            </p:cNvSpPr>
            <p:nvPr/>
          </p:nvSpPr>
          <p:spPr bwMode="auto">
            <a:xfrm>
              <a:off x="1296" y="1968"/>
              <a:ext cx="192" cy="192"/>
            </a:xfrm>
            <a:prstGeom prst="ellipse">
              <a:avLst/>
            </a:prstGeom>
            <a:solidFill>
              <a:srgbClr val="80008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8885" name="Oval 37"/>
            <p:cNvSpPr>
              <a:spLocks noChangeArrowheads="1"/>
            </p:cNvSpPr>
            <p:nvPr/>
          </p:nvSpPr>
          <p:spPr bwMode="auto">
            <a:xfrm>
              <a:off x="1584" y="1968"/>
              <a:ext cx="192" cy="192"/>
            </a:xfrm>
            <a:prstGeom prst="ellipse">
              <a:avLst/>
            </a:prstGeom>
            <a:solidFill>
              <a:srgbClr val="80008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8886" name="Oval 38"/>
            <p:cNvSpPr>
              <a:spLocks noChangeArrowheads="1"/>
            </p:cNvSpPr>
            <p:nvPr/>
          </p:nvSpPr>
          <p:spPr bwMode="auto">
            <a:xfrm>
              <a:off x="1872" y="1968"/>
              <a:ext cx="192" cy="192"/>
            </a:xfrm>
            <a:prstGeom prst="ellipse">
              <a:avLst/>
            </a:prstGeom>
            <a:solidFill>
              <a:srgbClr val="80008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8887" name="Oval 39"/>
            <p:cNvSpPr>
              <a:spLocks noChangeArrowheads="1"/>
            </p:cNvSpPr>
            <p:nvPr/>
          </p:nvSpPr>
          <p:spPr bwMode="auto">
            <a:xfrm>
              <a:off x="1296" y="2256"/>
              <a:ext cx="192" cy="192"/>
            </a:xfrm>
            <a:prstGeom prst="ellipse">
              <a:avLst/>
            </a:prstGeom>
            <a:solidFill>
              <a:srgbClr val="80008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8888" name="Oval 40"/>
            <p:cNvSpPr>
              <a:spLocks noChangeArrowheads="1"/>
            </p:cNvSpPr>
            <p:nvPr/>
          </p:nvSpPr>
          <p:spPr bwMode="auto">
            <a:xfrm>
              <a:off x="1872" y="2832"/>
              <a:ext cx="192" cy="192"/>
            </a:xfrm>
            <a:prstGeom prst="ellipse">
              <a:avLst/>
            </a:prstGeom>
            <a:solidFill>
              <a:srgbClr val="80008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8889" name="Oval 41"/>
            <p:cNvSpPr>
              <a:spLocks noChangeArrowheads="1"/>
            </p:cNvSpPr>
            <p:nvPr/>
          </p:nvSpPr>
          <p:spPr bwMode="auto">
            <a:xfrm>
              <a:off x="1584" y="2544"/>
              <a:ext cx="192" cy="192"/>
            </a:xfrm>
            <a:prstGeom prst="ellipse">
              <a:avLst/>
            </a:prstGeom>
            <a:solidFill>
              <a:srgbClr val="80008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88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Example: 4-Queens Problem</a:t>
            </a:r>
          </a:p>
        </p:txBody>
      </p:sp>
      <p:grpSp>
        <p:nvGrpSpPr>
          <p:cNvPr id="79875" name="Group 3"/>
          <p:cNvGrpSpPr>
            <a:grpSpLocks/>
          </p:cNvGrpSpPr>
          <p:nvPr/>
        </p:nvGrpSpPr>
        <p:grpSpPr bwMode="auto">
          <a:xfrm>
            <a:off x="1219200" y="2667000"/>
            <a:ext cx="2133600" cy="2209800"/>
            <a:chOff x="624" y="1776"/>
            <a:chExt cx="1344" cy="1392"/>
          </a:xfrm>
        </p:grpSpPr>
        <p:grpSp>
          <p:nvGrpSpPr>
            <p:cNvPr id="79876" name="Group 4"/>
            <p:cNvGrpSpPr>
              <a:grpSpLocks/>
            </p:cNvGrpSpPr>
            <p:nvPr/>
          </p:nvGrpSpPr>
          <p:grpSpPr bwMode="auto">
            <a:xfrm>
              <a:off x="816" y="2016"/>
              <a:ext cx="1152" cy="1152"/>
              <a:chOff x="576" y="1728"/>
              <a:chExt cx="1152" cy="1152"/>
            </a:xfrm>
          </p:grpSpPr>
          <p:sp>
            <p:nvSpPr>
              <p:cNvPr id="79877" name="Rectangle 5"/>
              <p:cNvSpPr>
                <a:spLocks noChangeArrowheads="1"/>
              </p:cNvSpPr>
              <p:nvPr/>
            </p:nvSpPr>
            <p:spPr bwMode="auto">
              <a:xfrm>
                <a:off x="576" y="1728"/>
                <a:ext cx="1152" cy="1152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9878" name="Rectangle 6"/>
              <p:cNvSpPr>
                <a:spLocks noChangeArrowheads="1"/>
              </p:cNvSpPr>
              <p:nvPr/>
            </p:nvSpPr>
            <p:spPr bwMode="auto">
              <a:xfrm>
                <a:off x="864" y="1728"/>
                <a:ext cx="288" cy="288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9879" name="Rectangle 7"/>
              <p:cNvSpPr>
                <a:spLocks noChangeArrowheads="1"/>
              </p:cNvSpPr>
              <p:nvPr/>
            </p:nvSpPr>
            <p:spPr bwMode="auto">
              <a:xfrm>
                <a:off x="1152" y="2592"/>
                <a:ext cx="288" cy="288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9880" name="Rectangle 8"/>
              <p:cNvSpPr>
                <a:spLocks noChangeArrowheads="1"/>
              </p:cNvSpPr>
              <p:nvPr/>
            </p:nvSpPr>
            <p:spPr bwMode="auto">
              <a:xfrm>
                <a:off x="864" y="2304"/>
                <a:ext cx="288" cy="288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9881" name="Rectangle 9"/>
              <p:cNvSpPr>
                <a:spLocks noChangeArrowheads="1"/>
              </p:cNvSpPr>
              <p:nvPr/>
            </p:nvSpPr>
            <p:spPr bwMode="auto">
              <a:xfrm>
                <a:off x="576" y="2016"/>
                <a:ext cx="288" cy="288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9882" name="Rectangle 10"/>
              <p:cNvSpPr>
                <a:spLocks noChangeArrowheads="1"/>
              </p:cNvSpPr>
              <p:nvPr/>
            </p:nvSpPr>
            <p:spPr bwMode="auto">
              <a:xfrm>
                <a:off x="1440" y="2304"/>
                <a:ext cx="288" cy="288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9883" name="Rectangle 11"/>
              <p:cNvSpPr>
                <a:spLocks noChangeArrowheads="1"/>
              </p:cNvSpPr>
              <p:nvPr/>
            </p:nvSpPr>
            <p:spPr bwMode="auto">
              <a:xfrm>
                <a:off x="1152" y="2016"/>
                <a:ext cx="288" cy="288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9884" name="Rectangle 12"/>
              <p:cNvSpPr>
                <a:spLocks noChangeArrowheads="1"/>
              </p:cNvSpPr>
              <p:nvPr/>
            </p:nvSpPr>
            <p:spPr bwMode="auto">
              <a:xfrm>
                <a:off x="576" y="2592"/>
                <a:ext cx="288" cy="288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9885" name="Rectangle 13"/>
              <p:cNvSpPr>
                <a:spLocks noChangeArrowheads="1"/>
              </p:cNvSpPr>
              <p:nvPr/>
            </p:nvSpPr>
            <p:spPr bwMode="auto">
              <a:xfrm>
                <a:off x="1440" y="1728"/>
                <a:ext cx="288" cy="288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79886" name="Text Box 14"/>
            <p:cNvSpPr txBox="1">
              <a:spLocks noChangeArrowheads="1"/>
            </p:cNvSpPr>
            <p:nvPr/>
          </p:nvSpPr>
          <p:spPr bwMode="auto">
            <a:xfrm>
              <a:off x="624" y="2016"/>
              <a:ext cx="203" cy="2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2000">
                  <a:latin typeface="Tahoma" pitchFamily="34" charset="0"/>
                </a:rPr>
                <a:t>1</a:t>
              </a:r>
            </a:p>
          </p:txBody>
        </p:sp>
        <p:sp>
          <p:nvSpPr>
            <p:cNvPr id="79887" name="Text Box 15"/>
            <p:cNvSpPr txBox="1">
              <a:spLocks noChangeArrowheads="1"/>
            </p:cNvSpPr>
            <p:nvPr/>
          </p:nvSpPr>
          <p:spPr bwMode="auto">
            <a:xfrm>
              <a:off x="624" y="2592"/>
              <a:ext cx="203" cy="2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2000">
                  <a:latin typeface="Tahoma" pitchFamily="34" charset="0"/>
                </a:rPr>
                <a:t>3</a:t>
              </a:r>
            </a:p>
          </p:txBody>
        </p:sp>
        <p:sp>
          <p:nvSpPr>
            <p:cNvPr id="79888" name="Text Box 16"/>
            <p:cNvSpPr txBox="1">
              <a:spLocks noChangeArrowheads="1"/>
            </p:cNvSpPr>
            <p:nvPr/>
          </p:nvSpPr>
          <p:spPr bwMode="auto">
            <a:xfrm>
              <a:off x="624" y="2304"/>
              <a:ext cx="203" cy="2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2000">
                  <a:latin typeface="Tahoma" pitchFamily="34" charset="0"/>
                </a:rPr>
                <a:t>2</a:t>
              </a:r>
            </a:p>
          </p:txBody>
        </p:sp>
        <p:sp>
          <p:nvSpPr>
            <p:cNvPr id="79889" name="Text Box 17"/>
            <p:cNvSpPr txBox="1">
              <a:spLocks noChangeArrowheads="1"/>
            </p:cNvSpPr>
            <p:nvPr/>
          </p:nvSpPr>
          <p:spPr bwMode="auto">
            <a:xfrm>
              <a:off x="624" y="2880"/>
              <a:ext cx="203" cy="2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2000">
                  <a:latin typeface="Tahoma" pitchFamily="34" charset="0"/>
                </a:rPr>
                <a:t>4</a:t>
              </a:r>
            </a:p>
          </p:txBody>
        </p:sp>
        <p:sp>
          <p:nvSpPr>
            <p:cNvPr id="79890" name="Text Box 18"/>
            <p:cNvSpPr txBox="1">
              <a:spLocks noChangeArrowheads="1"/>
            </p:cNvSpPr>
            <p:nvPr/>
          </p:nvSpPr>
          <p:spPr bwMode="auto">
            <a:xfrm>
              <a:off x="1440" y="1776"/>
              <a:ext cx="203" cy="2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2000">
                  <a:latin typeface="Tahoma" pitchFamily="34" charset="0"/>
                </a:rPr>
                <a:t>3</a:t>
              </a:r>
            </a:p>
          </p:txBody>
        </p:sp>
        <p:sp>
          <p:nvSpPr>
            <p:cNvPr id="79891" name="Text Box 19"/>
            <p:cNvSpPr txBox="1">
              <a:spLocks noChangeArrowheads="1"/>
            </p:cNvSpPr>
            <p:nvPr/>
          </p:nvSpPr>
          <p:spPr bwMode="auto">
            <a:xfrm>
              <a:off x="1152" y="1776"/>
              <a:ext cx="203" cy="2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2000">
                  <a:latin typeface="Tahoma" pitchFamily="34" charset="0"/>
                </a:rPr>
                <a:t>2</a:t>
              </a:r>
            </a:p>
          </p:txBody>
        </p:sp>
        <p:sp>
          <p:nvSpPr>
            <p:cNvPr id="79892" name="Text Box 20"/>
            <p:cNvSpPr txBox="1">
              <a:spLocks noChangeArrowheads="1"/>
            </p:cNvSpPr>
            <p:nvPr/>
          </p:nvSpPr>
          <p:spPr bwMode="auto">
            <a:xfrm>
              <a:off x="1728" y="1776"/>
              <a:ext cx="203" cy="2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2000">
                  <a:latin typeface="Tahoma" pitchFamily="34" charset="0"/>
                </a:rPr>
                <a:t>4</a:t>
              </a:r>
            </a:p>
          </p:txBody>
        </p:sp>
        <p:sp>
          <p:nvSpPr>
            <p:cNvPr id="79893" name="Text Box 21"/>
            <p:cNvSpPr txBox="1">
              <a:spLocks noChangeArrowheads="1"/>
            </p:cNvSpPr>
            <p:nvPr/>
          </p:nvSpPr>
          <p:spPr bwMode="auto">
            <a:xfrm>
              <a:off x="864" y="1776"/>
              <a:ext cx="203" cy="2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2000">
                  <a:latin typeface="Tahoma" pitchFamily="34" charset="0"/>
                </a:rPr>
                <a:t>1</a:t>
              </a:r>
            </a:p>
          </p:txBody>
        </p:sp>
      </p:grpSp>
      <p:grpSp>
        <p:nvGrpSpPr>
          <p:cNvPr id="79894" name="Group 22"/>
          <p:cNvGrpSpPr>
            <a:grpSpLocks/>
          </p:cNvGrpSpPr>
          <p:nvPr/>
        </p:nvGrpSpPr>
        <p:grpSpPr bwMode="auto">
          <a:xfrm>
            <a:off x="4241800" y="2133600"/>
            <a:ext cx="3762375" cy="3276600"/>
            <a:chOff x="2429" y="1344"/>
            <a:chExt cx="2370" cy="2064"/>
          </a:xfrm>
        </p:grpSpPr>
        <p:grpSp>
          <p:nvGrpSpPr>
            <p:cNvPr id="79895" name="Group 23"/>
            <p:cNvGrpSpPr>
              <a:grpSpLocks/>
            </p:cNvGrpSpPr>
            <p:nvPr/>
          </p:nvGrpSpPr>
          <p:grpSpPr bwMode="auto">
            <a:xfrm>
              <a:off x="2429" y="1344"/>
              <a:ext cx="2370" cy="2064"/>
              <a:chOff x="2429" y="1344"/>
              <a:chExt cx="2370" cy="2064"/>
            </a:xfrm>
          </p:grpSpPr>
          <p:sp>
            <p:nvSpPr>
              <p:cNvPr id="79896" name="Text Box 24"/>
              <p:cNvSpPr txBox="1">
                <a:spLocks noChangeArrowheads="1"/>
              </p:cNvSpPr>
              <p:nvPr/>
            </p:nvSpPr>
            <p:spPr bwMode="auto">
              <a:xfrm>
                <a:off x="2445" y="1344"/>
                <a:ext cx="900" cy="528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sz="2400">
                    <a:solidFill>
                      <a:srgbClr val="FF3300"/>
                    </a:solidFill>
                    <a:latin typeface="Tahoma" pitchFamily="34" charset="0"/>
                  </a:rPr>
                  <a:t>X1</a:t>
                </a:r>
              </a:p>
              <a:p>
                <a:pPr algn="ctr"/>
                <a:r>
                  <a:rPr lang="en-US" sz="2400">
                    <a:latin typeface="Tahoma" pitchFamily="34" charset="0"/>
                  </a:rPr>
                  <a:t>{</a:t>
                </a:r>
                <a:r>
                  <a:rPr lang="en-US" sz="2400">
                    <a:solidFill>
                      <a:srgbClr val="FF3300"/>
                    </a:solidFill>
                    <a:latin typeface="Tahoma" pitchFamily="34" charset="0"/>
                  </a:rPr>
                  <a:t>1</a:t>
                </a:r>
                <a:r>
                  <a:rPr lang="en-US" sz="2400">
                    <a:latin typeface="Tahoma" pitchFamily="34" charset="0"/>
                  </a:rPr>
                  <a:t>,2,3,4}</a:t>
                </a:r>
              </a:p>
            </p:txBody>
          </p:sp>
          <p:sp>
            <p:nvSpPr>
              <p:cNvPr id="79897" name="Text Box 25"/>
              <p:cNvSpPr txBox="1">
                <a:spLocks noChangeArrowheads="1"/>
              </p:cNvSpPr>
              <p:nvPr/>
            </p:nvSpPr>
            <p:spPr bwMode="auto">
              <a:xfrm>
                <a:off x="2429" y="2880"/>
                <a:ext cx="930" cy="528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sz="2400">
                    <a:latin typeface="Tahoma" pitchFamily="34" charset="0"/>
                  </a:rPr>
                  <a:t>X3</a:t>
                </a:r>
              </a:p>
              <a:p>
                <a:pPr algn="ctr"/>
                <a:r>
                  <a:rPr lang="en-US" sz="2400">
                    <a:latin typeface="Tahoma" pitchFamily="34" charset="0"/>
                  </a:rPr>
                  <a:t>{ </a:t>
                </a:r>
                <a:r>
                  <a:rPr lang="en-US" sz="2400">
                    <a:solidFill>
                      <a:schemeClr val="accent2"/>
                    </a:solidFill>
                    <a:latin typeface="Tahoma" pitchFamily="34" charset="0"/>
                  </a:rPr>
                  <a:t> </a:t>
                </a:r>
                <a:r>
                  <a:rPr lang="en-US" sz="2400">
                    <a:latin typeface="Tahoma" pitchFamily="34" charset="0"/>
                  </a:rPr>
                  <a:t>,2,</a:t>
                </a:r>
                <a:r>
                  <a:rPr lang="en-US" sz="2400">
                    <a:solidFill>
                      <a:schemeClr val="accent2"/>
                    </a:solidFill>
                    <a:latin typeface="Tahoma" pitchFamily="34" charset="0"/>
                  </a:rPr>
                  <a:t>  </a:t>
                </a:r>
                <a:r>
                  <a:rPr lang="en-US" sz="2400">
                    <a:latin typeface="Tahoma" pitchFamily="34" charset="0"/>
                  </a:rPr>
                  <a:t>,4}</a:t>
                </a:r>
              </a:p>
            </p:txBody>
          </p:sp>
          <p:sp>
            <p:nvSpPr>
              <p:cNvPr id="79898" name="Text Box 26"/>
              <p:cNvSpPr txBox="1">
                <a:spLocks noChangeArrowheads="1"/>
              </p:cNvSpPr>
              <p:nvPr/>
            </p:nvSpPr>
            <p:spPr bwMode="auto">
              <a:xfrm>
                <a:off x="3869" y="2880"/>
                <a:ext cx="930" cy="528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sz="2400">
                    <a:latin typeface="Tahoma" pitchFamily="34" charset="0"/>
                  </a:rPr>
                  <a:t>X4</a:t>
                </a:r>
              </a:p>
              <a:p>
                <a:pPr algn="ctr"/>
                <a:r>
                  <a:rPr lang="en-US" sz="2400">
                    <a:latin typeface="Tahoma" pitchFamily="34" charset="0"/>
                  </a:rPr>
                  <a:t>{ </a:t>
                </a:r>
                <a:r>
                  <a:rPr lang="en-US" sz="2400">
                    <a:solidFill>
                      <a:schemeClr val="accent2"/>
                    </a:solidFill>
                    <a:latin typeface="Tahoma" pitchFamily="34" charset="0"/>
                  </a:rPr>
                  <a:t> </a:t>
                </a:r>
                <a:r>
                  <a:rPr lang="en-US" sz="2400">
                    <a:latin typeface="Tahoma" pitchFamily="34" charset="0"/>
                  </a:rPr>
                  <a:t>,2,3, </a:t>
                </a:r>
                <a:r>
                  <a:rPr lang="en-US" sz="2400">
                    <a:solidFill>
                      <a:schemeClr val="accent2"/>
                    </a:solidFill>
                    <a:latin typeface="Tahoma" pitchFamily="34" charset="0"/>
                  </a:rPr>
                  <a:t> </a:t>
                </a:r>
                <a:r>
                  <a:rPr lang="en-US" sz="2400">
                    <a:latin typeface="Tahoma" pitchFamily="34" charset="0"/>
                  </a:rPr>
                  <a:t>}</a:t>
                </a:r>
              </a:p>
            </p:txBody>
          </p:sp>
          <p:sp>
            <p:nvSpPr>
              <p:cNvPr id="79899" name="Text Box 27"/>
              <p:cNvSpPr txBox="1">
                <a:spLocks noChangeArrowheads="1"/>
              </p:cNvSpPr>
              <p:nvPr/>
            </p:nvSpPr>
            <p:spPr bwMode="auto">
              <a:xfrm>
                <a:off x="3869" y="1344"/>
                <a:ext cx="930" cy="528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sz="2400">
                    <a:latin typeface="Tahoma" pitchFamily="34" charset="0"/>
                  </a:rPr>
                  <a:t>X2</a:t>
                </a:r>
              </a:p>
              <a:p>
                <a:pPr algn="ctr"/>
                <a:r>
                  <a:rPr lang="en-US" sz="2400">
                    <a:latin typeface="Tahoma" pitchFamily="34" charset="0"/>
                  </a:rPr>
                  <a:t>{  ,  ,3,4}</a:t>
                </a:r>
              </a:p>
            </p:txBody>
          </p:sp>
        </p:grpSp>
        <p:sp>
          <p:nvSpPr>
            <p:cNvPr id="79900" name="Line 28"/>
            <p:cNvSpPr>
              <a:spLocks noChangeShapeType="1"/>
            </p:cNvSpPr>
            <p:nvPr/>
          </p:nvSpPr>
          <p:spPr bwMode="auto">
            <a:xfrm>
              <a:off x="3360" y="1584"/>
              <a:ext cx="52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79901" name="Line 29"/>
            <p:cNvSpPr>
              <a:spLocks noChangeShapeType="1"/>
            </p:cNvSpPr>
            <p:nvPr/>
          </p:nvSpPr>
          <p:spPr bwMode="auto">
            <a:xfrm>
              <a:off x="2928" y="1872"/>
              <a:ext cx="0" cy="100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79902" name="Line 30"/>
            <p:cNvSpPr>
              <a:spLocks noChangeShapeType="1"/>
            </p:cNvSpPr>
            <p:nvPr/>
          </p:nvSpPr>
          <p:spPr bwMode="auto">
            <a:xfrm>
              <a:off x="3360" y="3120"/>
              <a:ext cx="52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79903" name="Line 31"/>
            <p:cNvSpPr>
              <a:spLocks noChangeShapeType="1"/>
            </p:cNvSpPr>
            <p:nvPr/>
          </p:nvSpPr>
          <p:spPr bwMode="auto">
            <a:xfrm>
              <a:off x="4320" y="1872"/>
              <a:ext cx="0" cy="100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79904" name="Line 32"/>
            <p:cNvSpPr>
              <a:spLocks noChangeShapeType="1"/>
            </p:cNvSpPr>
            <p:nvPr/>
          </p:nvSpPr>
          <p:spPr bwMode="auto">
            <a:xfrm>
              <a:off x="3312" y="1872"/>
              <a:ext cx="576" cy="100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79905" name="Line 33"/>
            <p:cNvSpPr>
              <a:spLocks noChangeShapeType="1"/>
            </p:cNvSpPr>
            <p:nvPr/>
          </p:nvSpPr>
          <p:spPr bwMode="auto">
            <a:xfrm flipH="1">
              <a:off x="3360" y="1872"/>
              <a:ext cx="528" cy="100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/>
            <a:lstStyle/>
            <a:p>
              <a:endParaRPr lang="en-US"/>
            </a:p>
          </p:txBody>
        </p:sp>
      </p:grpSp>
      <p:sp>
        <p:nvSpPr>
          <p:cNvPr id="79906" name="AutoShape 34"/>
          <p:cNvSpPr>
            <a:spLocks noChangeArrowheads="1"/>
          </p:cNvSpPr>
          <p:nvPr/>
        </p:nvSpPr>
        <p:spPr bwMode="auto">
          <a:xfrm>
            <a:off x="1524000" y="3048000"/>
            <a:ext cx="457200" cy="457200"/>
          </a:xfrm>
          <a:prstGeom prst="star4">
            <a:avLst>
              <a:gd name="adj" fmla="val 12500"/>
            </a:avLst>
          </a:prstGeom>
          <a:solidFill>
            <a:srgbClr val="FF33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79907" name="Group 35"/>
          <p:cNvGrpSpPr>
            <a:grpSpLocks/>
          </p:cNvGrpSpPr>
          <p:nvPr/>
        </p:nvGrpSpPr>
        <p:grpSpPr bwMode="auto">
          <a:xfrm>
            <a:off x="2057400" y="3124200"/>
            <a:ext cx="1219200" cy="1676400"/>
            <a:chOff x="1296" y="1968"/>
            <a:chExt cx="768" cy="1056"/>
          </a:xfrm>
        </p:grpSpPr>
        <p:sp>
          <p:nvSpPr>
            <p:cNvPr id="79908" name="Oval 36"/>
            <p:cNvSpPr>
              <a:spLocks noChangeArrowheads="1"/>
            </p:cNvSpPr>
            <p:nvPr/>
          </p:nvSpPr>
          <p:spPr bwMode="auto">
            <a:xfrm>
              <a:off x="1296" y="1968"/>
              <a:ext cx="192" cy="192"/>
            </a:xfrm>
            <a:prstGeom prst="ellipse">
              <a:avLst/>
            </a:prstGeom>
            <a:solidFill>
              <a:srgbClr val="80008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9909" name="Oval 37"/>
            <p:cNvSpPr>
              <a:spLocks noChangeArrowheads="1"/>
            </p:cNvSpPr>
            <p:nvPr/>
          </p:nvSpPr>
          <p:spPr bwMode="auto">
            <a:xfrm>
              <a:off x="1584" y="1968"/>
              <a:ext cx="192" cy="192"/>
            </a:xfrm>
            <a:prstGeom prst="ellipse">
              <a:avLst/>
            </a:prstGeom>
            <a:solidFill>
              <a:srgbClr val="80008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9910" name="Oval 38"/>
            <p:cNvSpPr>
              <a:spLocks noChangeArrowheads="1"/>
            </p:cNvSpPr>
            <p:nvPr/>
          </p:nvSpPr>
          <p:spPr bwMode="auto">
            <a:xfrm>
              <a:off x="1872" y="1968"/>
              <a:ext cx="192" cy="192"/>
            </a:xfrm>
            <a:prstGeom prst="ellipse">
              <a:avLst/>
            </a:prstGeom>
            <a:solidFill>
              <a:srgbClr val="80008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9911" name="Oval 39"/>
            <p:cNvSpPr>
              <a:spLocks noChangeArrowheads="1"/>
            </p:cNvSpPr>
            <p:nvPr/>
          </p:nvSpPr>
          <p:spPr bwMode="auto">
            <a:xfrm>
              <a:off x="1296" y="2256"/>
              <a:ext cx="192" cy="192"/>
            </a:xfrm>
            <a:prstGeom prst="ellipse">
              <a:avLst/>
            </a:prstGeom>
            <a:solidFill>
              <a:srgbClr val="80008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9912" name="Oval 40"/>
            <p:cNvSpPr>
              <a:spLocks noChangeArrowheads="1"/>
            </p:cNvSpPr>
            <p:nvPr/>
          </p:nvSpPr>
          <p:spPr bwMode="auto">
            <a:xfrm>
              <a:off x="1872" y="2832"/>
              <a:ext cx="192" cy="192"/>
            </a:xfrm>
            <a:prstGeom prst="ellipse">
              <a:avLst/>
            </a:prstGeom>
            <a:solidFill>
              <a:srgbClr val="80008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9913" name="Oval 41"/>
            <p:cNvSpPr>
              <a:spLocks noChangeArrowheads="1"/>
            </p:cNvSpPr>
            <p:nvPr/>
          </p:nvSpPr>
          <p:spPr bwMode="auto">
            <a:xfrm>
              <a:off x="1584" y="2544"/>
              <a:ext cx="192" cy="192"/>
            </a:xfrm>
            <a:prstGeom prst="ellipse">
              <a:avLst/>
            </a:prstGeom>
            <a:solidFill>
              <a:srgbClr val="80008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Example: 4-Queens Problem</a:t>
            </a:r>
          </a:p>
        </p:txBody>
      </p:sp>
      <p:grpSp>
        <p:nvGrpSpPr>
          <p:cNvPr id="80899" name="Group 3"/>
          <p:cNvGrpSpPr>
            <a:grpSpLocks/>
          </p:cNvGrpSpPr>
          <p:nvPr/>
        </p:nvGrpSpPr>
        <p:grpSpPr bwMode="auto">
          <a:xfrm>
            <a:off x="1219200" y="2667000"/>
            <a:ext cx="2133600" cy="2209800"/>
            <a:chOff x="624" y="1776"/>
            <a:chExt cx="1344" cy="1392"/>
          </a:xfrm>
        </p:grpSpPr>
        <p:grpSp>
          <p:nvGrpSpPr>
            <p:cNvPr id="80900" name="Group 4"/>
            <p:cNvGrpSpPr>
              <a:grpSpLocks/>
            </p:cNvGrpSpPr>
            <p:nvPr/>
          </p:nvGrpSpPr>
          <p:grpSpPr bwMode="auto">
            <a:xfrm>
              <a:off x="816" y="2016"/>
              <a:ext cx="1152" cy="1152"/>
              <a:chOff x="576" y="1728"/>
              <a:chExt cx="1152" cy="1152"/>
            </a:xfrm>
          </p:grpSpPr>
          <p:sp>
            <p:nvSpPr>
              <p:cNvPr id="80901" name="Rectangle 5"/>
              <p:cNvSpPr>
                <a:spLocks noChangeArrowheads="1"/>
              </p:cNvSpPr>
              <p:nvPr/>
            </p:nvSpPr>
            <p:spPr bwMode="auto">
              <a:xfrm>
                <a:off x="576" y="1728"/>
                <a:ext cx="1152" cy="1152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0902" name="Rectangle 6"/>
              <p:cNvSpPr>
                <a:spLocks noChangeArrowheads="1"/>
              </p:cNvSpPr>
              <p:nvPr/>
            </p:nvSpPr>
            <p:spPr bwMode="auto">
              <a:xfrm>
                <a:off x="864" y="1728"/>
                <a:ext cx="288" cy="288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0903" name="Rectangle 7"/>
              <p:cNvSpPr>
                <a:spLocks noChangeArrowheads="1"/>
              </p:cNvSpPr>
              <p:nvPr/>
            </p:nvSpPr>
            <p:spPr bwMode="auto">
              <a:xfrm>
                <a:off x="1152" y="2592"/>
                <a:ext cx="288" cy="288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0904" name="Rectangle 8"/>
              <p:cNvSpPr>
                <a:spLocks noChangeArrowheads="1"/>
              </p:cNvSpPr>
              <p:nvPr/>
            </p:nvSpPr>
            <p:spPr bwMode="auto">
              <a:xfrm>
                <a:off x="864" y="2304"/>
                <a:ext cx="288" cy="288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0905" name="Rectangle 9"/>
              <p:cNvSpPr>
                <a:spLocks noChangeArrowheads="1"/>
              </p:cNvSpPr>
              <p:nvPr/>
            </p:nvSpPr>
            <p:spPr bwMode="auto">
              <a:xfrm>
                <a:off x="576" y="2016"/>
                <a:ext cx="288" cy="288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0906" name="Rectangle 10"/>
              <p:cNvSpPr>
                <a:spLocks noChangeArrowheads="1"/>
              </p:cNvSpPr>
              <p:nvPr/>
            </p:nvSpPr>
            <p:spPr bwMode="auto">
              <a:xfrm>
                <a:off x="1440" y="2304"/>
                <a:ext cx="288" cy="288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0907" name="Rectangle 11"/>
              <p:cNvSpPr>
                <a:spLocks noChangeArrowheads="1"/>
              </p:cNvSpPr>
              <p:nvPr/>
            </p:nvSpPr>
            <p:spPr bwMode="auto">
              <a:xfrm>
                <a:off x="1152" y="2016"/>
                <a:ext cx="288" cy="288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0908" name="Rectangle 12"/>
              <p:cNvSpPr>
                <a:spLocks noChangeArrowheads="1"/>
              </p:cNvSpPr>
              <p:nvPr/>
            </p:nvSpPr>
            <p:spPr bwMode="auto">
              <a:xfrm>
                <a:off x="576" y="2592"/>
                <a:ext cx="288" cy="288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0909" name="Rectangle 13"/>
              <p:cNvSpPr>
                <a:spLocks noChangeArrowheads="1"/>
              </p:cNvSpPr>
              <p:nvPr/>
            </p:nvSpPr>
            <p:spPr bwMode="auto">
              <a:xfrm>
                <a:off x="1440" y="1728"/>
                <a:ext cx="288" cy="288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80910" name="Text Box 14"/>
            <p:cNvSpPr txBox="1">
              <a:spLocks noChangeArrowheads="1"/>
            </p:cNvSpPr>
            <p:nvPr/>
          </p:nvSpPr>
          <p:spPr bwMode="auto">
            <a:xfrm>
              <a:off x="624" y="2016"/>
              <a:ext cx="203" cy="2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2000">
                  <a:latin typeface="Tahoma" pitchFamily="34" charset="0"/>
                </a:rPr>
                <a:t>1</a:t>
              </a:r>
            </a:p>
          </p:txBody>
        </p:sp>
        <p:sp>
          <p:nvSpPr>
            <p:cNvPr id="80911" name="Text Box 15"/>
            <p:cNvSpPr txBox="1">
              <a:spLocks noChangeArrowheads="1"/>
            </p:cNvSpPr>
            <p:nvPr/>
          </p:nvSpPr>
          <p:spPr bwMode="auto">
            <a:xfrm>
              <a:off x="624" y="2592"/>
              <a:ext cx="203" cy="2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2000">
                  <a:latin typeface="Tahoma" pitchFamily="34" charset="0"/>
                </a:rPr>
                <a:t>3</a:t>
              </a:r>
            </a:p>
          </p:txBody>
        </p:sp>
        <p:sp>
          <p:nvSpPr>
            <p:cNvPr id="80912" name="Text Box 16"/>
            <p:cNvSpPr txBox="1">
              <a:spLocks noChangeArrowheads="1"/>
            </p:cNvSpPr>
            <p:nvPr/>
          </p:nvSpPr>
          <p:spPr bwMode="auto">
            <a:xfrm>
              <a:off x="624" y="2304"/>
              <a:ext cx="203" cy="2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2000">
                  <a:latin typeface="Tahoma" pitchFamily="34" charset="0"/>
                </a:rPr>
                <a:t>2</a:t>
              </a:r>
            </a:p>
          </p:txBody>
        </p:sp>
        <p:sp>
          <p:nvSpPr>
            <p:cNvPr id="80913" name="Text Box 17"/>
            <p:cNvSpPr txBox="1">
              <a:spLocks noChangeArrowheads="1"/>
            </p:cNvSpPr>
            <p:nvPr/>
          </p:nvSpPr>
          <p:spPr bwMode="auto">
            <a:xfrm>
              <a:off x="624" y="2880"/>
              <a:ext cx="203" cy="2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2000">
                  <a:latin typeface="Tahoma" pitchFamily="34" charset="0"/>
                </a:rPr>
                <a:t>4</a:t>
              </a:r>
            </a:p>
          </p:txBody>
        </p:sp>
        <p:sp>
          <p:nvSpPr>
            <p:cNvPr id="80914" name="Text Box 18"/>
            <p:cNvSpPr txBox="1">
              <a:spLocks noChangeArrowheads="1"/>
            </p:cNvSpPr>
            <p:nvPr/>
          </p:nvSpPr>
          <p:spPr bwMode="auto">
            <a:xfrm>
              <a:off x="1440" y="1776"/>
              <a:ext cx="203" cy="2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2000">
                  <a:latin typeface="Tahoma" pitchFamily="34" charset="0"/>
                </a:rPr>
                <a:t>3</a:t>
              </a:r>
            </a:p>
          </p:txBody>
        </p:sp>
        <p:sp>
          <p:nvSpPr>
            <p:cNvPr id="80915" name="Text Box 19"/>
            <p:cNvSpPr txBox="1">
              <a:spLocks noChangeArrowheads="1"/>
            </p:cNvSpPr>
            <p:nvPr/>
          </p:nvSpPr>
          <p:spPr bwMode="auto">
            <a:xfrm>
              <a:off x="1152" y="1776"/>
              <a:ext cx="203" cy="2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2000">
                  <a:latin typeface="Tahoma" pitchFamily="34" charset="0"/>
                </a:rPr>
                <a:t>2</a:t>
              </a:r>
            </a:p>
          </p:txBody>
        </p:sp>
        <p:sp>
          <p:nvSpPr>
            <p:cNvPr id="80916" name="Text Box 20"/>
            <p:cNvSpPr txBox="1">
              <a:spLocks noChangeArrowheads="1"/>
            </p:cNvSpPr>
            <p:nvPr/>
          </p:nvSpPr>
          <p:spPr bwMode="auto">
            <a:xfrm>
              <a:off x="1728" y="1776"/>
              <a:ext cx="203" cy="2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2000">
                  <a:latin typeface="Tahoma" pitchFamily="34" charset="0"/>
                </a:rPr>
                <a:t>4</a:t>
              </a:r>
            </a:p>
          </p:txBody>
        </p:sp>
        <p:sp>
          <p:nvSpPr>
            <p:cNvPr id="80917" name="Text Box 21"/>
            <p:cNvSpPr txBox="1">
              <a:spLocks noChangeArrowheads="1"/>
            </p:cNvSpPr>
            <p:nvPr/>
          </p:nvSpPr>
          <p:spPr bwMode="auto">
            <a:xfrm>
              <a:off x="864" y="1776"/>
              <a:ext cx="203" cy="2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2000">
                  <a:latin typeface="Tahoma" pitchFamily="34" charset="0"/>
                </a:rPr>
                <a:t>1</a:t>
              </a:r>
            </a:p>
          </p:txBody>
        </p:sp>
      </p:grpSp>
      <p:grpSp>
        <p:nvGrpSpPr>
          <p:cNvPr id="80918" name="Group 22"/>
          <p:cNvGrpSpPr>
            <a:grpSpLocks/>
          </p:cNvGrpSpPr>
          <p:nvPr/>
        </p:nvGrpSpPr>
        <p:grpSpPr bwMode="auto">
          <a:xfrm>
            <a:off x="4241800" y="2133600"/>
            <a:ext cx="3762375" cy="3276600"/>
            <a:chOff x="2429" y="1344"/>
            <a:chExt cx="2370" cy="2064"/>
          </a:xfrm>
        </p:grpSpPr>
        <p:grpSp>
          <p:nvGrpSpPr>
            <p:cNvPr id="80919" name="Group 23"/>
            <p:cNvGrpSpPr>
              <a:grpSpLocks/>
            </p:cNvGrpSpPr>
            <p:nvPr/>
          </p:nvGrpSpPr>
          <p:grpSpPr bwMode="auto">
            <a:xfrm>
              <a:off x="2429" y="1344"/>
              <a:ext cx="2370" cy="2064"/>
              <a:chOff x="2429" y="1344"/>
              <a:chExt cx="2370" cy="2064"/>
            </a:xfrm>
          </p:grpSpPr>
          <p:sp>
            <p:nvSpPr>
              <p:cNvPr id="80920" name="Text Box 24"/>
              <p:cNvSpPr txBox="1">
                <a:spLocks noChangeArrowheads="1"/>
              </p:cNvSpPr>
              <p:nvPr/>
            </p:nvSpPr>
            <p:spPr bwMode="auto">
              <a:xfrm>
                <a:off x="2445" y="1344"/>
                <a:ext cx="900" cy="528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sz="2400">
                    <a:solidFill>
                      <a:srgbClr val="FF3300"/>
                    </a:solidFill>
                    <a:latin typeface="Tahoma" pitchFamily="34" charset="0"/>
                  </a:rPr>
                  <a:t>X1</a:t>
                </a:r>
              </a:p>
              <a:p>
                <a:pPr algn="ctr"/>
                <a:r>
                  <a:rPr lang="en-US" sz="2400">
                    <a:latin typeface="Tahoma" pitchFamily="34" charset="0"/>
                  </a:rPr>
                  <a:t>{</a:t>
                </a:r>
                <a:r>
                  <a:rPr lang="en-US" sz="2400">
                    <a:solidFill>
                      <a:srgbClr val="FF3300"/>
                    </a:solidFill>
                    <a:latin typeface="Tahoma" pitchFamily="34" charset="0"/>
                  </a:rPr>
                  <a:t>1</a:t>
                </a:r>
                <a:r>
                  <a:rPr lang="en-US" sz="2400">
                    <a:latin typeface="Tahoma" pitchFamily="34" charset="0"/>
                  </a:rPr>
                  <a:t>,2,3,4}</a:t>
                </a:r>
              </a:p>
            </p:txBody>
          </p:sp>
          <p:sp>
            <p:nvSpPr>
              <p:cNvPr id="80921" name="Text Box 25"/>
              <p:cNvSpPr txBox="1">
                <a:spLocks noChangeArrowheads="1"/>
              </p:cNvSpPr>
              <p:nvPr/>
            </p:nvSpPr>
            <p:spPr bwMode="auto">
              <a:xfrm>
                <a:off x="2429" y="2880"/>
                <a:ext cx="930" cy="528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sz="2400">
                    <a:latin typeface="Tahoma" pitchFamily="34" charset="0"/>
                  </a:rPr>
                  <a:t>X3</a:t>
                </a:r>
              </a:p>
              <a:p>
                <a:pPr algn="ctr"/>
                <a:r>
                  <a:rPr lang="en-US" sz="2400">
                    <a:latin typeface="Tahoma" pitchFamily="34" charset="0"/>
                  </a:rPr>
                  <a:t>{</a:t>
                </a:r>
                <a:r>
                  <a:rPr lang="en-US" sz="2400">
                    <a:solidFill>
                      <a:schemeClr val="accent2"/>
                    </a:solidFill>
                    <a:latin typeface="Tahoma" pitchFamily="34" charset="0"/>
                  </a:rPr>
                  <a:t>  </a:t>
                </a:r>
                <a:r>
                  <a:rPr lang="en-US" sz="2400">
                    <a:latin typeface="Tahoma" pitchFamily="34" charset="0"/>
                  </a:rPr>
                  <a:t>,2,</a:t>
                </a:r>
                <a:r>
                  <a:rPr lang="en-US" sz="2400">
                    <a:solidFill>
                      <a:schemeClr val="accent2"/>
                    </a:solidFill>
                    <a:latin typeface="Tahoma" pitchFamily="34" charset="0"/>
                  </a:rPr>
                  <a:t>  </a:t>
                </a:r>
                <a:r>
                  <a:rPr lang="en-US" sz="2400">
                    <a:latin typeface="Tahoma" pitchFamily="34" charset="0"/>
                  </a:rPr>
                  <a:t>,4}</a:t>
                </a:r>
              </a:p>
            </p:txBody>
          </p:sp>
          <p:sp>
            <p:nvSpPr>
              <p:cNvPr id="80922" name="Text Box 26"/>
              <p:cNvSpPr txBox="1">
                <a:spLocks noChangeArrowheads="1"/>
              </p:cNvSpPr>
              <p:nvPr/>
            </p:nvSpPr>
            <p:spPr bwMode="auto">
              <a:xfrm>
                <a:off x="3869" y="2880"/>
                <a:ext cx="930" cy="528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sz="2400">
                    <a:latin typeface="Tahoma" pitchFamily="34" charset="0"/>
                  </a:rPr>
                  <a:t>X4</a:t>
                </a:r>
              </a:p>
              <a:p>
                <a:pPr algn="ctr"/>
                <a:r>
                  <a:rPr lang="en-US" sz="2400">
                    <a:latin typeface="Tahoma" pitchFamily="34" charset="0"/>
                  </a:rPr>
                  <a:t>{</a:t>
                </a:r>
                <a:r>
                  <a:rPr lang="en-US" sz="2400">
                    <a:solidFill>
                      <a:schemeClr val="accent2"/>
                    </a:solidFill>
                    <a:latin typeface="Tahoma" pitchFamily="34" charset="0"/>
                  </a:rPr>
                  <a:t>  </a:t>
                </a:r>
                <a:r>
                  <a:rPr lang="en-US" sz="2400">
                    <a:latin typeface="Tahoma" pitchFamily="34" charset="0"/>
                  </a:rPr>
                  <a:t>,2,3,</a:t>
                </a:r>
                <a:r>
                  <a:rPr lang="en-US" sz="2400">
                    <a:solidFill>
                      <a:schemeClr val="accent2"/>
                    </a:solidFill>
                    <a:latin typeface="Tahoma" pitchFamily="34" charset="0"/>
                  </a:rPr>
                  <a:t>  </a:t>
                </a:r>
                <a:r>
                  <a:rPr lang="en-US" sz="2400">
                    <a:latin typeface="Tahoma" pitchFamily="34" charset="0"/>
                  </a:rPr>
                  <a:t>}</a:t>
                </a:r>
              </a:p>
            </p:txBody>
          </p:sp>
          <p:sp>
            <p:nvSpPr>
              <p:cNvPr id="80923" name="Text Box 27"/>
              <p:cNvSpPr txBox="1">
                <a:spLocks noChangeArrowheads="1"/>
              </p:cNvSpPr>
              <p:nvPr/>
            </p:nvSpPr>
            <p:spPr bwMode="auto">
              <a:xfrm>
                <a:off x="3869" y="1344"/>
                <a:ext cx="930" cy="528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sz="2400">
                    <a:latin typeface="Tahoma" pitchFamily="34" charset="0"/>
                  </a:rPr>
                  <a:t>X2</a:t>
                </a:r>
              </a:p>
              <a:p>
                <a:pPr algn="ctr"/>
                <a:r>
                  <a:rPr lang="en-US" sz="2400">
                    <a:latin typeface="Tahoma" pitchFamily="34" charset="0"/>
                  </a:rPr>
                  <a:t>{ </a:t>
                </a:r>
                <a:r>
                  <a:rPr lang="en-US" sz="2400">
                    <a:solidFill>
                      <a:schemeClr val="accent2"/>
                    </a:solidFill>
                    <a:latin typeface="Tahoma" pitchFamily="34" charset="0"/>
                  </a:rPr>
                  <a:t> </a:t>
                </a:r>
                <a:r>
                  <a:rPr lang="en-US" sz="2400">
                    <a:latin typeface="Tahoma" pitchFamily="34" charset="0"/>
                  </a:rPr>
                  <a:t>,</a:t>
                </a:r>
                <a:r>
                  <a:rPr lang="en-US" sz="2400">
                    <a:solidFill>
                      <a:schemeClr val="accent2"/>
                    </a:solidFill>
                    <a:latin typeface="Tahoma" pitchFamily="34" charset="0"/>
                  </a:rPr>
                  <a:t>  </a:t>
                </a:r>
                <a:r>
                  <a:rPr lang="en-US" sz="2400">
                    <a:latin typeface="Tahoma" pitchFamily="34" charset="0"/>
                  </a:rPr>
                  <a:t>,</a:t>
                </a:r>
                <a:r>
                  <a:rPr lang="en-US" sz="2400">
                    <a:solidFill>
                      <a:srgbClr val="FF0000"/>
                    </a:solidFill>
                    <a:latin typeface="Tahoma" pitchFamily="34" charset="0"/>
                  </a:rPr>
                  <a:t>3</a:t>
                </a:r>
                <a:r>
                  <a:rPr lang="en-US" sz="2400">
                    <a:latin typeface="Tahoma" pitchFamily="34" charset="0"/>
                  </a:rPr>
                  <a:t>,4}</a:t>
                </a:r>
              </a:p>
            </p:txBody>
          </p:sp>
        </p:grpSp>
        <p:sp>
          <p:nvSpPr>
            <p:cNvPr id="80924" name="Line 28"/>
            <p:cNvSpPr>
              <a:spLocks noChangeShapeType="1"/>
            </p:cNvSpPr>
            <p:nvPr/>
          </p:nvSpPr>
          <p:spPr bwMode="auto">
            <a:xfrm>
              <a:off x="3360" y="1584"/>
              <a:ext cx="52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80925" name="Line 29"/>
            <p:cNvSpPr>
              <a:spLocks noChangeShapeType="1"/>
            </p:cNvSpPr>
            <p:nvPr/>
          </p:nvSpPr>
          <p:spPr bwMode="auto">
            <a:xfrm>
              <a:off x="2928" y="1872"/>
              <a:ext cx="0" cy="100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80926" name="Line 30"/>
            <p:cNvSpPr>
              <a:spLocks noChangeShapeType="1"/>
            </p:cNvSpPr>
            <p:nvPr/>
          </p:nvSpPr>
          <p:spPr bwMode="auto">
            <a:xfrm>
              <a:off x="3360" y="3120"/>
              <a:ext cx="52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80927" name="Line 31"/>
            <p:cNvSpPr>
              <a:spLocks noChangeShapeType="1"/>
            </p:cNvSpPr>
            <p:nvPr/>
          </p:nvSpPr>
          <p:spPr bwMode="auto">
            <a:xfrm>
              <a:off x="4320" y="1872"/>
              <a:ext cx="0" cy="100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80928" name="Line 32"/>
            <p:cNvSpPr>
              <a:spLocks noChangeShapeType="1"/>
            </p:cNvSpPr>
            <p:nvPr/>
          </p:nvSpPr>
          <p:spPr bwMode="auto">
            <a:xfrm>
              <a:off x="3312" y="1872"/>
              <a:ext cx="576" cy="100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80929" name="Line 33"/>
            <p:cNvSpPr>
              <a:spLocks noChangeShapeType="1"/>
            </p:cNvSpPr>
            <p:nvPr/>
          </p:nvSpPr>
          <p:spPr bwMode="auto">
            <a:xfrm flipH="1">
              <a:off x="3360" y="1872"/>
              <a:ext cx="528" cy="100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/>
            <a:lstStyle/>
            <a:p>
              <a:endParaRPr lang="en-US"/>
            </a:p>
          </p:txBody>
        </p:sp>
      </p:grpSp>
      <p:sp>
        <p:nvSpPr>
          <p:cNvPr id="80930" name="AutoShape 34"/>
          <p:cNvSpPr>
            <a:spLocks noChangeArrowheads="1"/>
          </p:cNvSpPr>
          <p:nvPr/>
        </p:nvSpPr>
        <p:spPr bwMode="auto">
          <a:xfrm>
            <a:off x="1524000" y="3048000"/>
            <a:ext cx="457200" cy="457200"/>
          </a:xfrm>
          <a:prstGeom prst="star4">
            <a:avLst>
              <a:gd name="adj" fmla="val 12500"/>
            </a:avLst>
          </a:prstGeom>
          <a:solidFill>
            <a:srgbClr val="FF33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0931" name="Oval 35"/>
          <p:cNvSpPr>
            <a:spLocks noChangeArrowheads="1"/>
          </p:cNvSpPr>
          <p:nvPr/>
        </p:nvSpPr>
        <p:spPr bwMode="auto">
          <a:xfrm>
            <a:off x="2057400" y="3124200"/>
            <a:ext cx="304800" cy="304800"/>
          </a:xfrm>
          <a:prstGeom prst="ellipse">
            <a:avLst/>
          </a:prstGeom>
          <a:solidFill>
            <a:srgbClr val="80008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0932" name="Oval 36"/>
          <p:cNvSpPr>
            <a:spLocks noChangeArrowheads="1"/>
          </p:cNvSpPr>
          <p:nvPr/>
        </p:nvSpPr>
        <p:spPr bwMode="auto">
          <a:xfrm>
            <a:off x="2514600" y="3124200"/>
            <a:ext cx="304800" cy="304800"/>
          </a:xfrm>
          <a:prstGeom prst="ellipse">
            <a:avLst/>
          </a:prstGeom>
          <a:solidFill>
            <a:srgbClr val="80008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0933" name="Oval 37"/>
          <p:cNvSpPr>
            <a:spLocks noChangeArrowheads="1"/>
          </p:cNvSpPr>
          <p:nvPr/>
        </p:nvSpPr>
        <p:spPr bwMode="auto">
          <a:xfrm>
            <a:off x="2971800" y="3124200"/>
            <a:ext cx="304800" cy="304800"/>
          </a:xfrm>
          <a:prstGeom prst="ellipse">
            <a:avLst/>
          </a:prstGeom>
          <a:solidFill>
            <a:srgbClr val="80008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0934" name="Oval 38"/>
          <p:cNvSpPr>
            <a:spLocks noChangeArrowheads="1"/>
          </p:cNvSpPr>
          <p:nvPr/>
        </p:nvSpPr>
        <p:spPr bwMode="auto">
          <a:xfrm>
            <a:off x="2057400" y="3581400"/>
            <a:ext cx="304800" cy="304800"/>
          </a:xfrm>
          <a:prstGeom prst="ellipse">
            <a:avLst/>
          </a:prstGeom>
          <a:solidFill>
            <a:srgbClr val="80008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0935" name="Oval 39"/>
          <p:cNvSpPr>
            <a:spLocks noChangeArrowheads="1"/>
          </p:cNvSpPr>
          <p:nvPr/>
        </p:nvSpPr>
        <p:spPr bwMode="auto">
          <a:xfrm>
            <a:off x="2971800" y="4495800"/>
            <a:ext cx="304800" cy="304800"/>
          </a:xfrm>
          <a:prstGeom prst="ellipse">
            <a:avLst/>
          </a:prstGeom>
          <a:solidFill>
            <a:srgbClr val="80008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0936" name="Oval 40"/>
          <p:cNvSpPr>
            <a:spLocks noChangeArrowheads="1"/>
          </p:cNvSpPr>
          <p:nvPr/>
        </p:nvSpPr>
        <p:spPr bwMode="auto">
          <a:xfrm>
            <a:off x="2514600" y="4038600"/>
            <a:ext cx="304800" cy="304800"/>
          </a:xfrm>
          <a:prstGeom prst="ellipse">
            <a:avLst/>
          </a:prstGeom>
          <a:solidFill>
            <a:srgbClr val="80008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0937" name="AutoShape 41"/>
          <p:cNvSpPr>
            <a:spLocks noChangeArrowheads="1"/>
          </p:cNvSpPr>
          <p:nvPr/>
        </p:nvSpPr>
        <p:spPr bwMode="auto">
          <a:xfrm>
            <a:off x="1981200" y="3962400"/>
            <a:ext cx="457200" cy="457200"/>
          </a:xfrm>
          <a:prstGeom prst="star4">
            <a:avLst>
              <a:gd name="adj" fmla="val 12500"/>
            </a:avLst>
          </a:prstGeom>
          <a:solidFill>
            <a:srgbClr val="FF33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0938" name="Oval 42"/>
          <p:cNvSpPr>
            <a:spLocks noChangeArrowheads="1"/>
          </p:cNvSpPr>
          <p:nvPr/>
        </p:nvSpPr>
        <p:spPr bwMode="auto">
          <a:xfrm>
            <a:off x="2514600" y="4495800"/>
            <a:ext cx="304800" cy="304800"/>
          </a:xfrm>
          <a:prstGeom prst="ellipse">
            <a:avLst/>
          </a:prstGeom>
          <a:solidFill>
            <a:srgbClr val="80008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0939" name="Oval 43"/>
          <p:cNvSpPr>
            <a:spLocks noChangeArrowheads="1"/>
          </p:cNvSpPr>
          <p:nvPr/>
        </p:nvSpPr>
        <p:spPr bwMode="auto">
          <a:xfrm>
            <a:off x="2514600" y="3581400"/>
            <a:ext cx="304800" cy="304800"/>
          </a:xfrm>
          <a:prstGeom prst="ellipse">
            <a:avLst/>
          </a:prstGeom>
          <a:solidFill>
            <a:srgbClr val="80008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0940" name="Oval 44"/>
          <p:cNvSpPr>
            <a:spLocks noChangeArrowheads="1"/>
          </p:cNvSpPr>
          <p:nvPr/>
        </p:nvSpPr>
        <p:spPr bwMode="auto">
          <a:xfrm>
            <a:off x="2971800" y="4038600"/>
            <a:ext cx="304800" cy="304800"/>
          </a:xfrm>
          <a:prstGeom prst="ellipse">
            <a:avLst/>
          </a:prstGeom>
          <a:solidFill>
            <a:srgbClr val="80008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Example: 4-Queens Problem</a:t>
            </a:r>
          </a:p>
        </p:txBody>
      </p:sp>
      <p:grpSp>
        <p:nvGrpSpPr>
          <p:cNvPr id="81923" name="Group 3"/>
          <p:cNvGrpSpPr>
            <a:grpSpLocks/>
          </p:cNvGrpSpPr>
          <p:nvPr/>
        </p:nvGrpSpPr>
        <p:grpSpPr bwMode="auto">
          <a:xfrm>
            <a:off x="1219200" y="2667000"/>
            <a:ext cx="2133600" cy="2209800"/>
            <a:chOff x="624" y="1776"/>
            <a:chExt cx="1344" cy="1392"/>
          </a:xfrm>
        </p:grpSpPr>
        <p:grpSp>
          <p:nvGrpSpPr>
            <p:cNvPr id="81924" name="Group 4"/>
            <p:cNvGrpSpPr>
              <a:grpSpLocks/>
            </p:cNvGrpSpPr>
            <p:nvPr/>
          </p:nvGrpSpPr>
          <p:grpSpPr bwMode="auto">
            <a:xfrm>
              <a:off x="816" y="2016"/>
              <a:ext cx="1152" cy="1152"/>
              <a:chOff x="576" y="1728"/>
              <a:chExt cx="1152" cy="1152"/>
            </a:xfrm>
          </p:grpSpPr>
          <p:sp>
            <p:nvSpPr>
              <p:cNvPr id="81925" name="Rectangle 5"/>
              <p:cNvSpPr>
                <a:spLocks noChangeArrowheads="1"/>
              </p:cNvSpPr>
              <p:nvPr/>
            </p:nvSpPr>
            <p:spPr bwMode="auto">
              <a:xfrm>
                <a:off x="576" y="1728"/>
                <a:ext cx="1152" cy="1152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1926" name="Rectangle 6"/>
              <p:cNvSpPr>
                <a:spLocks noChangeArrowheads="1"/>
              </p:cNvSpPr>
              <p:nvPr/>
            </p:nvSpPr>
            <p:spPr bwMode="auto">
              <a:xfrm>
                <a:off x="864" y="1728"/>
                <a:ext cx="288" cy="288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1927" name="Rectangle 7"/>
              <p:cNvSpPr>
                <a:spLocks noChangeArrowheads="1"/>
              </p:cNvSpPr>
              <p:nvPr/>
            </p:nvSpPr>
            <p:spPr bwMode="auto">
              <a:xfrm>
                <a:off x="1152" y="2592"/>
                <a:ext cx="288" cy="288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1928" name="Rectangle 8"/>
              <p:cNvSpPr>
                <a:spLocks noChangeArrowheads="1"/>
              </p:cNvSpPr>
              <p:nvPr/>
            </p:nvSpPr>
            <p:spPr bwMode="auto">
              <a:xfrm>
                <a:off x="864" y="2304"/>
                <a:ext cx="288" cy="288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1929" name="Rectangle 9"/>
              <p:cNvSpPr>
                <a:spLocks noChangeArrowheads="1"/>
              </p:cNvSpPr>
              <p:nvPr/>
            </p:nvSpPr>
            <p:spPr bwMode="auto">
              <a:xfrm>
                <a:off x="576" y="2016"/>
                <a:ext cx="288" cy="288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1930" name="Rectangle 10"/>
              <p:cNvSpPr>
                <a:spLocks noChangeArrowheads="1"/>
              </p:cNvSpPr>
              <p:nvPr/>
            </p:nvSpPr>
            <p:spPr bwMode="auto">
              <a:xfrm>
                <a:off x="1440" y="2304"/>
                <a:ext cx="288" cy="288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1931" name="Rectangle 11"/>
              <p:cNvSpPr>
                <a:spLocks noChangeArrowheads="1"/>
              </p:cNvSpPr>
              <p:nvPr/>
            </p:nvSpPr>
            <p:spPr bwMode="auto">
              <a:xfrm>
                <a:off x="1152" y="2016"/>
                <a:ext cx="288" cy="288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1932" name="Rectangle 12"/>
              <p:cNvSpPr>
                <a:spLocks noChangeArrowheads="1"/>
              </p:cNvSpPr>
              <p:nvPr/>
            </p:nvSpPr>
            <p:spPr bwMode="auto">
              <a:xfrm>
                <a:off x="576" y="2592"/>
                <a:ext cx="288" cy="288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1933" name="Rectangle 13"/>
              <p:cNvSpPr>
                <a:spLocks noChangeArrowheads="1"/>
              </p:cNvSpPr>
              <p:nvPr/>
            </p:nvSpPr>
            <p:spPr bwMode="auto">
              <a:xfrm>
                <a:off x="1440" y="1728"/>
                <a:ext cx="288" cy="288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81934" name="Text Box 14"/>
            <p:cNvSpPr txBox="1">
              <a:spLocks noChangeArrowheads="1"/>
            </p:cNvSpPr>
            <p:nvPr/>
          </p:nvSpPr>
          <p:spPr bwMode="auto">
            <a:xfrm>
              <a:off x="624" y="2016"/>
              <a:ext cx="203" cy="2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2000">
                  <a:latin typeface="Tahoma" pitchFamily="34" charset="0"/>
                </a:rPr>
                <a:t>1</a:t>
              </a:r>
            </a:p>
          </p:txBody>
        </p:sp>
        <p:sp>
          <p:nvSpPr>
            <p:cNvPr id="81935" name="Text Box 15"/>
            <p:cNvSpPr txBox="1">
              <a:spLocks noChangeArrowheads="1"/>
            </p:cNvSpPr>
            <p:nvPr/>
          </p:nvSpPr>
          <p:spPr bwMode="auto">
            <a:xfrm>
              <a:off x="624" y="2592"/>
              <a:ext cx="203" cy="2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2000">
                  <a:latin typeface="Tahoma" pitchFamily="34" charset="0"/>
                </a:rPr>
                <a:t>3</a:t>
              </a:r>
            </a:p>
          </p:txBody>
        </p:sp>
        <p:sp>
          <p:nvSpPr>
            <p:cNvPr id="81936" name="Text Box 16"/>
            <p:cNvSpPr txBox="1">
              <a:spLocks noChangeArrowheads="1"/>
            </p:cNvSpPr>
            <p:nvPr/>
          </p:nvSpPr>
          <p:spPr bwMode="auto">
            <a:xfrm>
              <a:off x="624" y="2304"/>
              <a:ext cx="203" cy="2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2000">
                  <a:latin typeface="Tahoma" pitchFamily="34" charset="0"/>
                </a:rPr>
                <a:t>2</a:t>
              </a:r>
            </a:p>
          </p:txBody>
        </p:sp>
        <p:sp>
          <p:nvSpPr>
            <p:cNvPr id="81937" name="Text Box 17"/>
            <p:cNvSpPr txBox="1">
              <a:spLocks noChangeArrowheads="1"/>
            </p:cNvSpPr>
            <p:nvPr/>
          </p:nvSpPr>
          <p:spPr bwMode="auto">
            <a:xfrm>
              <a:off x="624" y="2880"/>
              <a:ext cx="203" cy="2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2000">
                  <a:latin typeface="Tahoma" pitchFamily="34" charset="0"/>
                </a:rPr>
                <a:t>4</a:t>
              </a:r>
            </a:p>
          </p:txBody>
        </p:sp>
        <p:sp>
          <p:nvSpPr>
            <p:cNvPr id="81938" name="Text Box 18"/>
            <p:cNvSpPr txBox="1">
              <a:spLocks noChangeArrowheads="1"/>
            </p:cNvSpPr>
            <p:nvPr/>
          </p:nvSpPr>
          <p:spPr bwMode="auto">
            <a:xfrm>
              <a:off x="1440" y="1776"/>
              <a:ext cx="203" cy="2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2000">
                  <a:latin typeface="Tahoma" pitchFamily="34" charset="0"/>
                </a:rPr>
                <a:t>3</a:t>
              </a:r>
            </a:p>
          </p:txBody>
        </p:sp>
        <p:sp>
          <p:nvSpPr>
            <p:cNvPr id="81939" name="Text Box 19"/>
            <p:cNvSpPr txBox="1">
              <a:spLocks noChangeArrowheads="1"/>
            </p:cNvSpPr>
            <p:nvPr/>
          </p:nvSpPr>
          <p:spPr bwMode="auto">
            <a:xfrm>
              <a:off x="1152" y="1776"/>
              <a:ext cx="203" cy="2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2000">
                  <a:latin typeface="Tahoma" pitchFamily="34" charset="0"/>
                </a:rPr>
                <a:t>2</a:t>
              </a:r>
            </a:p>
          </p:txBody>
        </p:sp>
        <p:sp>
          <p:nvSpPr>
            <p:cNvPr id="81940" name="Text Box 20"/>
            <p:cNvSpPr txBox="1">
              <a:spLocks noChangeArrowheads="1"/>
            </p:cNvSpPr>
            <p:nvPr/>
          </p:nvSpPr>
          <p:spPr bwMode="auto">
            <a:xfrm>
              <a:off x="1728" y="1776"/>
              <a:ext cx="203" cy="2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2000">
                  <a:latin typeface="Tahoma" pitchFamily="34" charset="0"/>
                </a:rPr>
                <a:t>4</a:t>
              </a:r>
            </a:p>
          </p:txBody>
        </p:sp>
        <p:sp>
          <p:nvSpPr>
            <p:cNvPr id="81941" name="Text Box 21"/>
            <p:cNvSpPr txBox="1">
              <a:spLocks noChangeArrowheads="1"/>
            </p:cNvSpPr>
            <p:nvPr/>
          </p:nvSpPr>
          <p:spPr bwMode="auto">
            <a:xfrm>
              <a:off x="864" y="1776"/>
              <a:ext cx="203" cy="2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2000">
                  <a:latin typeface="Tahoma" pitchFamily="34" charset="0"/>
                </a:rPr>
                <a:t>1</a:t>
              </a:r>
            </a:p>
          </p:txBody>
        </p:sp>
      </p:grpSp>
      <p:grpSp>
        <p:nvGrpSpPr>
          <p:cNvPr id="81942" name="Group 22"/>
          <p:cNvGrpSpPr>
            <a:grpSpLocks/>
          </p:cNvGrpSpPr>
          <p:nvPr/>
        </p:nvGrpSpPr>
        <p:grpSpPr bwMode="auto">
          <a:xfrm>
            <a:off x="4216400" y="2133600"/>
            <a:ext cx="3787775" cy="3276600"/>
            <a:chOff x="2413" y="1344"/>
            <a:chExt cx="2386" cy="2064"/>
          </a:xfrm>
        </p:grpSpPr>
        <p:grpSp>
          <p:nvGrpSpPr>
            <p:cNvPr id="81943" name="Group 23"/>
            <p:cNvGrpSpPr>
              <a:grpSpLocks/>
            </p:cNvGrpSpPr>
            <p:nvPr/>
          </p:nvGrpSpPr>
          <p:grpSpPr bwMode="auto">
            <a:xfrm>
              <a:off x="2413" y="1344"/>
              <a:ext cx="2386" cy="2064"/>
              <a:chOff x="2413" y="1344"/>
              <a:chExt cx="2386" cy="2064"/>
            </a:xfrm>
          </p:grpSpPr>
          <p:sp>
            <p:nvSpPr>
              <p:cNvPr id="81944" name="Text Box 24"/>
              <p:cNvSpPr txBox="1">
                <a:spLocks noChangeArrowheads="1"/>
              </p:cNvSpPr>
              <p:nvPr/>
            </p:nvSpPr>
            <p:spPr bwMode="auto">
              <a:xfrm>
                <a:off x="2445" y="1344"/>
                <a:ext cx="900" cy="528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sz="2400">
                    <a:solidFill>
                      <a:srgbClr val="FF3300"/>
                    </a:solidFill>
                    <a:latin typeface="Tahoma" pitchFamily="34" charset="0"/>
                  </a:rPr>
                  <a:t>X1</a:t>
                </a:r>
              </a:p>
              <a:p>
                <a:pPr algn="ctr"/>
                <a:r>
                  <a:rPr lang="en-US" sz="2400">
                    <a:latin typeface="Tahoma" pitchFamily="34" charset="0"/>
                  </a:rPr>
                  <a:t>{</a:t>
                </a:r>
                <a:r>
                  <a:rPr lang="en-US" sz="2400">
                    <a:solidFill>
                      <a:srgbClr val="FF3300"/>
                    </a:solidFill>
                    <a:latin typeface="Tahoma" pitchFamily="34" charset="0"/>
                  </a:rPr>
                  <a:t>1</a:t>
                </a:r>
                <a:r>
                  <a:rPr lang="en-US" sz="2400">
                    <a:latin typeface="Tahoma" pitchFamily="34" charset="0"/>
                  </a:rPr>
                  <a:t>,2,3,4}</a:t>
                </a:r>
              </a:p>
            </p:txBody>
          </p:sp>
          <p:sp>
            <p:nvSpPr>
              <p:cNvPr id="81945" name="Text Box 25"/>
              <p:cNvSpPr txBox="1">
                <a:spLocks noChangeArrowheads="1"/>
              </p:cNvSpPr>
              <p:nvPr/>
            </p:nvSpPr>
            <p:spPr bwMode="auto">
              <a:xfrm>
                <a:off x="2413" y="2880"/>
                <a:ext cx="960" cy="528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sz="2400">
                    <a:latin typeface="Tahoma" pitchFamily="34" charset="0"/>
                  </a:rPr>
                  <a:t>X3</a:t>
                </a:r>
              </a:p>
              <a:p>
                <a:pPr algn="ctr"/>
                <a:r>
                  <a:rPr lang="en-US" sz="2400">
                    <a:latin typeface="Tahoma" pitchFamily="34" charset="0"/>
                  </a:rPr>
                  <a:t>{ </a:t>
                </a:r>
                <a:r>
                  <a:rPr lang="en-US" sz="2400">
                    <a:solidFill>
                      <a:schemeClr val="accent2"/>
                    </a:solidFill>
                    <a:latin typeface="Tahoma" pitchFamily="34" charset="0"/>
                  </a:rPr>
                  <a:t> </a:t>
                </a:r>
                <a:r>
                  <a:rPr lang="en-US" sz="2400">
                    <a:latin typeface="Tahoma" pitchFamily="34" charset="0"/>
                  </a:rPr>
                  <a:t>,</a:t>
                </a:r>
                <a:r>
                  <a:rPr lang="en-US" sz="2400">
                    <a:solidFill>
                      <a:schemeClr val="accent2"/>
                    </a:solidFill>
                    <a:latin typeface="Tahoma" pitchFamily="34" charset="0"/>
                  </a:rPr>
                  <a:t>  </a:t>
                </a:r>
                <a:r>
                  <a:rPr lang="en-US" sz="2400">
                    <a:latin typeface="Tahoma" pitchFamily="34" charset="0"/>
                  </a:rPr>
                  <a:t>,</a:t>
                </a:r>
                <a:r>
                  <a:rPr lang="en-US" sz="2400">
                    <a:solidFill>
                      <a:schemeClr val="accent2"/>
                    </a:solidFill>
                    <a:latin typeface="Tahoma" pitchFamily="34" charset="0"/>
                  </a:rPr>
                  <a:t>  </a:t>
                </a:r>
                <a:r>
                  <a:rPr lang="en-US" sz="2400">
                    <a:latin typeface="Tahoma" pitchFamily="34" charset="0"/>
                  </a:rPr>
                  <a:t>,</a:t>
                </a:r>
                <a:r>
                  <a:rPr lang="en-US" sz="2400">
                    <a:solidFill>
                      <a:schemeClr val="accent2"/>
                    </a:solidFill>
                    <a:latin typeface="Tahoma" pitchFamily="34" charset="0"/>
                  </a:rPr>
                  <a:t>  </a:t>
                </a:r>
                <a:r>
                  <a:rPr lang="en-US" sz="2400">
                    <a:latin typeface="Tahoma" pitchFamily="34" charset="0"/>
                  </a:rPr>
                  <a:t>}</a:t>
                </a:r>
              </a:p>
            </p:txBody>
          </p:sp>
          <p:sp>
            <p:nvSpPr>
              <p:cNvPr id="81946" name="Text Box 26"/>
              <p:cNvSpPr txBox="1">
                <a:spLocks noChangeArrowheads="1"/>
              </p:cNvSpPr>
              <p:nvPr/>
            </p:nvSpPr>
            <p:spPr bwMode="auto">
              <a:xfrm>
                <a:off x="3891" y="2880"/>
                <a:ext cx="885" cy="524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sz="2400">
                    <a:latin typeface="Tahoma" pitchFamily="34" charset="0"/>
                  </a:rPr>
                  <a:t>X4</a:t>
                </a:r>
              </a:p>
              <a:p>
                <a:pPr algn="ctr"/>
                <a:r>
                  <a:rPr lang="en-US" sz="2400">
                    <a:latin typeface="Tahoma" pitchFamily="34" charset="0"/>
                  </a:rPr>
                  <a:t>{ </a:t>
                </a:r>
                <a:r>
                  <a:rPr lang="en-US" sz="2400">
                    <a:solidFill>
                      <a:schemeClr val="accent2"/>
                    </a:solidFill>
                    <a:latin typeface="Tahoma" pitchFamily="34" charset="0"/>
                  </a:rPr>
                  <a:t> </a:t>
                </a:r>
                <a:r>
                  <a:rPr lang="en-US" sz="2400">
                    <a:latin typeface="Tahoma" pitchFamily="34" charset="0"/>
                  </a:rPr>
                  <a:t>,2, , </a:t>
                </a:r>
                <a:r>
                  <a:rPr lang="en-US" sz="2400">
                    <a:solidFill>
                      <a:schemeClr val="accent2"/>
                    </a:solidFill>
                    <a:latin typeface="Tahoma" pitchFamily="34" charset="0"/>
                  </a:rPr>
                  <a:t> </a:t>
                </a:r>
                <a:r>
                  <a:rPr lang="en-US" sz="2400">
                    <a:latin typeface="Tahoma" pitchFamily="34" charset="0"/>
                  </a:rPr>
                  <a:t>}</a:t>
                </a:r>
              </a:p>
            </p:txBody>
          </p:sp>
          <p:sp>
            <p:nvSpPr>
              <p:cNvPr id="81947" name="Text Box 27"/>
              <p:cNvSpPr txBox="1">
                <a:spLocks noChangeArrowheads="1"/>
              </p:cNvSpPr>
              <p:nvPr/>
            </p:nvSpPr>
            <p:spPr bwMode="auto">
              <a:xfrm>
                <a:off x="3869" y="1344"/>
                <a:ext cx="930" cy="528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sz="2400">
                    <a:latin typeface="Tahoma" pitchFamily="34" charset="0"/>
                  </a:rPr>
                  <a:t>X2</a:t>
                </a:r>
              </a:p>
              <a:p>
                <a:pPr algn="ctr"/>
                <a:r>
                  <a:rPr lang="en-US" sz="2400">
                    <a:latin typeface="Tahoma" pitchFamily="34" charset="0"/>
                  </a:rPr>
                  <a:t>{ </a:t>
                </a:r>
                <a:r>
                  <a:rPr lang="en-US" sz="2400">
                    <a:solidFill>
                      <a:schemeClr val="accent2"/>
                    </a:solidFill>
                    <a:latin typeface="Tahoma" pitchFamily="34" charset="0"/>
                  </a:rPr>
                  <a:t> </a:t>
                </a:r>
                <a:r>
                  <a:rPr lang="en-US" sz="2400">
                    <a:latin typeface="Tahoma" pitchFamily="34" charset="0"/>
                  </a:rPr>
                  <a:t>,</a:t>
                </a:r>
                <a:r>
                  <a:rPr lang="en-US" sz="2400">
                    <a:solidFill>
                      <a:schemeClr val="accent2"/>
                    </a:solidFill>
                    <a:latin typeface="Tahoma" pitchFamily="34" charset="0"/>
                  </a:rPr>
                  <a:t>  </a:t>
                </a:r>
                <a:r>
                  <a:rPr lang="en-US" sz="2400">
                    <a:latin typeface="Tahoma" pitchFamily="34" charset="0"/>
                  </a:rPr>
                  <a:t>,</a:t>
                </a:r>
                <a:r>
                  <a:rPr lang="en-US" sz="2400">
                    <a:solidFill>
                      <a:srgbClr val="FF0000"/>
                    </a:solidFill>
                    <a:latin typeface="Tahoma" pitchFamily="34" charset="0"/>
                  </a:rPr>
                  <a:t>3</a:t>
                </a:r>
                <a:r>
                  <a:rPr lang="en-US" sz="2400">
                    <a:latin typeface="Tahoma" pitchFamily="34" charset="0"/>
                  </a:rPr>
                  <a:t>,4}</a:t>
                </a:r>
              </a:p>
            </p:txBody>
          </p:sp>
        </p:grpSp>
        <p:sp>
          <p:nvSpPr>
            <p:cNvPr id="81948" name="Line 28"/>
            <p:cNvSpPr>
              <a:spLocks noChangeShapeType="1"/>
            </p:cNvSpPr>
            <p:nvPr/>
          </p:nvSpPr>
          <p:spPr bwMode="auto">
            <a:xfrm>
              <a:off x="3360" y="1584"/>
              <a:ext cx="52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81949" name="Line 29"/>
            <p:cNvSpPr>
              <a:spLocks noChangeShapeType="1"/>
            </p:cNvSpPr>
            <p:nvPr/>
          </p:nvSpPr>
          <p:spPr bwMode="auto">
            <a:xfrm>
              <a:off x="2928" y="1872"/>
              <a:ext cx="0" cy="100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81950" name="Line 30"/>
            <p:cNvSpPr>
              <a:spLocks noChangeShapeType="1"/>
            </p:cNvSpPr>
            <p:nvPr/>
          </p:nvSpPr>
          <p:spPr bwMode="auto">
            <a:xfrm>
              <a:off x="3360" y="3120"/>
              <a:ext cx="52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81951" name="Line 31"/>
            <p:cNvSpPr>
              <a:spLocks noChangeShapeType="1"/>
            </p:cNvSpPr>
            <p:nvPr/>
          </p:nvSpPr>
          <p:spPr bwMode="auto">
            <a:xfrm>
              <a:off x="4320" y="1872"/>
              <a:ext cx="0" cy="100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81952" name="Line 32"/>
            <p:cNvSpPr>
              <a:spLocks noChangeShapeType="1"/>
            </p:cNvSpPr>
            <p:nvPr/>
          </p:nvSpPr>
          <p:spPr bwMode="auto">
            <a:xfrm>
              <a:off x="3312" y="1872"/>
              <a:ext cx="576" cy="100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81953" name="Line 33"/>
            <p:cNvSpPr>
              <a:spLocks noChangeShapeType="1"/>
            </p:cNvSpPr>
            <p:nvPr/>
          </p:nvSpPr>
          <p:spPr bwMode="auto">
            <a:xfrm flipH="1">
              <a:off x="3360" y="1872"/>
              <a:ext cx="528" cy="100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/>
            <a:lstStyle/>
            <a:p>
              <a:endParaRPr lang="en-US"/>
            </a:p>
          </p:txBody>
        </p:sp>
      </p:grpSp>
      <p:sp>
        <p:nvSpPr>
          <p:cNvPr id="81954" name="AutoShape 34"/>
          <p:cNvSpPr>
            <a:spLocks noChangeArrowheads="1"/>
          </p:cNvSpPr>
          <p:nvPr/>
        </p:nvSpPr>
        <p:spPr bwMode="auto">
          <a:xfrm>
            <a:off x="1524000" y="3048000"/>
            <a:ext cx="457200" cy="457200"/>
          </a:xfrm>
          <a:prstGeom prst="star4">
            <a:avLst>
              <a:gd name="adj" fmla="val 12500"/>
            </a:avLst>
          </a:prstGeom>
          <a:solidFill>
            <a:srgbClr val="FF33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1955" name="Oval 35"/>
          <p:cNvSpPr>
            <a:spLocks noChangeArrowheads="1"/>
          </p:cNvSpPr>
          <p:nvPr/>
        </p:nvSpPr>
        <p:spPr bwMode="auto">
          <a:xfrm>
            <a:off x="2057400" y="3124200"/>
            <a:ext cx="304800" cy="304800"/>
          </a:xfrm>
          <a:prstGeom prst="ellipse">
            <a:avLst/>
          </a:prstGeom>
          <a:solidFill>
            <a:srgbClr val="80008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1956" name="Oval 36"/>
          <p:cNvSpPr>
            <a:spLocks noChangeArrowheads="1"/>
          </p:cNvSpPr>
          <p:nvPr/>
        </p:nvSpPr>
        <p:spPr bwMode="auto">
          <a:xfrm>
            <a:off x="2514600" y="3124200"/>
            <a:ext cx="304800" cy="304800"/>
          </a:xfrm>
          <a:prstGeom prst="ellipse">
            <a:avLst/>
          </a:prstGeom>
          <a:solidFill>
            <a:srgbClr val="80008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1957" name="Oval 37"/>
          <p:cNvSpPr>
            <a:spLocks noChangeArrowheads="1"/>
          </p:cNvSpPr>
          <p:nvPr/>
        </p:nvSpPr>
        <p:spPr bwMode="auto">
          <a:xfrm>
            <a:off x="2971800" y="3124200"/>
            <a:ext cx="304800" cy="304800"/>
          </a:xfrm>
          <a:prstGeom prst="ellipse">
            <a:avLst/>
          </a:prstGeom>
          <a:solidFill>
            <a:srgbClr val="80008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1958" name="Oval 38"/>
          <p:cNvSpPr>
            <a:spLocks noChangeArrowheads="1"/>
          </p:cNvSpPr>
          <p:nvPr/>
        </p:nvSpPr>
        <p:spPr bwMode="auto">
          <a:xfrm>
            <a:off x="2057400" y="3581400"/>
            <a:ext cx="304800" cy="304800"/>
          </a:xfrm>
          <a:prstGeom prst="ellipse">
            <a:avLst/>
          </a:prstGeom>
          <a:solidFill>
            <a:srgbClr val="80008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1959" name="Oval 39"/>
          <p:cNvSpPr>
            <a:spLocks noChangeArrowheads="1"/>
          </p:cNvSpPr>
          <p:nvPr/>
        </p:nvSpPr>
        <p:spPr bwMode="auto">
          <a:xfrm>
            <a:off x="2971800" y="4495800"/>
            <a:ext cx="304800" cy="304800"/>
          </a:xfrm>
          <a:prstGeom prst="ellipse">
            <a:avLst/>
          </a:prstGeom>
          <a:solidFill>
            <a:srgbClr val="80008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1960" name="Oval 40"/>
          <p:cNvSpPr>
            <a:spLocks noChangeArrowheads="1"/>
          </p:cNvSpPr>
          <p:nvPr/>
        </p:nvSpPr>
        <p:spPr bwMode="auto">
          <a:xfrm>
            <a:off x="2514600" y="4038600"/>
            <a:ext cx="304800" cy="304800"/>
          </a:xfrm>
          <a:prstGeom prst="ellipse">
            <a:avLst/>
          </a:prstGeom>
          <a:solidFill>
            <a:srgbClr val="80008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1961" name="AutoShape 41"/>
          <p:cNvSpPr>
            <a:spLocks noChangeArrowheads="1"/>
          </p:cNvSpPr>
          <p:nvPr/>
        </p:nvSpPr>
        <p:spPr bwMode="auto">
          <a:xfrm>
            <a:off x="1981200" y="3962400"/>
            <a:ext cx="457200" cy="457200"/>
          </a:xfrm>
          <a:prstGeom prst="star4">
            <a:avLst>
              <a:gd name="adj" fmla="val 12500"/>
            </a:avLst>
          </a:prstGeom>
          <a:solidFill>
            <a:srgbClr val="FF33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1962" name="Oval 42"/>
          <p:cNvSpPr>
            <a:spLocks noChangeArrowheads="1"/>
          </p:cNvSpPr>
          <p:nvPr/>
        </p:nvSpPr>
        <p:spPr bwMode="auto">
          <a:xfrm>
            <a:off x="2514600" y="4495800"/>
            <a:ext cx="304800" cy="304800"/>
          </a:xfrm>
          <a:prstGeom prst="ellipse">
            <a:avLst/>
          </a:prstGeom>
          <a:solidFill>
            <a:srgbClr val="80008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1963" name="Oval 43"/>
          <p:cNvSpPr>
            <a:spLocks noChangeArrowheads="1"/>
          </p:cNvSpPr>
          <p:nvPr/>
        </p:nvSpPr>
        <p:spPr bwMode="auto">
          <a:xfrm>
            <a:off x="2514600" y="3581400"/>
            <a:ext cx="304800" cy="304800"/>
          </a:xfrm>
          <a:prstGeom prst="ellipse">
            <a:avLst/>
          </a:prstGeom>
          <a:solidFill>
            <a:srgbClr val="80008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1964" name="Oval 44"/>
          <p:cNvSpPr>
            <a:spLocks noChangeArrowheads="1"/>
          </p:cNvSpPr>
          <p:nvPr/>
        </p:nvSpPr>
        <p:spPr bwMode="auto">
          <a:xfrm>
            <a:off x="2971800" y="4038600"/>
            <a:ext cx="304800" cy="304800"/>
          </a:xfrm>
          <a:prstGeom prst="ellipse">
            <a:avLst/>
          </a:prstGeom>
          <a:solidFill>
            <a:srgbClr val="80008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1965" name="Text Box 45"/>
          <p:cNvSpPr txBox="1">
            <a:spLocks noChangeArrowheads="1"/>
          </p:cNvSpPr>
          <p:nvPr/>
        </p:nvSpPr>
        <p:spPr bwMode="auto">
          <a:xfrm>
            <a:off x="1828800" y="5867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/>
              <a:t>Dead End </a:t>
            </a:r>
            <a:r>
              <a:rPr lang="en-US" sz="2400">
                <a:latin typeface="Times New Roman" pitchFamily="18" charset="0"/>
              </a:rPr>
              <a:t>→</a:t>
            </a:r>
            <a:r>
              <a:rPr lang="en-US" b="1"/>
              <a:t> Backtrack</a:t>
            </a:r>
            <a:endParaRPr lang="en-GB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9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Example: 4-Queens Problem</a:t>
            </a:r>
          </a:p>
        </p:txBody>
      </p:sp>
      <p:grpSp>
        <p:nvGrpSpPr>
          <p:cNvPr id="166915" name="Group 3"/>
          <p:cNvGrpSpPr>
            <a:grpSpLocks/>
          </p:cNvGrpSpPr>
          <p:nvPr/>
        </p:nvGrpSpPr>
        <p:grpSpPr bwMode="auto">
          <a:xfrm>
            <a:off x="1219200" y="2667000"/>
            <a:ext cx="2133600" cy="2209800"/>
            <a:chOff x="624" y="1776"/>
            <a:chExt cx="1344" cy="1392"/>
          </a:xfrm>
        </p:grpSpPr>
        <p:grpSp>
          <p:nvGrpSpPr>
            <p:cNvPr id="166916" name="Group 4"/>
            <p:cNvGrpSpPr>
              <a:grpSpLocks/>
            </p:cNvGrpSpPr>
            <p:nvPr/>
          </p:nvGrpSpPr>
          <p:grpSpPr bwMode="auto">
            <a:xfrm>
              <a:off x="816" y="2016"/>
              <a:ext cx="1152" cy="1152"/>
              <a:chOff x="576" y="1728"/>
              <a:chExt cx="1152" cy="1152"/>
            </a:xfrm>
          </p:grpSpPr>
          <p:sp>
            <p:nvSpPr>
              <p:cNvPr id="166917" name="Rectangle 5"/>
              <p:cNvSpPr>
                <a:spLocks noChangeArrowheads="1"/>
              </p:cNvSpPr>
              <p:nvPr/>
            </p:nvSpPr>
            <p:spPr bwMode="auto">
              <a:xfrm>
                <a:off x="576" y="1728"/>
                <a:ext cx="1152" cy="1152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66918" name="Rectangle 6"/>
              <p:cNvSpPr>
                <a:spLocks noChangeArrowheads="1"/>
              </p:cNvSpPr>
              <p:nvPr/>
            </p:nvSpPr>
            <p:spPr bwMode="auto">
              <a:xfrm>
                <a:off x="864" y="1728"/>
                <a:ext cx="288" cy="288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66919" name="Rectangle 7"/>
              <p:cNvSpPr>
                <a:spLocks noChangeArrowheads="1"/>
              </p:cNvSpPr>
              <p:nvPr/>
            </p:nvSpPr>
            <p:spPr bwMode="auto">
              <a:xfrm>
                <a:off x="1152" y="2592"/>
                <a:ext cx="288" cy="288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66920" name="Rectangle 8"/>
              <p:cNvSpPr>
                <a:spLocks noChangeArrowheads="1"/>
              </p:cNvSpPr>
              <p:nvPr/>
            </p:nvSpPr>
            <p:spPr bwMode="auto">
              <a:xfrm>
                <a:off x="864" y="2304"/>
                <a:ext cx="288" cy="288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66921" name="Rectangle 9"/>
              <p:cNvSpPr>
                <a:spLocks noChangeArrowheads="1"/>
              </p:cNvSpPr>
              <p:nvPr/>
            </p:nvSpPr>
            <p:spPr bwMode="auto">
              <a:xfrm>
                <a:off x="576" y="2016"/>
                <a:ext cx="288" cy="288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66922" name="Rectangle 10"/>
              <p:cNvSpPr>
                <a:spLocks noChangeArrowheads="1"/>
              </p:cNvSpPr>
              <p:nvPr/>
            </p:nvSpPr>
            <p:spPr bwMode="auto">
              <a:xfrm>
                <a:off x="1440" y="2304"/>
                <a:ext cx="288" cy="288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66923" name="Rectangle 11"/>
              <p:cNvSpPr>
                <a:spLocks noChangeArrowheads="1"/>
              </p:cNvSpPr>
              <p:nvPr/>
            </p:nvSpPr>
            <p:spPr bwMode="auto">
              <a:xfrm>
                <a:off x="1152" y="2016"/>
                <a:ext cx="288" cy="288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66924" name="Rectangle 12"/>
              <p:cNvSpPr>
                <a:spLocks noChangeArrowheads="1"/>
              </p:cNvSpPr>
              <p:nvPr/>
            </p:nvSpPr>
            <p:spPr bwMode="auto">
              <a:xfrm>
                <a:off x="576" y="2592"/>
                <a:ext cx="288" cy="288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66925" name="Rectangle 13"/>
              <p:cNvSpPr>
                <a:spLocks noChangeArrowheads="1"/>
              </p:cNvSpPr>
              <p:nvPr/>
            </p:nvSpPr>
            <p:spPr bwMode="auto">
              <a:xfrm>
                <a:off x="1440" y="1728"/>
                <a:ext cx="288" cy="288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166926" name="Text Box 14"/>
            <p:cNvSpPr txBox="1">
              <a:spLocks noChangeArrowheads="1"/>
            </p:cNvSpPr>
            <p:nvPr/>
          </p:nvSpPr>
          <p:spPr bwMode="auto">
            <a:xfrm>
              <a:off x="624" y="2016"/>
              <a:ext cx="203" cy="2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2000">
                  <a:latin typeface="Tahoma" pitchFamily="34" charset="0"/>
                </a:rPr>
                <a:t>1</a:t>
              </a:r>
            </a:p>
          </p:txBody>
        </p:sp>
        <p:sp>
          <p:nvSpPr>
            <p:cNvPr id="166927" name="Text Box 15"/>
            <p:cNvSpPr txBox="1">
              <a:spLocks noChangeArrowheads="1"/>
            </p:cNvSpPr>
            <p:nvPr/>
          </p:nvSpPr>
          <p:spPr bwMode="auto">
            <a:xfrm>
              <a:off x="624" y="2592"/>
              <a:ext cx="203" cy="2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2000">
                  <a:latin typeface="Tahoma" pitchFamily="34" charset="0"/>
                </a:rPr>
                <a:t>3</a:t>
              </a:r>
            </a:p>
          </p:txBody>
        </p:sp>
        <p:sp>
          <p:nvSpPr>
            <p:cNvPr id="166928" name="Text Box 16"/>
            <p:cNvSpPr txBox="1">
              <a:spLocks noChangeArrowheads="1"/>
            </p:cNvSpPr>
            <p:nvPr/>
          </p:nvSpPr>
          <p:spPr bwMode="auto">
            <a:xfrm>
              <a:off x="624" y="2304"/>
              <a:ext cx="203" cy="2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2000">
                  <a:latin typeface="Tahoma" pitchFamily="34" charset="0"/>
                </a:rPr>
                <a:t>2</a:t>
              </a:r>
            </a:p>
          </p:txBody>
        </p:sp>
        <p:sp>
          <p:nvSpPr>
            <p:cNvPr id="166929" name="Text Box 17"/>
            <p:cNvSpPr txBox="1">
              <a:spLocks noChangeArrowheads="1"/>
            </p:cNvSpPr>
            <p:nvPr/>
          </p:nvSpPr>
          <p:spPr bwMode="auto">
            <a:xfrm>
              <a:off x="624" y="2880"/>
              <a:ext cx="203" cy="2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2000">
                  <a:latin typeface="Tahoma" pitchFamily="34" charset="0"/>
                </a:rPr>
                <a:t>4</a:t>
              </a:r>
            </a:p>
          </p:txBody>
        </p:sp>
        <p:sp>
          <p:nvSpPr>
            <p:cNvPr id="166930" name="Text Box 18"/>
            <p:cNvSpPr txBox="1">
              <a:spLocks noChangeArrowheads="1"/>
            </p:cNvSpPr>
            <p:nvPr/>
          </p:nvSpPr>
          <p:spPr bwMode="auto">
            <a:xfrm>
              <a:off x="1440" y="1776"/>
              <a:ext cx="203" cy="2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2000">
                  <a:latin typeface="Tahoma" pitchFamily="34" charset="0"/>
                </a:rPr>
                <a:t>3</a:t>
              </a:r>
            </a:p>
          </p:txBody>
        </p:sp>
        <p:sp>
          <p:nvSpPr>
            <p:cNvPr id="166931" name="Text Box 19"/>
            <p:cNvSpPr txBox="1">
              <a:spLocks noChangeArrowheads="1"/>
            </p:cNvSpPr>
            <p:nvPr/>
          </p:nvSpPr>
          <p:spPr bwMode="auto">
            <a:xfrm>
              <a:off x="1152" y="1776"/>
              <a:ext cx="203" cy="2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2000">
                  <a:latin typeface="Tahoma" pitchFamily="34" charset="0"/>
                </a:rPr>
                <a:t>2</a:t>
              </a:r>
            </a:p>
          </p:txBody>
        </p:sp>
        <p:sp>
          <p:nvSpPr>
            <p:cNvPr id="166932" name="Text Box 20"/>
            <p:cNvSpPr txBox="1">
              <a:spLocks noChangeArrowheads="1"/>
            </p:cNvSpPr>
            <p:nvPr/>
          </p:nvSpPr>
          <p:spPr bwMode="auto">
            <a:xfrm>
              <a:off x="1728" y="1776"/>
              <a:ext cx="203" cy="2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2000">
                  <a:latin typeface="Tahoma" pitchFamily="34" charset="0"/>
                </a:rPr>
                <a:t>4</a:t>
              </a:r>
            </a:p>
          </p:txBody>
        </p:sp>
        <p:sp>
          <p:nvSpPr>
            <p:cNvPr id="166933" name="Text Box 21"/>
            <p:cNvSpPr txBox="1">
              <a:spLocks noChangeArrowheads="1"/>
            </p:cNvSpPr>
            <p:nvPr/>
          </p:nvSpPr>
          <p:spPr bwMode="auto">
            <a:xfrm>
              <a:off x="864" y="1776"/>
              <a:ext cx="203" cy="2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2000">
                  <a:latin typeface="Tahoma" pitchFamily="34" charset="0"/>
                </a:rPr>
                <a:t>1</a:t>
              </a:r>
            </a:p>
          </p:txBody>
        </p:sp>
      </p:grpSp>
      <p:grpSp>
        <p:nvGrpSpPr>
          <p:cNvPr id="166934" name="Group 22"/>
          <p:cNvGrpSpPr>
            <a:grpSpLocks/>
          </p:cNvGrpSpPr>
          <p:nvPr/>
        </p:nvGrpSpPr>
        <p:grpSpPr bwMode="auto">
          <a:xfrm>
            <a:off x="4133850" y="2133600"/>
            <a:ext cx="3833813" cy="3270250"/>
            <a:chOff x="2361" y="1344"/>
            <a:chExt cx="2415" cy="2060"/>
          </a:xfrm>
        </p:grpSpPr>
        <p:grpSp>
          <p:nvGrpSpPr>
            <p:cNvPr id="166935" name="Group 23"/>
            <p:cNvGrpSpPr>
              <a:grpSpLocks/>
            </p:cNvGrpSpPr>
            <p:nvPr/>
          </p:nvGrpSpPr>
          <p:grpSpPr bwMode="auto">
            <a:xfrm>
              <a:off x="2361" y="1344"/>
              <a:ext cx="2415" cy="2060"/>
              <a:chOff x="2361" y="1344"/>
              <a:chExt cx="2415" cy="2060"/>
            </a:xfrm>
          </p:grpSpPr>
          <p:sp>
            <p:nvSpPr>
              <p:cNvPr id="166936" name="Text Box 24"/>
              <p:cNvSpPr txBox="1">
                <a:spLocks noChangeArrowheads="1"/>
              </p:cNvSpPr>
              <p:nvPr/>
            </p:nvSpPr>
            <p:spPr bwMode="auto">
              <a:xfrm>
                <a:off x="2445" y="1344"/>
                <a:ext cx="900" cy="528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sz="2400">
                    <a:solidFill>
                      <a:srgbClr val="FF3300"/>
                    </a:solidFill>
                    <a:latin typeface="Tahoma" pitchFamily="34" charset="0"/>
                  </a:rPr>
                  <a:t>X1</a:t>
                </a:r>
              </a:p>
              <a:p>
                <a:pPr algn="ctr"/>
                <a:r>
                  <a:rPr lang="en-US" sz="2400">
                    <a:latin typeface="Tahoma" pitchFamily="34" charset="0"/>
                  </a:rPr>
                  <a:t>{</a:t>
                </a:r>
                <a:r>
                  <a:rPr lang="en-US" sz="2400">
                    <a:solidFill>
                      <a:srgbClr val="FF3300"/>
                    </a:solidFill>
                    <a:latin typeface="Tahoma" pitchFamily="34" charset="0"/>
                  </a:rPr>
                  <a:t>1</a:t>
                </a:r>
                <a:r>
                  <a:rPr lang="en-US" sz="2400">
                    <a:latin typeface="Tahoma" pitchFamily="34" charset="0"/>
                  </a:rPr>
                  <a:t>,2,3,4}</a:t>
                </a:r>
              </a:p>
            </p:txBody>
          </p:sp>
          <p:sp>
            <p:nvSpPr>
              <p:cNvPr id="166937" name="Text Box 25"/>
              <p:cNvSpPr txBox="1">
                <a:spLocks noChangeArrowheads="1"/>
              </p:cNvSpPr>
              <p:nvPr/>
            </p:nvSpPr>
            <p:spPr bwMode="auto">
              <a:xfrm>
                <a:off x="2361" y="2880"/>
                <a:ext cx="1065" cy="524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sz="2400">
                    <a:latin typeface="Tahoma" pitchFamily="34" charset="0"/>
                  </a:rPr>
                  <a:t>X3</a:t>
                </a:r>
              </a:p>
              <a:p>
                <a:pPr algn="ctr"/>
                <a:r>
                  <a:rPr lang="en-US" sz="2400">
                    <a:latin typeface="Tahoma" pitchFamily="34" charset="0"/>
                  </a:rPr>
                  <a:t>{ </a:t>
                </a:r>
                <a:r>
                  <a:rPr lang="en-US" sz="2400">
                    <a:solidFill>
                      <a:schemeClr val="accent2"/>
                    </a:solidFill>
                    <a:latin typeface="Tahoma" pitchFamily="34" charset="0"/>
                  </a:rPr>
                  <a:t> </a:t>
                </a:r>
                <a:r>
                  <a:rPr lang="en-US" sz="2400">
                    <a:latin typeface="Tahoma" pitchFamily="34" charset="0"/>
                  </a:rPr>
                  <a:t>, 2</a:t>
                </a:r>
                <a:r>
                  <a:rPr lang="en-US" sz="2400">
                    <a:solidFill>
                      <a:schemeClr val="accent2"/>
                    </a:solidFill>
                    <a:latin typeface="Tahoma" pitchFamily="34" charset="0"/>
                  </a:rPr>
                  <a:t> </a:t>
                </a:r>
                <a:r>
                  <a:rPr lang="en-US" sz="2400">
                    <a:latin typeface="Tahoma" pitchFamily="34" charset="0"/>
                  </a:rPr>
                  <a:t>,</a:t>
                </a:r>
                <a:r>
                  <a:rPr lang="en-US" sz="2400">
                    <a:solidFill>
                      <a:schemeClr val="accent2"/>
                    </a:solidFill>
                    <a:latin typeface="Tahoma" pitchFamily="34" charset="0"/>
                  </a:rPr>
                  <a:t>  </a:t>
                </a:r>
                <a:r>
                  <a:rPr lang="en-US" sz="2400">
                    <a:latin typeface="Tahoma" pitchFamily="34" charset="0"/>
                  </a:rPr>
                  <a:t>,</a:t>
                </a:r>
                <a:r>
                  <a:rPr lang="en-US" sz="2400">
                    <a:solidFill>
                      <a:schemeClr val="accent2"/>
                    </a:solidFill>
                    <a:latin typeface="Tahoma" pitchFamily="34" charset="0"/>
                  </a:rPr>
                  <a:t>  </a:t>
                </a:r>
                <a:r>
                  <a:rPr lang="en-US" sz="2400">
                    <a:latin typeface="Tahoma" pitchFamily="34" charset="0"/>
                  </a:rPr>
                  <a:t>}</a:t>
                </a:r>
              </a:p>
            </p:txBody>
          </p:sp>
          <p:sp>
            <p:nvSpPr>
              <p:cNvPr id="166938" name="Text Box 26"/>
              <p:cNvSpPr txBox="1">
                <a:spLocks noChangeArrowheads="1"/>
              </p:cNvSpPr>
              <p:nvPr/>
            </p:nvSpPr>
            <p:spPr bwMode="auto">
              <a:xfrm>
                <a:off x="3891" y="2880"/>
                <a:ext cx="885" cy="524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sz="2400">
                    <a:latin typeface="Tahoma" pitchFamily="34" charset="0"/>
                  </a:rPr>
                  <a:t>X4</a:t>
                </a:r>
              </a:p>
              <a:p>
                <a:pPr algn="ctr"/>
                <a:r>
                  <a:rPr lang="en-US" sz="2400">
                    <a:latin typeface="Tahoma" pitchFamily="34" charset="0"/>
                  </a:rPr>
                  <a:t>{ </a:t>
                </a:r>
                <a:r>
                  <a:rPr lang="en-US" sz="2400">
                    <a:solidFill>
                      <a:schemeClr val="accent2"/>
                    </a:solidFill>
                    <a:latin typeface="Tahoma" pitchFamily="34" charset="0"/>
                  </a:rPr>
                  <a:t> </a:t>
                </a:r>
                <a:r>
                  <a:rPr lang="en-US" sz="2400">
                    <a:latin typeface="Tahoma" pitchFamily="34" charset="0"/>
                  </a:rPr>
                  <a:t>, ,3, </a:t>
                </a:r>
                <a:r>
                  <a:rPr lang="en-US" sz="2400">
                    <a:solidFill>
                      <a:schemeClr val="accent2"/>
                    </a:solidFill>
                    <a:latin typeface="Tahoma" pitchFamily="34" charset="0"/>
                  </a:rPr>
                  <a:t> </a:t>
                </a:r>
                <a:r>
                  <a:rPr lang="en-US" sz="2400">
                    <a:latin typeface="Tahoma" pitchFamily="34" charset="0"/>
                  </a:rPr>
                  <a:t>}</a:t>
                </a:r>
              </a:p>
            </p:txBody>
          </p:sp>
          <p:sp>
            <p:nvSpPr>
              <p:cNvPr id="166939" name="Text Box 27"/>
              <p:cNvSpPr txBox="1">
                <a:spLocks noChangeArrowheads="1"/>
              </p:cNvSpPr>
              <p:nvPr/>
            </p:nvSpPr>
            <p:spPr bwMode="auto">
              <a:xfrm>
                <a:off x="3891" y="1344"/>
                <a:ext cx="885" cy="524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sz="2400">
                    <a:latin typeface="Tahoma" pitchFamily="34" charset="0"/>
                  </a:rPr>
                  <a:t>X2</a:t>
                </a:r>
              </a:p>
              <a:p>
                <a:pPr algn="ctr"/>
                <a:r>
                  <a:rPr lang="en-US" sz="2400">
                    <a:latin typeface="Tahoma" pitchFamily="34" charset="0"/>
                  </a:rPr>
                  <a:t>{ </a:t>
                </a:r>
                <a:r>
                  <a:rPr lang="en-US" sz="2400">
                    <a:solidFill>
                      <a:schemeClr val="accent2"/>
                    </a:solidFill>
                    <a:latin typeface="Tahoma" pitchFamily="34" charset="0"/>
                  </a:rPr>
                  <a:t> </a:t>
                </a:r>
                <a:r>
                  <a:rPr lang="en-US" sz="2400">
                    <a:latin typeface="Tahoma" pitchFamily="34" charset="0"/>
                  </a:rPr>
                  <a:t>,</a:t>
                </a:r>
                <a:r>
                  <a:rPr lang="en-US" sz="2400">
                    <a:solidFill>
                      <a:schemeClr val="accent2"/>
                    </a:solidFill>
                    <a:latin typeface="Tahoma" pitchFamily="34" charset="0"/>
                  </a:rPr>
                  <a:t>  </a:t>
                </a:r>
                <a:r>
                  <a:rPr lang="en-US" sz="2400">
                    <a:latin typeface="Tahoma" pitchFamily="34" charset="0"/>
                  </a:rPr>
                  <a:t>, ,</a:t>
                </a:r>
                <a:r>
                  <a:rPr lang="en-US" sz="2400">
                    <a:solidFill>
                      <a:srgbClr val="FF3300"/>
                    </a:solidFill>
                    <a:latin typeface="Tahoma" pitchFamily="34" charset="0"/>
                  </a:rPr>
                  <a:t>4</a:t>
                </a:r>
                <a:r>
                  <a:rPr lang="en-US" sz="2400">
                    <a:latin typeface="Tahoma" pitchFamily="34" charset="0"/>
                  </a:rPr>
                  <a:t>}</a:t>
                </a:r>
              </a:p>
            </p:txBody>
          </p:sp>
        </p:grpSp>
        <p:sp>
          <p:nvSpPr>
            <p:cNvPr id="166940" name="Line 28"/>
            <p:cNvSpPr>
              <a:spLocks noChangeShapeType="1"/>
            </p:cNvSpPr>
            <p:nvPr/>
          </p:nvSpPr>
          <p:spPr bwMode="auto">
            <a:xfrm>
              <a:off x="3360" y="1584"/>
              <a:ext cx="52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166941" name="Line 29"/>
            <p:cNvSpPr>
              <a:spLocks noChangeShapeType="1"/>
            </p:cNvSpPr>
            <p:nvPr/>
          </p:nvSpPr>
          <p:spPr bwMode="auto">
            <a:xfrm>
              <a:off x="2928" y="1872"/>
              <a:ext cx="0" cy="100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166942" name="Line 30"/>
            <p:cNvSpPr>
              <a:spLocks noChangeShapeType="1"/>
            </p:cNvSpPr>
            <p:nvPr/>
          </p:nvSpPr>
          <p:spPr bwMode="auto">
            <a:xfrm>
              <a:off x="3360" y="3120"/>
              <a:ext cx="52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166943" name="Line 31"/>
            <p:cNvSpPr>
              <a:spLocks noChangeShapeType="1"/>
            </p:cNvSpPr>
            <p:nvPr/>
          </p:nvSpPr>
          <p:spPr bwMode="auto">
            <a:xfrm>
              <a:off x="4320" y="1872"/>
              <a:ext cx="0" cy="100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166944" name="Line 32"/>
            <p:cNvSpPr>
              <a:spLocks noChangeShapeType="1"/>
            </p:cNvSpPr>
            <p:nvPr/>
          </p:nvSpPr>
          <p:spPr bwMode="auto">
            <a:xfrm>
              <a:off x="3312" y="1872"/>
              <a:ext cx="576" cy="100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166945" name="Line 33"/>
            <p:cNvSpPr>
              <a:spLocks noChangeShapeType="1"/>
            </p:cNvSpPr>
            <p:nvPr/>
          </p:nvSpPr>
          <p:spPr bwMode="auto">
            <a:xfrm flipH="1">
              <a:off x="3360" y="1872"/>
              <a:ext cx="528" cy="100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/>
            <a:lstStyle/>
            <a:p>
              <a:endParaRPr lang="en-US"/>
            </a:p>
          </p:txBody>
        </p:sp>
      </p:grpSp>
      <p:sp>
        <p:nvSpPr>
          <p:cNvPr id="166946" name="AutoShape 34"/>
          <p:cNvSpPr>
            <a:spLocks noChangeArrowheads="1"/>
          </p:cNvSpPr>
          <p:nvPr/>
        </p:nvSpPr>
        <p:spPr bwMode="auto">
          <a:xfrm>
            <a:off x="1524000" y="3048000"/>
            <a:ext cx="457200" cy="457200"/>
          </a:xfrm>
          <a:prstGeom prst="star4">
            <a:avLst>
              <a:gd name="adj" fmla="val 12500"/>
            </a:avLst>
          </a:prstGeom>
          <a:solidFill>
            <a:srgbClr val="FF33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6947" name="Oval 35"/>
          <p:cNvSpPr>
            <a:spLocks noChangeArrowheads="1"/>
          </p:cNvSpPr>
          <p:nvPr/>
        </p:nvSpPr>
        <p:spPr bwMode="auto">
          <a:xfrm>
            <a:off x="2057400" y="3124200"/>
            <a:ext cx="304800" cy="304800"/>
          </a:xfrm>
          <a:prstGeom prst="ellipse">
            <a:avLst/>
          </a:prstGeom>
          <a:solidFill>
            <a:srgbClr val="80008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6948" name="Oval 36"/>
          <p:cNvSpPr>
            <a:spLocks noChangeArrowheads="1"/>
          </p:cNvSpPr>
          <p:nvPr/>
        </p:nvSpPr>
        <p:spPr bwMode="auto">
          <a:xfrm>
            <a:off x="2514600" y="3124200"/>
            <a:ext cx="304800" cy="304800"/>
          </a:xfrm>
          <a:prstGeom prst="ellipse">
            <a:avLst/>
          </a:prstGeom>
          <a:solidFill>
            <a:srgbClr val="80008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6949" name="Oval 37"/>
          <p:cNvSpPr>
            <a:spLocks noChangeArrowheads="1"/>
          </p:cNvSpPr>
          <p:nvPr/>
        </p:nvSpPr>
        <p:spPr bwMode="auto">
          <a:xfrm>
            <a:off x="2971800" y="3124200"/>
            <a:ext cx="304800" cy="304800"/>
          </a:xfrm>
          <a:prstGeom prst="ellipse">
            <a:avLst/>
          </a:prstGeom>
          <a:solidFill>
            <a:srgbClr val="80008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6950" name="Oval 38"/>
          <p:cNvSpPr>
            <a:spLocks noChangeArrowheads="1"/>
          </p:cNvSpPr>
          <p:nvPr/>
        </p:nvSpPr>
        <p:spPr bwMode="auto">
          <a:xfrm>
            <a:off x="2057400" y="3581400"/>
            <a:ext cx="304800" cy="304800"/>
          </a:xfrm>
          <a:prstGeom prst="ellipse">
            <a:avLst/>
          </a:prstGeom>
          <a:solidFill>
            <a:srgbClr val="80008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6951" name="Oval 39"/>
          <p:cNvSpPr>
            <a:spLocks noChangeArrowheads="1"/>
          </p:cNvSpPr>
          <p:nvPr/>
        </p:nvSpPr>
        <p:spPr bwMode="auto">
          <a:xfrm>
            <a:off x="2971800" y="4495800"/>
            <a:ext cx="304800" cy="304800"/>
          </a:xfrm>
          <a:prstGeom prst="ellipse">
            <a:avLst/>
          </a:prstGeom>
          <a:solidFill>
            <a:srgbClr val="80008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6952" name="Oval 40"/>
          <p:cNvSpPr>
            <a:spLocks noChangeArrowheads="1"/>
          </p:cNvSpPr>
          <p:nvPr/>
        </p:nvSpPr>
        <p:spPr bwMode="auto">
          <a:xfrm>
            <a:off x="2514600" y="4038600"/>
            <a:ext cx="304800" cy="304800"/>
          </a:xfrm>
          <a:prstGeom prst="ellipse">
            <a:avLst/>
          </a:prstGeom>
          <a:solidFill>
            <a:srgbClr val="80008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6953" name="AutoShape 41"/>
          <p:cNvSpPr>
            <a:spLocks noChangeArrowheads="1"/>
          </p:cNvSpPr>
          <p:nvPr/>
        </p:nvSpPr>
        <p:spPr bwMode="auto">
          <a:xfrm>
            <a:off x="1981200" y="4419600"/>
            <a:ext cx="457200" cy="457200"/>
          </a:xfrm>
          <a:prstGeom prst="star4">
            <a:avLst>
              <a:gd name="adj" fmla="val 12500"/>
            </a:avLst>
          </a:prstGeom>
          <a:solidFill>
            <a:srgbClr val="FF33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6954" name="Oval 42"/>
          <p:cNvSpPr>
            <a:spLocks noChangeArrowheads="1"/>
          </p:cNvSpPr>
          <p:nvPr/>
        </p:nvSpPr>
        <p:spPr bwMode="auto">
          <a:xfrm>
            <a:off x="2514600" y="4495800"/>
            <a:ext cx="304800" cy="304800"/>
          </a:xfrm>
          <a:prstGeom prst="ellipse">
            <a:avLst/>
          </a:prstGeom>
          <a:solidFill>
            <a:srgbClr val="80008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6956" name="Oval 44"/>
          <p:cNvSpPr>
            <a:spLocks noChangeArrowheads="1"/>
          </p:cNvSpPr>
          <p:nvPr/>
        </p:nvSpPr>
        <p:spPr bwMode="auto">
          <a:xfrm>
            <a:off x="2971800" y="3581400"/>
            <a:ext cx="304800" cy="304800"/>
          </a:xfrm>
          <a:prstGeom prst="ellipse">
            <a:avLst/>
          </a:prstGeom>
          <a:solidFill>
            <a:srgbClr val="80008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8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Example: 4-Queens Problem</a:t>
            </a:r>
          </a:p>
        </p:txBody>
      </p:sp>
      <p:grpSp>
        <p:nvGrpSpPr>
          <p:cNvPr id="165891" name="Group 3"/>
          <p:cNvGrpSpPr>
            <a:grpSpLocks/>
          </p:cNvGrpSpPr>
          <p:nvPr/>
        </p:nvGrpSpPr>
        <p:grpSpPr bwMode="auto">
          <a:xfrm>
            <a:off x="1219200" y="2667000"/>
            <a:ext cx="2133600" cy="2209800"/>
            <a:chOff x="624" y="1776"/>
            <a:chExt cx="1344" cy="1392"/>
          </a:xfrm>
        </p:grpSpPr>
        <p:grpSp>
          <p:nvGrpSpPr>
            <p:cNvPr id="165892" name="Group 4"/>
            <p:cNvGrpSpPr>
              <a:grpSpLocks/>
            </p:cNvGrpSpPr>
            <p:nvPr/>
          </p:nvGrpSpPr>
          <p:grpSpPr bwMode="auto">
            <a:xfrm>
              <a:off x="816" y="2016"/>
              <a:ext cx="1152" cy="1152"/>
              <a:chOff x="576" y="1728"/>
              <a:chExt cx="1152" cy="1152"/>
            </a:xfrm>
          </p:grpSpPr>
          <p:sp>
            <p:nvSpPr>
              <p:cNvPr id="165893" name="Rectangle 5"/>
              <p:cNvSpPr>
                <a:spLocks noChangeArrowheads="1"/>
              </p:cNvSpPr>
              <p:nvPr/>
            </p:nvSpPr>
            <p:spPr bwMode="auto">
              <a:xfrm>
                <a:off x="576" y="1728"/>
                <a:ext cx="1152" cy="1152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65894" name="Rectangle 6"/>
              <p:cNvSpPr>
                <a:spLocks noChangeArrowheads="1"/>
              </p:cNvSpPr>
              <p:nvPr/>
            </p:nvSpPr>
            <p:spPr bwMode="auto">
              <a:xfrm>
                <a:off x="864" y="1728"/>
                <a:ext cx="288" cy="288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65895" name="Rectangle 7"/>
              <p:cNvSpPr>
                <a:spLocks noChangeArrowheads="1"/>
              </p:cNvSpPr>
              <p:nvPr/>
            </p:nvSpPr>
            <p:spPr bwMode="auto">
              <a:xfrm>
                <a:off x="1152" y="2592"/>
                <a:ext cx="288" cy="288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65896" name="Rectangle 8"/>
              <p:cNvSpPr>
                <a:spLocks noChangeArrowheads="1"/>
              </p:cNvSpPr>
              <p:nvPr/>
            </p:nvSpPr>
            <p:spPr bwMode="auto">
              <a:xfrm>
                <a:off x="864" y="2304"/>
                <a:ext cx="288" cy="288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65897" name="Rectangle 9"/>
              <p:cNvSpPr>
                <a:spLocks noChangeArrowheads="1"/>
              </p:cNvSpPr>
              <p:nvPr/>
            </p:nvSpPr>
            <p:spPr bwMode="auto">
              <a:xfrm>
                <a:off x="576" y="2016"/>
                <a:ext cx="288" cy="288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65898" name="Rectangle 10"/>
              <p:cNvSpPr>
                <a:spLocks noChangeArrowheads="1"/>
              </p:cNvSpPr>
              <p:nvPr/>
            </p:nvSpPr>
            <p:spPr bwMode="auto">
              <a:xfrm>
                <a:off x="1440" y="2304"/>
                <a:ext cx="288" cy="288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65899" name="Rectangle 11"/>
              <p:cNvSpPr>
                <a:spLocks noChangeArrowheads="1"/>
              </p:cNvSpPr>
              <p:nvPr/>
            </p:nvSpPr>
            <p:spPr bwMode="auto">
              <a:xfrm>
                <a:off x="1152" y="2016"/>
                <a:ext cx="288" cy="288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65900" name="Rectangle 12"/>
              <p:cNvSpPr>
                <a:spLocks noChangeArrowheads="1"/>
              </p:cNvSpPr>
              <p:nvPr/>
            </p:nvSpPr>
            <p:spPr bwMode="auto">
              <a:xfrm>
                <a:off x="576" y="2592"/>
                <a:ext cx="288" cy="288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65901" name="Rectangle 13"/>
              <p:cNvSpPr>
                <a:spLocks noChangeArrowheads="1"/>
              </p:cNvSpPr>
              <p:nvPr/>
            </p:nvSpPr>
            <p:spPr bwMode="auto">
              <a:xfrm>
                <a:off x="1440" y="1728"/>
                <a:ext cx="288" cy="288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165902" name="Text Box 14"/>
            <p:cNvSpPr txBox="1">
              <a:spLocks noChangeArrowheads="1"/>
            </p:cNvSpPr>
            <p:nvPr/>
          </p:nvSpPr>
          <p:spPr bwMode="auto">
            <a:xfrm>
              <a:off x="624" y="2016"/>
              <a:ext cx="203" cy="2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2000">
                  <a:latin typeface="Tahoma" pitchFamily="34" charset="0"/>
                </a:rPr>
                <a:t>1</a:t>
              </a:r>
            </a:p>
          </p:txBody>
        </p:sp>
        <p:sp>
          <p:nvSpPr>
            <p:cNvPr id="165903" name="Text Box 15"/>
            <p:cNvSpPr txBox="1">
              <a:spLocks noChangeArrowheads="1"/>
            </p:cNvSpPr>
            <p:nvPr/>
          </p:nvSpPr>
          <p:spPr bwMode="auto">
            <a:xfrm>
              <a:off x="624" y="2592"/>
              <a:ext cx="203" cy="2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2000">
                  <a:latin typeface="Tahoma" pitchFamily="34" charset="0"/>
                </a:rPr>
                <a:t>3</a:t>
              </a:r>
            </a:p>
          </p:txBody>
        </p:sp>
        <p:sp>
          <p:nvSpPr>
            <p:cNvPr id="165904" name="Text Box 16"/>
            <p:cNvSpPr txBox="1">
              <a:spLocks noChangeArrowheads="1"/>
            </p:cNvSpPr>
            <p:nvPr/>
          </p:nvSpPr>
          <p:spPr bwMode="auto">
            <a:xfrm>
              <a:off x="624" y="2304"/>
              <a:ext cx="203" cy="2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2000">
                  <a:latin typeface="Tahoma" pitchFamily="34" charset="0"/>
                </a:rPr>
                <a:t>2</a:t>
              </a:r>
            </a:p>
          </p:txBody>
        </p:sp>
        <p:sp>
          <p:nvSpPr>
            <p:cNvPr id="165905" name="Text Box 17"/>
            <p:cNvSpPr txBox="1">
              <a:spLocks noChangeArrowheads="1"/>
            </p:cNvSpPr>
            <p:nvPr/>
          </p:nvSpPr>
          <p:spPr bwMode="auto">
            <a:xfrm>
              <a:off x="624" y="2880"/>
              <a:ext cx="203" cy="2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2000">
                  <a:latin typeface="Tahoma" pitchFamily="34" charset="0"/>
                </a:rPr>
                <a:t>4</a:t>
              </a:r>
            </a:p>
          </p:txBody>
        </p:sp>
        <p:sp>
          <p:nvSpPr>
            <p:cNvPr id="165906" name="Text Box 18"/>
            <p:cNvSpPr txBox="1">
              <a:spLocks noChangeArrowheads="1"/>
            </p:cNvSpPr>
            <p:nvPr/>
          </p:nvSpPr>
          <p:spPr bwMode="auto">
            <a:xfrm>
              <a:off x="1440" y="1776"/>
              <a:ext cx="203" cy="2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2000">
                  <a:latin typeface="Tahoma" pitchFamily="34" charset="0"/>
                </a:rPr>
                <a:t>3</a:t>
              </a:r>
            </a:p>
          </p:txBody>
        </p:sp>
        <p:sp>
          <p:nvSpPr>
            <p:cNvPr id="165907" name="Text Box 19"/>
            <p:cNvSpPr txBox="1">
              <a:spLocks noChangeArrowheads="1"/>
            </p:cNvSpPr>
            <p:nvPr/>
          </p:nvSpPr>
          <p:spPr bwMode="auto">
            <a:xfrm>
              <a:off x="1152" y="1776"/>
              <a:ext cx="203" cy="2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2000">
                  <a:latin typeface="Tahoma" pitchFamily="34" charset="0"/>
                </a:rPr>
                <a:t>2</a:t>
              </a:r>
            </a:p>
          </p:txBody>
        </p:sp>
        <p:sp>
          <p:nvSpPr>
            <p:cNvPr id="165908" name="Text Box 20"/>
            <p:cNvSpPr txBox="1">
              <a:spLocks noChangeArrowheads="1"/>
            </p:cNvSpPr>
            <p:nvPr/>
          </p:nvSpPr>
          <p:spPr bwMode="auto">
            <a:xfrm>
              <a:off x="1728" y="1776"/>
              <a:ext cx="203" cy="2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2000">
                  <a:latin typeface="Tahoma" pitchFamily="34" charset="0"/>
                </a:rPr>
                <a:t>4</a:t>
              </a:r>
            </a:p>
          </p:txBody>
        </p:sp>
        <p:sp>
          <p:nvSpPr>
            <p:cNvPr id="165909" name="Text Box 21"/>
            <p:cNvSpPr txBox="1">
              <a:spLocks noChangeArrowheads="1"/>
            </p:cNvSpPr>
            <p:nvPr/>
          </p:nvSpPr>
          <p:spPr bwMode="auto">
            <a:xfrm>
              <a:off x="864" y="1776"/>
              <a:ext cx="203" cy="2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2000">
                  <a:latin typeface="Tahoma" pitchFamily="34" charset="0"/>
                </a:rPr>
                <a:t>1</a:t>
              </a:r>
            </a:p>
          </p:txBody>
        </p:sp>
      </p:grpSp>
      <p:grpSp>
        <p:nvGrpSpPr>
          <p:cNvPr id="165910" name="Group 22"/>
          <p:cNvGrpSpPr>
            <a:grpSpLocks/>
          </p:cNvGrpSpPr>
          <p:nvPr/>
        </p:nvGrpSpPr>
        <p:grpSpPr bwMode="auto">
          <a:xfrm>
            <a:off x="4133850" y="2133600"/>
            <a:ext cx="3881438" cy="3270250"/>
            <a:chOff x="2361" y="1344"/>
            <a:chExt cx="2445" cy="2060"/>
          </a:xfrm>
        </p:grpSpPr>
        <p:grpSp>
          <p:nvGrpSpPr>
            <p:cNvPr id="165911" name="Group 23"/>
            <p:cNvGrpSpPr>
              <a:grpSpLocks/>
            </p:cNvGrpSpPr>
            <p:nvPr/>
          </p:nvGrpSpPr>
          <p:grpSpPr bwMode="auto">
            <a:xfrm>
              <a:off x="2361" y="1344"/>
              <a:ext cx="2445" cy="2060"/>
              <a:chOff x="2361" y="1344"/>
              <a:chExt cx="2445" cy="2060"/>
            </a:xfrm>
          </p:grpSpPr>
          <p:sp>
            <p:nvSpPr>
              <p:cNvPr id="165912" name="Text Box 24"/>
              <p:cNvSpPr txBox="1">
                <a:spLocks noChangeArrowheads="1"/>
              </p:cNvSpPr>
              <p:nvPr/>
            </p:nvSpPr>
            <p:spPr bwMode="auto">
              <a:xfrm>
                <a:off x="2445" y="1344"/>
                <a:ext cx="900" cy="528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sz="2400">
                    <a:solidFill>
                      <a:srgbClr val="FF3300"/>
                    </a:solidFill>
                    <a:latin typeface="Tahoma" pitchFamily="34" charset="0"/>
                  </a:rPr>
                  <a:t>X1</a:t>
                </a:r>
              </a:p>
              <a:p>
                <a:pPr algn="ctr"/>
                <a:r>
                  <a:rPr lang="en-US" sz="2400">
                    <a:latin typeface="Tahoma" pitchFamily="34" charset="0"/>
                  </a:rPr>
                  <a:t>{</a:t>
                </a:r>
                <a:r>
                  <a:rPr lang="en-US" sz="2400">
                    <a:solidFill>
                      <a:srgbClr val="FF3300"/>
                    </a:solidFill>
                    <a:latin typeface="Tahoma" pitchFamily="34" charset="0"/>
                  </a:rPr>
                  <a:t>1</a:t>
                </a:r>
                <a:r>
                  <a:rPr lang="en-US" sz="2400">
                    <a:latin typeface="Tahoma" pitchFamily="34" charset="0"/>
                  </a:rPr>
                  <a:t>,2,3,4}</a:t>
                </a:r>
              </a:p>
            </p:txBody>
          </p:sp>
          <p:sp>
            <p:nvSpPr>
              <p:cNvPr id="165913" name="Text Box 25"/>
              <p:cNvSpPr txBox="1">
                <a:spLocks noChangeArrowheads="1"/>
              </p:cNvSpPr>
              <p:nvPr/>
            </p:nvSpPr>
            <p:spPr bwMode="auto">
              <a:xfrm>
                <a:off x="2361" y="2880"/>
                <a:ext cx="1065" cy="524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sz="2400">
                    <a:latin typeface="Tahoma" pitchFamily="34" charset="0"/>
                  </a:rPr>
                  <a:t>X3</a:t>
                </a:r>
              </a:p>
              <a:p>
                <a:pPr algn="ctr"/>
                <a:r>
                  <a:rPr lang="en-US" sz="2400">
                    <a:latin typeface="Tahoma" pitchFamily="34" charset="0"/>
                  </a:rPr>
                  <a:t>{ </a:t>
                </a:r>
                <a:r>
                  <a:rPr lang="en-US" sz="2400">
                    <a:solidFill>
                      <a:schemeClr val="accent2"/>
                    </a:solidFill>
                    <a:latin typeface="Tahoma" pitchFamily="34" charset="0"/>
                  </a:rPr>
                  <a:t> </a:t>
                </a:r>
                <a:r>
                  <a:rPr lang="en-US" sz="2400">
                    <a:latin typeface="Tahoma" pitchFamily="34" charset="0"/>
                  </a:rPr>
                  <a:t>, </a:t>
                </a:r>
                <a:r>
                  <a:rPr lang="en-US" sz="2400">
                    <a:solidFill>
                      <a:srgbClr val="FF3300"/>
                    </a:solidFill>
                    <a:latin typeface="Tahoma" pitchFamily="34" charset="0"/>
                  </a:rPr>
                  <a:t>2</a:t>
                </a:r>
                <a:r>
                  <a:rPr lang="en-US" sz="2400">
                    <a:solidFill>
                      <a:schemeClr val="accent2"/>
                    </a:solidFill>
                    <a:latin typeface="Tahoma" pitchFamily="34" charset="0"/>
                  </a:rPr>
                  <a:t> </a:t>
                </a:r>
                <a:r>
                  <a:rPr lang="en-US" sz="2400">
                    <a:latin typeface="Tahoma" pitchFamily="34" charset="0"/>
                  </a:rPr>
                  <a:t>,</a:t>
                </a:r>
                <a:r>
                  <a:rPr lang="en-US" sz="2400">
                    <a:solidFill>
                      <a:schemeClr val="accent2"/>
                    </a:solidFill>
                    <a:latin typeface="Tahoma" pitchFamily="34" charset="0"/>
                  </a:rPr>
                  <a:t>  </a:t>
                </a:r>
                <a:r>
                  <a:rPr lang="en-US" sz="2400">
                    <a:latin typeface="Tahoma" pitchFamily="34" charset="0"/>
                  </a:rPr>
                  <a:t>,</a:t>
                </a:r>
                <a:r>
                  <a:rPr lang="en-US" sz="2400">
                    <a:solidFill>
                      <a:schemeClr val="accent2"/>
                    </a:solidFill>
                    <a:latin typeface="Tahoma" pitchFamily="34" charset="0"/>
                  </a:rPr>
                  <a:t>  </a:t>
                </a:r>
                <a:r>
                  <a:rPr lang="en-US" sz="2400">
                    <a:latin typeface="Tahoma" pitchFamily="34" charset="0"/>
                  </a:rPr>
                  <a:t>}</a:t>
                </a:r>
              </a:p>
            </p:txBody>
          </p:sp>
          <p:sp>
            <p:nvSpPr>
              <p:cNvPr id="165914" name="Text Box 26"/>
              <p:cNvSpPr txBox="1">
                <a:spLocks noChangeArrowheads="1"/>
              </p:cNvSpPr>
              <p:nvPr/>
            </p:nvSpPr>
            <p:spPr bwMode="auto">
              <a:xfrm>
                <a:off x="3913" y="2880"/>
                <a:ext cx="840" cy="524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sz="2400">
                    <a:latin typeface="Tahoma" pitchFamily="34" charset="0"/>
                  </a:rPr>
                  <a:t>X4</a:t>
                </a:r>
              </a:p>
              <a:p>
                <a:pPr algn="ctr"/>
                <a:r>
                  <a:rPr lang="en-US" sz="2400">
                    <a:latin typeface="Tahoma" pitchFamily="34" charset="0"/>
                  </a:rPr>
                  <a:t>{ </a:t>
                </a:r>
                <a:r>
                  <a:rPr lang="en-US" sz="2400">
                    <a:solidFill>
                      <a:schemeClr val="accent2"/>
                    </a:solidFill>
                    <a:latin typeface="Tahoma" pitchFamily="34" charset="0"/>
                  </a:rPr>
                  <a:t> </a:t>
                </a:r>
                <a:r>
                  <a:rPr lang="en-US" sz="2400">
                    <a:latin typeface="Tahoma" pitchFamily="34" charset="0"/>
                  </a:rPr>
                  <a:t>, , , </a:t>
                </a:r>
                <a:r>
                  <a:rPr lang="en-US" sz="2400">
                    <a:solidFill>
                      <a:schemeClr val="accent2"/>
                    </a:solidFill>
                    <a:latin typeface="Tahoma" pitchFamily="34" charset="0"/>
                  </a:rPr>
                  <a:t> </a:t>
                </a:r>
                <a:r>
                  <a:rPr lang="en-US" sz="2400">
                    <a:latin typeface="Tahoma" pitchFamily="34" charset="0"/>
                  </a:rPr>
                  <a:t>}</a:t>
                </a:r>
              </a:p>
            </p:txBody>
          </p:sp>
          <p:sp>
            <p:nvSpPr>
              <p:cNvPr id="165915" name="Text Box 27"/>
              <p:cNvSpPr txBox="1">
                <a:spLocks noChangeArrowheads="1"/>
              </p:cNvSpPr>
              <p:nvPr/>
            </p:nvSpPr>
            <p:spPr bwMode="auto">
              <a:xfrm>
                <a:off x="3861" y="1344"/>
                <a:ext cx="945" cy="524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sz="2400">
                    <a:latin typeface="Tahoma" pitchFamily="34" charset="0"/>
                  </a:rPr>
                  <a:t>X2</a:t>
                </a:r>
              </a:p>
              <a:p>
                <a:pPr algn="ctr"/>
                <a:r>
                  <a:rPr lang="en-US" sz="2400">
                    <a:latin typeface="Tahoma" pitchFamily="34" charset="0"/>
                  </a:rPr>
                  <a:t>{ </a:t>
                </a:r>
                <a:r>
                  <a:rPr lang="en-US" sz="2400">
                    <a:solidFill>
                      <a:schemeClr val="accent2"/>
                    </a:solidFill>
                    <a:latin typeface="Tahoma" pitchFamily="34" charset="0"/>
                  </a:rPr>
                  <a:t> </a:t>
                </a:r>
                <a:r>
                  <a:rPr lang="en-US" sz="2400">
                    <a:latin typeface="Tahoma" pitchFamily="34" charset="0"/>
                  </a:rPr>
                  <a:t>,</a:t>
                </a:r>
                <a:r>
                  <a:rPr lang="en-US" sz="2400">
                    <a:solidFill>
                      <a:schemeClr val="accent2"/>
                    </a:solidFill>
                    <a:latin typeface="Tahoma" pitchFamily="34" charset="0"/>
                  </a:rPr>
                  <a:t>  </a:t>
                </a:r>
                <a:r>
                  <a:rPr lang="en-US" sz="2400">
                    <a:latin typeface="Tahoma" pitchFamily="34" charset="0"/>
                  </a:rPr>
                  <a:t>,  ,</a:t>
                </a:r>
                <a:r>
                  <a:rPr lang="en-US" sz="2400">
                    <a:solidFill>
                      <a:srgbClr val="FF3300"/>
                    </a:solidFill>
                    <a:latin typeface="Tahoma" pitchFamily="34" charset="0"/>
                  </a:rPr>
                  <a:t>4</a:t>
                </a:r>
                <a:r>
                  <a:rPr lang="en-US" sz="2400">
                    <a:latin typeface="Tahoma" pitchFamily="34" charset="0"/>
                  </a:rPr>
                  <a:t>}</a:t>
                </a:r>
              </a:p>
            </p:txBody>
          </p:sp>
        </p:grpSp>
        <p:sp>
          <p:nvSpPr>
            <p:cNvPr id="165916" name="Line 28"/>
            <p:cNvSpPr>
              <a:spLocks noChangeShapeType="1"/>
            </p:cNvSpPr>
            <p:nvPr/>
          </p:nvSpPr>
          <p:spPr bwMode="auto">
            <a:xfrm>
              <a:off x="3360" y="1584"/>
              <a:ext cx="52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165917" name="Line 29"/>
            <p:cNvSpPr>
              <a:spLocks noChangeShapeType="1"/>
            </p:cNvSpPr>
            <p:nvPr/>
          </p:nvSpPr>
          <p:spPr bwMode="auto">
            <a:xfrm>
              <a:off x="2928" y="1872"/>
              <a:ext cx="0" cy="100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165918" name="Line 30"/>
            <p:cNvSpPr>
              <a:spLocks noChangeShapeType="1"/>
            </p:cNvSpPr>
            <p:nvPr/>
          </p:nvSpPr>
          <p:spPr bwMode="auto">
            <a:xfrm>
              <a:off x="3360" y="3120"/>
              <a:ext cx="52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165919" name="Line 31"/>
            <p:cNvSpPr>
              <a:spLocks noChangeShapeType="1"/>
            </p:cNvSpPr>
            <p:nvPr/>
          </p:nvSpPr>
          <p:spPr bwMode="auto">
            <a:xfrm>
              <a:off x="4320" y="1872"/>
              <a:ext cx="0" cy="100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165920" name="Line 32"/>
            <p:cNvSpPr>
              <a:spLocks noChangeShapeType="1"/>
            </p:cNvSpPr>
            <p:nvPr/>
          </p:nvSpPr>
          <p:spPr bwMode="auto">
            <a:xfrm>
              <a:off x="3312" y="1872"/>
              <a:ext cx="576" cy="100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165921" name="Line 33"/>
            <p:cNvSpPr>
              <a:spLocks noChangeShapeType="1"/>
            </p:cNvSpPr>
            <p:nvPr/>
          </p:nvSpPr>
          <p:spPr bwMode="auto">
            <a:xfrm flipH="1">
              <a:off x="3360" y="1872"/>
              <a:ext cx="528" cy="100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/>
            <a:lstStyle/>
            <a:p>
              <a:endParaRPr lang="en-US"/>
            </a:p>
          </p:txBody>
        </p:sp>
      </p:grpSp>
      <p:sp>
        <p:nvSpPr>
          <p:cNvPr id="165922" name="AutoShape 34"/>
          <p:cNvSpPr>
            <a:spLocks noChangeArrowheads="1"/>
          </p:cNvSpPr>
          <p:nvPr/>
        </p:nvSpPr>
        <p:spPr bwMode="auto">
          <a:xfrm>
            <a:off x="1524000" y="3048000"/>
            <a:ext cx="457200" cy="457200"/>
          </a:xfrm>
          <a:prstGeom prst="star4">
            <a:avLst>
              <a:gd name="adj" fmla="val 12500"/>
            </a:avLst>
          </a:prstGeom>
          <a:solidFill>
            <a:srgbClr val="FF33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5923" name="Oval 35"/>
          <p:cNvSpPr>
            <a:spLocks noChangeArrowheads="1"/>
          </p:cNvSpPr>
          <p:nvPr/>
        </p:nvSpPr>
        <p:spPr bwMode="auto">
          <a:xfrm>
            <a:off x="2057400" y="3124200"/>
            <a:ext cx="304800" cy="304800"/>
          </a:xfrm>
          <a:prstGeom prst="ellipse">
            <a:avLst/>
          </a:prstGeom>
          <a:solidFill>
            <a:srgbClr val="80008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5924" name="Oval 36"/>
          <p:cNvSpPr>
            <a:spLocks noChangeArrowheads="1"/>
          </p:cNvSpPr>
          <p:nvPr/>
        </p:nvSpPr>
        <p:spPr bwMode="auto">
          <a:xfrm>
            <a:off x="2514600" y="3124200"/>
            <a:ext cx="304800" cy="304800"/>
          </a:xfrm>
          <a:prstGeom prst="ellipse">
            <a:avLst/>
          </a:prstGeom>
          <a:solidFill>
            <a:srgbClr val="80008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5925" name="Oval 37"/>
          <p:cNvSpPr>
            <a:spLocks noChangeArrowheads="1"/>
          </p:cNvSpPr>
          <p:nvPr/>
        </p:nvSpPr>
        <p:spPr bwMode="auto">
          <a:xfrm>
            <a:off x="2971800" y="3124200"/>
            <a:ext cx="304800" cy="304800"/>
          </a:xfrm>
          <a:prstGeom prst="ellipse">
            <a:avLst/>
          </a:prstGeom>
          <a:solidFill>
            <a:srgbClr val="80008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5926" name="Oval 38"/>
          <p:cNvSpPr>
            <a:spLocks noChangeArrowheads="1"/>
          </p:cNvSpPr>
          <p:nvPr/>
        </p:nvSpPr>
        <p:spPr bwMode="auto">
          <a:xfrm>
            <a:off x="2057400" y="3581400"/>
            <a:ext cx="304800" cy="304800"/>
          </a:xfrm>
          <a:prstGeom prst="ellipse">
            <a:avLst/>
          </a:prstGeom>
          <a:solidFill>
            <a:srgbClr val="80008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5927" name="Oval 39"/>
          <p:cNvSpPr>
            <a:spLocks noChangeArrowheads="1"/>
          </p:cNvSpPr>
          <p:nvPr/>
        </p:nvSpPr>
        <p:spPr bwMode="auto">
          <a:xfrm>
            <a:off x="2971800" y="4495800"/>
            <a:ext cx="304800" cy="304800"/>
          </a:xfrm>
          <a:prstGeom prst="ellipse">
            <a:avLst/>
          </a:prstGeom>
          <a:solidFill>
            <a:srgbClr val="80008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5928" name="Oval 40"/>
          <p:cNvSpPr>
            <a:spLocks noChangeArrowheads="1"/>
          </p:cNvSpPr>
          <p:nvPr/>
        </p:nvSpPr>
        <p:spPr bwMode="auto">
          <a:xfrm>
            <a:off x="2514600" y="4038600"/>
            <a:ext cx="304800" cy="304800"/>
          </a:xfrm>
          <a:prstGeom prst="ellipse">
            <a:avLst/>
          </a:prstGeom>
          <a:solidFill>
            <a:srgbClr val="80008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5929" name="AutoShape 41"/>
          <p:cNvSpPr>
            <a:spLocks noChangeArrowheads="1"/>
          </p:cNvSpPr>
          <p:nvPr/>
        </p:nvSpPr>
        <p:spPr bwMode="auto">
          <a:xfrm>
            <a:off x="1981200" y="4419600"/>
            <a:ext cx="457200" cy="457200"/>
          </a:xfrm>
          <a:prstGeom prst="star4">
            <a:avLst>
              <a:gd name="adj" fmla="val 12500"/>
            </a:avLst>
          </a:prstGeom>
          <a:solidFill>
            <a:srgbClr val="FF33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5930" name="Oval 42"/>
          <p:cNvSpPr>
            <a:spLocks noChangeArrowheads="1"/>
          </p:cNvSpPr>
          <p:nvPr/>
        </p:nvSpPr>
        <p:spPr bwMode="auto">
          <a:xfrm>
            <a:off x="2514600" y="4495800"/>
            <a:ext cx="304800" cy="304800"/>
          </a:xfrm>
          <a:prstGeom prst="ellipse">
            <a:avLst/>
          </a:prstGeom>
          <a:solidFill>
            <a:srgbClr val="80008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5934" name="Oval 46"/>
          <p:cNvSpPr>
            <a:spLocks noChangeArrowheads="1"/>
          </p:cNvSpPr>
          <p:nvPr/>
        </p:nvSpPr>
        <p:spPr bwMode="auto">
          <a:xfrm>
            <a:off x="2971800" y="3581400"/>
            <a:ext cx="304800" cy="304800"/>
          </a:xfrm>
          <a:prstGeom prst="ellipse">
            <a:avLst/>
          </a:prstGeom>
          <a:solidFill>
            <a:srgbClr val="80008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5935" name="AutoShape 47"/>
          <p:cNvSpPr>
            <a:spLocks noChangeArrowheads="1"/>
          </p:cNvSpPr>
          <p:nvPr/>
        </p:nvSpPr>
        <p:spPr bwMode="auto">
          <a:xfrm>
            <a:off x="2438400" y="3505200"/>
            <a:ext cx="457200" cy="457200"/>
          </a:xfrm>
          <a:prstGeom prst="star4">
            <a:avLst>
              <a:gd name="adj" fmla="val 12500"/>
            </a:avLst>
          </a:prstGeom>
          <a:solidFill>
            <a:srgbClr val="FF33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5936" name="Oval 48"/>
          <p:cNvSpPr>
            <a:spLocks noChangeArrowheads="1"/>
          </p:cNvSpPr>
          <p:nvPr/>
        </p:nvSpPr>
        <p:spPr bwMode="auto">
          <a:xfrm>
            <a:off x="2971800" y="4038600"/>
            <a:ext cx="304800" cy="304800"/>
          </a:xfrm>
          <a:prstGeom prst="ellipse">
            <a:avLst/>
          </a:prstGeom>
          <a:solidFill>
            <a:srgbClr val="80008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5937" name="Text Box 49"/>
          <p:cNvSpPr txBox="1">
            <a:spLocks noChangeArrowheads="1"/>
          </p:cNvSpPr>
          <p:nvPr/>
        </p:nvSpPr>
        <p:spPr bwMode="auto">
          <a:xfrm>
            <a:off x="1828800" y="5867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/>
              <a:t>Dead End </a:t>
            </a:r>
            <a:r>
              <a:rPr lang="en-US" sz="2400">
                <a:latin typeface="Times New Roman" pitchFamily="18" charset="0"/>
              </a:rPr>
              <a:t>→</a:t>
            </a:r>
            <a:r>
              <a:rPr lang="en-US" b="1"/>
              <a:t> Backtrack</a:t>
            </a:r>
            <a:endParaRPr lang="en-GB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Example: 4-Queens Problem</a:t>
            </a:r>
          </a:p>
        </p:txBody>
      </p:sp>
      <p:grpSp>
        <p:nvGrpSpPr>
          <p:cNvPr id="82947" name="Group 3"/>
          <p:cNvGrpSpPr>
            <a:grpSpLocks/>
          </p:cNvGrpSpPr>
          <p:nvPr/>
        </p:nvGrpSpPr>
        <p:grpSpPr bwMode="auto">
          <a:xfrm>
            <a:off x="1219200" y="2667000"/>
            <a:ext cx="2133600" cy="2209800"/>
            <a:chOff x="624" y="1776"/>
            <a:chExt cx="1344" cy="1392"/>
          </a:xfrm>
        </p:grpSpPr>
        <p:grpSp>
          <p:nvGrpSpPr>
            <p:cNvPr id="82948" name="Group 4"/>
            <p:cNvGrpSpPr>
              <a:grpSpLocks/>
            </p:cNvGrpSpPr>
            <p:nvPr/>
          </p:nvGrpSpPr>
          <p:grpSpPr bwMode="auto">
            <a:xfrm>
              <a:off x="816" y="2016"/>
              <a:ext cx="1152" cy="1152"/>
              <a:chOff x="576" y="1728"/>
              <a:chExt cx="1152" cy="1152"/>
            </a:xfrm>
          </p:grpSpPr>
          <p:sp>
            <p:nvSpPr>
              <p:cNvPr id="82949" name="Rectangle 5"/>
              <p:cNvSpPr>
                <a:spLocks noChangeArrowheads="1"/>
              </p:cNvSpPr>
              <p:nvPr/>
            </p:nvSpPr>
            <p:spPr bwMode="auto">
              <a:xfrm>
                <a:off x="576" y="1728"/>
                <a:ext cx="1152" cy="1152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2950" name="Rectangle 6"/>
              <p:cNvSpPr>
                <a:spLocks noChangeArrowheads="1"/>
              </p:cNvSpPr>
              <p:nvPr/>
            </p:nvSpPr>
            <p:spPr bwMode="auto">
              <a:xfrm>
                <a:off x="864" y="1728"/>
                <a:ext cx="288" cy="288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2951" name="Rectangle 7"/>
              <p:cNvSpPr>
                <a:spLocks noChangeArrowheads="1"/>
              </p:cNvSpPr>
              <p:nvPr/>
            </p:nvSpPr>
            <p:spPr bwMode="auto">
              <a:xfrm>
                <a:off x="1152" y="2592"/>
                <a:ext cx="288" cy="288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2952" name="Rectangle 8"/>
              <p:cNvSpPr>
                <a:spLocks noChangeArrowheads="1"/>
              </p:cNvSpPr>
              <p:nvPr/>
            </p:nvSpPr>
            <p:spPr bwMode="auto">
              <a:xfrm>
                <a:off x="864" y="2304"/>
                <a:ext cx="288" cy="288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2953" name="Rectangle 9"/>
              <p:cNvSpPr>
                <a:spLocks noChangeArrowheads="1"/>
              </p:cNvSpPr>
              <p:nvPr/>
            </p:nvSpPr>
            <p:spPr bwMode="auto">
              <a:xfrm>
                <a:off x="576" y="2016"/>
                <a:ext cx="288" cy="288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2954" name="Rectangle 10"/>
              <p:cNvSpPr>
                <a:spLocks noChangeArrowheads="1"/>
              </p:cNvSpPr>
              <p:nvPr/>
            </p:nvSpPr>
            <p:spPr bwMode="auto">
              <a:xfrm>
                <a:off x="1440" y="2304"/>
                <a:ext cx="288" cy="288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2955" name="Rectangle 11"/>
              <p:cNvSpPr>
                <a:spLocks noChangeArrowheads="1"/>
              </p:cNvSpPr>
              <p:nvPr/>
            </p:nvSpPr>
            <p:spPr bwMode="auto">
              <a:xfrm>
                <a:off x="1152" y="2016"/>
                <a:ext cx="288" cy="288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2956" name="Rectangle 12"/>
              <p:cNvSpPr>
                <a:spLocks noChangeArrowheads="1"/>
              </p:cNvSpPr>
              <p:nvPr/>
            </p:nvSpPr>
            <p:spPr bwMode="auto">
              <a:xfrm>
                <a:off x="576" y="2592"/>
                <a:ext cx="288" cy="288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2957" name="Rectangle 13"/>
              <p:cNvSpPr>
                <a:spLocks noChangeArrowheads="1"/>
              </p:cNvSpPr>
              <p:nvPr/>
            </p:nvSpPr>
            <p:spPr bwMode="auto">
              <a:xfrm>
                <a:off x="1440" y="1728"/>
                <a:ext cx="288" cy="288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82958" name="Text Box 14"/>
            <p:cNvSpPr txBox="1">
              <a:spLocks noChangeArrowheads="1"/>
            </p:cNvSpPr>
            <p:nvPr/>
          </p:nvSpPr>
          <p:spPr bwMode="auto">
            <a:xfrm>
              <a:off x="624" y="2016"/>
              <a:ext cx="203" cy="2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2000">
                  <a:latin typeface="Tahoma" pitchFamily="34" charset="0"/>
                </a:rPr>
                <a:t>1</a:t>
              </a:r>
            </a:p>
          </p:txBody>
        </p:sp>
        <p:sp>
          <p:nvSpPr>
            <p:cNvPr id="82959" name="Text Box 15"/>
            <p:cNvSpPr txBox="1">
              <a:spLocks noChangeArrowheads="1"/>
            </p:cNvSpPr>
            <p:nvPr/>
          </p:nvSpPr>
          <p:spPr bwMode="auto">
            <a:xfrm>
              <a:off x="624" y="2592"/>
              <a:ext cx="203" cy="2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2000">
                  <a:latin typeface="Tahoma" pitchFamily="34" charset="0"/>
                </a:rPr>
                <a:t>3</a:t>
              </a:r>
            </a:p>
          </p:txBody>
        </p:sp>
        <p:sp>
          <p:nvSpPr>
            <p:cNvPr id="82960" name="Text Box 16"/>
            <p:cNvSpPr txBox="1">
              <a:spLocks noChangeArrowheads="1"/>
            </p:cNvSpPr>
            <p:nvPr/>
          </p:nvSpPr>
          <p:spPr bwMode="auto">
            <a:xfrm>
              <a:off x="624" y="2304"/>
              <a:ext cx="203" cy="2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2000">
                  <a:latin typeface="Tahoma" pitchFamily="34" charset="0"/>
                </a:rPr>
                <a:t>2</a:t>
              </a:r>
            </a:p>
          </p:txBody>
        </p:sp>
        <p:sp>
          <p:nvSpPr>
            <p:cNvPr id="82961" name="Text Box 17"/>
            <p:cNvSpPr txBox="1">
              <a:spLocks noChangeArrowheads="1"/>
            </p:cNvSpPr>
            <p:nvPr/>
          </p:nvSpPr>
          <p:spPr bwMode="auto">
            <a:xfrm>
              <a:off x="624" y="2880"/>
              <a:ext cx="203" cy="2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2000">
                  <a:latin typeface="Tahoma" pitchFamily="34" charset="0"/>
                </a:rPr>
                <a:t>4</a:t>
              </a:r>
            </a:p>
          </p:txBody>
        </p:sp>
        <p:sp>
          <p:nvSpPr>
            <p:cNvPr id="82962" name="Text Box 18"/>
            <p:cNvSpPr txBox="1">
              <a:spLocks noChangeArrowheads="1"/>
            </p:cNvSpPr>
            <p:nvPr/>
          </p:nvSpPr>
          <p:spPr bwMode="auto">
            <a:xfrm>
              <a:off x="1440" y="1776"/>
              <a:ext cx="203" cy="2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2000">
                  <a:latin typeface="Tahoma" pitchFamily="34" charset="0"/>
                </a:rPr>
                <a:t>3</a:t>
              </a:r>
            </a:p>
          </p:txBody>
        </p:sp>
        <p:sp>
          <p:nvSpPr>
            <p:cNvPr id="82963" name="Text Box 19"/>
            <p:cNvSpPr txBox="1">
              <a:spLocks noChangeArrowheads="1"/>
            </p:cNvSpPr>
            <p:nvPr/>
          </p:nvSpPr>
          <p:spPr bwMode="auto">
            <a:xfrm>
              <a:off x="1152" y="1776"/>
              <a:ext cx="203" cy="2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2000">
                  <a:latin typeface="Tahoma" pitchFamily="34" charset="0"/>
                </a:rPr>
                <a:t>2</a:t>
              </a:r>
            </a:p>
          </p:txBody>
        </p:sp>
        <p:sp>
          <p:nvSpPr>
            <p:cNvPr id="82964" name="Text Box 20"/>
            <p:cNvSpPr txBox="1">
              <a:spLocks noChangeArrowheads="1"/>
            </p:cNvSpPr>
            <p:nvPr/>
          </p:nvSpPr>
          <p:spPr bwMode="auto">
            <a:xfrm>
              <a:off x="1728" y="1776"/>
              <a:ext cx="203" cy="2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2000">
                  <a:latin typeface="Tahoma" pitchFamily="34" charset="0"/>
                </a:rPr>
                <a:t>4</a:t>
              </a:r>
            </a:p>
          </p:txBody>
        </p:sp>
        <p:sp>
          <p:nvSpPr>
            <p:cNvPr id="82965" name="Text Box 21"/>
            <p:cNvSpPr txBox="1">
              <a:spLocks noChangeArrowheads="1"/>
            </p:cNvSpPr>
            <p:nvPr/>
          </p:nvSpPr>
          <p:spPr bwMode="auto">
            <a:xfrm>
              <a:off x="864" y="1776"/>
              <a:ext cx="203" cy="2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2000">
                  <a:latin typeface="Tahoma" pitchFamily="34" charset="0"/>
                </a:rPr>
                <a:t>1</a:t>
              </a:r>
            </a:p>
          </p:txBody>
        </p:sp>
      </p:grpSp>
      <p:grpSp>
        <p:nvGrpSpPr>
          <p:cNvPr id="82966" name="Group 22"/>
          <p:cNvGrpSpPr>
            <a:grpSpLocks/>
          </p:cNvGrpSpPr>
          <p:nvPr/>
        </p:nvGrpSpPr>
        <p:grpSpPr bwMode="auto">
          <a:xfrm>
            <a:off x="4254500" y="2133600"/>
            <a:ext cx="3727450" cy="3276600"/>
            <a:chOff x="2437" y="1344"/>
            <a:chExt cx="2348" cy="2064"/>
          </a:xfrm>
        </p:grpSpPr>
        <p:grpSp>
          <p:nvGrpSpPr>
            <p:cNvPr id="82967" name="Group 23"/>
            <p:cNvGrpSpPr>
              <a:grpSpLocks/>
            </p:cNvGrpSpPr>
            <p:nvPr/>
          </p:nvGrpSpPr>
          <p:grpSpPr bwMode="auto">
            <a:xfrm>
              <a:off x="2437" y="1344"/>
              <a:ext cx="2348" cy="2064"/>
              <a:chOff x="2437" y="1344"/>
              <a:chExt cx="2348" cy="2064"/>
            </a:xfrm>
          </p:grpSpPr>
          <p:sp>
            <p:nvSpPr>
              <p:cNvPr id="82968" name="Text Box 24"/>
              <p:cNvSpPr txBox="1">
                <a:spLocks noChangeArrowheads="1"/>
              </p:cNvSpPr>
              <p:nvPr/>
            </p:nvSpPr>
            <p:spPr bwMode="auto">
              <a:xfrm>
                <a:off x="2437" y="1344"/>
                <a:ext cx="915" cy="528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sz="2400">
                    <a:latin typeface="Tahoma" pitchFamily="34" charset="0"/>
                  </a:rPr>
                  <a:t>X1</a:t>
                </a:r>
              </a:p>
              <a:p>
                <a:pPr algn="ctr"/>
                <a:r>
                  <a:rPr lang="en-US" sz="2400">
                    <a:latin typeface="Tahoma" pitchFamily="34" charset="0"/>
                  </a:rPr>
                  <a:t>{ </a:t>
                </a:r>
                <a:r>
                  <a:rPr lang="en-US" sz="2400">
                    <a:solidFill>
                      <a:schemeClr val="accent2"/>
                    </a:solidFill>
                    <a:latin typeface="Tahoma" pitchFamily="34" charset="0"/>
                  </a:rPr>
                  <a:t> </a:t>
                </a:r>
                <a:r>
                  <a:rPr lang="en-US" sz="2400">
                    <a:latin typeface="Tahoma" pitchFamily="34" charset="0"/>
                  </a:rPr>
                  <a:t>,</a:t>
                </a:r>
                <a:r>
                  <a:rPr lang="en-US" sz="2400">
                    <a:solidFill>
                      <a:srgbClr val="FF3300"/>
                    </a:solidFill>
                    <a:latin typeface="Tahoma" pitchFamily="34" charset="0"/>
                  </a:rPr>
                  <a:t>2</a:t>
                </a:r>
                <a:r>
                  <a:rPr lang="en-US" sz="2400">
                    <a:latin typeface="Tahoma" pitchFamily="34" charset="0"/>
                  </a:rPr>
                  <a:t>,3,4}</a:t>
                </a:r>
              </a:p>
            </p:txBody>
          </p:sp>
          <p:sp>
            <p:nvSpPr>
              <p:cNvPr id="82969" name="Text Box 25"/>
              <p:cNvSpPr txBox="1">
                <a:spLocks noChangeArrowheads="1"/>
              </p:cNvSpPr>
              <p:nvPr/>
            </p:nvSpPr>
            <p:spPr bwMode="auto">
              <a:xfrm>
                <a:off x="2445" y="2880"/>
                <a:ext cx="900" cy="528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sz="2400">
                    <a:latin typeface="Tahoma" pitchFamily="34" charset="0"/>
                  </a:rPr>
                  <a:t>X3</a:t>
                </a:r>
              </a:p>
              <a:p>
                <a:pPr algn="ctr"/>
                <a:r>
                  <a:rPr lang="en-US" sz="2400">
                    <a:latin typeface="Tahoma" pitchFamily="34" charset="0"/>
                  </a:rPr>
                  <a:t>{1,2,3,4}</a:t>
                </a:r>
              </a:p>
            </p:txBody>
          </p:sp>
          <p:sp>
            <p:nvSpPr>
              <p:cNvPr id="82970" name="Text Box 26"/>
              <p:cNvSpPr txBox="1">
                <a:spLocks noChangeArrowheads="1"/>
              </p:cNvSpPr>
              <p:nvPr/>
            </p:nvSpPr>
            <p:spPr bwMode="auto">
              <a:xfrm>
                <a:off x="3885" y="2880"/>
                <a:ext cx="900" cy="528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sz="2400">
                    <a:latin typeface="Tahoma" pitchFamily="34" charset="0"/>
                  </a:rPr>
                  <a:t>X4</a:t>
                </a:r>
              </a:p>
              <a:p>
                <a:pPr algn="ctr"/>
                <a:r>
                  <a:rPr lang="en-US" sz="2400">
                    <a:latin typeface="Tahoma" pitchFamily="34" charset="0"/>
                  </a:rPr>
                  <a:t>{1,2,3,4}</a:t>
                </a:r>
              </a:p>
            </p:txBody>
          </p:sp>
          <p:sp>
            <p:nvSpPr>
              <p:cNvPr id="82971" name="Text Box 27"/>
              <p:cNvSpPr txBox="1">
                <a:spLocks noChangeArrowheads="1"/>
              </p:cNvSpPr>
              <p:nvPr/>
            </p:nvSpPr>
            <p:spPr bwMode="auto">
              <a:xfrm>
                <a:off x="3885" y="1344"/>
                <a:ext cx="900" cy="528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sz="2400">
                    <a:latin typeface="Tahoma" pitchFamily="34" charset="0"/>
                  </a:rPr>
                  <a:t>X2</a:t>
                </a:r>
              </a:p>
              <a:p>
                <a:pPr algn="ctr"/>
                <a:r>
                  <a:rPr lang="en-US" sz="2400">
                    <a:latin typeface="Tahoma" pitchFamily="34" charset="0"/>
                  </a:rPr>
                  <a:t>{1,2,3,4}</a:t>
                </a:r>
              </a:p>
            </p:txBody>
          </p:sp>
        </p:grpSp>
        <p:sp>
          <p:nvSpPr>
            <p:cNvPr id="82972" name="Line 28"/>
            <p:cNvSpPr>
              <a:spLocks noChangeShapeType="1"/>
            </p:cNvSpPr>
            <p:nvPr/>
          </p:nvSpPr>
          <p:spPr bwMode="auto">
            <a:xfrm>
              <a:off x="3360" y="1584"/>
              <a:ext cx="52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82973" name="Line 29"/>
            <p:cNvSpPr>
              <a:spLocks noChangeShapeType="1"/>
            </p:cNvSpPr>
            <p:nvPr/>
          </p:nvSpPr>
          <p:spPr bwMode="auto">
            <a:xfrm>
              <a:off x="2928" y="1872"/>
              <a:ext cx="0" cy="100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82974" name="Line 30"/>
            <p:cNvSpPr>
              <a:spLocks noChangeShapeType="1"/>
            </p:cNvSpPr>
            <p:nvPr/>
          </p:nvSpPr>
          <p:spPr bwMode="auto">
            <a:xfrm>
              <a:off x="3360" y="3120"/>
              <a:ext cx="52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82975" name="Line 31"/>
            <p:cNvSpPr>
              <a:spLocks noChangeShapeType="1"/>
            </p:cNvSpPr>
            <p:nvPr/>
          </p:nvSpPr>
          <p:spPr bwMode="auto">
            <a:xfrm>
              <a:off x="4320" y="1872"/>
              <a:ext cx="0" cy="100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82976" name="Line 32"/>
            <p:cNvSpPr>
              <a:spLocks noChangeShapeType="1"/>
            </p:cNvSpPr>
            <p:nvPr/>
          </p:nvSpPr>
          <p:spPr bwMode="auto">
            <a:xfrm>
              <a:off x="3312" y="1872"/>
              <a:ext cx="576" cy="100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82977" name="Line 33"/>
            <p:cNvSpPr>
              <a:spLocks noChangeShapeType="1"/>
            </p:cNvSpPr>
            <p:nvPr/>
          </p:nvSpPr>
          <p:spPr bwMode="auto">
            <a:xfrm flipH="1">
              <a:off x="3360" y="1872"/>
              <a:ext cx="528" cy="100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/>
            <a:lstStyle/>
            <a:p>
              <a:endParaRPr lang="en-US"/>
            </a:p>
          </p:txBody>
        </p:sp>
      </p:grpSp>
      <p:sp>
        <p:nvSpPr>
          <p:cNvPr id="82978" name="AutoShape 34"/>
          <p:cNvSpPr>
            <a:spLocks noChangeArrowheads="1"/>
          </p:cNvSpPr>
          <p:nvPr/>
        </p:nvSpPr>
        <p:spPr bwMode="auto">
          <a:xfrm>
            <a:off x="1524000" y="3505200"/>
            <a:ext cx="457200" cy="457200"/>
          </a:xfrm>
          <a:prstGeom prst="star4">
            <a:avLst>
              <a:gd name="adj" fmla="val 12500"/>
            </a:avLst>
          </a:prstGeom>
          <a:solidFill>
            <a:srgbClr val="FF33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82979" name="Group 35"/>
          <p:cNvGrpSpPr>
            <a:grpSpLocks/>
          </p:cNvGrpSpPr>
          <p:nvPr/>
        </p:nvGrpSpPr>
        <p:grpSpPr bwMode="auto">
          <a:xfrm>
            <a:off x="2057400" y="3124200"/>
            <a:ext cx="1219200" cy="1676400"/>
            <a:chOff x="1296" y="1968"/>
            <a:chExt cx="768" cy="1056"/>
          </a:xfrm>
        </p:grpSpPr>
        <p:sp>
          <p:nvSpPr>
            <p:cNvPr id="82980" name="Oval 36"/>
            <p:cNvSpPr>
              <a:spLocks noChangeArrowheads="1"/>
            </p:cNvSpPr>
            <p:nvPr/>
          </p:nvSpPr>
          <p:spPr bwMode="auto">
            <a:xfrm>
              <a:off x="1296" y="1968"/>
              <a:ext cx="192" cy="192"/>
            </a:xfrm>
            <a:prstGeom prst="ellipse">
              <a:avLst/>
            </a:prstGeom>
            <a:solidFill>
              <a:srgbClr val="80008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2981" name="Oval 37"/>
            <p:cNvSpPr>
              <a:spLocks noChangeArrowheads="1"/>
            </p:cNvSpPr>
            <p:nvPr/>
          </p:nvSpPr>
          <p:spPr bwMode="auto">
            <a:xfrm>
              <a:off x="1296" y="2544"/>
              <a:ext cx="192" cy="192"/>
            </a:xfrm>
            <a:prstGeom prst="ellipse">
              <a:avLst/>
            </a:prstGeom>
            <a:solidFill>
              <a:srgbClr val="80008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2982" name="Oval 38"/>
            <p:cNvSpPr>
              <a:spLocks noChangeArrowheads="1"/>
            </p:cNvSpPr>
            <p:nvPr/>
          </p:nvSpPr>
          <p:spPr bwMode="auto">
            <a:xfrm>
              <a:off x="1584" y="2832"/>
              <a:ext cx="192" cy="192"/>
            </a:xfrm>
            <a:prstGeom prst="ellipse">
              <a:avLst/>
            </a:prstGeom>
            <a:solidFill>
              <a:srgbClr val="80008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2983" name="Oval 39"/>
            <p:cNvSpPr>
              <a:spLocks noChangeArrowheads="1"/>
            </p:cNvSpPr>
            <p:nvPr/>
          </p:nvSpPr>
          <p:spPr bwMode="auto">
            <a:xfrm>
              <a:off x="1296" y="2256"/>
              <a:ext cx="192" cy="192"/>
            </a:xfrm>
            <a:prstGeom prst="ellipse">
              <a:avLst/>
            </a:prstGeom>
            <a:solidFill>
              <a:srgbClr val="80008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2984" name="Oval 40"/>
            <p:cNvSpPr>
              <a:spLocks noChangeArrowheads="1"/>
            </p:cNvSpPr>
            <p:nvPr/>
          </p:nvSpPr>
          <p:spPr bwMode="auto">
            <a:xfrm>
              <a:off x="1872" y="2256"/>
              <a:ext cx="192" cy="192"/>
            </a:xfrm>
            <a:prstGeom prst="ellipse">
              <a:avLst/>
            </a:prstGeom>
            <a:solidFill>
              <a:srgbClr val="80008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2985" name="Oval 41"/>
            <p:cNvSpPr>
              <a:spLocks noChangeArrowheads="1"/>
            </p:cNvSpPr>
            <p:nvPr/>
          </p:nvSpPr>
          <p:spPr bwMode="auto">
            <a:xfrm>
              <a:off x="1584" y="2256"/>
              <a:ext cx="192" cy="192"/>
            </a:xfrm>
            <a:prstGeom prst="ellipse">
              <a:avLst/>
            </a:prstGeom>
            <a:solidFill>
              <a:srgbClr val="80008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29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Example: 4-Queens Problem</a:t>
            </a:r>
          </a:p>
        </p:txBody>
      </p:sp>
      <p:grpSp>
        <p:nvGrpSpPr>
          <p:cNvPr id="83971" name="Group 3"/>
          <p:cNvGrpSpPr>
            <a:grpSpLocks/>
          </p:cNvGrpSpPr>
          <p:nvPr/>
        </p:nvGrpSpPr>
        <p:grpSpPr bwMode="auto">
          <a:xfrm>
            <a:off x="1219200" y="2667000"/>
            <a:ext cx="2133600" cy="2209800"/>
            <a:chOff x="624" y="1776"/>
            <a:chExt cx="1344" cy="1392"/>
          </a:xfrm>
        </p:grpSpPr>
        <p:grpSp>
          <p:nvGrpSpPr>
            <p:cNvPr id="83972" name="Group 4"/>
            <p:cNvGrpSpPr>
              <a:grpSpLocks/>
            </p:cNvGrpSpPr>
            <p:nvPr/>
          </p:nvGrpSpPr>
          <p:grpSpPr bwMode="auto">
            <a:xfrm>
              <a:off x="816" y="2016"/>
              <a:ext cx="1152" cy="1152"/>
              <a:chOff x="576" y="1728"/>
              <a:chExt cx="1152" cy="1152"/>
            </a:xfrm>
          </p:grpSpPr>
          <p:sp>
            <p:nvSpPr>
              <p:cNvPr id="83973" name="Rectangle 5"/>
              <p:cNvSpPr>
                <a:spLocks noChangeArrowheads="1"/>
              </p:cNvSpPr>
              <p:nvPr/>
            </p:nvSpPr>
            <p:spPr bwMode="auto">
              <a:xfrm>
                <a:off x="576" y="1728"/>
                <a:ext cx="1152" cy="1152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3974" name="Rectangle 6"/>
              <p:cNvSpPr>
                <a:spLocks noChangeArrowheads="1"/>
              </p:cNvSpPr>
              <p:nvPr/>
            </p:nvSpPr>
            <p:spPr bwMode="auto">
              <a:xfrm>
                <a:off x="864" y="1728"/>
                <a:ext cx="288" cy="288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3975" name="Rectangle 7"/>
              <p:cNvSpPr>
                <a:spLocks noChangeArrowheads="1"/>
              </p:cNvSpPr>
              <p:nvPr/>
            </p:nvSpPr>
            <p:spPr bwMode="auto">
              <a:xfrm>
                <a:off x="1152" y="2592"/>
                <a:ext cx="288" cy="288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3976" name="Rectangle 8"/>
              <p:cNvSpPr>
                <a:spLocks noChangeArrowheads="1"/>
              </p:cNvSpPr>
              <p:nvPr/>
            </p:nvSpPr>
            <p:spPr bwMode="auto">
              <a:xfrm>
                <a:off x="864" y="2304"/>
                <a:ext cx="288" cy="288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3977" name="Rectangle 9"/>
              <p:cNvSpPr>
                <a:spLocks noChangeArrowheads="1"/>
              </p:cNvSpPr>
              <p:nvPr/>
            </p:nvSpPr>
            <p:spPr bwMode="auto">
              <a:xfrm>
                <a:off x="576" y="2016"/>
                <a:ext cx="288" cy="288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3978" name="Rectangle 10"/>
              <p:cNvSpPr>
                <a:spLocks noChangeArrowheads="1"/>
              </p:cNvSpPr>
              <p:nvPr/>
            </p:nvSpPr>
            <p:spPr bwMode="auto">
              <a:xfrm>
                <a:off x="1440" y="2304"/>
                <a:ext cx="288" cy="288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3979" name="Rectangle 11"/>
              <p:cNvSpPr>
                <a:spLocks noChangeArrowheads="1"/>
              </p:cNvSpPr>
              <p:nvPr/>
            </p:nvSpPr>
            <p:spPr bwMode="auto">
              <a:xfrm>
                <a:off x="1152" y="2016"/>
                <a:ext cx="288" cy="288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3980" name="Rectangle 12"/>
              <p:cNvSpPr>
                <a:spLocks noChangeArrowheads="1"/>
              </p:cNvSpPr>
              <p:nvPr/>
            </p:nvSpPr>
            <p:spPr bwMode="auto">
              <a:xfrm>
                <a:off x="576" y="2592"/>
                <a:ext cx="288" cy="288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3981" name="Rectangle 13"/>
              <p:cNvSpPr>
                <a:spLocks noChangeArrowheads="1"/>
              </p:cNvSpPr>
              <p:nvPr/>
            </p:nvSpPr>
            <p:spPr bwMode="auto">
              <a:xfrm>
                <a:off x="1440" y="1728"/>
                <a:ext cx="288" cy="288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83982" name="Text Box 14"/>
            <p:cNvSpPr txBox="1">
              <a:spLocks noChangeArrowheads="1"/>
            </p:cNvSpPr>
            <p:nvPr/>
          </p:nvSpPr>
          <p:spPr bwMode="auto">
            <a:xfrm>
              <a:off x="624" y="2016"/>
              <a:ext cx="203" cy="2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2000">
                  <a:latin typeface="Tahoma" pitchFamily="34" charset="0"/>
                </a:rPr>
                <a:t>1</a:t>
              </a:r>
            </a:p>
          </p:txBody>
        </p:sp>
        <p:sp>
          <p:nvSpPr>
            <p:cNvPr id="83983" name="Text Box 15"/>
            <p:cNvSpPr txBox="1">
              <a:spLocks noChangeArrowheads="1"/>
            </p:cNvSpPr>
            <p:nvPr/>
          </p:nvSpPr>
          <p:spPr bwMode="auto">
            <a:xfrm>
              <a:off x="624" y="2592"/>
              <a:ext cx="203" cy="2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2000">
                  <a:latin typeface="Tahoma" pitchFamily="34" charset="0"/>
                </a:rPr>
                <a:t>3</a:t>
              </a:r>
            </a:p>
          </p:txBody>
        </p:sp>
        <p:sp>
          <p:nvSpPr>
            <p:cNvPr id="83984" name="Text Box 16"/>
            <p:cNvSpPr txBox="1">
              <a:spLocks noChangeArrowheads="1"/>
            </p:cNvSpPr>
            <p:nvPr/>
          </p:nvSpPr>
          <p:spPr bwMode="auto">
            <a:xfrm>
              <a:off x="624" y="2304"/>
              <a:ext cx="203" cy="2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2000">
                  <a:latin typeface="Tahoma" pitchFamily="34" charset="0"/>
                </a:rPr>
                <a:t>2</a:t>
              </a:r>
            </a:p>
          </p:txBody>
        </p:sp>
        <p:sp>
          <p:nvSpPr>
            <p:cNvPr id="83985" name="Text Box 17"/>
            <p:cNvSpPr txBox="1">
              <a:spLocks noChangeArrowheads="1"/>
            </p:cNvSpPr>
            <p:nvPr/>
          </p:nvSpPr>
          <p:spPr bwMode="auto">
            <a:xfrm>
              <a:off x="624" y="2880"/>
              <a:ext cx="203" cy="2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2000">
                  <a:latin typeface="Tahoma" pitchFamily="34" charset="0"/>
                </a:rPr>
                <a:t>4</a:t>
              </a:r>
            </a:p>
          </p:txBody>
        </p:sp>
        <p:sp>
          <p:nvSpPr>
            <p:cNvPr id="83986" name="Text Box 18"/>
            <p:cNvSpPr txBox="1">
              <a:spLocks noChangeArrowheads="1"/>
            </p:cNvSpPr>
            <p:nvPr/>
          </p:nvSpPr>
          <p:spPr bwMode="auto">
            <a:xfrm>
              <a:off x="1440" y="1776"/>
              <a:ext cx="203" cy="2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2000">
                  <a:latin typeface="Tahoma" pitchFamily="34" charset="0"/>
                </a:rPr>
                <a:t>3</a:t>
              </a:r>
            </a:p>
          </p:txBody>
        </p:sp>
        <p:sp>
          <p:nvSpPr>
            <p:cNvPr id="83987" name="Text Box 19"/>
            <p:cNvSpPr txBox="1">
              <a:spLocks noChangeArrowheads="1"/>
            </p:cNvSpPr>
            <p:nvPr/>
          </p:nvSpPr>
          <p:spPr bwMode="auto">
            <a:xfrm>
              <a:off x="1152" y="1776"/>
              <a:ext cx="203" cy="2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2000">
                  <a:latin typeface="Tahoma" pitchFamily="34" charset="0"/>
                </a:rPr>
                <a:t>2</a:t>
              </a:r>
            </a:p>
          </p:txBody>
        </p:sp>
        <p:sp>
          <p:nvSpPr>
            <p:cNvPr id="83988" name="Text Box 20"/>
            <p:cNvSpPr txBox="1">
              <a:spLocks noChangeArrowheads="1"/>
            </p:cNvSpPr>
            <p:nvPr/>
          </p:nvSpPr>
          <p:spPr bwMode="auto">
            <a:xfrm>
              <a:off x="1728" y="1776"/>
              <a:ext cx="203" cy="2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2000">
                  <a:latin typeface="Tahoma" pitchFamily="34" charset="0"/>
                </a:rPr>
                <a:t>4</a:t>
              </a:r>
            </a:p>
          </p:txBody>
        </p:sp>
        <p:sp>
          <p:nvSpPr>
            <p:cNvPr id="83989" name="Text Box 21"/>
            <p:cNvSpPr txBox="1">
              <a:spLocks noChangeArrowheads="1"/>
            </p:cNvSpPr>
            <p:nvPr/>
          </p:nvSpPr>
          <p:spPr bwMode="auto">
            <a:xfrm>
              <a:off x="864" y="1776"/>
              <a:ext cx="203" cy="2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2000">
                  <a:latin typeface="Tahoma" pitchFamily="34" charset="0"/>
                </a:rPr>
                <a:t>1</a:t>
              </a:r>
            </a:p>
          </p:txBody>
        </p:sp>
      </p:grpSp>
      <p:grpSp>
        <p:nvGrpSpPr>
          <p:cNvPr id="83990" name="Group 22"/>
          <p:cNvGrpSpPr>
            <a:grpSpLocks/>
          </p:cNvGrpSpPr>
          <p:nvPr/>
        </p:nvGrpSpPr>
        <p:grpSpPr bwMode="auto">
          <a:xfrm>
            <a:off x="4241800" y="2133600"/>
            <a:ext cx="3773488" cy="3276600"/>
            <a:chOff x="2429" y="1344"/>
            <a:chExt cx="2377" cy="2064"/>
          </a:xfrm>
        </p:grpSpPr>
        <p:grpSp>
          <p:nvGrpSpPr>
            <p:cNvPr id="83991" name="Group 23"/>
            <p:cNvGrpSpPr>
              <a:grpSpLocks/>
            </p:cNvGrpSpPr>
            <p:nvPr/>
          </p:nvGrpSpPr>
          <p:grpSpPr bwMode="auto">
            <a:xfrm>
              <a:off x="2429" y="1344"/>
              <a:ext cx="2377" cy="2064"/>
              <a:chOff x="2429" y="1344"/>
              <a:chExt cx="2377" cy="2064"/>
            </a:xfrm>
          </p:grpSpPr>
          <p:sp>
            <p:nvSpPr>
              <p:cNvPr id="83992" name="Text Box 24"/>
              <p:cNvSpPr txBox="1">
                <a:spLocks noChangeArrowheads="1"/>
              </p:cNvSpPr>
              <p:nvPr/>
            </p:nvSpPr>
            <p:spPr bwMode="auto">
              <a:xfrm>
                <a:off x="2437" y="1344"/>
                <a:ext cx="915" cy="528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sz="2400">
                    <a:latin typeface="Tahoma" pitchFamily="34" charset="0"/>
                  </a:rPr>
                  <a:t>X1</a:t>
                </a:r>
              </a:p>
              <a:p>
                <a:pPr algn="ctr"/>
                <a:r>
                  <a:rPr lang="en-US" sz="2400">
                    <a:latin typeface="Tahoma" pitchFamily="34" charset="0"/>
                  </a:rPr>
                  <a:t>{</a:t>
                </a:r>
                <a:r>
                  <a:rPr lang="en-US" sz="2400">
                    <a:solidFill>
                      <a:schemeClr val="bg1"/>
                    </a:solidFill>
                    <a:latin typeface="Tahoma" pitchFamily="34" charset="0"/>
                  </a:rPr>
                  <a:t>  </a:t>
                </a:r>
                <a:r>
                  <a:rPr lang="en-US" sz="2400">
                    <a:latin typeface="Tahoma" pitchFamily="34" charset="0"/>
                  </a:rPr>
                  <a:t>,</a:t>
                </a:r>
                <a:r>
                  <a:rPr lang="en-US" sz="2400">
                    <a:solidFill>
                      <a:srgbClr val="FF3300"/>
                    </a:solidFill>
                    <a:latin typeface="Tahoma" pitchFamily="34" charset="0"/>
                  </a:rPr>
                  <a:t>2</a:t>
                </a:r>
                <a:r>
                  <a:rPr lang="en-US" sz="2400">
                    <a:latin typeface="Tahoma" pitchFamily="34" charset="0"/>
                  </a:rPr>
                  <a:t>,3,4}</a:t>
                </a:r>
              </a:p>
            </p:txBody>
          </p:sp>
          <p:sp>
            <p:nvSpPr>
              <p:cNvPr id="83993" name="Text Box 25"/>
              <p:cNvSpPr txBox="1">
                <a:spLocks noChangeArrowheads="1"/>
              </p:cNvSpPr>
              <p:nvPr/>
            </p:nvSpPr>
            <p:spPr bwMode="auto">
              <a:xfrm>
                <a:off x="2429" y="2880"/>
                <a:ext cx="930" cy="528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sz="2400">
                    <a:latin typeface="Tahoma" pitchFamily="34" charset="0"/>
                  </a:rPr>
                  <a:t>X3</a:t>
                </a:r>
              </a:p>
              <a:p>
                <a:pPr algn="ctr"/>
                <a:r>
                  <a:rPr lang="en-US" sz="2400">
                    <a:latin typeface="Tahoma" pitchFamily="34" charset="0"/>
                  </a:rPr>
                  <a:t>{1,  ,3,  }</a:t>
                </a:r>
              </a:p>
            </p:txBody>
          </p:sp>
          <p:sp>
            <p:nvSpPr>
              <p:cNvPr id="83994" name="Text Box 26"/>
              <p:cNvSpPr txBox="1">
                <a:spLocks noChangeArrowheads="1"/>
              </p:cNvSpPr>
              <p:nvPr/>
            </p:nvSpPr>
            <p:spPr bwMode="auto">
              <a:xfrm>
                <a:off x="3877" y="2880"/>
                <a:ext cx="915" cy="528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sz="2400">
                    <a:latin typeface="Tahoma" pitchFamily="34" charset="0"/>
                  </a:rPr>
                  <a:t>X4</a:t>
                </a:r>
              </a:p>
              <a:p>
                <a:pPr algn="ctr"/>
                <a:r>
                  <a:rPr lang="en-US" sz="2400">
                    <a:latin typeface="Tahoma" pitchFamily="34" charset="0"/>
                  </a:rPr>
                  <a:t>{1,  ,3,4}</a:t>
                </a:r>
              </a:p>
            </p:txBody>
          </p:sp>
          <p:sp>
            <p:nvSpPr>
              <p:cNvPr id="83995" name="Text Box 27"/>
              <p:cNvSpPr txBox="1">
                <a:spLocks noChangeArrowheads="1"/>
              </p:cNvSpPr>
              <p:nvPr/>
            </p:nvSpPr>
            <p:spPr bwMode="auto">
              <a:xfrm>
                <a:off x="3861" y="1344"/>
                <a:ext cx="945" cy="528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sz="2400">
                    <a:latin typeface="Tahoma" pitchFamily="34" charset="0"/>
                  </a:rPr>
                  <a:t>X2</a:t>
                </a:r>
              </a:p>
              <a:p>
                <a:pPr algn="ctr"/>
                <a:r>
                  <a:rPr lang="en-US" sz="2400">
                    <a:latin typeface="Tahoma" pitchFamily="34" charset="0"/>
                  </a:rPr>
                  <a:t>{</a:t>
                </a:r>
                <a:r>
                  <a:rPr lang="en-US" sz="2400">
                    <a:solidFill>
                      <a:schemeClr val="bg1"/>
                    </a:solidFill>
                    <a:latin typeface="Tahoma" pitchFamily="34" charset="0"/>
                  </a:rPr>
                  <a:t>  </a:t>
                </a:r>
                <a:r>
                  <a:rPr lang="en-US" sz="2400">
                    <a:latin typeface="Tahoma" pitchFamily="34" charset="0"/>
                  </a:rPr>
                  <a:t>,</a:t>
                </a:r>
                <a:r>
                  <a:rPr lang="en-US" sz="2400">
                    <a:solidFill>
                      <a:schemeClr val="bg1"/>
                    </a:solidFill>
                    <a:latin typeface="Tahoma" pitchFamily="34" charset="0"/>
                  </a:rPr>
                  <a:t>  </a:t>
                </a:r>
                <a:r>
                  <a:rPr lang="en-US" sz="2400">
                    <a:latin typeface="Tahoma" pitchFamily="34" charset="0"/>
                  </a:rPr>
                  <a:t>,</a:t>
                </a:r>
                <a:r>
                  <a:rPr lang="en-US" sz="2400">
                    <a:solidFill>
                      <a:schemeClr val="bg1"/>
                    </a:solidFill>
                    <a:latin typeface="Tahoma" pitchFamily="34" charset="0"/>
                  </a:rPr>
                  <a:t>  </a:t>
                </a:r>
                <a:r>
                  <a:rPr lang="en-US" sz="2400">
                    <a:latin typeface="Tahoma" pitchFamily="34" charset="0"/>
                  </a:rPr>
                  <a:t>,4}</a:t>
                </a:r>
              </a:p>
            </p:txBody>
          </p:sp>
        </p:grpSp>
        <p:sp>
          <p:nvSpPr>
            <p:cNvPr id="83996" name="Line 28"/>
            <p:cNvSpPr>
              <a:spLocks noChangeShapeType="1"/>
            </p:cNvSpPr>
            <p:nvPr/>
          </p:nvSpPr>
          <p:spPr bwMode="auto">
            <a:xfrm>
              <a:off x="3360" y="1584"/>
              <a:ext cx="52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83997" name="Line 29"/>
            <p:cNvSpPr>
              <a:spLocks noChangeShapeType="1"/>
            </p:cNvSpPr>
            <p:nvPr/>
          </p:nvSpPr>
          <p:spPr bwMode="auto">
            <a:xfrm>
              <a:off x="2928" y="1872"/>
              <a:ext cx="0" cy="100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83998" name="Line 30"/>
            <p:cNvSpPr>
              <a:spLocks noChangeShapeType="1"/>
            </p:cNvSpPr>
            <p:nvPr/>
          </p:nvSpPr>
          <p:spPr bwMode="auto">
            <a:xfrm>
              <a:off x="3360" y="3120"/>
              <a:ext cx="52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83999" name="Line 31"/>
            <p:cNvSpPr>
              <a:spLocks noChangeShapeType="1"/>
            </p:cNvSpPr>
            <p:nvPr/>
          </p:nvSpPr>
          <p:spPr bwMode="auto">
            <a:xfrm>
              <a:off x="4320" y="1872"/>
              <a:ext cx="0" cy="100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84000" name="Line 32"/>
            <p:cNvSpPr>
              <a:spLocks noChangeShapeType="1"/>
            </p:cNvSpPr>
            <p:nvPr/>
          </p:nvSpPr>
          <p:spPr bwMode="auto">
            <a:xfrm>
              <a:off x="3312" y="1872"/>
              <a:ext cx="576" cy="100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84001" name="Line 33"/>
            <p:cNvSpPr>
              <a:spLocks noChangeShapeType="1"/>
            </p:cNvSpPr>
            <p:nvPr/>
          </p:nvSpPr>
          <p:spPr bwMode="auto">
            <a:xfrm flipH="1">
              <a:off x="3360" y="1872"/>
              <a:ext cx="528" cy="100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/>
            <a:lstStyle/>
            <a:p>
              <a:endParaRPr lang="en-US"/>
            </a:p>
          </p:txBody>
        </p:sp>
      </p:grpSp>
      <p:sp>
        <p:nvSpPr>
          <p:cNvPr id="84002" name="AutoShape 34"/>
          <p:cNvSpPr>
            <a:spLocks noChangeArrowheads="1"/>
          </p:cNvSpPr>
          <p:nvPr/>
        </p:nvSpPr>
        <p:spPr bwMode="auto">
          <a:xfrm>
            <a:off x="1524000" y="3505200"/>
            <a:ext cx="457200" cy="457200"/>
          </a:xfrm>
          <a:prstGeom prst="star4">
            <a:avLst>
              <a:gd name="adj" fmla="val 12500"/>
            </a:avLst>
          </a:prstGeom>
          <a:solidFill>
            <a:srgbClr val="FF33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84003" name="Group 35"/>
          <p:cNvGrpSpPr>
            <a:grpSpLocks/>
          </p:cNvGrpSpPr>
          <p:nvPr/>
        </p:nvGrpSpPr>
        <p:grpSpPr bwMode="auto">
          <a:xfrm>
            <a:off x="2057400" y="3124200"/>
            <a:ext cx="1219200" cy="1676400"/>
            <a:chOff x="1296" y="1968"/>
            <a:chExt cx="768" cy="1056"/>
          </a:xfrm>
        </p:grpSpPr>
        <p:sp>
          <p:nvSpPr>
            <p:cNvPr id="84004" name="Oval 36"/>
            <p:cNvSpPr>
              <a:spLocks noChangeArrowheads="1"/>
            </p:cNvSpPr>
            <p:nvPr/>
          </p:nvSpPr>
          <p:spPr bwMode="auto">
            <a:xfrm>
              <a:off x="1296" y="1968"/>
              <a:ext cx="192" cy="192"/>
            </a:xfrm>
            <a:prstGeom prst="ellipse">
              <a:avLst/>
            </a:prstGeom>
            <a:solidFill>
              <a:srgbClr val="80008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4005" name="Oval 37"/>
            <p:cNvSpPr>
              <a:spLocks noChangeArrowheads="1"/>
            </p:cNvSpPr>
            <p:nvPr/>
          </p:nvSpPr>
          <p:spPr bwMode="auto">
            <a:xfrm>
              <a:off x="1296" y="2544"/>
              <a:ext cx="192" cy="192"/>
            </a:xfrm>
            <a:prstGeom prst="ellipse">
              <a:avLst/>
            </a:prstGeom>
            <a:solidFill>
              <a:srgbClr val="80008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4006" name="Oval 38"/>
            <p:cNvSpPr>
              <a:spLocks noChangeArrowheads="1"/>
            </p:cNvSpPr>
            <p:nvPr/>
          </p:nvSpPr>
          <p:spPr bwMode="auto">
            <a:xfrm>
              <a:off x="1584" y="2832"/>
              <a:ext cx="192" cy="192"/>
            </a:xfrm>
            <a:prstGeom prst="ellipse">
              <a:avLst/>
            </a:prstGeom>
            <a:solidFill>
              <a:srgbClr val="80008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4007" name="Oval 39"/>
            <p:cNvSpPr>
              <a:spLocks noChangeArrowheads="1"/>
            </p:cNvSpPr>
            <p:nvPr/>
          </p:nvSpPr>
          <p:spPr bwMode="auto">
            <a:xfrm>
              <a:off x="1296" y="2256"/>
              <a:ext cx="192" cy="192"/>
            </a:xfrm>
            <a:prstGeom prst="ellipse">
              <a:avLst/>
            </a:prstGeom>
            <a:solidFill>
              <a:srgbClr val="80008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4008" name="Oval 40"/>
            <p:cNvSpPr>
              <a:spLocks noChangeArrowheads="1"/>
            </p:cNvSpPr>
            <p:nvPr/>
          </p:nvSpPr>
          <p:spPr bwMode="auto">
            <a:xfrm>
              <a:off x="1872" y="2256"/>
              <a:ext cx="192" cy="192"/>
            </a:xfrm>
            <a:prstGeom prst="ellipse">
              <a:avLst/>
            </a:prstGeom>
            <a:solidFill>
              <a:srgbClr val="80008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4009" name="Oval 41"/>
            <p:cNvSpPr>
              <a:spLocks noChangeArrowheads="1"/>
            </p:cNvSpPr>
            <p:nvPr/>
          </p:nvSpPr>
          <p:spPr bwMode="auto">
            <a:xfrm>
              <a:off x="1584" y="2256"/>
              <a:ext cx="192" cy="192"/>
            </a:xfrm>
            <a:prstGeom prst="ellipse">
              <a:avLst/>
            </a:prstGeom>
            <a:solidFill>
              <a:srgbClr val="80008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Example: 4-Queens Problem</a:t>
            </a:r>
          </a:p>
        </p:txBody>
      </p:sp>
      <p:grpSp>
        <p:nvGrpSpPr>
          <p:cNvPr id="84995" name="Group 3"/>
          <p:cNvGrpSpPr>
            <a:grpSpLocks/>
          </p:cNvGrpSpPr>
          <p:nvPr/>
        </p:nvGrpSpPr>
        <p:grpSpPr bwMode="auto">
          <a:xfrm>
            <a:off x="1219200" y="2667000"/>
            <a:ext cx="2133600" cy="2209800"/>
            <a:chOff x="624" y="1776"/>
            <a:chExt cx="1344" cy="1392"/>
          </a:xfrm>
        </p:grpSpPr>
        <p:grpSp>
          <p:nvGrpSpPr>
            <p:cNvPr id="84996" name="Group 4"/>
            <p:cNvGrpSpPr>
              <a:grpSpLocks/>
            </p:cNvGrpSpPr>
            <p:nvPr/>
          </p:nvGrpSpPr>
          <p:grpSpPr bwMode="auto">
            <a:xfrm>
              <a:off x="816" y="2016"/>
              <a:ext cx="1152" cy="1152"/>
              <a:chOff x="576" y="1728"/>
              <a:chExt cx="1152" cy="1152"/>
            </a:xfrm>
          </p:grpSpPr>
          <p:sp>
            <p:nvSpPr>
              <p:cNvPr id="84997" name="Rectangle 5"/>
              <p:cNvSpPr>
                <a:spLocks noChangeArrowheads="1"/>
              </p:cNvSpPr>
              <p:nvPr/>
            </p:nvSpPr>
            <p:spPr bwMode="auto">
              <a:xfrm>
                <a:off x="576" y="1728"/>
                <a:ext cx="1152" cy="1152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4998" name="Rectangle 6"/>
              <p:cNvSpPr>
                <a:spLocks noChangeArrowheads="1"/>
              </p:cNvSpPr>
              <p:nvPr/>
            </p:nvSpPr>
            <p:spPr bwMode="auto">
              <a:xfrm>
                <a:off x="864" y="1728"/>
                <a:ext cx="288" cy="288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4999" name="Rectangle 7"/>
              <p:cNvSpPr>
                <a:spLocks noChangeArrowheads="1"/>
              </p:cNvSpPr>
              <p:nvPr/>
            </p:nvSpPr>
            <p:spPr bwMode="auto">
              <a:xfrm>
                <a:off x="1152" y="2592"/>
                <a:ext cx="288" cy="288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5000" name="Rectangle 8"/>
              <p:cNvSpPr>
                <a:spLocks noChangeArrowheads="1"/>
              </p:cNvSpPr>
              <p:nvPr/>
            </p:nvSpPr>
            <p:spPr bwMode="auto">
              <a:xfrm>
                <a:off x="864" y="2304"/>
                <a:ext cx="288" cy="288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5001" name="Rectangle 9"/>
              <p:cNvSpPr>
                <a:spLocks noChangeArrowheads="1"/>
              </p:cNvSpPr>
              <p:nvPr/>
            </p:nvSpPr>
            <p:spPr bwMode="auto">
              <a:xfrm>
                <a:off x="576" y="2016"/>
                <a:ext cx="288" cy="288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5002" name="Rectangle 10"/>
              <p:cNvSpPr>
                <a:spLocks noChangeArrowheads="1"/>
              </p:cNvSpPr>
              <p:nvPr/>
            </p:nvSpPr>
            <p:spPr bwMode="auto">
              <a:xfrm>
                <a:off x="1440" y="2304"/>
                <a:ext cx="288" cy="288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5003" name="Rectangle 11"/>
              <p:cNvSpPr>
                <a:spLocks noChangeArrowheads="1"/>
              </p:cNvSpPr>
              <p:nvPr/>
            </p:nvSpPr>
            <p:spPr bwMode="auto">
              <a:xfrm>
                <a:off x="1152" y="2016"/>
                <a:ext cx="288" cy="288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5004" name="Rectangle 12"/>
              <p:cNvSpPr>
                <a:spLocks noChangeArrowheads="1"/>
              </p:cNvSpPr>
              <p:nvPr/>
            </p:nvSpPr>
            <p:spPr bwMode="auto">
              <a:xfrm>
                <a:off x="576" y="2592"/>
                <a:ext cx="288" cy="288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5005" name="Rectangle 13"/>
              <p:cNvSpPr>
                <a:spLocks noChangeArrowheads="1"/>
              </p:cNvSpPr>
              <p:nvPr/>
            </p:nvSpPr>
            <p:spPr bwMode="auto">
              <a:xfrm>
                <a:off x="1440" y="1728"/>
                <a:ext cx="288" cy="288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85006" name="Text Box 14"/>
            <p:cNvSpPr txBox="1">
              <a:spLocks noChangeArrowheads="1"/>
            </p:cNvSpPr>
            <p:nvPr/>
          </p:nvSpPr>
          <p:spPr bwMode="auto">
            <a:xfrm>
              <a:off x="624" y="2016"/>
              <a:ext cx="203" cy="2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2000">
                  <a:latin typeface="Tahoma" pitchFamily="34" charset="0"/>
                </a:rPr>
                <a:t>1</a:t>
              </a:r>
            </a:p>
          </p:txBody>
        </p:sp>
        <p:sp>
          <p:nvSpPr>
            <p:cNvPr id="85007" name="Text Box 15"/>
            <p:cNvSpPr txBox="1">
              <a:spLocks noChangeArrowheads="1"/>
            </p:cNvSpPr>
            <p:nvPr/>
          </p:nvSpPr>
          <p:spPr bwMode="auto">
            <a:xfrm>
              <a:off x="624" y="2592"/>
              <a:ext cx="203" cy="2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2000">
                  <a:latin typeface="Tahoma" pitchFamily="34" charset="0"/>
                </a:rPr>
                <a:t>3</a:t>
              </a:r>
            </a:p>
          </p:txBody>
        </p:sp>
        <p:sp>
          <p:nvSpPr>
            <p:cNvPr id="85008" name="Text Box 16"/>
            <p:cNvSpPr txBox="1">
              <a:spLocks noChangeArrowheads="1"/>
            </p:cNvSpPr>
            <p:nvPr/>
          </p:nvSpPr>
          <p:spPr bwMode="auto">
            <a:xfrm>
              <a:off x="624" y="2304"/>
              <a:ext cx="203" cy="2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2000">
                  <a:latin typeface="Tahoma" pitchFamily="34" charset="0"/>
                </a:rPr>
                <a:t>2</a:t>
              </a:r>
            </a:p>
          </p:txBody>
        </p:sp>
        <p:sp>
          <p:nvSpPr>
            <p:cNvPr id="85009" name="Text Box 17"/>
            <p:cNvSpPr txBox="1">
              <a:spLocks noChangeArrowheads="1"/>
            </p:cNvSpPr>
            <p:nvPr/>
          </p:nvSpPr>
          <p:spPr bwMode="auto">
            <a:xfrm>
              <a:off x="624" y="2880"/>
              <a:ext cx="203" cy="2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2000">
                  <a:latin typeface="Tahoma" pitchFamily="34" charset="0"/>
                </a:rPr>
                <a:t>4</a:t>
              </a:r>
            </a:p>
          </p:txBody>
        </p:sp>
        <p:sp>
          <p:nvSpPr>
            <p:cNvPr id="85010" name="Text Box 18"/>
            <p:cNvSpPr txBox="1">
              <a:spLocks noChangeArrowheads="1"/>
            </p:cNvSpPr>
            <p:nvPr/>
          </p:nvSpPr>
          <p:spPr bwMode="auto">
            <a:xfrm>
              <a:off x="1440" y="1776"/>
              <a:ext cx="203" cy="2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2000">
                  <a:latin typeface="Tahoma" pitchFamily="34" charset="0"/>
                </a:rPr>
                <a:t>3</a:t>
              </a:r>
            </a:p>
          </p:txBody>
        </p:sp>
        <p:sp>
          <p:nvSpPr>
            <p:cNvPr id="85011" name="Text Box 19"/>
            <p:cNvSpPr txBox="1">
              <a:spLocks noChangeArrowheads="1"/>
            </p:cNvSpPr>
            <p:nvPr/>
          </p:nvSpPr>
          <p:spPr bwMode="auto">
            <a:xfrm>
              <a:off x="1152" y="1776"/>
              <a:ext cx="203" cy="2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2000">
                  <a:latin typeface="Tahoma" pitchFamily="34" charset="0"/>
                </a:rPr>
                <a:t>2</a:t>
              </a:r>
            </a:p>
          </p:txBody>
        </p:sp>
        <p:sp>
          <p:nvSpPr>
            <p:cNvPr id="85012" name="Text Box 20"/>
            <p:cNvSpPr txBox="1">
              <a:spLocks noChangeArrowheads="1"/>
            </p:cNvSpPr>
            <p:nvPr/>
          </p:nvSpPr>
          <p:spPr bwMode="auto">
            <a:xfrm>
              <a:off x="1728" y="1776"/>
              <a:ext cx="203" cy="2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2000">
                  <a:latin typeface="Tahoma" pitchFamily="34" charset="0"/>
                </a:rPr>
                <a:t>4</a:t>
              </a:r>
            </a:p>
          </p:txBody>
        </p:sp>
        <p:sp>
          <p:nvSpPr>
            <p:cNvPr id="85013" name="Text Box 21"/>
            <p:cNvSpPr txBox="1">
              <a:spLocks noChangeArrowheads="1"/>
            </p:cNvSpPr>
            <p:nvPr/>
          </p:nvSpPr>
          <p:spPr bwMode="auto">
            <a:xfrm>
              <a:off x="864" y="1776"/>
              <a:ext cx="203" cy="2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2000">
                  <a:latin typeface="Tahoma" pitchFamily="34" charset="0"/>
                </a:rPr>
                <a:t>1</a:t>
              </a:r>
            </a:p>
          </p:txBody>
        </p:sp>
      </p:grpSp>
      <p:grpSp>
        <p:nvGrpSpPr>
          <p:cNvPr id="85014" name="Group 22"/>
          <p:cNvGrpSpPr>
            <a:grpSpLocks/>
          </p:cNvGrpSpPr>
          <p:nvPr/>
        </p:nvGrpSpPr>
        <p:grpSpPr bwMode="auto">
          <a:xfrm>
            <a:off x="4241800" y="2133600"/>
            <a:ext cx="3773488" cy="3276600"/>
            <a:chOff x="2429" y="1344"/>
            <a:chExt cx="2377" cy="2064"/>
          </a:xfrm>
        </p:grpSpPr>
        <p:grpSp>
          <p:nvGrpSpPr>
            <p:cNvPr id="85015" name="Group 23"/>
            <p:cNvGrpSpPr>
              <a:grpSpLocks/>
            </p:cNvGrpSpPr>
            <p:nvPr/>
          </p:nvGrpSpPr>
          <p:grpSpPr bwMode="auto">
            <a:xfrm>
              <a:off x="2429" y="1344"/>
              <a:ext cx="2377" cy="2064"/>
              <a:chOff x="2429" y="1344"/>
              <a:chExt cx="2377" cy="2064"/>
            </a:xfrm>
          </p:grpSpPr>
          <p:sp>
            <p:nvSpPr>
              <p:cNvPr id="85016" name="Text Box 24"/>
              <p:cNvSpPr txBox="1">
                <a:spLocks noChangeArrowheads="1"/>
              </p:cNvSpPr>
              <p:nvPr/>
            </p:nvSpPr>
            <p:spPr bwMode="auto">
              <a:xfrm>
                <a:off x="2437" y="1344"/>
                <a:ext cx="915" cy="528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sz="2400">
                    <a:latin typeface="Tahoma" pitchFamily="34" charset="0"/>
                  </a:rPr>
                  <a:t>X1</a:t>
                </a:r>
              </a:p>
              <a:p>
                <a:pPr algn="ctr"/>
                <a:r>
                  <a:rPr lang="en-US" sz="2400">
                    <a:latin typeface="Tahoma" pitchFamily="34" charset="0"/>
                  </a:rPr>
                  <a:t>{</a:t>
                </a:r>
                <a:r>
                  <a:rPr lang="en-US" sz="2400">
                    <a:solidFill>
                      <a:schemeClr val="bg1"/>
                    </a:solidFill>
                    <a:latin typeface="Tahoma" pitchFamily="34" charset="0"/>
                  </a:rPr>
                  <a:t>  </a:t>
                </a:r>
                <a:r>
                  <a:rPr lang="en-US" sz="2400">
                    <a:latin typeface="Tahoma" pitchFamily="34" charset="0"/>
                  </a:rPr>
                  <a:t>,</a:t>
                </a:r>
                <a:r>
                  <a:rPr lang="en-US" sz="2400">
                    <a:solidFill>
                      <a:srgbClr val="FF3300"/>
                    </a:solidFill>
                    <a:latin typeface="Tahoma" pitchFamily="34" charset="0"/>
                  </a:rPr>
                  <a:t>2</a:t>
                </a:r>
                <a:r>
                  <a:rPr lang="en-US" sz="2400">
                    <a:latin typeface="Tahoma" pitchFamily="34" charset="0"/>
                  </a:rPr>
                  <a:t>,3,4}</a:t>
                </a:r>
              </a:p>
            </p:txBody>
          </p:sp>
          <p:sp>
            <p:nvSpPr>
              <p:cNvPr id="85017" name="Text Box 25"/>
              <p:cNvSpPr txBox="1">
                <a:spLocks noChangeArrowheads="1"/>
              </p:cNvSpPr>
              <p:nvPr/>
            </p:nvSpPr>
            <p:spPr bwMode="auto">
              <a:xfrm>
                <a:off x="2429" y="2880"/>
                <a:ext cx="930" cy="528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sz="2400">
                    <a:latin typeface="Tahoma" pitchFamily="34" charset="0"/>
                  </a:rPr>
                  <a:t>X3</a:t>
                </a:r>
              </a:p>
              <a:p>
                <a:pPr algn="ctr"/>
                <a:r>
                  <a:rPr lang="en-US" sz="2400">
                    <a:latin typeface="Tahoma" pitchFamily="34" charset="0"/>
                  </a:rPr>
                  <a:t>{1,  ,3,  }</a:t>
                </a:r>
              </a:p>
            </p:txBody>
          </p:sp>
          <p:sp>
            <p:nvSpPr>
              <p:cNvPr id="85018" name="Text Box 26"/>
              <p:cNvSpPr txBox="1">
                <a:spLocks noChangeArrowheads="1"/>
              </p:cNvSpPr>
              <p:nvPr/>
            </p:nvSpPr>
            <p:spPr bwMode="auto">
              <a:xfrm>
                <a:off x="3877" y="2880"/>
                <a:ext cx="915" cy="528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sz="2400">
                    <a:latin typeface="Tahoma" pitchFamily="34" charset="0"/>
                  </a:rPr>
                  <a:t>X4</a:t>
                </a:r>
              </a:p>
              <a:p>
                <a:pPr algn="ctr"/>
                <a:r>
                  <a:rPr lang="en-US" sz="2400">
                    <a:latin typeface="Tahoma" pitchFamily="34" charset="0"/>
                  </a:rPr>
                  <a:t>{1,  ,3,4}</a:t>
                </a:r>
              </a:p>
            </p:txBody>
          </p:sp>
          <p:sp>
            <p:nvSpPr>
              <p:cNvPr id="85019" name="Text Box 27"/>
              <p:cNvSpPr txBox="1">
                <a:spLocks noChangeArrowheads="1"/>
              </p:cNvSpPr>
              <p:nvPr/>
            </p:nvSpPr>
            <p:spPr bwMode="auto">
              <a:xfrm>
                <a:off x="3861" y="1344"/>
                <a:ext cx="945" cy="528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sz="2400">
                    <a:latin typeface="Tahoma" pitchFamily="34" charset="0"/>
                  </a:rPr>
                  <a:t>X2</a:t>
                </a:r>
              </a:p>
              <a:p>
                <a:pPr algn="ctr"/>
                <a:r>
                  <a:rPr lang="en-US" sz="2400">
                    <a:latin typeface="Tahoma" pitchFamily="34" charset="0"/>
                  </a:rPr>
                  <a:t>{</a:t>
                </a:r>
                <a:r>
                  <a:rPr lang="en-US" sz="2400">
                    <a:solidFill>
                      <a:schemeClr val="bg1"/>
                    </a:solidFill>
                    <a:latin typeface="Tahoma" pitchFamily="34" charset="0"/>
                  </a:rPr>
                  <a:t>  </a:t>
                </a:r>
                <a:r>
                  <a:rPr lang="en-US" sz="2400">
                    <a:latin typeface="Tahoma" pitchFamily="34" charset="0"/>
                  </a:rPr>
                  <a:t>,</a:t>
                </a:r>
                <a:r>
                  <a:rPr lang="en-US" sz="2400">
                    <a:solidFill>
                      <a:schemeClr val="bg1"/>
                    </a:solidFill>
                    <a:latin typeface="Tahoma" pitchFamily="34" charset="0"/>
                  </a:rPr>
                  <a:t>  </a:t>
                </a:r>
                <a:r>
                  <a:rPr lang="en-US" sz="2400">
                    <a:latin typeface="Tahoma" pitchFamily="34" charset="0"/>
                  </a:rPr>
                  <a:t>,</a:t>
                </a:r>
                <a:r>
                  <a:rPr lang="en-US" sz="2400">
                    <a:solidFill>
                      <a:schemeClr val="bg1"/>
                    </a:solidFill>
                    <a:latin typeface="Tahoma" pitchFamily="34" charset="0"/>
                  </a:rPr>
                  <a:t>  </a:t>
                </a:r>
                <a:r>
                  <a:rPr lang="en-US" sz="2400">
                    <a:latin typeface="Tahoma" pitchFamily="34" charset="0"/>
                  </a:rPr>
                  <a:t>,</a:t>
                </a:r>
                <a:r>
                  <a:rPr lang="en-US" sz="2400">
                    <a:solidFill>
                      <a:srgbClr val="FF0000"/>
                    </a:solidFill>
                    <a:latin typeface="Tahoma" pitchFamily="34" charset="0"/>
                  </a:rPr>
                  <a:t>4</a:t>
                </a:r>
                <a:r>
                  <a:rPr lang="en-US" sz="2400">
                    <a:latin typeface="Tahoma" pitchFamily="34" charset="0"/>
                  </a:rPr>
                  <a:t>}</a:t>
                </a:r>
              </a:p>
            </p:txBody>
          </p:sp>
        </p:grpSp>
        <p:sp>
          <p:nvSpPr>
            <p:cNvPr id="85020" name="Line 28"/>
            <p:cNvSpPr>
              <a:spLocks noChangeShapeType="1"/>
            </p:cNvSpPr>
            <p:nvPr/>
          </p:nvSpPr>
          <p:spPr bwMode="auto">
            <a:xfrm>
              <a:off x="3360" y="1584"/>
              <a:ext cx="52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85021" name="Line 29"/>
            <p:cNvSpPr>
              <a:spLocks noChangeShapeType="1"/>
            </p:cNvSpPr>
            <p:nvPr/>
          </p:nvSpPr>
          <p:spPr bwMode="auto">
            <a:xfrm>
              <a:off x="2928" y="1872"/>
              <a:ext cx="0" cy="100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85022" name="Line 30"/>
            <p:cNvSpPr>
              <a:spLocks noChangeShapeType="1"/>
            </p:cNvSpPr>
            <p:nvPr/>
          </p:nvSpPr>
          <p:spPr bwMode="auto">
            <a:xfrm>
              <a:off x="3360" y="3120"/>
              <a:ext cx="52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85023" name="Line 31"/>
            <p:cNvSpPr>
              <a:spLocks noChangeShapeType="1"/>
            </p:cNvSpPr>
            <p:nvPr/>
          </p:nvSpPr>
          <p:spPr bwMode="auto">
            <a:xfrm>
              <a:off x="4320" y="1872"/>
              <a:ext cx="0" cy="100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85024" name="Line 32"/>
            <p:cNvSpPr>
              <a:spLocks noChangeShapeType="1"/>
            </p:cNvSpPr>
            <p:nvPr/>
          </p:nvSpPr>
          <p:spPr bwMode="auto">
            <a:xfrm>
              <a:off x="3312" y="1872"/>
              <a:ext cx="576" cy="100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85025" name="Line 33"/>
            <p:cNvSpPr>
              <a:spLocks noChangeShapeType="1"/>
            </p:cNvSpPr>
            <p:nvPr/>
          </p:nvSpPr>
          <p:spPr bwMode="auto">
            <a:xfrm flipH="1">
              <a:off x="3360" y="1872"/>
              <a:ext cx="528" cy="100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/>
            <a:lstStyle/>
            <a:p>
              <a:endParaRPr lang="en-US"/>
            </a:p>
          </p:txBody>
        </p:sp>
      </p:grpSp>
      <p:sp>
        <p:nvSpPr>
          <p:cNvPr id="85026" name="AutoShape 34"/>
          <p:cNvSpPr>
            <a:spLocks noChangeArrowheads="1"/>
          </p:cNvSpPr>
          <p:nvPr/>
        </p:nvSpPr>
        <p:spPr bwMode="auto">
          <a:xfrm>
            <a:off x="1524000" y="3505200"/>
            <a:ext cx="457200" cy="457200"/>
          </a:xfrm>
          <a:prstGeom prst="star4">
            <a:avLst>
              <a:gd name="adj" fmla="val 12500"/>
            </a:avLst>
          </a:prstGeom>
          <a:solidFill>
            <a:srgbClr val="FF33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85027" name="Group 35"/>
          <p:cNvGrpSpPr>
            <a:grpSpLocks/>
          </p:cNvGrpSpPr>
          <p:nvPr/>
        </p:nvGrpSpPr>
        <p:grpSpPr bwMode="auto">
          <a:xfrm>
            <a:off x="2057400" y="3124200"/>
            <a:ext cx="1219200" cy="1676400"/>
            <a:chOff x="1296" y="1968"/>
            <a:chExt cx="768" cy="1056"/>
          </a:xfrm>
        </p:grpSpPr>
        <p:sp>
          <p:nvSpPr>
            <p:cNvPr id="85028" name="Oval 36"/>
            <p:cNvSpPr>
              <a:spLocks noChangeArrowheads="1"/>
            </p:cNvSpPr>
            <p:nvPr/>
          </p:nvSpPr>
          <p:spPr bwMode="auto">
            <a:xfrm>
              <a:off x="1296" y="1968"/>
              <a:ext cx="192" cy="192"/>
            </a:xfrm>
            <a:prstGeom prst="ellipse">
              <a:avLst/>
            </a:prstGeom>
            <a:solidFill>
              <a:srgbClr val="80008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5029" name="Oval 37"/>
            <p:cNvSpPr>
              <a:spLocks noChangeArrowheads="1"/>
            </p:cNvSpPr>
            <p:nvPr/>
          </p:nvSpPr>
          <p:spPr bwMode="auto">
            <a:xfrm>
              <a:off x="1296" y="2544"/>
              <a:ext cx="192" cy="192"/>
            </a:xfrm>
            <a:prstGeom prst="ellipse">
              <a:avLst/>
            </a:prstGeom>
            <a:solidFill>
              <a:srgbClr val="80008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5030" name="Oval 38"/>
            <p:cNvSpPr>
              <a:spLocks noChangeArrowheads="1"/>
            </p:cNvSpPr>
            <p:nvPr/>
          </p:nvSpPr>
          <p:spPr bwMode="auto">
            <a:xfrm>
              <a:off x="1584" y="2832"/>
              <a:ext cx="192" cy="192"/>
            </a:xfrm>
            <a:prstGeom prst="ellipse">
              <a:avLst/>
            </a:prstGeom>
            <a:solidFill>
              <a:srgbClr val="80008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5031" name="Oval 39"/>
            <p:cNvSpPr>
              <a:spLocks noChangeArrowheads="1"/>
            </p:cNvSpPr>
            <p:nvPr/>
          </p:nvSpPr>
          <p:spPr bwMode="auto">
            <a:xfrm>
              <a:off x="1296" y="2256"/>
              <a:ext cx="192" cy="192"/>
            </a:xfrm>
            <a:prstGeom prst="ellipse">
              <a:avLst/>
            </a:prstGeom>
            <a:solidFill>
              <a:srgbClr val="80008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5032" name="Oval 40"/>
            <p:cNvSpPr>
              <a:spLocks noChangeArrowheads="1"/>
            </p:cNvSpPr>
            <p:nvPr/>
          </p:nvSpPr>
          <p:spPr bwMode="auto">
            <a:xfrm>
              <a:off x="1872" y="2256"/>
              <a:ext cx="192" cy="192"/>
            </a:xfrm>
            <a:prstGeom prst="ellipse">
              <a:avLst/>
            </a:prstGeom>
            <a:solidFill>
              <a:srgbClr val="80008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5033" name="Oval 41"/>
            <p:cNvSpPr>
              <a:spLocks noChangeArrowheads="1"/>
            </p:cNvSpPr>
            <p:nvPr/>
          </p:nvSpPr>
          <p:spPr bwMode="auto">
            <a:xfrm>
              <a:off x="1584" y="2256"/>
              <a:ext cx="192" cy="192"/>
            </a:xfrm>
            <a:prstGeom prst="ellipse">
              <a:avLst/>
            </a:prstGeom>
            <a:solidFill>
              <a:srgbClr val="80008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85034" name="AutoShape 42"/>
          <p:cNvSpPr>
            <a:spLocks noChangeArrowheads="1"/>
          </p:cNvSpPr>
          <p:nvPr/>
        </p:nvSpPr>
        <p:spPr bwMode="auto">
          <a:xfrm>
            <a:off x="1981200" y="4419600"/>
            <a:ext cx="457200" cy="457200"/>
          </a:xfrm>
          <a:prstGeom prst="star4">
            <a:avLst>
              <a:gd name="adj" fmla="val 12500"/>
            </a:avLst>
          </a:prstGeom>
          <a:solidFill>
            <a:srgbClr val="FF33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5035" name="Oval 43"/>
          <p:cNvSpPr>
            <a:spLocks noChangeArrowheads="1"/>
          </p:cNvSpPr>
          <p:nvPr/>
        </p:nvSpPr>
        <p:spPr bwMode="auto">
          <a:xfrm>
            <a:off x="2514600" y="4038600"/>
            <a:ext cx="304800" cy="304800"/>
          </a:xfrm>
          <a:prstGeom prst="ellipse">
            <a:avLst/>
          </a:prstGeom>
          <a:solidFill>
            <a:srgbClr val="80008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5036" name="Oval 44"/>
          <p:cNvSpPr>
            <a:spLocks noChangeArrowheads="1"/>
          </p:cNvSpPr>
          <p:nvPr/>
        </p:nvSpPr>
        <p:spPr bwMode="auto">
          <a:xfrm>
            <a:off x="2971800" y="4495800"/>
            <a:ext cx="304800" cy="304800"/>
          </a:xfrm>
          <a:prstGeom prst="ellipse">
            <a:avLst/>
          </a:prstGeom>
          <a:solidFill>
            <a:srgbClr val="80008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Example: 4-Queens Problem</a:t>
            </a:r>
          </a:p>
        </p:txBody>
      </p:sp>
      <p:grpSp>
        <p:nvGrpSpPr>
          <p:cNvPr id="86019" name="Group 3"/>
          <p:cNvGrpSpPr>
            <a:grpSpLocks/>
          </p:cNvGrpSpPr>
          <p:nvPr/>
        </p:nvGrpSpPr>
        <p:grpSpPr bwMode="auto">
          <a:xfrm>
            <a:off x="1219200" y="2667000"/>
            <a:ext cx="2133600" cy="2209800"/>
            <a:chOff x="624" y="1776"/>
            <a:chExt cx="1344" cy="1392"/>
          </a:xfrm>
        </p:grpSpPr>
        <p:grpSp>
          <p:nvGrpSpPr>
            <p:cNvPr id="86020" name="Group 4"/>
            <p:cNvGrpSpPr>
              <a:grpSpLocks/>
            </p:cNvGrpSpPr>
            <p:nvPr/>
          </p:nvGrpSpPr>
          <p:grpSpPr bwMode="auto">
            <a:xfrm>
              <a:off x="816" y="2016"/>
              <a:ext cx="1152" cy="1152"/>
              <a:chOff x="576" y="1728"/>
              <a:chExt cx="1152" cy="1152"/>
            </a:xfrm>
          </p:grpSpPr>
          <p:sp>
            <p:nvSpPr>
              <p:cNvPr id="86021" name="Rectangle 5"/>
              <p:cNvSpPr>
                <a:spLocks noChangeArrowheads="1"/>
              </p:cNvSpPr>
              <p:nvPr/>
            </p:nvSpPr>
            <p:spPr bwMode="auto">
              <a:xfrm>
                <a:off x="576" y="1728"/>
                <a:ext cx="1152" cy="1152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6022" name="Rectangle 6"/>
              <p:cNvSpPr>
                <a:spLocks noChangeArrowheads="1"/>
              </p:cNvSpPr>
              <p:nvPr/>
            </p:nvSpPr>
            <p:spPr bwMode="auto">
              <a:xfrm>
                <a:off x="864" y="1728"/>
                <a:ext cx="288" cy="288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6023" name="Rectangle 7"/>
              <p:cNvSpPr>
                <a:spLocks noChangeArrowheads="1"/>
              </p:cNvSpPr>
              <p:nvPr/>
            </p:nvSpPr>
            <p:spPr bwMode="auto">
              <a:xfrm>
                <a:off x="1152" y="2592"/>
                <a:ext cx="288" cy="288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6024" name="Rectangle 8"/>
              <p:cNvSpPr>
                <a:spLocks noChangeArrowheads="1"/>
              </p:cNvSpPr>
              <p:nvPr/>
            </p:nvSpPr>
            <p:spPr bwMode="auto">
              <a:xfrm>
                <a:off x="864" y="2304"/>
                <a:ext cx="288" cy="288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6025" name="Rectangle 9"/>
              <p:cNvSpPr>
                <a:spLocks noChangeArrowheads="1"/>
              </p:cNvSpPr>
              <p:nvPr/>
            </p:nvSpPr>
            <p:spPr bwMode="auto">
              <a:xfrm>
                <a:off x="576" y="2016"/>
                <a:ext cx="288" cy="288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6026" name="Rectangle 10"/>
              <p:cNvSpPr>
                <a:spLocks noChangeArrowheads="1"/>
              </p:cNvSpPr>
              <p:nvPr/>
            </p:nvSpPr>
            <p:spPr bwMode="auto">
              <a:xfrm>
                <a:off x="1440" y="2304"/>
                <a:ext cx="288" cy="288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6027" name="Rectangle 11"/>
              <p:cNvSpPr>
                <a:spLocks noChangeArrowheads="1"/>
              </p:cNvSpPr>
              <p:nvPr/>
            </p:nvSpPr>
            <p:spPr bwMode="auto">
              <a:xfrm>
                <a:off x="1152" y="2016"/>
                <a:ext cx="288" cy="288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6028" name="Rectangle 12"/>
              <p:cNvSpPr>
                <a:spLocks noChangeArrowheads="1"/>
              </p:cNvSpPr>
              <p:nvPr/>
            </p:nvSpPr>
            <p:spPr bwMode="auto">
              <a:xfrm>
                <a:off x="576" y="2592"/>
                <a:ext cx="288" cy="288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6029" name="Rectangle 13"/>
              <p:cNvSpPr>
                <a:spLocks noChangeArrowheads="1"/>
              </p:cNvSpPr>
              <p:nvPr/>
            </p:nvSpPr>
            <p:spPr bwMode="auto">
              <a:xfrm>
                <a:off x="1440" y="1728"/>
                <a:ext cx="288" cy="288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86030" name="Text Box 14"/>
            <p:cNvSpPr txBox="1">
              <a:spLocks noChangeArrowheads="1"/>
            </p:cNvSpPr>
            <p:nvPr/>
          </p:nvSpPr>
          <p:spPr bwMode="auto">
            <a:xfrm>
              <a:off x="624" y="2016"/>
              <a:ext cx="203" cy="2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2000">
                  <a:latin typeface="Tahoma" pitchFamily="34" charset="0"/>
                </a:rPr>
                <a:t>1</a:t>
              </a:r>
            </a:p>
          </p:txBody>
        </p:sp>
        <p:sp>
          <p:nvSpPr>
            <p:cNvPr id="86031" name="Text Box 15"/>
            <p:cNvSpPr txBox="1">
              <a:spLocks noChangeArrowheads="1"/>
            </p:cNvSpPr>
            <p:nvPr/>
          </p:nvSpPr>
          <p:spPr bwMode="auto">
            <a:xfrm>
              <a:off x="624" y="2592"/>
              <a:ext cx="203" cy="2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2000">
                  <a:latin typeface="Tahoma" pitchFamily="34" charset="0"/>
                </a:rPr>
                <a:t>3</a:t>
              </a:r>
            </a:p>
          </p:txBody>
        </p:sp>
        <p:sp>
          <p:nvSpPr>
            <p:cNvPr id="86032" name="Text Box 16"/>
            <p:cNvSpPr txBox="1">
              <a:spLocks noChangeArrowheads="1"/>
            </p:cNvSpPr>
            <p:nvPr/>
          </p:nvSpPr>
          <p:spPr bwMode="auto">
            <a:xfrm>
              <a:off x="624" y="2304"/>
              <a:ext cx="203" cy="2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2000">
                  <a:latin typeface="Tahoma" pitchFamily="34" charset="0"/>
                </a:rPr>
                <a:t>2</a:t>
              </a:r>
            </a:p>
          </p:txBody>
        </p:sp>
        <p:sp>
          <p:nvSpPr>
            <p:cNvPr id="86033" name="Text Box 17"/>
            <p:cNvSpPr txBox="1">
              <a:spLocks noChangeArrowheads="1"/>
            </p:cNvSpPr>
            <p:nvPr/>
          </p:nvSpPr>
          <p:spPr bwMode="auto">
            <a:xfrm>
              <a:off x="624" y="2880"/>
              <a:ext cx="203" cy="2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2000">
                  <a:latin typeface="Tahoma" pitchFamily="34" charset="0"/>
                </a:rPr>
                <a:t>4</a:t>
              </a:r>
            </a:p>
          </p:txBody>
        </p:sp>
        <p:sp>
          <p:nvSpPr>
            <p:cNvPr id="86034" name="Text Box 18"/>
            <p:cNvSpPr txBox="1">
              <a:spLocks noChangeArrowheads="1"/>
            </p:cNvSpPr>
            <p:nvPr/>
          </p:nvSpPr>
          <p:spPr bwMode="auto">
            <a:xfrm>
              <a:off x="1440" y="1776"/>
              <a:ext cx="203" cy="2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2000">
                  <a:latin typeface="Tahoma" pitchFamily="34" charset="0"/>
                </a:rPr>
                <a:t>3</a:t>
              </a:r>
            </a:p>
          </p:txBody>
        </p:sp>
        <p:sp>
          <p:nvSpPr>
            <p:cNvPr id="86035" name="Text Box 19"/>
            <p:cNvSpPr txBox="1">
              <a:spLocks noChangeArrowheads="1"/>
            </p:cNvSpPr>
            <p:nvPr/>
          </p:nvSpPr>
          <p:spPr bwMode="auto">
            <a:xfrm>
              <a:off x="1152" y="1776"/>
              <a:ext cx="203" cy="2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2000">
                  <a:latin typeface="Tahoma" pitchFamily="34" charset="0"/>
                </a:rPr>
                <a:t>2</a:t>
              </a:r>
            </a:p>
          </p:txBody>
        </p:sp>
        <p:sp>
          <p:nvSpPr>
            <p:cNvPr id="86036" name="Text Box 20"/>
            <p:cNvSpPr txBox="1">
              <a:spLocks noChangeArrowheads="1"/>
            </p:cNvSpPr>
            <p:nvPr/>
          </p:nvSpPr>
          <p:spPr bwMode="auto">
            <a:xfrm>
              <a:off x="1728" y="1776"/>
              <a:ext cx="203" cy="2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2000">
                  <a:latin typeface="Tahoma" pitchFamily="34" charset="0"/>
                </a:rPr>
                <a:t>4</a:t>
              </a:r>
            </a:p>
          </p:txBody>
        </p:sp>
        <p:sp>
          <p:nvSpPr>
            <p:cNvPr id="86037" name="Text Box 21"/>
            <p:cNvSpPr txBox="1">
              <a:spLocks noChangeArrowheads="1"/>
            </p:cNvSpPr>
            <p:nvPr/>
          </p:nvSpPr>
          <p:spPr bwMode="auto">
            <a:xfrm>
              <a:off x="864" y="1776"/>
              <a:ext cx="203" cy="2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2000">
                  <a:latin typeface="Tahoma" pitchFamily="34" charset="0"/>
                </a:rPr>
                <a:t>1</a:t>
              </a:r>
            </a:p>
          </p:txBody>
        </p:sp>
      </p:grpSp>
      <p:grpSp>
        <p:nvGrpSpPr>
          <p:cNvPr id="86038" name="Group 22"/>
          <p:cNvGrpSpPr>
            <a:grpSpLocks/>
          </p:cNvGrpSpPr>
          <p:nvPr/>
        </p:nvGrpSpPr>
        <p:grpSpPr bwMode="auto">
          <a:xfrm>
            <a:off x="4229100" y="2133600"/>
            <a:ext cx="3786188" cy="3276600"/>
            <a:chOff x="2421" y="1344"/>
            <a:chExt cx="2385" cy="2064"/>
          </a:xfrm>
        </p:grpSpPr>
        <p:grpSp>
          <p:nvGrpSpPr>
            <p:cNvPr id="86039" name="Group 23"/>
            <p:cNvGrpSpPr>
              <a:grpSpLocks/>
            </p:cNvGrpSpPr>
            <p:nvPr/>
          </p:nvGrpSpPr>
          <p:grpSpPr bwMode="auto">
            <a:xfrm>
              <a:off x="2421" y="1344"/>
              <a:ext cx="2385" cy="2064"/>
              <a:chOff x="2421" y="1344"/>
              <a:chExt cx="2385" cy="2064"/>
            </a:xfrm>
          </p:grpSpPr>
          <p:sp>
            <p:nvSpPr>
              <p:cNvPr id="86040" name="Text Box 24"/>
              <p:cNvSpPr txBox="1">
                <a:spLocks noChangeArrowheads="1"/>
              </p:cNvSpPr>
              <p:nvPr/>
            </p:nvSpPr>
            <p:spPr bwMode="auto">
              <a:xfrm>
                <a:off x="2437" y="1344"/>
                <a:ext cx="915" cy="528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sz="2400">
                    <a:latin typeface="Tahoma" pitchFamily="34" charset="0"/>
                  </a:rPr>
                  <a:t>X1</a:t>
                </a:r>
              </a:p>
              <a:p>
                <a:pPr algn="ctr"/>
                <a:r>
                  <a:rPr lang="en-US" sz="2400">
                    <a:latin typeface="Tahoma" pitchFamily="34" charset="0"/>
                  </a:rPr>
                  <a:t>{</a:t>
                </a:r>
                <a:r>
                  <a:rPr lang="en-US" sz="2400">
                    <a:solidFill>
                      <a:schemeClr val="bg1"/>
                    </a:solidFill>
                    <a:latin typeface="Tahoma" pitchFamily="34" charset="0"/>
                  </a:rPr>
                  <a:t>  </a:t>
                </a:r>
                <a:r>
                  <a:rPr lang="en-US" sz="2400">
                    <a:latin typeface="Tahoma" pitchFamily="34" charset="0"/>
                  </a:rPr>
                  <a:t>,</a:t>
                </a:r>
                <a:r>
                  <a:rPr lang="en-US" sz="2400">
                    <a:solidFill>
                      <a:srgbClr val="FF3300"/>
                    </a:solidFill>
                    <a:latin typeface="Tahoma" pitchFamily="34" charset="0"/>
                  </a:rPr>
                  <a:t>2</a:t>
                </a:r>
                <a:r>
                  <a:rPr lang="en-US" sz="2400">
                    <a:latin typeface="Tahoma" pitchFamily="34" charset="0"/>
                  </a:rPr>
                  <a:t>,3,4}</a:t>
                </a:r>
              </a:p>
            </p:txBody>
          </p:sp>
          <p:sp>
            <p:nvSpPr>
              <p:cNvPr id="86041" name="Text Box 25"/>
              <p:cNvSpPr txBox="1">
                <a:spLocks noChangeArrowheads="1"/>
              </p:cNvSpPr>
              <p:nvPr/>
            </p:nvSpPr>
            <p:spPr bwMode="auto">
              <a:xfrm>
                <a:off x="2421" y="2880"/>
                <a:ext cx="945" cy="528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sz="2400">
                    <a:latin typeface="Tahoma" pitchFamily="34" charset="0"/>
                  </a:rPr>
                  <a:t>X3</a:t>
                </a:r>
              </a:p>
              <a:p>
                <a:pPr algn="ctr"/>
                <a:r>
                  <a:rPr lang="en-US" sz="2400">
                    <a:latin typeface="Tahoma" pitchFamily="34" charset="0"/>
                  </a:rPr>
                  <a:t>{1,  ,  ,  }</a:t>
                </a:r>
              </a:p>
            </p:txBody>
          </p:sp>
          <p:sp>
            <p:nvSpPr>
              <p:cNvPr id="86042" name="Text Box 26"/>
              <p:cNvSpPr txBox="1">
                <a:spLocks noChangeArrowheads="1"/>
              </p:cNvSpPr>
              <p:nvPr/>
            </p:nvSpPr>
            <p:spPr bwMode="auto">
              <a:xfrm>
                <a:off x="3869" y="2880"/>
                <a:ext cx="930" cy="528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sz="2400">
                    <a:latin typeface="Tahoma" pitchFamily="34" charset="0"/>
                  </a:rPr>
                  <a:t>X4</a:t>
                </a:r>
              </a:p>
              <a:p>
                <a:pPr algn="ctr"/>
                <a:r>
                  <a:rPr lang="en-US" sz="2400">
                    <a:latin typeface="Tahoma" pitchFamily="34" charset="0"/>
                  </a:rPr>
                  <a:t>{1,  ,3,  }</a:t>
                </a:r>
              </a:p>
            </p:txBody>
          </p:sp>
          <p:sp>
            <p:nvSpPr>
              <p:cNvPr id="86043" name="Text Box 27"/>
              <p:cNvSpPr txBox="1">
                <a:spLocks noChangeArrowheads="1"/>
              </p:cNvSpPr>
              <p:nvPr/>
            </p:nvSpPr>
            <p:spPr bwMode="auto">
              <a:xfrm>
                <a:off x="3861" y="1344"/>
                <a:ext cx="945" cy="528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sz="2400">
                    <a:latin typeface="Tahoma" pitchFamily="34" charset="0"/>
                  </a:rPr>
                  <a:t>X2</a:t>
                </a:r>
              </a:p>
              <a:p>
                <a:pPr algn="ctr"/>
                <a:r>
                  <a:rPr lang="en-US" sz="2400">
                    <a:latin typeface="Tahoma" pitchFamily="34" charset="0"/>
                  </a:rPr>
                  <a:t>{</a:t>
                </a:r>
                <a:r>
                  <a:rPr lang="en-US" sz="2400">
                    <a:solidFill>
                      <a:schemeClr val="bg1"/>
                    </a:solidFill>
                    <a:latin typeface="Tahoma" pitchFamily="34" charset="0"/>
                  </a:rPr>
                  <a:t>  </a:t>
                </a:r>
                <a:r>
                  <a:rPr lang="en-US" sz="2400">
                    <a:latin typeface="Tahoma" pitchFamily="34" charset="0"/>
                  </a:rPr>
                  <a:t>,</a:t>
                </a:r>
                <a:r>
                  <a:rPr lang="en-US" sz="2400">
                    <a:solidFill>
                      <a:schemeClr val="bg1"/>
                    </a:solidFill>
                    <a:latin typeface="Tahoma" pitchFamily="34" charset="0"/>
                  </a:rPr>
                  <a:t>  </a:t>
                </a:r>
                <a:r>
                  <a:rPr lang="en-US" sz="2400">
                    <a:latin typeface="Tahoma" pitchFamily="34" charset="0"/>
                  </a:rPr>
                  <a:t>,</a:t>
                </a:r>
                <a:r>
                  <a:rPr lang="en-US" sz="2400">
                    <a:solidFill>
                      <a:schemeClr val="bg1"/>
                    </a:solidFill>
                    <a:latin typeface="Tahoma" pitchFamily="34" charset="0"/>
                  </a:rPr>
                  <a:t>  </a:t>
                </a:r>
                <a:r>
                  <a:rPr lang="en-US" sz="2400">
                    <a:latin typeface="Tahoma" pitchFamily="34" charset="0"/>
                  </a:rPr>
                  <a:t>,</a:t>
                </a:r>
                <a:r>
                  <a:rPr lang="en-US" sz="2400">
                    <a:solidFill>
                      <a:srgbClr val="FF0000"/>
                    </a:solidFill>
                    <a:latin typeface="Tahoma" pitchFamily="34" charset="0"/>
                  </a:rPr>
                  <a:t>4</a:t>
                </a:r>
                <a:r>
                  <a:rPr lang="en-US" sz="2400">
                    <a:latin typeface="Tahoma" pitchFamily="34" charset="0"/>
                  </a:rPr>
                  <a:t>}</a:t>
                </a:r>
              </a:p>
            </p:txBody>
          </p:sp>
        </p:grpSp>
        <p:sp>
          <p:nvSpPr>
            <p:cNvPr id="86044" name="Line 28"/>
            <p:cNvSpPr>
              <a:spLocks noChangeShapeType="1"/>
            </p:cNvSpPr>
            <p:nvPr/>
          </p:nvSpPr>
          <p:spPr bwMode="auto">
            <a:xfrm>
              <a:off x="3360" y="1584"/>
              <a:ext cx="52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86045" name="Line 29"/>
            <p:cNvSpPr>
              <a:spLocks noChangeShapeType="1"/>
            </p:cNvSpPr>
            <p:nvPr/>
          </p:nvSpPr>
          <p:spPr bwMode="auto">
            <a:xfrm>
              <a:off x="2928" y="1872"/>
              <a:ext cx="0" cy="100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86046" name="Line 30"/>
            <p:cNvSpPr>
              <a:spLocks noChangeShapeType="1"/>
            </p:cNvSpPr>
            <p:nvPr/>
          </p:nvSpPr>
          <p:spPr bwMode="auto">
            <a:xfrm>
              <a:off x="3360" y="3120"/>
              <a:ext cx="52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86047" name="Line 31"/>
            <p:cNvSpPr>
              <a:spLocks noChangeShapeType="1"/>
            </p:cNvSpPr>
            <p:nvPr/>
          </p:nvSpPr>
          <p:spPr bwMode="auto">
            <a:xfrm>
              <a:off x="4320" y="1872"/>
              <a:ext cx="0" cy="100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86048" name="Line 32"/>
            <p:cNvSpPr>
              <a:spLocks noChangeShapeType="1"/>
            </p:cNvSpPr>
            <p:nvPr/>
          </p:nvSpPr>
          <p:spPr bwMode="auto">
            <a:xfrm>
              <a:off x="3312" y="1872"/>
              <a:ext cx="576" cy="100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86049" name="Line 33"/>
            <p:cNvSpPr>
              <a:spLocks noChangeShapeType="1"/>
            </p:cNvSpPr>
            <p:nvPr/>
          </p:nvSpPr>
          <p:spPr bwMode="auto">
            <a:xfrm flipH="1">
              <a:off x="3360" y="1872"/>
              <a:ext cx="528" cy="100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/>
            <a:lstStyle/>
            <a:p>
              <a:endParaRPr lang="en-US"/>
            </a:p>
          </p:txBody>
        </p:sp>
      </p:grpSp>
      <p:sp>
        <p:nvSpPr>
          <p:cNvPr id="86050" name="AutoShape 34"/>
          <p:cNvSpPr>
            <a:spLocks noChangeArrowheads="1"/>
          </p:cNvSpPr>
          <p:nvPr/>
        </p:nvSpPr>
        <p:spPr bwMode="auto">
          <a:xfrm>
            <a:off x="1524000" y="3505200"/>
            <a:ext cx="457200" cy="457200"/>
          </a:xfrm>
          <a:prstGeom prst="star4">
            <a:avLst>
              <a:gd name="adj" fmla="val 12500"/>
            </a:avLst>
          </a:prstGeom>
          <a:solidFill>
            <a:srgbClr val="FF33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86051" name="Group 35"/>
          <p:cNvGrpSpPr>
            <a:grpSpLocks/>
          </p:cNvGrpSpPr>
          <p:nvPr/>
        </p:nvGrpSpPr>
        <p:grpSpPr bwMode="auto">
          <a:xfrm>
            <a:off x="2057400" y="3124200"/>
            <a:ext cx="1219200" cy="1676400"/>
            <a:chOff x="1296" y="1968"/>
            <a:chExt cx="768" cy="1056"/>
          </a:xfrm>
        </p:grpSpPr>
        <p:sp>
          <p:nvSpPr>
            <p:cNvPr id="86052" name="Oval 36"/>
            <p:cNvSpPr>
              <a:spLocks noChangeArrowheads="1"/>
            </p:cNvSpPr>
            <p:nvPr/>
          </p:nvSpPr>
          <p:spPr bwMode="auto">
            <a:xfrm>
              <a:off x="1296" y="1968"/>
              <a:ext cx="192" cy="192"/>
            </a:xfrm>
            <a:prstGeom prst="ellipse">
              <a:avLst/>
            </a:prstGeom>
            <a:solidFill>
              <a:srgbClr val="80008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6053" name="Oval 37"/>
            <p:cNvSpPr>
              <a:spLocks noChangeArrowheads="1"/>
            </p:cNvSpPr>
            <p:nvPr/>
          </p:nvSpPr>
          <p:spPr bwMode="auto">
            <a:xfrm>
              <a:off x="1296" y="2544"/>
              <a:ext cx="192" cy="192"/>
            </a:xfrm>
            <a:prstGeom prst="ellipse">
              <a:avLst/>
            </a:prstGeom>
            <a:solidFill>
              <a:srgbClr val="80008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6054" name="Oval 38"/>
            <p:cNvSpPr>
              <a:spLocks noChangeArrowheads="1"/>
            </p:cNvSpPr>
            <p:nvPr/>
          </p:nvSpPr>
          <p:spPr bwMode="auto">
            <a:xfrm>
              <a:off x="1584" y="2832"/>
              <a:ext cx="192" cy="192"/>
            </a:xfrm>
            <a:prstGeom prst="ellipse">
              <a:avLst/>
            </a:prstGeom>
            <a:solidFill>
              <a:srgbClr val="80008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6055" name="Oval 39"/>
            <p:cNvSpPr>
              <a:spLocks noChangeArrowheads="1"/>
            </p:cNvSpPr>
            <p:nvPr/>
          </p:nvSpPr>
          <p:spPr bwMode="auto">
            <a:xfrm>
              <a:off x="1296" y="2256"/>
              <a:ext cx="192" cy="192"/>
            </a:xfrm>
            <a:prstGeom prst="ellipse">
              <a:avLst/>
            </a:prstGeom>
            <a:solidFill>
              <a:srgbClr val="80008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6056" name="Oval 40"/>
            <p:cNvSpPr>
              <a:spLocks noChangeArrowheads="1"/>
            </p:cNvSpPr>
            <p:nvPr/>
          </p:nvSpPr>
          <p:spPr bwMode="auto">
            <a:xfrm>
              <a:off x="1872" y="2256"/>
              <a:ext cx="192" cy="192"/>
            </a:xfrm>
            <a:prstGeom prst="ellipse">
              <a:avLst/>
            </a:prstGeom>
            <a:solidFill>
              <a:srgbClr val="80008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6057" name="Oval 41"/>
            <p:cNvSpPr>
              <a:spLocks noChangeArrowheads="1"/>
            </p:cNvSpPr>
            <p:nvPr/>
          </p:nvSpPr>
          <p:spPr bwMode="auto">
            <a:xfrm>
              <a:off x="1584" y="2256"/>
              <a:ext cx="192" cy="192"/>
            </a:xfrm>
            <a:prstGeom prst="ellipse">
              <a:avLst/>
            </a:prstGeom>
            <a:solidFill>
              <a:srgbClr val="80008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86058" name="AutoShape 42"/>
          <p:cNvSpPr>
            <a:spLocks noChangeArrowheads="1"/>
          </p:cNvSpPr>
          <p:nvPr/>
        </p:nvSpPr>
        <p:spPr bwMode="auto">
          <a:xfrm>
            <a:off x="1981200" y="4419600"/>
            <a:ext cx="457200" cy="457200"/>
          </a:xfrm>
          <a:prstGeom prst="star4">
            <a:avLst>
              <a:gd name="adj" fmla="val 12500"/>
            </a:avLst>
          </a:prstGeom>
          <a:solidFill>
            <a:srgbClr val="FF33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6059" name="Oval 43"/>
          <p:cNvSpPr>
            <a:spLocks noChangeArrowheads="1"/>
          </p:cNvSpPr>
          <p:nvPr/>
        </p:nvSpPr>
        <p:spPr bwMode="auto">
          <a:xfrm>
            <a:off x="2514600" y="4038600"/>
            <a:ext cx="304800" cy="304800"/>
          </a:xfrm>
          <a:prstGeom prst="ellipse">
            <a:avLst/>
          </a:prstGeom>
          <a:solidFill>
            <a:srgbClr val="80008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6060" name="Oval 44"/>
          <p:cNvSpPr>
            <a:spLocks noChangeArrowheads="1"/>
          </p:cNvSpPr>
          <p:nvPr/>
        </p:nvSpPr>
        <p:spPr bwMode="auto">
          <a:xfrm>
            <a:off x="2971800" y="4495800"/>
            <a:ext cx="304800" cy="304800"/>
          </a:xfrm>
          <a:prstGeom prst="ellipse">
            <a:avLst/>
          </a:prstGeom>
          <a:solidFill>
            <a:srgbClr val="80008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>
          <a:xfrm>
            <a:off x="1150938" y="457200"/>
            <a:ext cx="7793037" cy="838200"/>
          </a:xfrm>
        </p:spPr>
        <p:txBody>
          <a:bodyPr/>
          <a:lstStyle/>
          <a:p>
            <a:r>
              <a:rPr lang="en-US" sz="4000"/>
              <a:t>Backtracking (Depth-First) search</a:t>
            </a:r>
          </a:p>
        </p:txBody>
      </p:sp>
      <p:pic>
        <p:nvPicPr>
          <p:cNvPr id="53251" name="Picture 3" descr="australia-csp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629400" y="3124200"/>
            <a:ext cx="2228850" cy="1911350"/>
          </a:xfrm>
          <a:prstGeom prst="rect">
            <a:avLst/>
          </a:prstGeom>
          <a:noFill/>
        </p:spPr>
      </p:pic>
      <p:sp>
        <p:nvSpPr>
          <p:cNvPr id="53252" name="Oval 4"/>
          <p:cNvSpPr>
            <a:spLocks noChangeArrowheads="1"/>
          </p:cNvSpPr>
          <p:nvPr/>
        </p:nvSpPr>
        <p:spPr bwMode="auto">
          <a:xfrm>
            <a:off x="3657600" y="3505200"/>
            <a:ext cx="228600" cy="2286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3253" name="Oval 5"/>
          <p:cNvSpPr>
            <a:spLocks noChangeArrowheads="1"/>
          </p:cNvSpPr>
          <p:nvPr/>
        </p:nvSpPr>
        <p:spPr bwMode="auto">
          <a:xfrm>
            <a:off x="2514600" y="4267200"/>
            <a:ext cx="228600" cy="2286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3254" name="Oval 6"/>
          <p:cNvSpPr>
            <a:spLocks noChangeArrowheads="1"/>
          </p:cNvSpPr>
          <p:nvPr/>
        </p:nvSpPr>
        <p:spPr bwMode="auto">
          <a:xfrm>
            <a:off x="1981200" y="4267200"/>
            <a:ext cx="228600" cy="2286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3255" name="Oval 7"/>
          <p:cNvSpPr>
            <a:spLocks noChangeArrowheads="1"/>
          </p:cNvSpPr>
          <p:nvPr/>
        </p:nvSpPr>
        <p:spPr bwMode="auto">
          <a:xfrm>
            <a:off x="3048000" y="4267200"/>
            <a:ext cx="228600" cy="2286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3256" name="Text Box 8"/>
          <p:cNvSpPr txBox="1">
            <a:spLocks noChangeArrowheads="1"/>
          </p:cNvSpPr>
          <p:nvPr/>
        </p:nvSpPr>
        <p:spPr bwMode="auto">
          <a:xfrm>
            <a:off x="2362200" y="4572000"/>
            <a:ext cx="5270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solidFill>
                  <a:srgbClr val="FF0000"/>
                </a:solidFill>
                <a:latin typeface="Tahoma" pitchFamily="34" charset="0"/>
              </a:rPr>
              <a:t>WA</a:t>
            </a:r>
          </a:p>
        </p:txBody>
      </p:sp>
      <p:sp>
        <p:nvSpPr>
          <p:cNvPr id="53257" name="Text Box 9"/>
          <p:cNvSpPr txBox="1">
            <a:spLocks noChangeArrowheads="1"/>
          </p:cNvSpPr>
          <p:nvPr/>
        </p:nvSpPr>
        <p:spPr bwMode="auto">
          <a:xfrm>
            <a:off x="1752600" y="4572000"/>
            <a:ext cx="5270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solidFill>
                  <a:srgbClr val="0000FF"/>
                </a:solidFill>
                <a:latin typeface="Tahoma" pitchFamily="34" charset="0"/>
              </a:rPr>
              <a:t>WA</a:t>
            </a:r>
          </a:p>
        </p:txBody>
      </p:sp>
      <p:sp>
        <p:nvSpPr>
          <p:cNvPr id="53258" name="Text Box 10"/>
          <p:cNvSpPr txBox="1">
            <a:spLocks noChangeArrowheads="1"/>
          </p:cNvSpPr>
          <p:nvPr/>
        </p:nvSpPr>
        <p:spPr bwMode="auto">
          <a:xfrm>
            <a:off x="2895600" y="4572000"/>
            <a:ext cx="5270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solidFill>
                  <a:srgbClr val="00CC00"/>
                </a:solidFill>
                <a:latin typeface="Tahoma" pitchFamily="34" charset="0"/>
              </a:rPr>
              <a:t>WA</a:t>
            </a:r>
          </a:p>
        </p:txBody>
      </p:sp>
      <p:sp>
        <p:nvSpPr>
          <p:cNvPr id="53259" name="Line 11"/>
          <p:cNvSpPr>
            <a:spLocks noChangeShapeType="1"/>
          </p:cNvSpPr>
          <p:nvPr/>
        </p:nvSpPr>
        <p:spPr bwMode="auto">
          <a:xfrm flipH="1">
            <a:off x="2133600" y="3657600"/>
            <a:ext cx="152400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3260" name="Line 12"/>
          <p:cNvSpPr>
            <a:spLocks noChangeShapeType="1"/>
          </p:cNvSpPr>
          <p:nvPr/>
        </p:nvSpPr>
        <p:spPr bwMode="auto">
          <a:xfrm flipH="1">
            <a:off x="2667000" y="3657600"/>
            <a:ext cx="106680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3261" name="Line 13"/>
          <p:cNvSpPr>
            <a:spLocks noChangeShapeType="1"/>
          </p:cNvSpPr>
          <p:nvPr/>
        </p:nvSpPr>
        <p:spPr bwMode="auto">
          <a:xfrm flipH="1">
            <a:off x="3200400" y="3657600"/>
            <a:ext cx="53340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3262" name="Oval 14"/>
          <p:cNvSpPr>
            <a:spLocks noChangeArrowheads="1"/>
          </p:cNvSpPr>
          <p:nvPr/>
        </p:nvSpPr>
        <p:spPr bwMode="auto">
          <a:xfrm>
            <a:off x="1143000" y="5029200"/>
            <a:ext cx="228600" cy="2286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3263" name="Oval 15"/>
          <p:cNvSpPr>
            <a:spLocks noChangeArrowheads="1"/>
          </p:cNvSpPr>
          <p:nvPr/>
        </p:nvSpPr>
        <p:spPr bwMode="auto">
          <a:xfrm>
            <a:off x="1676400" y="5029200"/>
            <a:ext cx="228600" cy="2286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3264" name="Oval 16"/>
          <p:cNvSpPr>
            <a:spLocks noChangeArrowheads="1"/>
          </p:cNvSpPr>
          <p:nvPr/>
        </p:nvSpPr>
        <p:spPr bwMode="auto">
          <a:xfrm>
            <a:off x="2209800" y="5029200"/>
            <a:ext cx="228600" cy="2286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3265" name="Line 17"/>
          <p:cNvSpPr>
            <a:spLocks noChangeShapeType="1"/>
          </p:cNvSpPr>
          <p:nvPr/>
        </p:nvSpPr>
        <p:spPr bwMode="auto">
          <a:xfrm flipH="1">
            <a:off x="1219200" y="4419600"/>
            <a:ext cx="76200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3266" name="Line 18"/>
          <p:cNvSpPr>
            <a:spLocks noChangeShapeType="1"/>
          </p:cNvSpPr>
          <p:nvPr/>
        </p:nvSpPr>
        <p:spPr bwMode="auto">
          <a:xfrm flipH="1">
            <a:off x="1752600" y="4419600"/>
            <a:ext cx="30480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3267" name="Line 19"/>
          <p:cNvSpPr>
            <a:spLocks noChangeShapeType="1"/>
          </p:cNvSpPr>
          <p:nvPr/>
        </p:nvSpPr>
        <p:spPr bwMode="auto">
          <a:xfrm>
            <a:off x="2133600" y="4419600"/>
            <a:ext cx="228600" cy="762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3268" name="Text Box 20"/>
          <p:cNvSpPr txBox="1">
            <a:spLocks noChangeArrowheads="1"/>
          </p:cNvSpPr>
          <p:nvPr/>
        </p:nvSpPr>
        <p:spPr bwMode="auto">
          <a:xfrm>
            <a:off x="1600200" y="5181600"/>
            <a:ext cx="5270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solidFill>
                  <a:srgbClr val="0000FF"/>
                </a:solidFill>
                <a:latin typeface="Tahoma" pitchFamily="34" charset="0"/>
              </a:rPr>
              <a:t>WA</a:t>
            </a:r>
          </a:p>
          <a:p>
            <a:pPr eaLnBrk="0" hangingPunct="0"/>
            <a:r>
              <a:rPr lang="en-US">
                <a:solidFill>
                  <a:srgbClr val="FF0000"/>
                </a:solidFill>
                <a:latin typeface="Tahoma" pitchFamily="34" charset="0"/>
              </a:rPr>
              <a:t>NT</a:t>
            </a:r>
          </a:p>
        </p:txBody>
      </p:sp>
      <p:sp>
        <p:nvSpPr>
          <p:cNvPr id="53269" name="Text Box 21"/>
          <p:cNvSpPr txBox="1">
            <a:spLocks noChangeArrowheads="1"/>
          </p:cNvSpPr>
          <p:nvPr/>
        </p:nvSpPr>
        <p:spPr bwMode="auto">
          <a:xfrm>
            <a:off x="609600" y="4800600"/>
            <a:ext cx="5270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solidFill>
                  <a:srgbClr val="0000FF"/>
                </a:solidFill>
                <a:latin typeface="Tahoma" pitchFamily="34" charset="0"/>
              </a:rPr>
              <a:t>WA</a:t>
            </a:r>
          </a:p>
          <a:p>
            <a:pPr eaLnBrk="0" hangingPunct="0"/>
            <a:r>
              <a:rPr lang="en-US">
                <a:solidFill>
                  <a:srgbClr val="0000FF"/>
                </a:solidFill>
                <a:latin typeface="Tahoma" pitchFamily="34" charset="0"/>
              </a:rPr>
              <a:t>NT</a:t>
            </a:r>
          </a:p>
        </p:txBody>
      </p:sp>
      <p:sp>
        <p:nvSpPr>
          <p:cNvPr id="53270" name="Text Box 22"/>
          <p:cNvSpPr txBox="1">
            <a:spLocks noChangeArrowheads="1"/>
          </p:cNvSpPr>
          <p:nvPr/>
        </p:nvSpPr>
        <p:spPr bwMode="auto">
          <a:xfrm>
            <a:off x="4953000" y="4343400"/>
            <a:ext cx="3397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latin typeface="Tahoma" pitchFamily="34" charset="0"/>
              </a:rPr>
              <a:t>D</a:t>
            </a:r>
          </a:p>
        </p:txBody>
      </p:sp>
      <p:sp>
        <p:nvSpPr>
          <p:cNvPr id="53271" name="Text Box 23"/>
          <p:cNvSpPr txBox="1">
            <a:spLocks noChangeArrowheads="1"/>
          </p:cNvSpPr>
          <p:nvPr/>
        </p:nvSpPr>
        <p:spPr bwMode="auto">
          <a:xfrm>
            <a:off x="4953000" y="5029200"/>
            <a:ext cx="4222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latin typeface="Tahoma" pitchFamily="34" charset="0"/>
              </a:rPr>
              <a:t>D</a:t>
            </a:r>
            <a:r>
              <a:rPr lang="en-US" baseline="30000">
                <a:latin typeface="Tahoma" pitchFamily="34" charset="0"/>
              </a:rPr>
              <a:t>2</a:t>
            </a:r>
          </a:p>
        </p:txBody>
      </p:sp>
      <p:sp>
        <p:nvSpPr>
          <p:cNvPr id="53272" name="Text Box 24"/>
          <p:cNvSpPr txBox="1">
            <a:spLocks noChangeArrowheads="1"/>
          </p:cNvSpPr>
          <p:nvPr/>
        </p:nvSpPr>
        <p:spPr bwMode="auto">
          <a:xfrm>
            <a:off x="669925" y="1735138"/>
            <a:ext cx="8277225" cy="1465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>
              <a:buFontTx/>
              <a:buChar char="•"/>
            </a:pPr>
            <a:r>
              <a:rPr lang="en-US">
                <a:latin typeface="Tahoma" pitchFamily="34" charset="0"/>
              </a:rPr>
              <a:t> Special property of CSPs: They </a:t>
            </a:r>
            <a:r>
              <a:rPr lang="en-US">
                <a:solidFill>
                  <a:srgbClr val="FF0000"/>
                </a:solidFill>
                <a:latin typeface="Tahoma" pitchFamily="34" charset="0"/>
              </a:rPr>
              <a:t>are commutative</a:t>
            </a:r>
            <a:r>
              <a:rPr lang="en-US">
                <a:latin typeface="Tahoma" pitchFamily="34" charset="0"/>
              </a:rPr>
              <a:t>:</a:t>
            </a:r>
          </a:p>
          <a:p>
            <a:pPr eaLnBrk="0" hangingPunct="0"/>
            <a:r>
              <a:rPr lang="en-US">
                <a:latin typeface="Tahoma" pitchFamily="34" charset="0"/>
              </a:rPr>
              <a:t>  This means: the order in which we assign variables</a:t>
            </a:r>
          </a:p>
          <a:p>
            <a:pPr eaLnBrk="0" hangingPunct="0"/>
            <a:r>
              <a:rPr lang="en-US">
                <a:latin typeface="Tahoma" pitchFamily="34" charset="0"/>
              </a:rPr>
              <a:t>   does not matter.</a:t>
            </a:r>
          </a:p>
          <a:p>
            <a:pPr eaLnBrk="0" hangingPunct="0"/>
            <a:endParaRPr lang="en-US">
              <a:latin typeface="Tahoma" pitchFamily="34" charset="0"/>
            </a:endParaRPr>
          </a:p>
          <a:p>
            <a:pPr eaLnBrk="0" hangingPunct="0">
              <a:buFontTx/>
              <a:buChar char="•"/>
            </a:pPr>
            <a:r>
              <a:rPr lang="en-US">
                <a:latin typeface="Tahoma" pitchFamily="34" charset="0"/>
              </a:rPr>
              <a:t> Better search tree: First </a:t>
            </a:r>
            <a:r>
              <a:rPr lang="en-US">
                <a:solidFill>
                  <a:srgbClr val="FF0000"/>
                </a:solidFill>
                <a:latin typeface="Tahoma" pitchFamily="34" charset="0"/>
              </a:rPr>
              <a:t>order</a:t>
            </a:r>
            <a:r>
              <a:rPr lang="en-US">
                <a:latin typeface="Tahoma" pitchFamily="34" charset="0"/>
              </a:rPr>
              <a:t> variables, then assign them values </a:t>
            </a:r>
            <a:r>
              <a:rPr lang="en-US">
                <a:solidFill>
                  <a:srgbClr val="FF0000"/>
                </a:solidFill>
                <a:latin typeface="Tahoma" pitchFamily="34" charset="0"/>
              </a:rPr>
              <a:t>one-by-one</a:t>
            </a:r>
            <a:r>
              <a:rPr lang="en-US">
                <a:latin typeface="Tahoma" pitchFamily="34" charset="0"/>
              </a:rPr>
              <a:t>. </a:t>
            </a:r>
          </a:p>
        </p:txBody>
      </p:sp>
      <p:grpSp>
        <p:nvGrpSpPr>
          <p:cNvPr id="53273" name="Group 25"/>
          <p:cNvGrpSpPr>
            <a:grpSpLocks/>
          </p:cNvGrpSpPr>
          <p:nvPr/>
        </p:nvGrpSpPr>
        <p:grpSpPr bwMode="auto">
          <a:xfrm>
            <a:off x="6324600" y="1752600"/>
            <a:ext cx="1441450" cy="641350"/>
            <a:chOff x="3648" y="960"/>
            <a:chExt cx="908" cy="404"/>
          </a:xfrm>
        </p:grpSpPr>
        <p:sp>
          <p:nvSpPr>
            <p:cNvPr id="53274" name="Text Box 26"/>
            <p:cNvSpPr txBox="1">
              <a:spLocks noChangeArrowheads="1"/>
            </p:cNvSpPr>
            <p:nvPr/>
          </p:nvSpPr>
          <p:spPr bwMode="auto">
            <a:xfrm>
              <a:off x="4224" y="960"/>
              <a:ext cx="332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>
                  <a:solidFill>
                    <a:srgbClr val="0000FF"/>
                  </a:solidFill>
                  <a:latin typeface="Tahoma" pitchFamily="34" charset="0"/>
                </a:rPr>
                <a:t>WA</a:t>
              </a:r>
            </a:p>
            <a:p>
              <a:pPr eaLnBrk="0" hangingPunct="0"/>
              <a:r>
                <a:rPr lang="en-US">
                  <a:solidFill>
                    <a:srgbClr val="00CC00"/>
                  </a:solidFill>
                  <a:latin typeface="Tahoma" pitchFamily="34" charset="0"/>
                </a:rPr>
                <a:t>NT</a:t>
              </a:r>
            </a:p>
          </p:txBody>
        </p:sp>
        <p:sp>
          <p:nvSpPr>
            <p:cNvPr id="53275" name="Text Box 27"/>
            <p:cNvSpPr txBox="1">
              <a:spLocks noChangeArrowheads="1"/>
            </p:cNvSpPr>
            <p:nvPr/>
          </p:nvSpPr>
          <p:spPr bwMode="auto">
            <a:xfrm>
              <a:off x="3648" y="960"/>
              <a:ext cx="332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>
                  <a:solidFill>
                    <a:srgbClr val="00CC00"/>
                  </a:solidFill>
                  <a:latin typeface="Tahoma" pitchFamily="34" charset="0"/>
                </a:rPr>
                <a:t>NT</a:t>
              </a:r>
            </a:p>
            <a:p>
              <a:pPr eaLnBrk="0" hangingPunct="0"/>
              <a:r>
                <a:rPr lang="en-US">
                  <a:solidFill>
                    <a:srgbClr val="0000FF"/>
                  </a:solidFill>
                  <a:latin typeface="Tahoma" pitchFamily="34" charset="0"/>
                </a:rPr>
                <a:t>WA</a:t>
              </a:r>
            </a:p>
          </p:txBody>
        </p:sp>
        <p:sp>
          <p:nvSpPr>
            <p:cNvPr id="53276" name="Text Box 28"/>
            <p:cNvSpPr txBox="1">
              <a:spLocks noChangeArrowheads="1"/>
            </p:cNvSpPr>
            <p:nvPr/>
          </p:nvSpPr>
          <p:spPr bwMode="auto">
            <a:xfrm>
              <a:off x="3926" y="1028"/>
              <a:ext cx="221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>
                  <a:latin typeface="Tahoma" pitchFamily="34" charset="0"/>
                </a:rPr>
                <a:t>=</a:t>
              </a:r>
            </a:p>
          </p:txBody>
        </p:sp>
      </p:grpSp>
      <p:sp>
        <p:nvSpPr>
          <p:cNvPr id="53277" name="Text Box 29"/>
          <p:cNvSpPr txBox="1">
            <a:spLocks noChangeArrowheads="1"/>
          </p:cNvSpPr>
          <p:nvPr/>
        </p:nvSpPr>
        <p:spPr bwMode="auto">
          <a:xfrm>
            <a:off x="2057400" y="5181600"/>
            <a:ext cx="5270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solidFill>
                  <a:srgbClr val="0000FF"/>
                </a:solidFill>
                <a:latin typeface="Tahoma" pitchFamily="34" charset="0"/>
              </a:rPr>
              <a:t>WA</a:t>
            </a:r>
          </a:p>
          <a:p>
            <a:pPr eaLnBrk="0" hangingPunct="0"/>
            <a:r>
              <a:rPr lang="en-US">
                <a:solidFill>
                  <a:srgbClr val="00CC00"/>
                </a:solidFill>
                <a:latin typeface="Tahoma" pitchFamily="34" charset="0"/>
              </a:rPr>
              <a:t>NT</a:t>
            </a:r>
          </a:p>
        </p:txBody>
      </p:sp>
      <p:sp>
        <p:nvSpPr>
          <p:cNvPr id="53278" name="Line 30"/>
          <p:cNvSpPr>
            <a:spLocks noChangeShapeType="1"/>
          </p:cNvSpPr>
          <p:nvPr/>
        </p:nvSpPr>
        <p:spPr bwMode="auto">
          <a:xfrm>
            <a:off x="2590800" y="4419600"/>
            <a:ext cx="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3279" name="Line 31"/>
          <p:cNvSpPr>
            <a:spLocks noChangeShapeType="1"/>
          </p:cNvSpPr>
          <p:nvPr/>
        </p:nvSpPr>
        <p:spPr bwMode="auto">
          <a:xfrm>
            <a:off x="2590800" y="4419600"/>
            <a:ext cx="22860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3280" name="Line 32"/>
          <p:cNvSpPr>
            <a:spLocks noChangeShapeType="1"/>
          </p:cNvSpPr>
          <p:nvPr/>
        </p:nvSpPr>
        <p:spPr bwMode="auto">
          <a:xfrm>
            <a:off x="2667000" y="4419600"/>
            <a:ext cx="38100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3281" name="Line 33"/>
          <p:cNvSpPr>
            <a:spLocks noChangeShapeType="1"/>
          </p:cNvSpPr>
          <p:nvPr/>
        </p:nvSpPr>
        <p:spPr bwMode="auto">
          <a:xfrm>
            <a:off x="3200400" y="4495800"/>
            <a:ext cx="30480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3282" name="Line 34"/>
          <p:cNvSpPr>
            <a:spLocks noChangeShapeType="1"/>
          </p:cNvSpPr>
          <p:nvPr/>
        </p:nvSpPr>
        <p:spPr bwMode="auto">
          <a:xfrm>
            <a:off x="3200400" y="4419600"/>
            <a:ext cx="45720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3283" name="Line 35"/>
          <p:cNvSpPr>
            <a:spLocks noChangeShapeType="1"/>
          </p:cNvSpPr>
          <p:nvPr/>
        </p:nvSpPr>
        <p:spPr bwMode="auto">
          <a:xfrm>
            <a:off x="3200400" y="4343400"/>
            <a:ext cx="76200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3284" name="Line 36"/>
          <p:cNvSpPr>
            <a:spLocks noChangeShapeType="1"/>
          </p:cNvSpPr>
          <p:nvPr/>
        </p:nvSpPr>
        <p:spPr bwMode="auto">
          <a:xfrm flipH="1">
            <a:off x="762000" y="5181600"/>
            <a:ext cx="45720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3285" name="Line 37"/>
          <p:cNvSpPr>
            <a:spLocks noChangeShapeType="1"/>
          </p:cNvSpPr>
          <p:nvPr/>
        </p:nvSpPr>
        <p:spPr bwMode="auto">
          <a:xfrm>
            <a:off x="1219200" y="5181600"/>
            <a:ext cx="0" cy="838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3286" name="Line 38"/>
          <p:cNvSpPr>
            <a:spLocks noChangeShapeType="1"/>
          </p:cNvSpPr>
          <p:nvPr/>
        </p:nvSpPr>
        <p:spPr bwMode="auto">
          <a:xfrm>
            <a:off x="1295400" y="5181600"/>
            <a:ext cx="381000" cy="990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3287" name="Text Box 39"/>
          <p:cNvSpPr txBox="1">
            <a:spLocks noChangeArrowheads="1"/>
          </p:cNvSpPr>
          <p:nvPr/>
        </p:nvSpPr>
        <p:spPr bwMode="auto">
          <a:xfrm>
            <a:off x="4953000" y="5943600"/>
            <a:ext cx="4413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latin typeface="Tahoma" pitchFamily="34" charset="0"/>
              </a:rPr>
              <a:t>D</a:t>
            </a:r>
            <a:r>
              <a:rPr lang="en-US" baseline="30000">
                <a:latin typeface="Tahoma" pitchFamily="34" charset="0"/>
              </a:rPr>
              <a:t>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Example: 4-Queens Problem</a:t>
            </a:r>
          </a:p>
        </p:txBody>
      </p:sp>
      <p:grpSp>
        <p:nvGrpSpPr>
          <p:cNvPr id="87043" name="Group 3"/>
          <p:cNvGrpSpPr>
            <a:grpSpLocks/>
          </p:cNvGrpSpPr>
          <p:nvPr/>
        </p:nvGrpSpPr>
        <p:grpSpPr bwMode="auto">
          <a:xfrm>
            <a:off x="1219200" y="2667000"/>
            <a:ext cx="2133600" cy="2209800"/>
            <a:chOff x="624" y="1776"/>
            <a:chExt cx="1344" cy="1392"/>
          </a:xfrm>
        </p:grpSpPr>
        <p:grpSp>
          <p:nvGrpSpPr>
            <p:cNvPr id="87044" name="Group 4"/>
            <p:cNvGrpSpPr>
              <a:grpSpLocks/>
            </p:cNvGrpSpPr>
            <p:nvPr/>
          </p:nvGrpSpPr>
          <p:grpSpPr bwMode="auto">
            <a:xfrm>
              <a:off x="816" y="2016"/>
              <a:ext cx="1152" cy="1152"/>
              <a:chOff x="576" y="1728"/>
              <a:chExt cx="1152" cy="1152"/>
            </a:xfrm>
          </p:grpSpPr>
          <p:sp>
            <p:nvSpPr>
              <p:cNvPr id="87045" name="Rectangle 5"/>
              <p:cNvSpPr>
                <a:spLocks noChangeArrowheads="1"/>
              </p:cNvSpPr>
              <p:nvPr/>
            </p:nvSpPr>
            <p:spPr bwMode="auto">
              <a:xfrm>
                <a:off x="576" y="1728"/>
                <a:ext cx="1152" cy="1152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7046" name="Rectangle 6"/>
              <p:cNvSpPr>
                <a:spLocks noChangeArrowheads="1"/>
              </p:cNvSpPr>
              <p:nvPr/>
            </p:nvSpPr>
            <p:spPr bwMode="auto">
              <a:xfrm>
                <a:off x="864" y="1728"/>
                <a:ext cx="288" cy="288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7047" name="Rectangle 7"/>
              <p:cNvSpPr>
                <a:spLocks noChangeArrowheads="1"/>
              </p:cNvSpPr>
              <p:nvPr/>
            </p:nvSpPr>
            <p:spPr bwMode="auto">
              <a:xfrm>
                <a:off x="1152" y="2592"/>
                <a:ext cx="288" cy="288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7048" name="Rectangle 8"/>
              <p:cNvSpPr>
                <a:spLocks noChangeArrowheads="1"/>
              </p:cNvSpPr>
              <p:nvPr/>
            </p:nvSpPr>
            <p:spPr bwMode="auto">
              <a:xfrm>
                <a:off x="864" y="2304"/>
                <a:ext cx="288" cy="288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7049" name="Rectangle 9"/>
              <p:cNvSpPr>
                <a:spLocks noChangeArrowheads="1"/>
              </p:cNvSpPr>
              <p:nvPr/>
            </p:nvSpPr>
            <p:spPr bwMode="auto">
              <a:xfrm>
                <a:off x="576" y="2016"/>
                <a:ext cx="288" cy="288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7050" name="Rectangle 10"/>
              <p:cNvSpPr>
                <a:spLocks noChangeArrowheads="1"/>
              </p:cNvSpPr>
              <p:nvPr/>
            </p:nvSpPr>
            <p:spPr bwMode="auto">
              <a:xfrm>
                <a:off x="1440" y="2304"/>
                <a:ext cx="288" cy="288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7051" name="Rectangle 11"/>
              <p:cNvSpPr>
                <a:spLocks noChangeArrowheads="1"/>
              </p:cNvSpPr>
              <p:nvPr/>
            </p:nvSpPr>
            <p:spPr bwMode="auto">
              <a:xfrm>
                <a:off x="1152" y="2016"/>
                <a:ext cx="288" cy="288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7052" name="Rectangle 12"/>
              <p:cNvSpPr>
                <a:spLocks noChangeArrowheads="1"/>
              </p:cNvSpPr>
              <p:nvPr/>
            </p:nvSpPr>
            <p:spPr bwMode="auto">
              <a:xfrm>
                <a:off x="576" y="2592"/>
                <a:ext cx="288" cy="288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7053" name="Rectangle 13"/>
              <p:cNvSpPr>
                <a:spLocks noChangeArrowheads="1"/>
              </p:cNvSpPr>
              <p:nvPr/>
            </p:nvSpPr>
            <p:spPr bwMode="auto">
              <a:xfrm>
                <a:off x="1440" y="1728"/>
                <a:ext cx="288" cy="288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87054" name="Text Box 14"/>
            <p:cNvSpPr txBox="1">
              <a:spLocks noChangeArrowheads="1"/>
            </p:cNvSpPr>
            <p:nvPr/>
          </p:nvSpPr>
          <p:spPr bwMode="auto">
            <a:xfrm>
              <a:off x="624" y="2016"/>
              <a:ext cx="203" cy="2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2000">
                  <a:latin typeface="Tahoma" pitchFamily="34" charset="0"/>
                </a:rPr>
                <a:t>1</a:t>
              </a:r>
            </a:p>
          </p:txBody>
        </p:sp>
        <p:sp>
          <p:nvSpPr>
            <p:cNvPr id="87055" name="Text Box 15"/>
            <p:cNvSpPr txBox="1">
              <a:spLocks noChangeArrowheads="1"/>
            </p:cNvSpPr>
            <p:nvPr/>
          </p:nvSpPr>
          <p:spPr bwMode="auto">
            <a:xfrm>
              <a:off x="624" y="2592"/>
              <a:ext cx="203" cy="2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2000">
                  <a:latin typeface="Tahoma" pitchFamily="34" charset="0"/>
                </a:rPr>
                <a:t>3</a:t>
              </a:r>
            </a:p>
          </p:txBody>
        </p:sp>
        <p:sp>
          <p:nvSpPr>
            <p:cNvPr id="87056" name="Text Box 16"/>
            <p:cNvSpPr txBox="1">
              <a:spLocks noChangeArrowheads="1"/>
            </p:cNvSpPr>
            <p:nvPr/>
          </p:nvSpPr>
          <p:spPr bwMode="auto">
            <a:xfrm>
              <a:off x="624" y="2304"/>
              <a:ext cx="203" cy="2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2000">
                  <a:latin typeface="Tahoma" pitchFamily="34" charset="0"/>
                </a:rPr>
                <a:t>2</a:t>
              </a:r>
            </a:p>
          </p:txBody>
        </p:sp>
        <p:sp>
          <p:nvSpPr>
            <p:cNvPr id="87057" name="Text Box 17"/>
            <p:cNvSpPr txBox="1">
              <a:spLocks noChangeArrowheads="1"/>
            </p:cNvSpPr>
            <p:nvPr/>
          </p:nvSpPr>
          <p:spPr bwMode="auto">
            <a:xfrm>
              <a:off x="624" y="2880"/>
              <a:ext cx="203" cy="2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2000">
                  <a:latin typeface="Tahoma" pitchFamily="34" charset="0"/>
                </a:rPr>
                <a:t>4</a:t>
              </a:r>
            </a:p>
          </p:txBody>
        </p:sp>
        <p:sp>
          <p:nvSpPr>
            <p:cNvPr id="87058" name="Text Box 18"/>
            <p:cNvSpPr txBox="1">
              <a:spLocks noChangeArrowheads="1"/>
            </p:cNvSpPr>
            <p:nvPr/>
          </p:nvSpPr>
          <p:spPr bwMode="auto">
            <a:xfrm>
              <a:off x="1440" y="1776"/>
              <a:ext cx="203" cy="2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2000">
                  <a:latin typeface="Tahoma" pitchFamily="34" charset="0"/>
                </a:rPr>
                <a:t>3</a:t>
              </a:r>
            </a:p>
          </p:txBody>
        </p:sp>
        <p:sp>
          <p:nvSpPr>
            <p:cNvPr id="87059" name="Text Box 19"/>
            <p:cNvSpPr txBox="1">
              <a:spLocks noChangeArrowheads="1"/>
            </p:cNvSpPr>
            <p:nvPr/>
          </p:nvSpPr>
          <p:spPr bwMode="auto">
            <a:xfrm>
              <a:off x="1152" y="1776"/>
              <a:ext cx="203" cy="2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2000">
                  <a:latin typeface="Tahoma" pitchFamily="34" charset="0"/>
                </a:rPr>
                <a:t>2</a:t>
              </a:r>
            </a:p>
          </p:txBody>
        </p:sp>
        <p:sp>
          <p:nvSpPr>
            <p:cNvPr id="87060" name="Text Box 20"/>
            <p:cNvSpPr txBox="1">
              <a:spLocks noChangeArrowheads="1"/>
            </p:cNvSpPr>
            <p:nvPr/>
          </p:nvSpPr>
          <p:spPr bwMode="auto">
            <a:xfrm>
              <a:off x="1728" y="1776"/>
              <a:ext cx="203" cy="2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2000">
                  <a:latin typeface="Tahoma" pitchFamily="34" charset="0"/>
                </a:rPr>
                <a:t>4</a:t>
              </a:r>
            </a:p>
          </p:txBody>
        </p:sp>
        <p:sp>
          <p:nvSpPr>
            <p:cNvPr id="87061" name="Text Box 21"/>
            <p:cNvSpPr txBox="1">
              <a:spLocks noChangeArrowheads="1"/>
            </p:cNvSpPr>
            <p:nvPr/>
          </p:nvSpPr>
          <p:spPr bwMode="auto">
            <a:xfrm>
              <a:off x="864" y="1776"/>
              <a:ext cx="203" cy="2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2000">
                  <a:latin typeface="Tahoma" pitchFamily="34" charset="0"/>
                </a:rPr>
                <a:t>1</a:t>
              </a:r>
            </a:p>
          </p:txBody>
        </p:sp>
      </p:grpSp>
      <p:grpSp>
        <p:nvGrpSpPr>
          <p:cNvPr id="87062" name="Group 22"/>
          <p:cNvGrpSpPr>
            <a:grpSpLocks/>
          </p:cNvGrpSpPr>
          <p:nvPr/>
        </p:nvGrpSpPr>
        <p:grpSpPr bwMode="auto">
          <a:xfrm>
            <a:off x="4229100" y="2133600"/>
            <a:ext cx="3786188" cy="3276600"/>
            <a:chOff x="2421" y="1344"/>
            <a:chExt cx="2385" cy="2064"/>
          </a:xfrm>
        </p:grpSpPr>
        <p:grpSp>
          <p:nvGrpSpPr>
            <p:cNvPr id="87063" name="Group 23"/>
            <p:cNvGrpSpPr>
              <a:grpSpLocks/>
            </p:cNvGrpSpPr>
            <p:nvPr/>
          </p:nvGrpSpPr>
          <p:grpSpPr bwMode="auto">
            <a:xfrm>
              <a:off x="2421" y="1344"/>
              <a:ext cx="2385" cy="2064"/>
              <a:chOff x="2421" y="1344"/>
              <a:chExt cx="2385" cy="2064"/>
            </a:xfrm>
          </p:grpSpPr>
          <p:sp>
            <p:nvSpPr>
              <p:cNvPr id="87064" name="Text Box 24"/>
              <p:cNvSpPr txBox="1">
                <a:spLocks noChangeArrowheads="1"/>
              </p:cNvSpPr>
              <p:nvPr/>
            </p:nvSpPr>
            <p:spPr bwMode="auto">
              <a:xfrm>
                <a:off x="2437" y="1344"/>
                <a:ext cx="915" cy="528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sz="2400">
                    <a:latin typeface="Tahoma" pitchFamily="34" charset="0"/>
                  </a:rPr>
                  <a:t>X1</a:t>
                </a:r>
              </a:p>
              <a:p>
                <a:pPr algn="ctr"/>
                <a:r>
                  <a:rPr lang="en-US" sz="2400">
                    <a:latin typeface="Tahoma" pitchFamily="34" charset="0"/>
                  </a:rPr>
                  <a:t>{</a:t>
                </a:r>
                <a:r>
                  <a:rPr lang="en-US" sz="2400">
                    <a:solidFill>
                      <a:schemeClr val="bg1"/>
                    </a:solidFill>
                    <a:latin typeface="Tahoma" pitchFamily="34" charset="0"/>
                  </a:rPr>
                  <a:t>  </a:t>
                </a:r>
                <a:r>
                  <a:rPr lang="en-US" sz="2400">
                    <a:latin typeface="Tahoma" pitchFamily="34" charset="0"/>
                  </a:rPr>
                  <a:t>,</a:t>
                </a:r>
                <a:r>
                  <a:rPr lang="en-US" sz="2400">
                    <a:solidFill>
                      <a:srgbClr val="FF3300"/>
                    </a:solidFill>
                    <a:latin typeface="Tahoma" pitchFamily="34" charset="0"/>
                  </a:rPr>
                  <a:t>2</a:t>
                </a:r>
                <a:r>
                  <a:rPr lang="en-US" sz="2400">
                    <a:latin typeface="Tahoma" pitchFamily="34" charset="0"/>
                  </a:rPr>
                  <a:t>,3,4}</a:t>
                </a:r>
              </a:p>
            </p:txBody>
          </p:sp>
          <p:sp>
            <p:nvSpPr>
              <p:cNvPr id="87065" name="Text Box 25"/>
              <p:cNvSpPr txBox="1">
                <a:spLocks noChangeArrowheads="1"/>
              </p:cNvSpPr>
              <p:nvPr/>
            </p:nvSpPr>
            <p:spPr bwMode="auto">
              <a:xfrm>
                <a:off x="2421" y="2880"/>
                <a:ext cx="945" cy="528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sz="2400">
                    <a:latin typeface="Tahoma" pitchFamily="34" charset="0"/>
                  </a:rPr>
                  <a:t>X3</a:t>
                </a:r>
              </a:p>
              <a:p>
                <a:pPr algn="ctr"/>
                <a:r>
                  <a:rPr lang="en-US" sz="2400">
                    <a:latin typeface="Tahoma" pitchFamily="34" charset="0"/>
                  </a:rPr>
                  <a:t>{</a:t>
                </a:r>
                <a:r>
                  <a:rPr lang="en-US" sz="2400">
                    <a:solidFill>
                      <a:srgbClr val="FF0000"/>
                    </a:solidFill>
                    <a:latin typeface="Tahoma" pitchFamily="34" charset="0"/>
                  </a:rPr>
                  <a:t>1</a:t>
                </a:r>
                <a:r>
                  <a:rPr lang="en-US" sz="2400">
                    <a:latin typeface="Tahoma" pitchFamily="34" charset="0"/>
                  </a:rPr>
                  <a:t>,  ,  ,  }</a:t>
                </a:r>
              </a:p>
            </p:txBody>
          </p:sp>
          <p:sp>
            <p:nvSpPr>
              <p:cNvPr id="87066" name="Text Box 26"/>
              <p:cNvSpPr txBox="1">
                <a:spLocks noChangeArrowheads="1"/>
              </p:cNvSpPr>
              <p:nvPr/>
            </p:nvSpPr>
            <p:spPr bwMode="auto">
              <a:xfrm>
                <a:off x="3869" y="2880"/>
                <a:ext cx="930" cy="528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sz="2400">
                    <a:latin typeface="Tahoma" pitchFamily="34" charset="0"/>
                  </a:rPr>
                  <a:t>X4</a:t>
                </a:r>
              </a:p>
              <a:p>
                <a:pPr algn="ctr"/>
                <a:r>
                  <a:rPr lang="en-US" sz="2400">
                    <a:latin typeface="Tahoma" pitchFamily="34" charset="0"/>
                  </a:rPr>
                  <a:t>{1,  ,3,  }</a:t>
                </a:r>
              </a:p>
            </p:txBody>
          </p:sp>
          <p:sp>
            <p:nvSpPr>
              <p:cNvPr id="87067" name="Text Box 27"/>
              <p:cNvSpPr txBox="1">
                <a:spLocks noChangeArrowheads="1"/>
              </p:cNvSpPr>
              <p:nvPr/>
            </p:nvSpPr>
            <p:spPr bwMode="auto">
              <a:xfrm>
                <a:off x="3861" y="1344"/>
                <a:ext cx="945" cy="528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sz="2400">
                    <a:latin typeface="Tahoma" pitchFamily="34" charset="0"/>
                  </a:rPr>
                  <a:t>X2</a:t>
                </a:r>
              </a:p>
              <a:p>
                <a:pPr algn="ctr"/>
                <a:r>
                  <a:rPr lang="en-US" sz="2400">
                    <a:latin typeface="Tahoma" pitchFamily="34" charset="0"/>
                  </a:rPr>
                  <a:t>{</a:t>
                </a:r>
                <a:r>
                  <a:rPr lang="en-US" sz="2400">
                    <a:solidFill>
                      <a:schemeClr val="bg1"/>
                    </a:solidFill>
                    <a:latin typeface="Tahoma" pitchFamily="34" charset="0"/>
                  </a:rPr>
                  <a:t>  </a:t>
                </a:r>
                <a:r>
                  <a:rPr lang="en-US" sz="2400">
                    <a:latin typeface="Tahoma" pitchFamily="34" charset="0"/>
                  </a:rPr>
                  <a:t>,</a:t>
                </a:r>
                <a:r>
                  <a:rPr lang="en-US" sz="2400">
                    <a:solidFill>
                      <a:schemeClr val="bg1"/>
                    </a:solidFill>
                    <a:latin typeface="Tahoma" pitchFamily="34" charset="0"/>
                  </a:rPr>
                  <a:t>  </a:t>
                </a:r>
                <a:r>
                  <a:rPr lang="en-US" sz="2400">
                    <a:latin typeface="Tahoma" pitchFamily="34" charset="0"/>
                  </a:rPr>
                  <a:t>,</a:t>
                </a:r>
                <a:r>
                  <a:rPr lang="en-US" sz="2400">
                    <a:solidFill>
                      <a:schemeClr val="bg1"/>
                    </a:solidFill>
                    <a:latin typeface="Tahoma" pitchFamily="34" charset="0"/>
                  </a:rPr>
                  <a:t>  </a:t>
                </a:r>
                <a:r>
                  <a:rPr lang="en-US" sz="2400">
                    <a:latin typeface="Tahoma" pitchFamily="34" charset="0"/>
                  </a:rPr>
                  <a:t>,</a:t>
                </a:r>
                <a:r>
                  <a:rPr lang="en-US" sz="2400">
                    <a:solidFill>
                      <a:srgbClr val="FF0000"/>
                    </a:solidFill>
                    <a:latin typeface="Tahoma" pitchFamily="34" charset="0"/>
                  </a:rPr>
                  <a:t>4</a:t>
                </a:r>
                <a:r>
                  <a:rPr lang="en-US" sz="2400">
                    <a:latin typeface="Tahoma" pitchFamily="34" charset="0"/>
                  </a:rPr>
                  <a:t>}</a:t>
                </a:r>
              </a:p>
            </p:txBody>
          </p:sp>
        </p:grpSp>
        <p:sp>
          <p:nvSpPr>
            <p:cNvPr id="87068" name="Line 28"/>
            <p:cNvSpPr>
              <a:spLocks noChangeShapeType="1"/>
            </p:cNvSpPr>
            <p:nvPr/>
          </p:nvSpPr>
          <p:spPr bwMode="auto">
            <a:xfrm>
              <a:off x="3360" y="1584"/>
              <a:ext cx="52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87069" name="Line 29"/>
            <p:cNvSpPr>
              <a:spLocks noChangeShapeType="1"/>
            </p:cNvSpPr>
            <p:nvPr/>
          </p:nvSpPr>
          <p:spPr bwMode="auto">
            <a:xfrm>
              <a:off x="2928" y="1872"/>
              <a:ext cx="0" cy="100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87070" name="Line 30"/>
            <p:cNvSpPr>
              <a:spLocks noChangeShapeType="1"/>
            </p:cNvSpPr>
            <p:nvPr/>
          </p:nvSpPr>
          <p:spPr bwMode="auto">
            <a:xfrm>
              <a:off x="3360" y="3120"/>
              <a:ext cx="52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87071" name="Line 31"/>
            <p:cNvSpPr>
              <a:spLocks noChangeShapeType="1"/>
            </p:cNvSpPr>
            <p:nvPr/>
          </p:nvSpPr>
          <p:spPr bwMode="auto">
            <a:xfrm>
              <a:off x="4320" y="1872"/>
              <a:ext cx="0" cy="100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87072" name="Line 32"/>
            <p:cNvSpPr>
              <a:spLocks noChangeShapeType="1"/>
            </p:cNvSpPr>
            <p:nvPr/>
          </p:nvSpPr>
          <p:spPr bwMode="auto">
            <a:xfrm>
              <a:off x="3312" y="1872"/>
              <a:ext cx="576" cy="100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87073" name="Line 33"/>
            <p:cNvSpPr>
              <a:spLocks noChangeShapeType="1"/>
            </p:cNvSpPr>
            <p:nvPr/>
          </p:nvSpPr>
          <p:spPr bwMode="auto">
            <a:xfrm flipH="1">
              <a:off x="3360" y="1872"/>
              <a:ext cx="528" cy="100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/>
            <a:lstStyle/>
            <a:p>
              <a:endParaRPr lang="en-US"/>
            </a:p>
          </p:txBody>
        </p:sp>
      </p:grpSp>
      <p:sp>
        <p:nvSpPr>
          <p:cNvPr id="87074" name="AutoShape 34"/>
          <p:cNvSpPr>
            <a:spLocks noChangeArrowheads="1"/>
          </p:cNvSpPr>
          <p:nvPr/>
        </p:nvSpPr>
        <p:spPr bwMode="auto">
          <a:xfrm>
            <a:off x="1524000" y="3505200"/>
            <a:ext cx="457200" cy="457200"/>
          </a:xfrm>
          <a:prstGeom prst="star4">
            <a:avLst>
              <a:gd name="adj" fmla="val 12500"/>
            </a:avLst>
          </a:prstGeom>
          <a:solidFill>
            <a:srgbClr val="FF33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87075" name="Group 35"/>
          <p:cNvGrpSpPr>
            <a:grpSpLocks/>
          </p:cNvGrpSpPr>
          <p:nvPr/>
        </p:nvGrpSpPr>
        <p:grpSpPr bwMode="auto">
          <a:xfrm>
            <a:off x="2057400" y="3124200"/>
            <a:ext cx="1219200" cy="1676400"/>
            <a:chOff x="1296" y="1968"/>
            <a:chExt cx="768" cy="1056"/>
          </a:xfrm>
        </p:grpSpPr>
        <p:sp>
          <p:nvSpPr>
            <p:cNvPr id="87076" name="Oval 36"/>
            <p:cNvSpPr>
              <a:spLocks noChangeArrowheads="1"/>
            </p:cNvSpPr>
            <p:nvPr/>
          </p:nvSpPr>
          <p:spPr bwMode="auto">
            <a:xfrm>
              <a:off x="1296" y="1968"/>
              <a:ext cx="192" cy="192"/>
            </a:xfrm>
            <a:prstGeom prst="ellipse">
              <a:avLst/>
            </a:prstGeom>
            <a:solidFill>
              <a:srgbClr val="80008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7077" name="Oval 37"/>
            <p:cNvSpPr>
              <a:spLocks noChangeArrowheads="1"/>
            </p:cNvSpPr>
            <p:nvPr/>
          </p:nvSpPr>
          <p:spPr bwMode="auto">
            <a:xfrm>
              <a:off x="1296" y="2544"/>
              <a:ext cx="192" cy="192"/>
            </a:xfrm>
            <a:prstGeom prst="ellipse">
              <a:avLst/>
            </a:prstGeom>
            <a:solidFill>
              <a:srgbClr val="80008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7078" name="Oval 38"/>
            <p:cNvSpPr>
              <a:spLocks noChangeArrowheads="1"/>
            </p:cNvSpPr>
            <p:nvPr/>
          </p:nvSpPr>
          <p:spPr bwMode="auto">
            <a:xfrm>
              <a:off x="1584" y="2832"/>
              <a:ext cx="192" cy="192"/>
            </a:xfrm>
            <a:prstGeom prst="ellipse">
              <a:avLst/>
            </a:prstGeom>
            <a:solidFill>
              <a:srgbClr val="80008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7079" name="Oval 39"/>
            <p:cNvSpPr>
              <a:spLocks noChangeArrowheads="1"/>
            </p:cNvSpPr>
            <p:nvPr/>
          </p:nvSpPr>
          <p:spPr bwMode="auto">
            <a:xfrm>
              <a:off x="1296" y="2256"/>
              <a:ext cx="192" cy="192"/>
            </a:xfrm>
            <a:prstGeom prst="ellipse">
              <a:avLst/>
            </a:prstGeom>
            <a:solidFill>
              <a:srgbClr val="80008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7080" name="Oval 40"/>
            <p:cNvSpPr>
              <a:spLocks noChangeArrowheads="1"/>
            </p:cNvSpPr>
            <p:nvPr/>
          </p:nvSpPr>
          <p:spPr bwMode="auto">
            <a:xfrm>
              <a:off x="1872" y="2256"/>
              <a:ext cx="192" cy="192"/>
            </a:xfrm>
            <a:prstGeom prst="ellipse">
              <a:avLst/>
            </a:prstGeom>
            <a:solidFill>
              <a:srgbClr val="80008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7081" name="Oval 41"/>
            <p:cNvSpPr>
              <a:spLocks noChangeArrowheads="1"/>
            </p:cNvSpPr>
            <p:nvPr/>
          </p:nvSpPr>
          <p:spPr bwMode="auto">
            <a:xfrm>
              <a:off x="1584" y="2256"/>
              <a:ext cx="192" cy="192"/>
            </a:xfrm>
            <a:prstGeom prst="ellipse">
              <a:avLst/>
            </a:prstGeom>
            <a:solidFill>
              <a:srgbClr val="80008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87082" name="AutoShape 42"/>
          <p:cNvSpPr>
            <a:spLocks noChangeArrowheads="1"/>
          </p:cNvSpPr>
          <p:nvPr/>
        </p:nvSpPr>
        <p:spPr bwMode="auto">
          <a:xfrm>
            <a:off x="1981200" y="4419600"/>
            <a:ext cx="457200" cy="457200"/>
          </a:xfrm>
          <a:prstGeom prst="star4">
            <a:avLst>
              <a:gd name="adj" fmla="val 12500"/>
            </a:avLst>
          </a:prstGeom>
          <a:solidFill>
            <a:srgbClr val="FF33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7083" name="Oval 43"/>
          <p:cNvSpPr>
            <a:spLocks noChangeArrowheads="1"/>
          </p:cNvSpPr>
          <p:nvPr/>
        </p:nvSpPr>
        <p:spPr bwMode="auto">
          <a:xfrm>
            <a:off x="2514600" y="4038600"/>
            <a:ext cx="304800" cy="304800"/>
          </a:xfrm>
          <a:prstGeom prst="ellipse">
            <a:avLst/>
          </a:prstGeom>
          <a:solidFill>
            <a:srgbClr val="80008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7084" name="Oval 44"/>
          <p:cNvSpPr>
            <a:spLocks noChangeArrowheads="1"/>
          </p:cNvSpPr>
          <p:nvPr/>
        </p:nvSpPr>
        <p:spPr bwMode="auto">
          <a:xfrm>
            <a:off x="2971800" y="4495800"/>
            <a:ext cx="304800" cy="304800"/>
          </a:xfrm>
          <a:prstGeom prst="ellipse">
            <a:avLst/>
          </a:prstGeom>
          <a:solidFill>
            <a:srgbClr val="80008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7085" name="AutoShape 45"/>
          <p:cNvSpPr>
            <a:spLocks noChangeArrowheads="1"/>
          </p:cNvSpPr>
          <p:nvPr/>
        </p:nvSpPr>
        <p:spPr bwMode="auto">
          <a:xfrm>
            <a:off x="2438400" y="3048000"/>
            <a:ext cx="457200" cy="457200"/>
          </a:xfrm>
          <a:prstGeom prst="star4">
            <a:avLst>
              <a:gd name="adj" fmla="val 12500"/>
            </a:avLst>
          </a:prstGeom>
          <a:solidFill>
            <a:srgbClr val="FF33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7086" name="Oval 46"/>
          <p:cNvSpPr>
            <a:spLocks noChangeArrowheads="1"/>
          </p:cNvSpPr>
          <p:nvPr/>
        </p:nvSpPr>
        <p:spPr bwMode="auto">
          <a:xfrm>
            <a:off x="2971800" y="3124200"/>
            <a:ext cx="304800" cy="304800"/>
          </a:xfrm>
          <a:prstGeom prst="ellipse">
            <a:avLst/>
          </a:prstGeom>
          <a:solidFill>
            <a:srgbClr val="80008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Example: 4-Queens Problem</a:t>
            </a:r>
          </a:p>
        </p:txBody>
      </p:sp>
      <p:grpSp>
        <p:nvGrpSpPr>
          <p:cNvPr id="88067" name="Group 3"/>
          <p:cNvGrpSpPr>
            <a:grpSpLocks/>
          </p:cNvGrpSpPr>
          <p:nvPr/>
        </p:nvGrpSpPr>
        <p:grpSpPr bwMode="auto">
          <a:xfrm>
            <a:off x="1219200" y="2667000"/>
            <a:ext cx="2133600" cy="2209800"/>
            <a:chOff x="624" y="1776"/>
            <a:chExt cx="1344" cy="1392"/>
          </a:xfrm>
        </p:grpSpPr>
        <p:grpSp>
          <p:nvGrpSpPr>
            <p:cNvPr id="88068" name="Group 4"/>
            <p:cNvGrpSpPr>
              <a:grpSpLocks/>
            </p:cNvGrpSpPr>
            <p:nvPr/>
          </p:nvGrpSpPr>
          <p:grpSpPr bwMode="auto">
            <a:xfrm>
              <a:off x="816" y="2016"/>
              <a:ext cx="1152" cy="1152"/>
              <a:chOff x="576" y="1728"/>
              <a:chExt cx="1152" cy="1152"/>
            </a:xfrm>
          </p:grpSpPr>
          <p:sp>
            <p:nvSpPr>
              <p:cNvPr id="88069" name="Rectangle 5"/>
              <p:cNvSpPr>
                <a:spLocks noChangeArrowheads="1"/>
              </p:cNvSpPr>
              <p:nvPr/>
            </p:nvSpPr>
            <p:spPr bwMode="auto">
              <a:xfrm>
                <a:off x="576" y="1728"/>
                <a:ext cx="1152" cy="1152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8070" name="Rectangle 6"/>
              <p:cNvSpPr>
                <a:spLocks noChangeArrowheads="1"/>
              </p:cNvSpPr>
              <p:nvPr/>
            </p:nvSpPr>
            <p:spPr bwMode="auto">
              <a:xfrm>
                <a:off x="864" y="1728"/>
                <a:ext cx="288" cy="288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8071" name="Rectangle 7"/>
              <p:cNvSpPr>
                <a:spLocks noChangeArrowheads="1"/>
              </p:cNvSpPr>
              <p:nvPr/>
            </p:nvSpPr>
            <p:spPr bwMode="auto">
              <a:xfrm>
                <a:off x="1152" y="2592"/>
                <a:ext cx="288" cy="288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8072" name="Rectangle 8"/>
              <p:cNvSpPr>
                <a:spLocks noChangeArrowheads="1"/>
              </p:cNvSpPr>
              <p:nvPr/>
            </p:nvSpPr>
            <p:spPr bwMode="auto">
              <a:xfrm>
                <a:off x="864" y="2304"/>
                <a:ext cx="288" cy="288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8073" name="Rectangle 9"/>
              <p:cNvSpPr>
                <a:spLocks noChangeArrowheads="1"/>
              </p:cNvSpPr>
              <p:nvPr/>
            </p:nvSpPr>
            <p:spPr bwMode="auto">
              <a:xfrm>
                <a:off x="576" y="2016"/>
                <a:ext cx="288" cy="288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8074" name="Rectangle 10"/>
              <p:cNvSpPr>
                <a:spLocks noChangeArrowheads="1"/>
              </p:cNvSpPr>
              <p:nvPr/>
            </p:nvSpPr>
            <p:spPr bwMode="auto">
              <a:xfrm>
                <a:off x="1440" y="2304"/>
                <a:ext cx="288" cy="288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8075" name="Rectangle 11"/>
              <p:cNvSpPr>
                <a:spLocks noChangeArrowheads="1"/>
              </p:cNvSpPr>
              <p:nvPr/>
            </p:nvSpPr>
            <p:spPr bwMode="auto">
              <a:xfrm>
                <a:off x="1152" y="2016"/>
                <a:ext cx="288" cy="288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8076" name="Rectangle 12"/>
              <p:cNvSpPr>
                <a:spLocks noChangeArrowheads="1"/>
              </p:cNvSpPr>
              <p:nvPr/>
            </p:nvSpPr>
            <p:spPr bwMode="auto">
              <a:xfrm>
                <a:off x="576" y="2592"/>
                <a:ext cx="288" cy="288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8077" name="Rectangle 13"/>
              <p:cNvSpPr>
                <a:spLocks noChangeArrowheads="1"/>
              </p:cNvSpPr>
              <p:nvPr/>
            </p:nvSpPr>
            <p:spPr bwMode="auto">
              <a:xfrm>
                <a:off x="1440" y="1728"/>
                <a:ext cx="288" cy="288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88078" name="Text Box 14"/>
            <p:cNvSpPr txBox="1">
              <a:spLocks noChangeArrowheads="1"/>
            </p:cNvSpPr>
            <p:nvPr/>
          </p:nvSpPr>
          <p:spPr bwMode="auto">
            <a:xfrm>
              <a:off x="624" y="2016"/>
              <a:ext cx="203" cy="2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2000">
                  <a:latin typeface="Tahoma" pitchFamily="34" charset="0"/>
                </a:rPr>
                <a:t>1</a:t>
              </a:r>
            </a:p>
          </p:txBody>
        </p:sp>
        <p:sp>
          <p:nvSpPr>
            <p:cNvPr id="88079" name="Text Box 15"/>
            <p:cNvSpPr txBox="1">
              <a:spLocks noChangeArrowheads="1"/>
            </p:cNvSpPr>
            <p:nvPr/>
          </p:nvSpPr>
          <p:spPr bwMode="auto">
            <a:xfrm>
              <a:off x="624" y="2592"/>
              <a:ext cx="203" cy="2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2000">
                  <a:latin typeface="Tahoma" pitchFamily="34" charset="0"/>
                </a:rPr>
                <a:t>3</a:t>
              </a:r>
            </a:p>
          </p:txBody>
        </p:sp>
        <p:sp>
          <p:nvSpPr>
            <p:cNvPr id="88080" name="Text Box 16"/>
            <p:cNvSpPr txBox="1">
              <a:spLocks noChangeArrowheads="1"/>
            </p:cNvSpPr>
            <p:nvPr/>
          </p:nvSpPr>
          <p:spPr bwMode="auto">
            <a:xfrm>
              <a:off x="624" y="2304"/>
              <a:ext cx="203" cy="2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2000">
                  <a:latin typeface="Tahoma" pitchFamily="34" charset="0"/>
                </a:rPr>
                <a:t>2</a:t>
              </a:r>
            </a:p>
          </p:txBody>
        </p:sp>
        <p:sp>
          <p:nvSpPr>
            <p:cNvPr id="88081" name="Text Box 17"/>
            <p:cNvSpPr txBox="1">
              <a:spLocks noChangeArrowheads="1"/>
            </p:cNvSpPr>
            <p:nvPr/>
          </p:nvSpPr>
          <p:spPr bwMode="auto">
            <a:xfrm>
              <a:off x="624" y="2880"/>
              <a:ext cx="203" cy="2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2000">
                  <a:latin typeface="Tahoma" pitchFamily="34" charset="0"/>
                </a:rPr>
                <a:t>4</a:t>
              </a:r>
            </a:p>
          </p:txBody>
        </p:sp>
        <p:sp>
          <p:nvSpPr>
            <p:cNvPr id="88082" name="Text Box 18"/>
            <p:cNvSpPr txBox="1">
              <a:spLocks noChangeArrowheads="1"/>
            </p:cNvSpPr>
            <p:nvPr/>
          </p:nvSpPr>
          <p:spPr bwMode="auto">
            <a:xfrm>
              <a:off x="1440" y="1776"/>
              <a:ext cx="203" cy="2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2000">
                  <a:latin typeface="Tahoma" pitchFamily="34" charset="0"/>
                </a:rPr>
                <a:t>3</a:t>
              </a:r>
            </a:p>
          </p:txBody>
        </p:sp>
        <p:sp>
          <p:nvSpPr>
            <p:cNvPr id="88083" name="Text Box 19"/>
            <p:cNvSpPr txBox="1">
              <a:spLocks noChangeArrowheads="1"/>
            </p:cNvSpPr>
            <p:nvPr/>
          </p:nvSpPr>
          <p:spPr bwMode="auto">
            <a:xfrm>
              <a:off x="1152" y="1776"/>
              <a:ext cx="203" cy="2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2000">
                  <a:latin typeface="Tahoma" pitchFamily="34" charset="0"/>
                </a:rPr>
                <a:t>2</a:t>
              </a:r>
            </a:p>
          </p:txBody>
        </p:sp>
        <p:sp>
          <p:nvSpPr>
            <p:cNvPr id="88084" name="Text Box 20"/>
            <p:cNvSpPr txBox="1">
              <a:spLocks noChangeArrowheads="1"/>
            </p:cNvSpPr>
            <p:nvPr/>
          </p:nvSpPr>
          <p:spPr bwMode="auto">
            <a:xfrm>
              <a:off x="1728" y="1776"/>
              <a:ext cx="203" cy="2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2000">
                  <a:latin typeface="Tahoma" pitchFamily="34" charset="0"/>
                </a:rPr>
                <a:t>4</a:t>
              </a:r>
            </a:p>
          </p:txBody>
        </p:sp>
        <p:sp>
          <p:nvSpPr>
            <p:cNvPr id="88085" name="Text Box 21"/>
            <p:cNvSpPr txBox="1">
              <a:spLocks noChangeArrowheads="1"/>
            </p:cNvSpPr>
            <p:nvPr/>
          </p:nvSpPr>
          <p:spPr bwMode="auto">
            <a:xfrm>
              <a:off x="864" y="1776"/>
              <a:ext cx="203" cy="2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2000">
                  <a:latin typeface="Tahoma" pitchFamily="34" charset="0"/>
                </a:rPr>
                <a:t>1</a:t>
              </a:r>
            </a:p>
          </p:txBody>
        </p:sp>
      </p:grpSp>
      <p:grpSp>
        <p:nvGrpSpPr>
          <p:cNvPr id="88086" name="Group 22"/>
          <p:cNvGrpSpPr>
            <a:grpSpLocks/>
          </p:cNvGrpSpPr>
          <p:nvPr/>
        </p:nvGrpSpPr>
        <p:grpSpPr bwMode="auto">
          <a:xfrm>
            <a:off x="4229100" y="2133600"/>
            <a:ext cx="3786188" cy="3276600"/>
            <a:chOff x="2421" y="1344"/>
            <a:chExt cx="2385" cy="2064"/>
          </a:xfrm>
        </p:grpSpPr>
        <p:grpSp>
          <p:nvGrpSpPr>
            <p:cNvPr id="88087" name="Group 23"/>
            <p:cNvGrpSpPr>
              <a:grpSpLocks/>
            </p:cNvGrpSpPr>
            <p:nvPr/>
          </p:nvGrpSpPr>
          <p:grpSpPr bwMode="auto">
            <a:xfrm>
              <a:off x="2421" y="1344"/>
              <a:ext cx="2385" cy="2064"/>
              <a:chOff x="2421" y="1344"/>
              <a:chExt cx="2385" cy="2064"/>
            </a:xfrm>
          </p:grpSpPr>
          <p:sp>
            <p:nvSpPr>
              <p:cNvPr id="88088" name="Text Box 24"/>
              <p:cNvSpPr txBox="1">
                <a:spLocks noChangeArrowheads="1"/>
              </p:cNvSpPr>
              <p:nvPr/>
            </p:nvSpPr>
            <p:spPr bwMode="auto">
              <a:xfrm>
                <a:off x="2437" y="1344"/>
                <a:ext cx="915" cy="528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sz="2400">
                    <a:latin typeface="Tahoma" pitchFamily="34" charset="0"/>
                  </a:rPr>
                  <a:t>X1</a:t>
                </a:r>
              </a:p>
              <a:p>
                <a:pPr algn="ctr"/>
                <a:r>
                  <a:rPr lang="en-US" sz="2400">
                    <a:latin typeface="Tahoma" pitchFamily="34" charset="0"/>
                  </a:rPr>
                  <a:t>{</a:t>
                </a:r>
                <a:r>
                  <a:rPr lang="en-US" sz="2400">
                    <a:solidFill>
                      <a:schemeClr val="bg1"/>
                    </a:solidFill>
                    <a:latin typeface="Tahoma" pitchFamily="34" charset="0"/>
                  </a:rPr>
                  <a:t>  </a:t>
                </a:r>
                <a:r>
                  <a:rPr lang="en-US" sz="2400">
                    <a:latin typeface="Tahoma" pitchFamily="34" charset="0"/>
                  </a:rPr>
                  <a:t>,</a:t>
                </a:r>
                <a:r>
                  <a:rPr lang="en-US" sz="2400">
                    <a:solidFill>
                      <a:srgbClr val="FF3300"/>
                    </a:solidFill>
                    <a:latin typeface="Tahoma" pitchFamily="34" charset="0"/>
                  </a:rPr>
                  <a:t>2</a:t>
                </a:r>
                <a:r>
                  <a:rPr lang="en-US" sz="2400">
                    <a:latin typeface="Tahoma" pitchFamily="34" charset="0"/>
                  </a:rPr>
                  <a:t>,3,4}</a:t>
                </a:r>
              </a:p>
            </p:txBody>
          </p:sp>
          <p:sp>
            <p:nvSpPr>
              <p:cNvPr id="88089" name="Text Box 25"/>
              <p:cNvSpPr txBox="1">
                <a:spLocks noChangeArrowheads="1"/>
              </p:cNvSpPr>
              <p:nvPr/>
            </p:nvSpPr>
            <p:spPr bwMode="auto">
              <a:xfrm>
                <a:off x="2421" y="2880"/>
                <a:ext cx="945" cy="528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sz="2400">
                    <a:latin typeface="Tahoma" pitchFamily="34" charset="0"/>
                  </a:rPr>
                  <a:t>X3</a:t>
                </a:r>
              </a:p>
              <a:p>
                <a:pPr algn="ctr"/>
                <a:r>
                  <a:rPr lang="en-US" sz="2400">
                    <a:latin typeface="Tahoma" pitchFamily="34" charset="0"/>
                  </a:rPr>
                  <a:t>{</a:t>
                </a:r>
                <a:r>
                  <a:rPr lang="en-US" sz="2400">
                    <a:solidFill>
                      <a:srgbClr val="FF0000"/>
                    </a:solidFill>
                    <a:latin typeface="Tahoma" pitchFamily="34" charset="0"/>
                  </a:rPr>
                  <a:t>1</a:t>
                </a:r>
                <a:r>
                  <a:rPr lang="en-US" sz="2400">
                    <a:latin typeface="Tahoma" pitchFamily="34" charset="0"/>
                  </a:rPr>
                  <a:t>,  ,  ,  }</a:t>
                </a:r>
              </a:p>
            </p:txBody>
          </p:sp>
          <p:sp>
            <p:nvSpPr>
              <p:cNvPr id="88090" name="Text Box 26"/>
              <p:cNvSpPr txBox="1">
                <a:spLocks noChangeArrowheads="1"/>
              </p:cNvSpPr>
              <p:nvPr/>
            </p:nvSpPr>
            <p:spPr bwMode="auto">
              <a:xfrm>
                <a:off x="3861" y="2880"/>
                <a:ext cx="945" cy="528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sz="2400">
                    <a:latin typeface="Tahoma" pitchFamily="34" charset="0"/>
                  </a:rPr>
                  <a:t>X4</a:t>
                </a:r>
              </a:p>
              <a:p>
                <a:pPr algn="ctr"/>
                <a:r>
                  <a:rPr lang="en-US" sz="2400">
                    <a:latin typeface="Tahoma" pitchFamily="34" charset="0"/>
                  </a:rPr>
                  <a:t>{  ,  ,3,  }</a:t>
                </a:r>
              </a:p>
            </p:txBody>
          </p:sp>
          <p:sp>
            <p:nvSpPr>
              <p:cNvPr id="88091" name="Text Box 27"/>
              <p:cNvSpPr txBox="1">
                <a:spLocks noChangeArrowheads="1"/>
              </p:cNvSpPr>
              <p:nvPr/>
            </p:nvSpPr>
            <p:spPr bwMode="auto">
              <a:xfrm>
                <a:off x="3861" y="1344"/>
                <a:ext cx="945" cy="528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sz="2400">
                    <a:latin typeface="Tahoma" pitchFamily="34" charset="0"/>
                  </a:rPr>
                  <a:t>X2</a:t>
                </a:r>
              </a:p>
              <a:p>
                <a:pPr algn="ctr"/>
                <a:r>
                  <a:rPr lang="en-US" sz="2400">
                    <a:latin typeface="Tahoma" pitchFamily="34" charset="0"/>
                  </a:rPr>
                  <a:t>{</a:t>
                </a:r>
                <a:r>
                  <a:rPr lang="en-US" sz="2400">
                    <a:solidFill>
                      <a:schemeClr val="bg1"/>
                    </a:solidFill>
                    <a:latin typeface="Tahoma" pitchFamily="34" charset="0"/>
                  </a:rPr>
                  <a:t>  </a:t>
                </a:r>
                <a:r>
                  <a:rPr lang="en-US" sz="2400">
                    <a:latin typeface="Tahoma" pitchFamily="34" charset="0"/>
                  </a:rPr>
                  <a:t>,</a:t>
                </a:r>
                <a:r>
                  <a:rPr lang="en-US" sz="2400">
                    <a:solidFill>
                      <a:schemeClr val="bg1"/>
                    </a:solidFill>
                    <a:latin typeface="Tahoma" pitchFamily="34" charset="0"/>
                  </a:rPr>
                  <a:t>  </a:t>
                </a:r>
                <a:r>
                  <a:rPr lang="en-US" sz="2400">
                    <a:latin typeface="Tahoma" pitchFamily="34" charset="0"/>
                  </a:rPr>
                  <a:t>,</a:t>
                </a:r>
                <a:r>
                  <a:rPr lang="en-US" sz="2400">
                    <a:solidFill>
                      <a:schemeClr val="bg1"/>
                    </a:solidFill>
                    <a:latin typeface="Tahoma" pitchFamily="34" charset="0"/>
                  </a:rPr>
                  <a:t>  </a:t>
                </a:r>
                <a:r>
                  <a:rPr lang="en-US" sz="2400">
                    <a:latin typeface="Tahoma" pitchFamily="34" charset="0"/>
                  </a:rPr>
                  <a:t>,</a:t>
                </a:r>
                <a:r>
                  <a:rPr lang="en-US" sz="2400">
                    <a:solidFill>
                      <a:srgbClr val="FF0000"/>
                    </a:solidFill>
                    <a:latin typeface="Tahoma" pitchFamily="34" charset="0"/>
                  </a:rPr>
                  <a:t>4</a:t>
                </a:r>
                <a:r>
                  <a:rPr lang="en-US" sz="2400">
                    <a:latin typeface="Tahoma" pitchFamily="34" charset="0"/>
                  </a:rPr>
                  <a:t>}</a:t>
                </a:r>
              </a:p>
            </p:txBody>
          </p:sp>
        </p:grpSp>
        <p:sp>
          <p:nvSpPr>
            <p:cNvPr id="88092" name="Line 28"/>
            <p:cNvSpPr>
              <a:spLocks noChangeShapeType="1"/>
            </p:cNvSpPr>
            <p:nvPr/>
          </p:nvSpPr>
          <p:spPr bwMode="auto">
            <a:xfrm>
              <a:off x="3360" y="1584"/>
              <a:ext cx="52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88093" name="Line 29"/>
            <p:cNvSpPr>
              <a:spLocks noChangeShapeType="1"/>
            </p:cNvSpPr>
            <p:nvPr/>
          </p:nvSpPr>
          <p:spPr bwMode="auto">
            <a:xfrm>
              <a:off x="2928" y="1872"/>
              <a:ext cx="0" cy="100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88094" name="Line 30"/>
            <p:cNvSpPr>
              <a:spLocks noChangeShapeType="1"/>
            </p:cNvSpPr>
            <p:nvPr/>
          </p:nvSpPr>
          <p:spPr bwMode="auto">
            <a:xfrm>
              <a:off x="3360" y="3120"/>
              <a:ext cx="52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88095" name="Line 31"/>
            <p:cNvSpPr>
              <a:spLocks noChangeShapeType="1"/>
            </p:cNvSpPr>
            <p:nvPr/>
          </p:nvSpPr>
          <p:spPr bwMode="auto">
            <a:xfrm>
              <a:off x="4320" y="1872"/>
              <a:ext cx="0" cy="100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88096" name="Line 32"/>
            <p:cNvSpPr>
              <a:spLocks noChangeShapeType="1"/>
            </p:cNvSpPr>
            <p:nvPr/>
          </p:nvSpPr>
          <p:spPr bwMode="auto">
            <a:xfrm>
              <a:off x="3312" y="1872"/>
              <a:ext cx="576" cy="100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88097" name="Line 33"/>
            <p:cNvSpPr>
              <a:spLocks noChangeShapeType="1"/>
            </p:cNvSpPr>
            <p:nvPr/>
          </p:nvSpPr>
          <p:spPr bwMode="auto">
            <a:xfrm flipH="1">
              <a:off x="3360" y="1872"/>
              <a:ext cx="528" cy="100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/>
            <a:lstStyle/>
            <a:p>
              <a:endParaRPr lang="en-US"/>
            </a:p>
          </p:txBody>
        </p:sp>
      </p:grpSp>
      <p:sp>
        <p:nvSpPr>
          <p:cNvPr id="88098" name="AutoShape 34"/>
          <p:cNvSpPr>
            <a:spLocks noChangeArrowheads="1"/>
          </p:cNvSpPr>
          <p:nvPr/>
        </p:nvSpPr>
        <p:spPr bwMode="auto">
          <a:xfrm>
            <a:off x="1524000" y="3505200"/>
            <a:ext cx="457200" cy="457200"/>
          </a:xfrm>
          <a:prstGeom prst="star4">
            <a:avLst>
              <a:gd name="adj" fmla="val 12500"/>
            </a:avLst>
          </a:prstGeom>
          <a:solidFill>
            <a:srgbClr val="FF33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88099" name="Group 35"/>
          <p:cNvGrpSpPr>
            <a:grpSpLocks/>
          </p:cNvGrpSpPr>
          <p:nvPr/>
        </p:nvGrpSpPr>
        <p:grpSpPr bwMode="auto">
          <a:xfrm>
            <a:off x="2057400" y="3124200"/>
            <a:ext cx="1219200" cy="1676400"/>
            <a:chOff x="1296" y="1968"/>
            <a:chExt cx="768" cy="1056"/>
          </a:xfrm>
        </p:grpSpPr>
        <p:sp>
          <p:nvSpPr>
            <p:cNvPr id="88100" name="Oval 36"/>
            <p:cNvSpPr>
              <a:spLocks noChangeArrowheads="1"/>
            </p:cNvSpPr>
            <p:nvPr/>
          </p:nvSpPr>
          <p:spPr bwMode="auto">
            <a:xfrm>
              <a:off x="1296" y="1968"/>
              <a:ext cx="192" cy="192"/>
            </a:xfrm>
            <a:prstGeom prst="ellipse">
              <a:avLst/>
            </a:prstGeom>
            <a:solidFill>
              <a:srgbClr val="80008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8101" name="Oval 37"/>
            <p:cNvSpPr>
              <a:spLocks noChangeArrowheads="1"/>
            </p:cNvSpPr>
            <p:nvPr/>
          </p:nvSpPr>
          <p:spPr bwMode="auto">
            <a:xfrm>
              <a:off x="1296" y="2544"/>
              <a:ext cx="192" cy="192"/>
            </a:xfrm>
            <a:prstGeom prst="ellipse">
              <a:avLst/>
            </a:prstGeom>
            <a:solidFill>
              <a:srgbClr val="80008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8102" name="Oval 38"/>
            <p:cNvSpPr>
              <a:spLocks noChangeArrowheads="1"/>
            </p:cNvSpPr>
            <p:nvPr/>
          </p:nvSpPr>
          <p:spPr bwMode="auto">
            <a:xfrm>
              <a:off x="1584" y="2832"/>
              <a:ext cx="192" cy="192"/>
            </a:xfrm>
            <a:prstGeom prst="ellipse">
              <a:avLst/>
            </a:prstGeom>
            <a:solidFill>
              <a:srgbClr val="80008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8103" name="Oval 39"/>
            <p:cNvSpPr>
              <a:spLocks noChangeArrowheads="1"/>
            </p:cNvSpPr>
            <p:nvPr/>
          </p:nvSpPr>
          <p:spPr bwMode="auto">
            <a:xfrm>
              <a:off x="1296" y="2256"/>
              <a:ext cx="192" cy="192"/>
            </a:xfrm>
            <a:prstGeom prst="ellipse">
              <a:avLst/>
            </a:prstGeom>
            <a:solidFill>
              <a:srgbClr val="80008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8104" name="Oval 40"/>
            <p:cNvSpPr>
              <a:spLocks noChangeArrowheads="1"/>
            </p:cNvSpPr>
            <p:nvPr/>
          </p:nvSpPr>
          <p:spPr bwMode="auto">
            <a:xfrm>
              <a:off x="1872" y="2256"/>
              <a:ext cx="192" cy="192"/>
            </a:xfrm>
            <a:prstGeom prst="ellipse">
              <a:avLst/>
            </a:prstGeom>
            <a:solidFill>
              <a:srgbClr val="80008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8105" name="Oval 41"/>
            <p:cNvSpPr>
              <a:spLocks noChangeArrowheads="1"/>
            </p:cNvSpPr>
            <p:nvPr/>
          </p:nvSpPr>
          <p:spPr bwMode="auto">
            <a:xfrm>
              <a:off x="1584" y="2256"/>
              <a:ext cx="192" cy="192"/>
            </a:xfrm>
            <a:prstGeom prst="ellipse">
              <a:avLst/>
            </a:prstGeom>
            <a:solidFill>
              <a:srgbClr val="80008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88106" name="AutoShape 42"/>
          <p:cNvSpPr>
            <a:spLocks noChangeArrowheads="1"/>
          </p:cNvSpPr>
          <p:nvPr/>
        </p:nvSpPr>
        <p:spPr bwMode="auto">
          <a:xfrm>
            <a:off x="1981200" y="4419600"/>
            <a:ext cx="457200" cy="457200"/>
          </a:xfrm>
          <a:prstGeom prst="star4">
            <a:avLst>
              <a:gd name="adj" fmla="val 12500"/>
            </a:avLst>
          </a:prstGeom>
          <a:solidFill>
            <a:srgbClr val="FF33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8107" name="Oval 43"/>
          <p:cNvSpPr>
            <a:spLocks noChangeArrowheads="1"/>
          </p:cNvSpPr>
          <p:nvPr/>
        </p:nvSpPr>
        <p:spPr bwMode="auto">
          <a:xfrm>
            <a:off x="2514600" y="4038600"/>
            <a:ext cx="304800" cy="304800"/>
          </a:xfrm>
          <a:prstGeom prst="ellipse">
            <a:avLst/>
          </a:prstGeom>
          <a:solidFill>
            <a:srgbClr val="80008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8108" name="Oval 44"/>
          <p:cNvSpPr>
            <a:spLocks noChangeArrowheads="1"/>
          </p:cNvSpPr>
          <p:nvPr/>
        </p:nvSpPr>
        <p:spPr bwMode="auto">
          <a:xfrm>
            <a:off x="2971800" y="4495800"/>
            <a:ext cx="304800" cy="304800"/>
          </a:xfrm>
          <a:prstGeom prst="ellipse">
            <a:avLst/>
          </a:prstGeom>
          <a:solidFill>
            <a:srgbClr val="80008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8109" name="AutoShape 45"/>
          <p:cNvSpPr>
            <a:spLocks noChangeArrowheads="1"/>
          </p:cNvSpPr>
          <p:nvPr/>
        </p:nvSpPr>
        <p:spPr bwMode="auto">
          <a:xfrm>
            <a:off x="2438400" y="3048000"/>
            <a:ext cx="457200" cy="457200"/>
          </a:xfrm>
          <a:prstGeom prst="star4">
            <a:avLst>
              <a:gd name="adj" fmla="val 12500"/>
            </a:avLst>
          </a:prstGeom>
          <a:solidFill>
            <a:srgbClr val="FF33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8110" name="Oval 46"/>
          <p:cNvSpPr>
            <a:spLocks noChangeArrowheads="1"/>
          </p:cNvSpPr>
          <p:nvPr/>
        </p:nvSpPr>
        <p:spPr bwMode="auto">
          <a:xfrm>
            <a:off x="2971800" y="3124200"/>
            <a:ext cx="304800" cy="304800"/>
          </a:xfrm>
          <a:prstGeom prst="ellipse">
            <a:avLst/>
          </a:prstGeom>
          <a:solidFill>
            <a:srgbClr val="80008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Example: 4-Queens Problem</a:t>
            </a:r>
          </a:p>
        </p:txBody>
      </p:sp>
      <p:grpSp>
        <p:nvGrpSpPr>
          <p:cNvPr id="89091" name="Group 3"/>
          <p:cNvGrpSpPr>
            <a:grpSpLocks/>
          </p:cNvGrpSpPr>
          <p:nvPr/>
        </p:nvGrpSpPr>
        <p:grpSpPr bwMode="auto">
          <a:xfrm>
            <a:off x="1219200" y="2667000"/>
            <a:ext cx="2133600" cy="2209800"/>
            <a:chOff x="624" y="1776"/>
            <a:chExt cx="1344" cy="1392"/>
          </a:xfrm>
        </p:grpSpPr>
        <p:grpSp>
          <p:nvGrpSpPr>
            <p:cNvPr id="89092" name="Group 4"/>
            <p:cNvGrpSpPr>
              <a:grpSpLocks/>
            </p:cNvGrpSpPr>
            <p:nvPr/>
          </p:nvGrpSpPr>
          <p:grpSpPr bwMode="auto">
            <a:xfrm>
              <a:off x="816" y="2016"/>
              <a:ext cx="1152" cy="1152"/>
              <a:chOff x="576" y="1728"/>
              <a:chExt cx="1152" cy="1152"/>
            </a:xfrm>
          </p:grpSpPr>
          <p:sp>
            <p:nvSpPr>
              <p:cNvPr id="89093" name="Rectangle 5"/>
              <p:cNvSpPr>
                <a:spLocks noChangeArrowheads="1"/>
              </p:cNvSpPr>
              <p:nvPr/>
            </p:nvSpPr>
            <p:spPr bwMode="auto">
              <a:xfrm>
                <a:off x="576" y="1728"/>
                <a:ext cx="1152" cy="1152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9094" name="Rectangle 6"/>
              <p:cNvSpPr>
                <a:spLocks noChangeArrowheads="1"/>
              </p:cNvSpPr>
              <p:nvPr/>
            </p:nvSpPr>
            <p:spPr bwMode="auto">
              <a:xfrm>
                <a:off x="864" y="1728"/>
                <a:ext cx="288" cy="288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9095" name="Rectangle 7"/>
              <p:cNvSpPr>
                <a:spLocks noChangeArrowheads="1"/>
              </p:cNvSpPr>
              <p:nvPr/>
            </p:nvSpPr>
            <p:spPr bwMode="auto">
              <a:xfrm>
                <a:off x="1152" y="2592"/>
                <a:ext cx="288" cy="288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9096" name="Rectangle 8"/>
              <p:cNvSpPr>
                <a:spLocks noChangeArrowheads="1"/>
              </p:cNvSpPr>
              <p:nvPr/>
            </p:nvSpPr>
            <p:spPr bwMode="auto">
              <a:xfrm>
                <a:off x="864" y="2304"/>
                <a:ext cx="288" cy="288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9097" name="Rectangle 9"/>
              <p:cNvSpPr>
                <a:spLocks noChangeArrowheads="1"/>
              </p:cNvSpPr>
              <p:nvPr/>
            </p:nvSpPr>
            <p:spPr bwMode="auto">
              <a:xfrm>
                <a:off x="576" y="2016"/>
                <a:ext cx="288" cy="288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9098" name="Rectangle 10"/>
              <p:cNvSpPr>
                <a:spLocks noChangeArrowheads="1"/>
              </p:cNvSpPr>
              <p:nvPr/>
            </p:nvSpPr>
            <p:spPr bwMode="auto">
              <a:xfrm>
                <a:off x="1440" y="2304"/>
                <a:ext cx="288" cy="288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9099" name="Rectangle 11"/>
              <p:cNvSpPr>
                <a:spLocks noChangeArrowheads="1"/>
              </p:cNvSpPr>
              <p:nvPr/>
            </p:nvSpPr>
            <p:spPr bwMode="auto">
              <a:xfrm>
                <a:off x="1152" y="2016"/>
                <a:ext cx="288" cy="288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9100" name="Rectangle 12"/>
              <p:cNvSpPr>
                <a:spLocks noChangeArrowheads="1"/>
              </p:cNvSpPr>
              <p:nvPr/>
            </p:nvSpPr>
            <p:spPr bwMode="auto">
              <a:xfrm>
                <a:off x="576" y="2592"/>
                <a:ext cx="288" cy="288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9101" name="Rectangle 13"/>
              <p:cNvSpPr>
                <a:spLocks noChangeArrowheads="1"/>
              </p:cNvSpPr>
              <p:nvPr/>
            </p:nvSpPr>
            <p:spPr bwMode="auto">
              <a:xfrm>
                <a:off x="1440" y="1728"/>
                <a:ext cx="288" cy="288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89102" name="Text Box 14"/>
            <p:cNvSpPr txBox="1">
              <a:spLocks noChangeArrowheads="1"/>
            </p:cNvSpPr>
            <p:nvPr/>
          </p:nvSpPr>
          <p:spPr bwMode="auto">
            <a:xfrm>
              <a:off x="624" y="2016"/>
              <a:ext cx="203" cy="2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2000">
                  <a:latin typeface="Tahoma" pitchFamily="34" charset="0"/>
                </a:rPr>
                <a:t>1</a:t>
              </a:r>
            </a:p>
          </p:txBody>
        </p:sp>
        <p:sp>
          <p:nvSpPr>
            <p:cNvPr id="89103" name="Text Box 15"/>
            <p:cNvSpPr txBox="1">
              <a:spLocks noChangeArrowheads="1"/>
            </p:cNvSpPr>
            <p:nvPr/>
          </p:nvSpPr>
          <p:spPr bwMode="auto">
            <a:xfrm>
              <a:off x="624" y="2592"/>
              <a:ext cx="203" cy="2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2000">
                  <a:latin typeface="Tahoma" pitchFamily="34" charset="0"/>
                </a:rPr>
                <a:t>3</a:t>
              </a:r>
            </a:p>
          </p:txBody>
        </p:sp>
        <p:sp>
          <p:nvSpPr>
            <p:cNvPr id="89104" name="Text Box 16"/>
            <p:cNvSpPr txBox="1">
              <a:spLocks noChangeArrowheads="1"/>
            </p:cNvSpPr>
            <p:nvPr/>
          </p:nvSpPr>
          <p:spPr bwMode="auto">
            <a:xfrm>
              <a:off x="624" y="2304"/>
              <a:ext cx="203" cy="2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2000">
                  <a:latin typeface="Tahoma" pitchFamily="34" charset="0"/>
                </a:rPr>
                <a:t>2</a:t>
              </a:r>
            </a:p>
          </p:txBody>
        </p:sp>
        <p:sp>
          <p:nvSpPr>
            <p:cNvPr id="89105" name="Text Box 17"/>
            <p:cNvSpPr txBox="1">
              <a:spLocks noChangeArrowheads="1"/>
            </p:cNvSpPr>
            <p:nvPr/>
          </p:nvSpPr>
          <p:spPr bwMode="auto">
            <a:xfrm>
              <a:off x="624" y="2880"/>
              <a:ext cx="203" cy="2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2000">
                  <a:latin typeface="Tahoma" pitchFamily="34" charset="0"/>
                </a:rPr>
                <a:t>4</a:t>
              </a:r>
            </a:p>
          </p:txBody>
        </p:sp>
        <p:sp>
          <p:nvSpPr>
            <p:cNvPr id="89106" name="Text Box 18"/>
            <p:cNvSpPr txBox="1">
              <a:spLocks noChangeArrowheads="1"/>
            </p:cNvSpPr>
            <p:nvPr/>
          </p:nvSpPr>
          <p:spPr bwMode="auto">
            <a:xfrm>
              <a:off x="1440" y="1776"/>
              <a:ext cx="203" cy="2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2000">
                  <a:latin typeface="Tahoma" pitchFamily="34" charset="0"/>
                </a:rPr>
                <a:t>3</a:t>
              </a:r>
            </a:p>
          </p:txBody>
        </p:sp>
        <p:sp>
          <p:nvSpPr>
            <p:cNvPr id="89107" name="Text Box 19"/>
            <p:cNvSpPr txBox="1">
              <a:spLocks noChangeArrowheads="1"/>
            </p:cNvSpPr>
            <p:nvPr/>
          </p:nvSpPr>
          <p:spPr bwMode="auto">
            <a:xfrm>
              <a:off x="1152" y="1776"/>
              <a:ext cx="203" cy="2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2000">
                  <a:latin typeface="Tahoma" pitchFamily="34" charset="0"/>
                </a:rPr>
                <a:t>2</a:t>
              </a:r>
            </a:p>
          </p:txBody>
        </p:sp>
        <p:sp>
          <p:nvSpPr>
            <p:cNvPr id="89108" name="Text Box 20"/>
            <p:cNvSpPr txBox="1">
              <a:spLocks noChangeArrowheads="1"/>
            </p:cNvSpPr>
            <p:nvPr/>
          </p:nvSpPr>
          <p:spPr bwMode="auto">
            <a:xfrm>
              <a:off x="1728" y="1776"/>
              <a:ext cx="203" cy="2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2000">
                  <a:latin typeface="Tahoma" pitchFamily="34" charset="0"/>
                </a:rPr>
                <a:t>4</a:t>
              </a:r>
            </a:p>
          </p:txBody>
        </p:sp>
        <p:sp>
          <p:nvSpPr>
            <p:cNvPr id="89109" name="Text Box 21"/>
            <p:cNvSpPr txBox="1">
              <a:spLocks noChangeArrowheads="1"/>
            </p:cNvSpPr>
            <p:nvPr/>
          </p:nvSpPr>
          <p:spPr bwMode="auto">
            <a:xfrm>
              <a:off x="864" y="1776"/>
              <a:ext cx="203" cy="2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2000">
                  <a:latin typeface="Tahoma" pitchFamily="34" charset="0"/>
                </a:rPr>
                <a:t>1</a:t>
              </a:r>
            </a:p>
          </p:txBody>
        </p:sp>
      </p:grpSp>
      <p:grpSp>
        <p:nvGrpSpPr>
          <p:cNvPr id="89110" name="Group 22"/>
          <p:cNvGrpSpPr>
            <a:grpSpLocks/>
          </p:cNvGrpSpPr>
          <p:nvPr/>
        </p:nvGrpSpPr>
        <p:grpSpPr bwMode="auto">
          <a:xfrm>
            <a:off x="4229100" y="2133600"/>
            <a:ext cx="3786188" cy="3276600"/>
            <a:chOff x="2421" y="1344"/>
            <a:chExt cx="2385" cy="2064"/>
          </a:xfrm>
        </p:grpSpPr>
        <p:grpSp>
          <p:nvGrpSpPr>
            <p:cNvPr id="89111" name="Group 23"/>
            <p:cNvGrpSpPr>
              <a:grpSpLocks/>
            </p:cNvGrpSpPr>
            <p:nvPr/>
          </p:nvGrpSpPr>
          <p:grpSpPr bwMode="auto">
            <a:xfrm>
              <a:off x="2421" y="1344"/>
              <a:ext cx="2385" cy="2064"/>
              <a:chOff x="2421" y="1344"/>
              <a:chExt cx="2385" cy="2064"/>
            </a:xfrm>
          </p:grpSpPr>
          <p:sp>
            <p:nvSpPr>
              <p:cNvPr id="89112" name="Text Box 24"/>
              <p:cNvSpPr txBox="1">
                <a:spLocks noChangeArrowheads="1"/>
              </p:cNvSpPr>
              <p:nvPr/>
            </p:nvSpPr>
            <p:spPr bwMode="auto">
              <a:xfrm>
                <a:off x="2437" y="1344"/>
                <a:ext cx="915" cy="528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sz="2400">
                    <a:latin typeface="Tahoma" pitchFamily="34" charset="0"/>
                  </a:rPr>
                  <a:t>X1</a:t>
                </a:r>
              </a:p>
              <a:p>
                <a:pPr algn="ctr"/>
                <a:r>
                  <a:rPr lang="en-US" sz="2400">
                    <a:latin typeface="Tahoma" pitchFamily="34" charset="0"/>
                  </a:rPr>
                  <a:t>{</a:t>
                </a:r>
                <a:r>
                  <a:rPr lang="en-US" sz="2400">
                    <a:solidFill>
                      <a:schemeClr val="bg1"/>
                    </a:solidFill>
                    <a:latin typeface="Tahoma" pitchFamily="34" charset="0"/>
                  </a:rPr>
                  <a:t>  </a:t>
                </a:r>
                <a:r>
                  <a:rPr lang="en-US" sz="2400">
                    <a:latin typeface="Tahoma" pitchFamily="34" charset="0"/>
                  </a:rPr>
                  <a:t>,</a:t>
                </a:r>
                <a:r>
                  <a:rPr lang="en-US" sz="2400">
                    <a:solidFill>
                      <a:srgbClr val="FF3300"/>
                    </a:solidFill>
                    <a:latin typeface="Tahoma" pitchFamily="34" charset="0"/>
                  </a:rPr>
                  <a:t>2</a:t>
                </a:r>
                <a:r>
                  <a:rPr lang="en-US" sz="2400">
                    <a:latin typeface="Tahoma" pitchFamily="34" charset="0"/>
                  </a:rPr>
                  <a:t>,3,4}</a:t>
                </a:r>
              </a:p>
            </p:txBody>
          </p:sp>
          <p:sp>
            <p:nvSpPr>
              <p:cNvPr id="89113" name="Text Box 25"/>
              <p:cNvSpPr txBox="1">
                <a:spLocks noChangeArrowheads="1"/>
              </p:cNvSpPr>
              <p:nvPr/>
            </p:nvSpPr>
            <p:spPr bwMode="auto">
              <a:xfrm>
                <a:off x="2421" y="2880"/>
                <a:ext cx="945" cy="528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sz="2400">
                    <a:latin typeface="Tahoma" pitchFamily="34" charset="0"/>
                  </a:rPr>
                  <a:t>X3</a:t>
                </a:r>
              </a:p>
              <a:p>
                <a:pPr algn="ctr"/>
                <a:r>
                  <a:rPr lang="en-US" sz="2400">
                    <a:latin typeface="Tahoma" pitchFamily="34" charset="0"/>
                  </a:rPr>
                  <a:t>{</a:t>
                </a:r>
                <a:r>
                  <a:rPr lang="en-US" sz="2400">
                    <a:solidFill>
                      <a:srgbClr val="FF0000"/>
                    </a:solidFill>
                    <a:latin typeface="Tahoma" pitchFamily="34" charset="0"/>
                  </a:rPr>
                  <a:t>1</a:t>
                </a:r>
                <a:r>
                  <a:rPr lang="en-US" sz="2400">
                    <a:latin typeface="Tahoma" pitchFamily="34" charset="0"/>
                  </a:rPr>
                  <a:t>,  ,  ,  }</a:t>
                </a:r>
              </a:p>
            </p:txBody>
          </p:sp>
          <p:sp>
            <p:nvSpPr>
              <p:cNvPr id="89114" name="Text Box 26"/>
              <p:cNvSpPr txBox="1">
                <a:spLocks noChangeArrowheads="1"/>
              </p:cNvSpPr>
              <p:nvPr/>
            </p:nvSpPr>
            <p:spPr bwMode="auto">
              <a:xfrm>
                <a:off x="3861" y="2880"/>
                <a:ext cx="945" cy="528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sz="2400">
                    <a:latin typeface="Tahoma" pitchFamily="34" charset="0"/>
                  </a:rPr>
                  <a:t>X4</a:t>
                </a:r>
              </a:p>
              <a:p>
                <a:pPr algn="ctr"/>
                <a:r>
                  <a:rPr lang="en-US" sz="2400">
                    <a:latin typeface="Tahoma" pitchFamily="34" charset="0"/>
                  </a:rPr>
                  <a:t>{  ,  ,</a:t>
                </a:r>
                <a:r>
                  <a:rPr lang="en-US" sz="2400">
                    <a:solidFill>
                      <a:srgbClr val="FF0000"/>
                    </a:solidFill>
                    <a:latin typeface="Tahoma" pitchFamily="34" charset="0"/>
                  </a:rPr>
                  <a:t>3</a:t>
                </a:r>
                <a:r>
                  <a:rPr lang="en-US" sz="2400">
                    <a:latin typeface="Tahoma" pitchFamily="34" charset="0"/>
                  </a:rPr>
                  <a:t>,  }</a:t>
                </a:r>
              </a:p>
            </p:txBody>
          </p:sp>
          <p:sp>
            <p:nvSpPr>
              <p:cNvPr id="89115" name="Text Box 27"/>
              <p:cNvSpPr txBox="1">
                <a:spLocks noChangeArrowheads="1"/>
              </p:cNvSpPr>
              <p:nvPr/>
            </p:nvSpPr>
            <p:spPr bwMode="auto">
              <a:xfrm>
                <a:off x="3861" y="1344"/>
                <a:ext cx="945" cy="528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sz="2400">
                    <a:latin typeface="Tahoma" pitchFamily="34" charset="0"/>
                  </a:rPr>
                  <a:t>X2</a:t>
                </a:r>
              </a:p>
              <a:p>
                <a:pPr algn="ctr"/>
                <a:r>
                  <a:rPr lang="en-US" sz="2400">
                    <a:latin typeface="Tahoma" pitchFamily="34" charset="0"/>
                  </a:rPr>
                  <a:t>{</a:t>
                </a:r>
                <a:r>
                  <a:rPr lang="en-US" sz="2400">
                    <a:solidFill>
                      <a:schemeClr val="bg1"/>
                    </a:solidFill>
                    <a:latin typeface="Tahoma" pitchFamily="34" charset="0"/>
                  </a:rPr>
                  <a:t>  </a:t>
                </a:r>
                <a:r>
                  <a:rPr lang="en-US" sz="2400">
                    <a:latin typeface="Tahoma" pitchFamily="34" charset="0"/>
                  </a:rPr>
                  <a:t>,</a:t>
                </a:r>
                <a:r>
                  <a:rPr lang="en-US" sz="2400">
                    <a:solidFill>
                      <a:schemeClr val="bg1"/>
                    </a:solidFill>
                    <a:latin typeface="Tahoma" pitchFamily="34" charset="0"/>
                  </a:rPr>
                  <a:t>  </a:t>
                </a:r>
                <a:r>
                  <a:rPr lang="en-US" sz="2400">
                    <a:latin typeface="Tahoma" pitchFamily="34" charset="0"/>
                  </a:rPr>
                  <a:t>,</a:t>
                </a:r>
                <a:r>
                  <a:rPr lang="en-US" sz="2400">
                    <a:solidFill>
                      <a:schemeClr val="bg1"/>
                    </a:solidFill>
                    <a:latin typeface="Tahoma" pitchFamily="34" charset="0"/>
                  </a:rPr>
                  <a:t>  </a:t>
                </a:r>
                <a:r>
                  <a:rPr lang="en-US" sz="2400">
                    <a:latin typeface="Tahoma" pitchFamily="34" charset="0"/>
                  </a:rPr>
                  <a:t>,</a:t>
                </a:r>
                <a:r>
                  <a:rPr lang="en-US" sz="2400">
                    <a:solidFill>
                      <a:srgbClr val="FF0000"/>
                    </a:solidFill>
                    <a:latin typeface="Tahoma" pitchFamily="34" charset="0"/>
                  </a:rPr>
                  <a:t>4</a:t>
                </a:r>
                <a:r>
                  <a:rPr lang="en-US" sz="2400">
                    <a:latin typeface="Tahoma" pitchFamily="34" charset="0"/>
                  </a:rPr>
                  <a:t>}</a:t>
                </a:r>
              </a:p>
            </p:txBody>
          </p:sp>
        </p:grpSp>
        <p:sp>
          <p:nvSpPr>
            <p:cNvPr id="89116" name="Line 28"/>
            <p:cNvSpPr>
              <a:spLocks noChangeShapeType="1"/>
            </p:cNvSpPr>
            <p:nvPr/>
          </p:nvSpPr>
          <p:spPr bwMode="auto">
            <a:xfrm>
              <a:off x="3360" y="1584"/>
              <a:ext cx="52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89117" name="Line 29"/>
            <p:cNvSpPr>
              <a:spLocks noChangeShapeType="1"/>
            </p:cNvSpPr>
            <p:nvPr/>
          </p:nvSpPr>
          <p:spPr bwMode="auto">
            <a:xfrm>
              <a:off x="2928" y="1872"/>
              <a:ext cx="0" cy="100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89118" name="Line 30"/>
            <p:cNvSpPr>
              <a:spLocks noChangeShapeType="1"/>
            </p:cNvSpPr>
            <p:nvPr/>
          </p:nvSpPr>
          <p:spPr bwMode="auto">
            <a:xfrm>
              <a:off x="3360" y="3120"/>
              <a:ext cx="52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89119" name="Line 31"/>
            <p:cNvSpPr>
              <a:spLocks noChangeShapeType="1"/>
            </p:cNvSpPr>
            <p:nvPr/>
          </p:nvSpPr>
          <p:spPr bwMode="auto">
            <a:xfrm>
              <a:off x="4320" y="1872"/>
              <a:ext cx="0" cy="100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89120" name="Line 32"/>
            <p:cNvSpPr>
              <a:spLocks noChangeShapeType="1"/>
            </p:cNvSpPr>
            <p:nvPr/>
          </p:nvSpPr>
          <p:spPr bwMode="auto">
            <a:xfrm>
              <a:off x="3312" y="1872"/>
              <a:ext cx="576" cy="100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89121" name="Line 33"/>
            <p:cNvSpPr>
              <a:spLocks noChangeShapeType="1"/>
            </p:cNvSpPr>
            <p:nvPr/>
          </p:nvSpPr>
          <p:spPr bwMode="auto">
            <a:xfrm flipH="1">
              <a:off x="3360" y="1872"/>
              <a:ext cx="528" cy="100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/>
            <a:lstStyle/>
            <a:p>
              <a:endParaRPr lang="en-US"/>
            </a:p>
          </p:txBody>
        </p:sp>
      </p:grpSp>
      <p:sp>
        <p:nvSpPr>
          <p:cNvPr id="89122" name="AutoShape 34"/>
          <p:cNvSpPr>
            <a:spLocks noChangeArrowheads="1"/>
          </p:cNvSpPr>
          <p:nvPr/>
        </p:nvSpPr>
        <p:spPr bwMode="auto">
          <a:xfrm>
            <a:off x="1524000" y="3505200"/>
            <a:ext cx="457200" cy="457200"/>
          </a:xfrm>
          <a:prstGeom prst="star4">
            <a:avLst>
              <a:gd name="adj" fmla="val 12500"/>
            </a:avLst>
          </a:prstGeom>
          <a:solidFill>
            <a:srgbClr val="FF33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89123" name="Group 35"/>
          <p:cNvGrpSpPr>
            <a:grpSpLocks/>
          </p:cNvGrpSpPr>
          <p:nvPr/>
        </p:nvGrpSpPr>
        <p:grpSpPr bwMode="auto">
          <a:xfrm>
            <a:off x="2057400" y="3124200"/>
            <a:ext cx="1219200" cy="1676400"/>
            <a:chOff x="1296" y="1968"/>
            <a:chExt cx="768" cy="1056"/>
          </a:xfrm>
        </p:grpSpPr>
        <p:sp>
          <p:nvSpPr>
            <p:cNvPr id="89124" name="Oval 36"/>
            <p:cNvSpPr>
              <a:spLocks noChangeArrowheads="1"/>
            </p:cNvSpPr>
            <p:nvPr/>
          </p:nvSpPr>
          <p:spPr bwMode="auto">
            <a:xfrm>
              <a:off x="1296" y="1968"/>
              <a:ext cx="192" cy="192"/>
            </a:xfrm>
            <a:prstGeom prst="ellipse">
              <a:avLst/>
            </a:prstGeom>
            <a:solidFill>
              <a:srgbClr val="80008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9125" name="Oval 37"/>
            <p:cNvSpPr>
              <a:spLocks noChangeArrowheads="1"/>
            </p:cNvSpPr>
            <p:nvPr/>
          </p:nvSpPr>
          <p:spPr bwMode="auto">
            <a:xfrm>
              <a:off x="1296" y="2544"/>
              <a:ext cx="192" cy="192"/>
            </a:xfrm>
            <a:prstGeom prst="ellipse">
              <a:avLst/>
            </a:prstGeom>
            <a:solidFill>
              <a:srgbClr val="80008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9126" name="Oval 38"/>
            <p:cNvSpPr>
              <a:spLocks noChangeArrowheads="1"/>
            </p:cNvSpPr>
            <p:nvPr/>
          </p:nvSpPr>
          <p:spPr bwMode="auto">
            <a:xfrm>
              <a:off x="1584" y="2832"/>
              <a:ext cx="192" cy="192"/>
            </a:xfrm>
            <a:prstGeom prst="ellipse">
              <a:avLst/>
            </a:prstGeom>
            <a:solidFill>
              <a:srgbClr val="80008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9127" name="Oval 39"/>
            <p:cNvSpPr>
              <a:spLocks noChangeArrowheads="1"/>
            </p:cNvSpPr>
            <p:nvPr/>
          </p:nvSpPr>
          <p:spPr bwMode="auto">
            <a:xfrm>
              <a:off x="1296" y="2256"/>
              <a:ext cx="192" cy="192"/>
            </a:xfrm>
            <a:prstGeom prst="ellipse">
              <a:avLst/>
            </a:prstGeom>
            <a:solidFill>
              <a:srgbClr val="80008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9128" name="Oval 40"/>
            <p:cNvSpPr>
              <a:spLocks noChangeArrowheads="1"/>
            </p:cNvSpPr>
            <p:nvPr/>
          </p:nvSpPr>
          <p:spPr bwMode="auto">
            <a:xfrm>
              <a:off x="1872" y="2256"/>
              <a:ext cx="192" cy="192"/>
            </a:xfrm>
            <a:prstGeom prst="ellipse">
              <a:avLst/>
            </a:prstGeom>
            <a:solidFill>
              <a:srgbClr val="80008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9129" name="Oval 41"/>
            <p:cNvSpPr>
              <a:spLocks noChangeArrowheads="1"/>
            </p:cNvSpPr>
            <p:nvPr/>
          </p:nvSpPr>
          <p:spPr bwMode="auto">
            <a:xfrm>
              <a:off x="1584" y="2256"/>
              <a:ext cx="192" cy="192"/>
            </a:xfrm>
            <a:prstGeom prst="ellipse">
              <a:avLst/>
            </a:prstGeom>
            <a:solidFill>
              <a:srgbClr val="80008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89130" name="AutoShape 42"/>
          <p:cNvSpPr>
            <a:spLocks noChangeArrowheads="1"/>
          </p:cNvSpPr>
          <p:nvPr/>
        </p:nvSpPr>
        <p:spPr bwMode="auto">
          <a:xfrm>
            <a:off x="1981200" y="4419600"/>
            <a:ext cx="457200" cy="457200"/>
          </a:xfrm>
          <a:prstGeom prst="star4">
            <a:avLst>
              <a:gd name="adj" fmla="val 12500"/>
            </a:avLst>
          </a:prstGeom>
          <a:solidFill>
            <a:srgbClr val="FF33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9131" name="Oval 43"/>
          <p:cNvSpPr>
            <a:spLocks noChangeArrowheads="1"/>
          </p:cNvSpPr>
          <p:nvPr/>
        </p:nvSpPr>
        <p:spPr bwMode="auto">
          <a:xfrm>
            <a:off x="2514600" y="4038600"/>
            <a:ext cx="304800" cy="304800"/>
          </a:xfrm>
          <a:prstGeom prst="ellipse">
            <a:avLst/>
          </a:prstGeom>
          <a:solidFill>
            <a:srgbClr val="80008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9132" name="Oval 44"/>
          <p:cNvSpPr>
            <a:spLocks noChangeArrowheads="1"/>
          </p:cNvSpPr>
          <p:nvPr/>
        </p:nvSpPr>
        <p:spPr bwMode="auto">
          <a:xfrm>
            <a:off x="2971800" y="4495800"/>
            <a:ext cx="304800" cy="304800"/>
          </a:xfrm>
          <a:prstGeom prst="ellipse">
            <a:avLst/>
          </a:prstGeom>
          <a:solidFill>
            <a:srgbClr val="80008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9133" name="AutoShape 45"/>
          <p:cNvSpPr>
            <a:spLocks noChangeArrowheads="1"/>
          </p:cNvSpPr>
          <p:nvPr/>
        </p:nvSpPr>
        <p:spPr bwMode="auto">
          <a:xfrm>
            <a:off x="2438400" y="3048000"/>
            <a:ext cx="457200" cy="457200"/>
          </a:xfrm>
          <a:prstGeom prst="star4">
            <a:avLst>
              <a:gd name="adj" fmla="val 12500"/>
            </a:avLst>
          </a:prstGeom>
          <a:solidFill>
            <a:srgbClr val="FF33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9134" name="Oval 46"/>
          <p:cNvSpPr>
            <a:spLocks noChangeArrowheads="1"/>
          </p:cNvSpPr>
          <p:nvPr/>
        </p:nvSpPr>
        <p:spPr bwMode="auto">
          <a:xfrm>
            <a:off x="2971800" y="3124200"/>
            <a:ext cx="304800" cy="304800"/>
          </a:xfrm>
          <a:prstGeom prst="ellipse">
            <a:avLst/>
          </a:prstGeom>
          <a:solidFill>
            <a:srgbClr val="80008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9135" name="AutoShape 47"/>
          <p:cNvSpPr>
            <a:spLocks noChangeArrowheads="1"/>
          </p:cNvSpPr>
          <p:nvPr/>
        </p:nvSpPr>
        <p:spPr bwMode="auto">
          <a:xfrm>
            <a:off x="2895600" y="3962400"/>
            <a:ext cx="457200" cy="457200"/>
          </a:xfrm>
          <a:prstGeom prst="star4">
            <a:avLst>
              <a:gd name="adj" fmla="val 12500"/>
            </a:avLst>
          </a:prstGeom>
          <a:solidFill>
            <a:srgbClr val="FF33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9136" name="Text Box 48"/>
          <p:cNvSpPr txBox="1">
            <a:spLocks noChangeArrowheads="1"/>
          </p:cNvSpPr>
          <p:nvPr/>
        </p:nvSpPr>
        <p:spPr bwMode="auto">
          <a:xfrm>
            <a:off x="1676400" y="5638800"/>
            <a:ext cx="2209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>
                <a:solidFill>
                  <a:srgbClr val="FF3300"/>
                </a:solidFill>
              </a:rPr>
              <a:t>Solution !!!!</a:t>
            </a:r>
            <a:endParaRPr lang="en-GB" b="1">
              <a:solidFill>
                <a:srgbClr val="FF33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2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Forward Checking</a:t>
            </a:r>
          </a:p>
        </p:txBody>
      </p:sp>
      <p:sp>
        <p:nvSpPr>
          <p:cNvPr id="179203" name="Oval 3"/>
          <p:cNvSpPr>
            <a:spLocks noChangeArrowheads="1"/>
          </p:cNvSpPr>
          <p:nvPr/>
        </p:nvSpPr>
        <p:spPr bwMode="auto">
          <a:xfrm>
            <a:off x="1524000" y="3200400"/>
            <a:ext cx="457200" cy="4572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79204" name="Oval 4"/>
          <p:cNvSpPr>
            <a:spLocks noChangeArrowheads="1"/>
          </p:cNvSpPr>
          <p:nvPr/>
        </p:nvSpPr>
        <p:spPr bwMode="auto">
          <a:xfrm>
            <a:off x="3657600" y="4191000"/>
            <a:ext cx="457200" cy="457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79205" name="Oval 5"/>
          <p:cNvSpPr>
            <a:spLocks noChangeArrowheads="1"/>
          </p:cNvSpPr>
          <p:nvPr/>
        </p:nvSpPr>
        <p:spPr bwMode="auto">
          <a:xfrm>
            <a:off x="3657600" y="2133600"/>
            <a:ext cx="457200" cy="457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79206" name="Oval 6"/>
          <p:cNvSpPr>
            <a:spLocks noChangeArrowheads="1"/>
          </p:cNvSpPr>
          <p:nvPr/>
        </p:nvSpPr>
        <p:spPr bwMode="auto">
          <a:xfrm>
            <a:off x="6096000" y="4267200"/>
            <a:ext cx="457200" cy="457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79207" name="Oval 7"/>
          <p:cNvSpPr>
            <a:spLocks noChangeArrowheads="1"/>
          </p:cNvSpPr>
          <p:nvPr/>
        </p:nvSpPr>
        <p:spPr bwMode="auto">
          <a:xfrm>
            <a:off x="6172200" y="2133600"/>
            <a:ext cx="457200" cy="457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79208" name="Line 8"/>
          <p:cNvSpPr>
            <a:spLocks noChangeShapeType="1"/>
          </p:cNvSpPr>
          <p:nvPr/>
        </p:nvSpPr>
        <p:spPr bwMode="auto">
          <a:xfrm flipV="1">
            <a:off x="1905000" y="2438400"/>
            <a:ext cx="1752600" cy="838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79209" name="Line 9"/>
          <p:cNvSpPr>
            <a:spLocks noChangeShapeType="1"/>
          </p:cNvSpPr>
          <p:nvPr/>
        </p:nvSpPr>
        <p:spPr bwMode="auto">
          <a:xfrm>
            <a:off x="1905000" y="3581400"/>
            <a:ext cx="1752600" cy="762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79210" name="Line 10"/>
          <p:cNvSpPr>
            <a:spLocks noChangeShapeType="1"/>
          </p:cNvSpPr>
          <p:nvPr/>
        </p:nvSpPr>
        <p:spPr bwMode="auto">
          <a:xfrm>
            <a:off x="3886200" y="2590800"/>
            <a:ext cx="0" cy="1600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79211" name="Line 11"/>
          <p:cNvSpPr>
            <a:spLocks noChangeShapeType="1"/>
          </p:cNvSpPr>
          <p:nvPr/>
        </p:nvSpPr>
        <p:spPr bwMode="auto">
          <a:xfrm>
            <a:off x="4114800" y="2362200"/>
            <a:ext cx="2057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79212" name="Line 12"/>
          <p:cNvSpPr>
            <a:spLocks noChangeShapeType="1"/>
          </p:cNvSpPr>
          <p:nvPr/>
        </p:nvSpPr>
        <p:spPr bwMode="auto">
          <a:xfrm>
            <a:off x="6400800" y="2590800"/>
            <a:ext cx="0" cy="1676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79213" name="Line 13"/>
          <p:cNvSpPr>
            <a:spLocks noChangeShapeType="1"/>
          </p:cNvSpPr>
          <p:nvPr/>
        </p:nvSpPr>
        <p:spPr bwMode="auto">
          <a:xfrm>
            <a:off x="4114800" y="4419600"/>
            <a:ext cx="1981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79214" name="Line 14"/>
          <p:cNvSpPr>
            <a:spLocks noChangeShapeType="1"/>
          </p:cNvSpPr>
          <p:nvPr/>
        </p:nvSpPr>
        <p:spPr bwMode="auto">
          <a:xfrm>
            <a:off x="4038600" y="2514600"/>
            <a:ext cx="2133600" cy="1828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79215" name="Text Box 15"/>
          <p:cNvSpPr txBox="1">
            <a:spLocks noChangeArrowheads="1"/>
          </p:cNvSpPr>
          <p:nvPr/>
        </p:nvSpPr>
        <p:spPr bwMode="auto">
          <a:xfrm>
            <a:off x="1447800" y="3810000"/>
            <a:ext cx="52546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latin typeface="Tahoma" pitchFamily="34" charset="0"/>
              </a:rPr>
              <a:t>[</a:t>
            </a:r>
            <a:r>
              <a:rPr lang="en-US" b="1">
                <a:solidFill>
                  <a:srgbClr val="FF0000"/>
                </a:solidFill>
                <a:latin typeface="Tahoma" pitchFamily="34" charset="0"/>
              </a:rPr>
              <a:t>R</a:t>
            </a:r>
            <a:r>
              <a:rPr lang="en-US">
                <a:latin typeface="Tahoma" pitchFamily="34" charset="0"/>
              </a:rPr>
              <a:t>]</a:t>
            </a:r>
          </a:p>
        </p:txBody>
      </p:sp>
      <p:sp>
        <p:nvSpPr>
          <p:cNvPr id="179216" name="Text Box 16"/>
          <p:cNvSpPr txBox="1">
            <a:spLocks noChangeArrowheads="1"/>
          </p:cNvSpPr>
          <p:nvPr/>
        </p:nvSpPr>
        <p:spPr bwMode="auto">
          <a:xfrm>
            <a:off x="5943600" y="1676400"/>
            <a:ext cx="9271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latin typeface="Tahoma" pitchFamily="34" charset="0"/>
              </a:rPr>
              <a:t>[</a:t>
            </a:r>
            <a:r>
              <a:rPr lang="en-US">
                <a:solidFill>
                  <a:srgbClr val="FF0000"/>
                </a:solidFill>
                <a:latin typeface="Tahoma" pitchFamily="34" charset="0"/>
              </a:rPr>
              <a:t>R</a:t>
            </a:r>
            <a:r>
              <a:rPr lang="en-US">
                <a:latin typeface="Tahoma" pitchFamily="34" charset="0"/>
              </a:rPr>
              <a:t>,</a:t>
            </a:r>
            <a:r>
              <a:rPr lang="en-US">
                <a:solidFill>
                  <a:srgbClr val="0000FF"/>
                </a:solidFill>
                <a:latin typeface="Tahoma" pitchFamily="34" charset="0"/>
              </a:rPr>
              <a:t>B</a:t>
            </a:r>
            <a:r>
              <a:rPr lang="en-US">
                <a:latin typeface="Tahoma" pitchFamily="34" charset="0"/>
              </a:rPr>
              <a:t>,</a:t>
            </a:r>
            <a:r>
              <a:rPr lang="en-US">
                <a:solidFill>
                  <a:srgbClr val="008000"/>
                </a:solidFill>
                <a:latin typeface="Tahoma" pitchFamily="34" charset="0"/>
              </a:rPr>
              <a:t>G</a:t>
            </a:r>
            <a:r>
              <a:rPr lang="en-US">
                <a:latin typeface="Tahoma" pitchFamily="34" charset="0"/>
              </a:rPr>
              <a:t>]</a:t>
            </a:r>
          </a:p>
        </p:txBody>
      </p:sp>
      <p:sp>
        <p:nvSpPr>
          <p:cNvPr id="179217" name="Text Box 17"/>
          <p:cNvSpPr txBox="1">
            <a:spLocks noChangeArrowheads="1"/>
          </p:cNvSpPr>
          <p:nvPr/>
        </p:nvSpPr>
        <p:spPr bwMode="auto">
          <a:xfrm>
            <a:off x="3429000" y="1676400"/>
            <a:ext cx="9271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latin typeface="Tahoma" pitchFamily="34" charset="0"/>
              </a:rPr>
              <a:t>[</a:t>
            </a:r>
            <a:r>
              <a:rPr lang="en-US">
                <a:solidFill>
                  <a:srgbClr val="FF0000"/>
                </a:solidFill>
                <a:latin typeface="Tahoma" pitchFamily="34" charset="0"/>
              </a:rPr>
              <a:t>R</a:t>
            </a:r>
            <a:r>
              <a:rPr lang="en-US">
                <a:latin typeface="Tahoma" pitchFamily="34" charset="0"/>
              </a:rPr>
              <a:t>,</a:t>
            </a:r>
            <a:r>
              <a:rPr lang="en-US">
                <a:solidFill>
                  <a:srgbClr val="0000FF"/>
                </a:solidFill>
                <a:latin typeface="Tahoma" pitchFamily="34" charset="0"/>
              </a:rPr>
              <a:t>B</a:t>
            </a:r>
            <a:r>
              <a:rPr lang="en-US">
                <a:latin typeface="Tahoma" pitchFamily="34" charset="0"/>
              </a:rPr>
              <a:t>,</a:t>
            </a:r>
            <a:r>
              <a:rPr lang="en-US">
                <a:solidFill>
                  <a:srgbClr val="008000"/>
                </a:solidFill>
                <a:latin typeface="Tahoma" pitchFamily="34" charset="0"/>
              </a:rPr>
              <a:t>G</a:t>
            </a:r>
            <a:r>
              <a:rPr lang="en-US">
                <a:latin typeface="Tahoma" pitchFamily="34" charset="0"/>
              </a:rPr>
              <a:t>]</a:t>
            </a:r>
          </a:p>
        </p:txBody>
      </p:sp>
      <p:sp>
        <p:nvSpPr>
          <p:cNvPr id="179218" name="Text Box 18"/>
          <p:cNvSpPr txBox="1">
            <a:spLocks noChangeArrowheads="1"/>
          </p:cNvSpPr>
          <p:nvPr/>
        </p:nvSpPr>
        <p:spPr bwMode="auto">
          <a:xfrm>
            <a:off x="3429000" y="4648200"/>
            <a:ext cx="9271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latin typeface="Tahoma" pitchFamily="34" charset="0"/>
              </a:rPr>
              <a:t>[</a:t>
            </a:r>
            <a:r>
              <a:rPr lang="en-US">
                <a:solidFill>
                  <a:srgbClr val="FF0000"/>
                </a:solidFill>
                <a:latin typeface="Tahoma" pitchFamily="34" charset="0"/>
              </a:rPr>
              <a:t>R</a:t>
            </a:r>
            <a:r>
              <a:rPr lang="en-US">
                <a:latin typeface="Tahoma" pitchFamily="34" charset="0"/>
              </a:rPr>
              <a:t>,</a:t>
            </a:r>
            <a:r>
              <a:rPr lang="en-US">
                <a:solidFill>
                  <a:srgbClr val="0000FF"/>
                </a:solidFill>
                <a:latin typeface="Tahoma" pitchFamily="34" charset="0"/>
              </a:rPr>
              <a:t>B</a:t>
            </a:r>
            <a:r>
              <a:rPr lang="en-US">
                <a:latin typeface="Tahoma" pitchFamily="34" charset="0"/>
              </a:rPr>
              <a:t>,</a:t>
            </a:r>
            <a:r>
              <a:rPr lang="en-US">
                <a:solidFill>
                  <a:srgbClr val="008000"/>
                </a:solidFill>
                <a:latin typeface="Tahoma" pitchFamily="34" charset="0"/>
              </a:rPr>
              <a:t>G</a:t>
            </a:r>
            <a:r>
              <a:rPr lang="en-US">
                <a:latin typeface="Tahoma" pitchFamily="34" charset="0"/>
              </a:rPr>
              <a:t>]</a:t>
            </a:r>
          </a:p>
        </p:txBody>
      </p:sp>
      <p:sp>
        <p:nvSpPr>
          <p:cNvPr id="179219" name="Text Box 19"/>
          <p:cNvSpPr txBox="1">
            <a:spLocks noChangeArrowheads="1"/>
          </p:cNvSpPr>
          <p:nvPr/>
        </p:nvSpPr>
        <p:spPr bwMode="auto">
          <a:xfrm>
            <a:off x="5867400" y="4724400"/>
            <a:ext cx="9271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latin typeface="Tahoma" pitchFamily="34" charset="0"/>
              </a:rPr>
              <a:t>[</a:t>
            </a:r>
            <a:r>
              <a:rPr lang="en-US">
                <a:solidFill>
                  <a:srgbClr val="FF0000"/>
                </a:solidFill>
                <a:latin typeface="Tahoma" pitchFamily="34" charset="0"/>
              </a:rPr>
              <a:t>R</a:t>
            </a:r>
            <a:r>
              <a:rPr lang="en-US">
                <a:latin typeface="Tahoma" pitchFamily="34" charset="0"/>
              </a:rPr>
              <a:t>,</a:t>
            </a:r>
            <a:r>
              <a:rPr lang="en-US">
                <a:solidFill>
                  <a:srgbClr val="0000FF"/>
                </a:solidFill>
                <a:latin typeface="Tahoma" pitchFamily="34" charset="0"/>
              </a:rPr>
              <a:t>B</a:t>
            </a:r>
            <a:r>
              <a:rPr lang="en-US">
                <a:latin typeface="Tahoma" pitchFamily="34" charset="0"/>
              </a:rPr>
              <a:t>,</a:t>
            </a:r>
            <a:r>
              <a:rPr lang="en-US">
                <a:solidFill>
                  <a:srgbClr val="008000"/>
                </a:solidFill>
                <a:latin typeface="Tahoma" pitchFamily="34" charset="0"/>
              </a:rPr>
              <a:t>G</a:t>
            </a:r>
            <a:r>
              <a:rPr lang="en-US">
                <a:latin typeface="Tahoma" pitchFamily="34" charset="0"/>
              </a:rPr>
              <a:t>]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2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Forward Checking</a:t>
            </a:r>
          </a:p>
        </p:txBody>
      </p:sp>
      <p:sp>
        <p:nvSpPr>
          <p:cNvPr id="180227" name="Oval 3"/>
          <p:cNvSpPr>
            <a:spLocks noChangeArrowheads="1"/>
          </p:cNvSpPr>
          <p:nvPr/>
        </p:nvSpPr>
        <p:spPr bwMode="auto">
          <a:xfrm>
            <a:off x="1524000" y="3200400"/>
            <a:ext cx="457200" cy="4572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80228" name="Oval 4"/>
          <p:cNvSpPr>
            <a:spLocks noChangeArrowheads="1"/>
          </p:cNvSpPr>
          <p:nvPr/>
        </p:nvSpPr>
        <p:spPr bwMode="auto">
          <a:xfrm>
            <a:off x="3657600" y="4191000"/>
            <a:ext cx="457200" cy="457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80229" name="Oval 5"/>
          <p:cNvSpPr>
            <a:spLocks noChangeArrowheads="1"/>
          </p:cNvSpPr>
          <p:nvPr/>
        </p:nvSpPr>
        <p:spPr bwMode="auto">
          <a:xfrm>
            <a:off x="3657600" y="2133600"/>
            <a:ext cx="457200" cy="457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80230" name="Oval 6"/>
          <p:cNvSpPr>
            <a:spLocks noChangeArrowheads="1"/>
          </p:cNvSpPr>
          <p:nvPr/>
        </p:nvSpPr>
        <p:spPr bwMode="auto">
          <a:xfrm>
            <a:off x="6096000" y="4267200"/>
            <a:ext cx="457200" cy="457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80231" name="Oval 7"/>
          <p:cNvSpPr>
            <a:spLocks noChangeArrowheads="1"/>
          </p:cNvSpPr>
          <p:nvPr/>
        </p:nvSpPr>
        <p:spPr bwMode="auto">
          <a:xfrm>
            <a:off x="6172200" y="2133600"/>
            <a:ext cx="457200" cy="457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80232" name="Line 8"/>
          <p:cNvSpPr>
            <a:spLocks noChangeShapeType="1"/>
          </p:cNvSpPr>
          <p:nvPr/>
        </p:nvSpPr>
        <p:spPr bwMode="auto">
          <a:xfrm flipV="1">
            <a:off x="1905000" y="2438400"/>
            <a:ext cx="1752600" cy="838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80233" name="Line 9"/>
          <p:cNvSpPr>
            <a:spLocks noChangeShapeType="1"/>
          </p:cNvSpPr>
          <p:nvPr/>
        </p:nvSpPr>
        <p:spPr bwMode="auto">
          <a:xfrm>
            <a:off x="1905000" y="3581400"/>
            <a:ext cx="1752600" cy="762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80234" name="Line 10"/>
          <p:cNvSpPr>
            <a:spLocks noChangeShapeType="1"/>
          </p:cNvSpPr>
          <p:nvPr/>
        </p:nvSpPr>
        <p:spPr bwMode="auto">
          <a:xfrm>
            <a:off x="3886200" y="2590800"/>
            <a:ext cx="0" cy="1600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80235" name="Line 11"/>
          <p:cNvSpPr>
            <a:spLocks noChangeShapeType="1"/>
          </p:cNvSpPr>
          <p:nvPr/>
        </p:nvSpPr>
        <p:spPr bwMode="auto">
          <a:xfrm>
            <a:off x="4114800" y="2362200"/>
            <a:ext cx="2057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80236" name="Line 12"/>
          <p:cNvSpPr>
            <a:spLocks noChangeShapeType="1"/>
          </p:cNvSpPr>
          <p:nvPr/>
        </p:nvSpPr>
        <p:spPr bwMode="auto">
          <a:xfrm>
            <a:off x="6400800" y="2590800"/>
            <a:ext cx="0" cy="1676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80237" name="Line 13"/>
          <p:cNvSpPr>
            <a:spLocks noChangeShapeType="1"/>
          </p:cNvSpPr>
          <p:nvPr/>
        </p:nvSpPr>
        <p:spPr bwMode="auto">
          <a:xfrm>
            <a:off x="4114800" y="4419600"/>
            <a:ext cx="1981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80238" name="Line 14"/>
          <p:cNvSpPr>
            <a:spLocks noChangeShapeType="1"/>
          </p:cNvSpPr>
          <p:nvPr/>
        </p:nvSpPr>
        <p:spPr bwMode="auto">
          <a:xfrm>
            <a:off x="4038600" y="2514600"/>
            <a:ext cx="2133600" cy="1828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80239" name="Text Box 15"/>
          <p:cNvSpPr txBox="1">
            <a:spLocks noChangeArrowheads="1"/>
          </p:cNvSpPr>
          <p:nvPr/>
        </p:nvSpPr>
        <p:spPr bwMode="auto">
          <a:xfrm>
            <a:off x="1447800" y="3810000"/>
            <a:ext cx="52546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latin typeface="Tahoma" pitchFamily="34" charset="0"/>
              </a:rPr>
              <a:t>[</a:t>
            </a:r>
            <a:r>
              <a:rPr lang="en-US" b="1">
                <a:solidFill>
                  <a:srgbClr val="FF0000"/>
                </a:solidFill>
                <a:latin typeface="Tahoma" pitchFamily="34" charset="0"/>
              </a:rPr>
              <a:t>R</a:t>
            </a:r>
            <a:r>
              <a:rPr lang="en-US">
                <a:latin typeface="Tahoma" pitchFamily="34" charset="0"/>
              </a:rPr>
              <a:t>]</a:t>
            </a:r>
          </a:p>
        </p:txBody>
      </p:sp>
      <p:sp>
        <p:nvSpPr>
          <p:cNvPr id="180240" name="Text Box 16"/>
          <p:cNvSpPr txBox="1">
            <a:spLocks noChangeArrowheads="1"/>
          </p:cNvSpPr>
          <p:nvPr/>
        </p:nvSpPr>
        <p:spPr bwMode="auto">
          <a:xfrm>
            <a:off x="5943600" y="1676400"/>
            <a:ext cx="9271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latin typeface="Tahoma" pitchFamily="34" charset="0"/>
              </a:rPr>
              <a:t>[</a:t>
            </a:r>
            <a:r>
              <a:rPr lang="en-US">
                <a:solidFill>
                  <a:srgbClr val="FF0000"/>
                </a:solidFill>
                <a:latin typeface="Tahoma" pitchFamily="34" charset="0"/>
              </a:rPr>
              <a:t>R</a:t>
            </a:r>
            <a:r>
              <a:rPr lang="en-US">
                <a:latin typeface="Tahoma" pitchFamily="34" charset="0"/>
              </a:rPr>
              <a:t>,</a:t>
            </a:r>
            <a:r>
              <a:rPr lang="en-US">
                <a:solidFill>
                  <a:srgbClr val="0000FF"/>
                </a:solidFill>
                <a:latin typeface="Tahoma" pitchFamily="34" charset="0"/>
              </a:rPr>
              <a:t>B</a:t>
            </a:r>
            <a:r>
              <a:rPr lang="en-US">
                <a:latin typeface="Tahoma" pitchFamily="34" charset="0"/>
              </a:rPr>
              <a:t>,</a:t>
            </a:r>
            <a:r>
              <a:rPr lang="en-US">
                <a:solidFill>
                  <a:srgbClr val="008000"/>
                </a:solidFill>
                <a:latin typeface="Tahoma" pitchFamily="34" charset="0"/>
              </a:rPr>
              <a:t>G</a:t>
            </a:r>
            <a:r>
              <a:rPr lang="en-US">
                <a:latin typeface="Tahoma" pitchFamily="34" charset="0"/>
              </a:rPr>
              <a:t>]</a:t>
            </a:r>
          </a:p>
        </p:txBody>
      </p:sp>
      <p:sp>
        <p:nvSpPr>
          <p:cNvPr id="180241" name="Text Box 17"/>
          <p:cNvSpPr txBox="1">
            <a:spLocks noChangeArrowheads="1"/>
          </p:cNvSpPr>
          <p:nvPr/>
        </p:nvSpPr>
        <p:spPr bwMode="auto">
          <a:xfrm>
            <a:off x="3429000" y="1676400"/>
            <a:ext cx="92868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latin typeface="Tahoma" pitchFamily="34" charset="0"/>
              </a:rPr>
              <a:t>[ </a:t>
            </a:r>
            <a:r>
              <a:rPr lang="en-US">
                <a:solidFill>
                  <a:srgbClr val="FF0000"/>
                </a:solidFill>
                <a:latin typeface="Tahoma" pitchFamily="34" charset="0"/>
              </a:rPr>
              <a:t> </a:t>
            </a:r>
            <a:r>
              <a:rPr lang="en-US">
                <a:latin typeface="Tahoma" pitchFamily="34" charset="0"/>
              </a:rPr>
              <a:t>,</a:t>
            </a:r>
            <a:r>
              <a:rPr lang="en-US">
                <a:solidFill>
                  <a:srgbClr val="0000FF"/>
                </a:solidFill>
                <a:latin typeface="Tahoma" pitchFamily="34" charset="0"/>
              </a:rPr>
              <a:t>B</a:t>
            </a:r>
            <a:r>
              <a:rPr lang="en-US">
                <a:latin typeface="Tahoma" pitchFamily="34" charset="0"/>
              </a:rPr>
              <a:t>,</a:t>
            </a:r>
            <a:r>
              <a:rPr lang="en-US">
                <a:solidFill>
                  <a:srgbClr val="008000"/>
                </a:solidFill>
                <a:latin typeface="Tahoma" pitchFamily="34" charset="0"/>
              </a:rPr>
              <a:t>G</a:t>
            </a:r>
            <a:r>
              <a:rPr lang="en-US">
                <a:latin typeface="Tahoma" pitchFamily="34" charset="0"/>
              </a:rPr>
              <a:t>]</a:t>
            </a:r>
          </a:p>
        </p:txBody>
      </p:sp>
      <p:sp>
        <p:nvSpPr>
          <p:cNvPr id="180242" name="Text Box 18"/>
          <p:cNvSpPr txBox="1">
            <a:spLocks noChangeArrowheads="1"/>
          </p:cNvSpPr>
          <p:nvPr/>
        </p:nvSpPr>
        <p:spPr bwMode="auto">
          <a:xfrm>
            <a:off x="3429000" y="4648200"/>
            <a:ext cx="92868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latin typeface="Tahoma" pitchFamily="34" charset="0"/>
              </a:rPr>
              <a:t>[</a:t>
            </a:r>
            <a:r>
              <a:rPr lang="en-US">
                <a:solidFill>
                  <a:srgbClr val="FF0000"/>
                </a:solidFill>
                <a:latin typeface="Tahoma" pitchFamily="34" charset="0"/>
              </a:rPr>
              <a:t>  </a:t>
            </a:r>
            <a:r>
              <a:rPr lang="en-US">
                <a:latin typeface="Tahoma" pitchFamily="34" charset="0"/>
              </a:rPr>
              <a:t>,</a:t>
            </a:r>
            <a:r>
              <a:rPr lang="en-US">
                <a:solidFill>
                  <a:srgbClr val="0000FF"/>
                </a:solidFill>
                <a:latin typeface="Tahoma" pitchFamily="34" charset="0"/>
              </a:rPr>
              <a:t>B</a:t>
            </a:r>
            <a:r>
              <a:rPr lang="en-US">
                <a:latin typeface="Tahoma" pitchFamily="34" charset="0"/>
              </a:rPr>
              <a:t>,</a:t>
            </a:r>
            <a:r>
              <a:rPr lang="en-US">
                <a:solidFill>
                  <a:srgbClr val="008000"/>
                </a:solidFill>
                <a:latin typeface="Tahoma" pitchFamily="34" charset="0"/>
              </a:rPr>
              <a:t>G</a:t>
            </a:r>
            <a:r>
              <a:rPr lang="en-US">
                <a:latin typeface="Tahoma" pitchFamily="34" charset="0"/>
              </a:rPr>
              <a:t>]</a:t>
            </a:r>
          </a:p>
        </p:txBody>
      </p:sp>
      <p:sp>
        <p:nvSpPr>
          <p:cNvPr id="180243" name="Text Box 19"/>
          <p:cNvSpPr txBox="1">
            <a:spLocks noChangeArrowheads="1"/>
          </p:cNvSpPr>
          <p:nvPr/>
        </p:nvSpPr>
        <p:spPr bwMode="auto">
          <a:xfrm>
            <a:off x="5867400" y="4724400"/>
            <a:ext cx="9271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latin typeface="Tahoma" pitchFamily="34" charset="0"/>
              </a:rPr>
              <a:t>[</a:t>
            </a:r>
            <a:r>
              <a:rPr lang="en-US">
                <a:solidFill>
                  <a:srgbClr val="FF0000"/>
                </a:solidFill>
                <a:latin typeface="Tahoma" pitchFamily="34" charset="0"/>
              </a:rPr>
              <a:t>R</a:t>
            </a:r>
            <a:r>
              <a:rPr lang="en-US">
                <a:latin typeface="Tahoma" pitchFamily="34" charset="0"/>
              </a:rPr>
              <a:t>,</a:t>
            </a:r>
            <a:r>
              <a:rPr lang="en-US">
                <a:solidFill>
                  <a:srgbClr val="0000FF"/>
                </a:solidFill>
                <a:latin typeface="Tahoma" pitchFamily="34" charset="0"/>
              </a:rPr>
              <a:t>B</a:t>
            </a:r>
            <a:r>
              <a:rPr lang="en-US">
                <a:latin typeface="Tahoma" pitchFamily="34" charset="0"/>
              </a:rPr>
              <a:t>,</a:t>
            </a:r>
            <a:r>
              <a:rPr lang="en-US">
                <a:solidFill>
                  <a:srgbClr val="008000"/>
                </a:solidFill>
                <a:latin typeface="Tahoma" pitchFamily="34" charset="0"/>
              </a:rPr>
              <a:t>G</a:t>
            </a:r>
            <a:r>
              <a:rPr lang="en-US">
                <a:latin typeface="Tahoma" pitchFamily="34" charset="0"/>
              </a:rPr>
              <a:t>]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2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Forward Checking</a:t>
            </a:r>
          </a:p>
        </p:txBody>
      </p:sp>
      <p:sp>
        <p:nvSpPr>
          <p:cNvPr id="181251" name="Oval 3"/>
          <p:cNvSpPr>
            <a:spLocks noChangeArrowheads="1"/>
          </p:cNvSpPr>
          <p:nvPr/>
        </p:nvSpPr>
        <p:spPr bwMode="auto">
          <a:xfrm>
            <a:off x="1524000" y="3200400"/>
            <a:ext cx="457200" cy="4572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81252" name="Oval 4"/>
          <p:cNvSpPr>
            <a:spLocks noChangeArrowheads="1"/>
          </p:cNvSpPr>
          <p:nvPr/>
        </p:nvSpPr>
        <p:spPr bwMode="auto">
          <a:xfrm>
            <a:off x="3657600" y="4191000"/>
            <a:ext cx="457200" cy="457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81253" name="Oval 5"/>
          <p:cNvSpPr>
            <a:spLocks noChangeArrowheads="1"/>
          </p:cNvSpPr>
          <p:nvPr/>
        </p:nvSpPr>
        <p:spPr bwMode="auto">
          <a:xfrm>
            <a:off x="3657600" y="2133600"/>
            <a:ext cx="457200" cy="457200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81254" name="Oval 6"/>
          <p:cNvSpPr>
            <a:spLocks noChangeArrowheads="1"/>
          </p:cNvSpPr>
          <p:nvPr/>
        </p:nvSpPr>
        <p:spPr bwMode="auto">
          <a:xfrm>
            <a:off x="6096000" y="4267200"/>
            <a:ext cx="457200" cy="457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81255" name="Oval 7"/>
          <p:cNvSpPr>
            <a:spLocks noChangeArrowheads="1"/>
          </p:cNvSpPr>
          <p:nvPr/>
        </p:nvSpPr>
        <p:spPr bwMode="auto">
          <a:xfrm>
            <a:off x="6172200" y="2133600"/>
            <a:ext cx="457200" cy="457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81256" name="Line 8"/>
          <p:cNvSpPr>
            <a:spLocks noChangeShapeType="1"/>
          </p:cNvSpPr>
          <p:nvPr/>
        </p:nvSpPr>
        <p:spPr bwMode="auto">
          <a:xfrm flipV="1">
            <a:off x="1905000" y="2438400"/>
            <a:ext cx="1752600" cy="838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81257" name="Line 9"/>
          <p:cNvSpPr>
            <a:spLocks noChangeShapeType="1"/>
          </p:cNvSpPr>
          <p:nvPr/>
        </p:nvSpPr>
        <p:spPr bwMode="auto">
          <a:xfrm>
            <a:off x="1905000" y="3581400"/>
            <a:ext cx="1752600" cy="762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81258" name="Line 10"/>
          <p:cNvSpPr>
            <a:spLocks noChangeShapeType="1"/>
          </p:cNvSpPr>
          <p:nvPr/>
        </p:nvSpPr>
        <p:spPr bwMode="auto">
          <a:xfrm>
            <a:off x="3886200" y="2590800"/>
            <a:ext cx="0" cy="1600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81259" name="Line 11"/>
          <p:cNvSpPr>
            <a:spLocks noChangeShapeType="1"/>
          </p:cNvSpPr>
          <p:nvPr/>
        </p:nvSpPr>
        <p:spPr bwMode="auto">
          <a:xfrm>
            <a:off x="4114800" y="2362200"/>
            <a:ext cx="2057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81260" name="Line 12"/>
          <p:cNvSpPr>
            <a:spLocks noChangeShapeType="1"/>
          </p:cNvSpPr>
          <p:nvPr/>
        </p:nvSpPr>
        <p:spPr bwMode="auto">
          <a:xfrm>
            <a:off x="6400800" y="2590800"/>
            <a:ext cx="0" cy="1676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81261" name="Line 13"/>
          <p:cNvSpPr>
            <a:spLocks noChangeShapeType="1"/>
          </p:cNvSpPr>
          <p:nvPr/>
        </p:nvSpPr>
        <p:spPr bwMode="auto">
          <a:xfrm>
            <a:off x="4114800" y="4419600"/>
            <a:ext cx="1981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81262" name="Line 14"/>
          <p:cNvSpPr>
            <a:spLocks noChangeShapeType="1"/>
          </p:cNvSpPr>
          <p:nvPr/>
        </p:nvSpPr>
        <p:spPr bwMode="auto">
          <a:xfrm>
            <a:off x="4038600" y="2514600"/>
            <a:ext cx="2133600" cy="1828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81263" name="Text Box 15"/>
          <p:cNvSpPr txBox="1">
            <a:spLocks noChangeArrowheads="1"/>
          </p:cNvSpPr>
          <p:nvPr/>
        </p:nvSpPr>
        <p:spPr bwMode="auto">
          <a:xfrm>
            <a:off x="1447800" y="3810000"/>
            <a:ext cx="52546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latin typeface="Tahoma" pitchFamily="34" charset="0"/>
              </a:rPr>
              <a:t>[</a:t>
            </a:r>
            <a:r>
              <a:rPr lang="en-US" b="1">
                <a:solidFill>
                  <a:srgbClr val="FF0000"/>
                </a:solidFill>
                <a:latin typeface="Tahoma" pitchFamily="34" charset="0"/>
              </a:rPr>
              <a:t>R</a:t>
            </a:r>
            <a:r>
              <a:rPr lang="en-US">
                <a:latin typeface="Tahoma" pitchFamily="34" charset="0"/>
              </a:rPr>
              <a:t>]</a:t>
            </a:r>
          </a:p>
        </p:txBody>
      </p:sp>
      <p:sp>
        <p:nvSpPr>
          <p:cNvPr id="181264" name="Text Box 16"/>
          <p:cNvSpPr txBox="1">
            <a:spLocks noChangeArrowheads="1"/>
          </p:cNvSpPr>
          <p:nvPr/>
        </p:nvSpPr>
        <p:spPr bwMode="auto">
          <a:xfrm>
            <a:off x="5943600" y="1676400"/>
            <a:ext cx="9271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latin typeface="Tahoma" pitchFamily="34" charset="0"/>
              </a:rPr>
              <a:t>[</a:t>
            </a:r>
            <a:r>
              <a:rPr lang="en-US">
                <a:solidFill>
                  <a:srgbClr val="FF0000"/>
                </a:solidFill>
                <a:latin typeface="Tahoma" pitchFamily="34" charset="0"/>
              </a:rPr>
              <a:t>R</a:t>
            </a:r>
            <a:r>
              <a:rPr lang="en-US">
                <a:latin typeface="Tahoma" pitchFamily="34" charset="0"/>
              </a:rPr>
              <a:t>,</a:t>
            </a:r>
            <a:r>
              <a:rPr lang="en-US">
                <a:solidFill>
                  <a:srgbClr val="0000FF"/>
                </a:solidFill>
                <a:latin typeface="Tahoma" pitchFamily="34" charset="0"/>
              </a:rPr>
              <a:t>B</a:t>
            </a:r>
            <a:r>
              <a:rPr lang="en-US">
                <a:latin typeface="Tahoma" pitchFamily="34" charset="0"/>
              </a:rPr>
              <a:t>,</a:t>
            </a:r>
            <a:r>
              <a:rPr lang="en-US">
                <a:solidFill>
                  <a:srgbClr val="008000"/>
                </a:solidFill>
                <a:latin typeface="Tahoma" pitchFamily="34" charset="0"/>
              </a:rPr>
              <a:t>G</a:t>
            </a:r>
            <a:r>
              <a:rPr lang="en-US">
                <a:latin typeface="Tahoma" pitchFamily="34" charset="0"/>
              </a:rPr>
              <a:t>]</a:t>
            </a:r>
          </a:p>
        </p:txBody>
      </p:sp>
      <p:sp>
        <p:nvSpPr>
          <p:cNvPr id="181265" name="Text Box 17"/>
          <p:cNvSpPr txBox="1">
            <a:spLocks noChangeArrowheads="1"/>
          </p:cNvSpPr>
          <p:nvPr/>
        </p:nvSpPr>
        <p:spPr bwMode="auto">
          <a:xfrm>
            <a:off x="3429000" y="1676400"/>
            <a:ext cx="95091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latin typeface="Tahoma" pitchFamily="34" charset="0"/>
              </a:rPr>
              <a:t>[ </a:t>
            </a:r>
            <a:r>
              <a:rPr lang="en-US">
                <a:solidFill>
                  <a:srgbClr val="FF0000"/>
                </a:solidFill>
                <a:latin typeface="Tahoma" pitchFamily="34" charset="0"/>
              </a:rPr>
              <a:t> </a:t>
            </a:r>
            <a:r>
              <a:rPr lang="en-US">
                <a:latin typeface="Tahoma" pitchFamily="34" charset="0"/>
              </a:rPr>
              <a:t>,</a:t>
            </a:r>
            <a:r>
              <a:rPr lang="en-US" b="1">
                <a:solidFill>
                  <a:srgbClr val="0000FF"/>
                </a:solidFill>
                <a:latin typeface="Tahoma" pitchFamily="34" charset="0"/>
              </a:rPr>
              <a:t>B</a:t>
            </a:r>
            <a:r>
              <a:rPr lang="en-US">
                <a:latin typeface="Tahoma" pitchFamily="34" charset="0"/>
              </a:rPr>
              <a:t>,</a:t>
            </a:r>
            <a:r>
              <a:rPr lang="en-US">
                <a:solidFill>
                  <a:srgbClr val="008000"/>
                </a:solidFill>
                <a:latin typeface="Tahoma" pitchFamily="34" charset="0"/>
              </a:rPr>
              <a:t>G</a:t>
            </a:r>
            <a:r>
              <a:rPr lang="en-US">
                <a:latin typeface="Tahoma" pitchFamily="34" charset="0"/>
              </a:rPr>
              <a:t>]</a:t>
            </a:r>
          </a:p>
        </p:txBody>
      </p:sp>
      <p:sp>
        <p:nvSpPr>
          <p:cNvPr id="181266" name="Text Box 18"/>
          <p:cNvSpPr txBox="1">
            <a:spLocks noChangeArrowheads="1"/>
          </p:cNvSpPr>
          <p:nvPr/>
        </p:nvSpPr>
        <p:spPr bwMode="auto">
          <a:xfrm>
            <a:off x="3429000" y="4648200"/>
            <a:ext cx="92868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latin typeface="Tahoma" pitchFamily="34" charset="0"/>
              </a:rPr>
              <a:t>[</a:t>
            </a:r>
            <a:r>
              <a:rPr lang="en-US">
                <a:solidFill>
                  <a:srgbClr val="FF0000"/>
                </a:solidFill>
                <a:latin typeface="Tahoma" pitchFamily="34" charset="0"/>
              </a:rPr>
              <a:t>  </a:t>
            </a:r>
            <a:r>
              <a:rPr lang="en-US">
                <a:latin typeface="Tahoma" pitchFamily="34" charset="0"/>
              </a:rPr>
              <a:t>,</a:t>
            </a:r>
            <a:r>
              <a:rPr lang="en-US">
                <a:solidFill>
                  <a:srgbClr val="0000FF"/>
                </a:solidFill>
                <a:latin typeface="Tahoma" pitchFamily="34" charset="0"/>
              </a:rPr>
              <a:t>B</a:t>
            </a:r>
            <a:r>
              <a:rPr lang="en-US">
                <a:latin typeface="Tahoma" pitchFamily="34" charset="0"/>
              </a:rPr>
              <a:t>,</a:t>
            </a:r>
            <a:r>
              <a:rPr lang="en-US">
                <a:solidFill>
                  <a:srgbClr val="008000"/>
                </a:solidFill>
                <a:latin typeface="Tahoma" pitchFamily="34" charset="0"/>
              </a:rPr>
              <a:t>G</a:t>
            </a:r>
            <a:r>
              <a:rPr lang="en-US">
                <a:latin typeface="Tahoma" pitchFamily="34" charset="0"/>
              </a:rPr>
              <a:t>]</a:t>
            </a:r>
          </a:p>
        </p:txBody>
      </p:sp>
      <p:sp>
        <p:nvSpPr>
          <p:cNvPr id="181267" name="Text Box 19"/>
          <p:cNvSpPr txBox="1">
            <a:spLocks noChangeArrowheads="1"/>
          </p:cNvSpPr>
          <p:nvPr/>
        </p:nvSpPr>
        <p:spPr bwMode="auto">
          <a:xfrm>
            <a:off x="5867400" y="4724400"/>
            <a:ext cx="9271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latin typeface="Tahoma" pitchFamily="34" charset="0"/>
              </a:rPr>
              <a:t>[</a:t>
            </a:r>
            <a:r>
              <a:rPr lang="en-US">
                <a:solidFill>
                  <a:srgbClr val="FF0000"/>
                </a:solidFill>
                <a:latin typeface="Tahoma" pitchFamily="34" charset="0"/>
              </a:rPr>
              <a:t>R</a:t>
            </a:r>
            <a:r>
              <a:rPr lang="en-US">
                <a:latin typeface="Tahoma" pitchFamily="34" charset="0"/>
              </a:rPr>
              <a:t>,</a:t>
            </a:r>
            <a:r>
              <a:rPr lang="en-US">
                <a:solidFill>
                  <a:srgbClr val="0000FF"/>
                </a:solidFill>
                <a:latin typeface="Tahoma" pitchFamily="34" charset="0"/>
              </a:rPr>
              <a:t>B</a:t>
            </a:r>
            <a:r>
              <a:rPr lang="en-US">
                <a:latin typeface="Tahoma" pitchFamily="34" charset="0"/>
              </a:rPr>
              <a:t>,</a:t>
            </a:r>
            <a:r>
              <a:rPr lang="en-US">
                <a:solidFill>
                  <a:srgbClr val="008000"/>
                </a:solidFill>
                <a:latin typeface="Tahoma" pitchFamily="34" charset="0"/>
              </a:rPr>
              <a:t>G</a:t>
            </a:r>
            <a:r>
              <a:rPr lang="en-US">
                <a:latin typeface="Tahoma" pitchFamily="34" charset="0"/>
              </a:rPr>
              <a:t>]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2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Forward Checking</a:t>
            </a:r>
          </a:p>
        </p:txBody>
      </p:sp>
      <p:sp>
        <p:nvSpPr>
          <p:cNvPr id="182275" name="Oval 3"/>
          <p:cNvSpPr>
            <a:spLocks noChangeArrowheads="1"/>
          </p:cNvSpPr>
          <p:nvPr/>
        </p:nvSpPr>
        <p:spPr bwMode="auto">
          <a:xfrm>
            <a:off x="1524000" y="3200400"/>
            <a:ext cx="457200" cy="4572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82276" name="Oval 4"/>
          <p:cNvSpPr>
            <a:spLocks noChangeArrowheads="1"/>
          </p:cNvSpPr>
          <p:nvPr/>
        </p:nvSpPr>
        <p:spPr bwMode="auto">
          <a:xfrm>
            <a:off x="3657600" y="4191000"/>
            <a:ext cx="457200" cy="457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82277" name="Oval 5"/>
          <p:cNvSpPr>
            <a:spLocks noChangeArrowheads="1"/>
          </p:cNvSpPr>
          <p:nvPr/>
        </p:nvSpPr>
        <p:spPr bwMode="auto">
          <a:xfrm>
            <a:off x="3657600" y="2133600"/>
            <a:ext cx="457200" cy="457200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82278" name="Oval 6"/>
          <p:cNvSpPr>
            <a:spLocks noChangeArrowheads="1"/>
          </p:cNvSpPr>
          <p:nvPr/>
        </p:nvSpPr>
        <p:spPr bwMode="auto">
          <a:xfrm>
            <a:off x="6096000" y="4267200"/>
            <a:ext cx="457200" cy="457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82279" name="Oval 7"/>
          <p:cNvSpPr>
            <a:spLocks noChangeArrowheads="1"/>
          </p:cNvSpPr>
          <p:nvPr/>
        </p:nvSpPr>
        <p:spPr bwMode="auto">
          <a:xfrm>
            <a:off x="6172200" y="2133600"/>
            <a:ext cx="457200" cy="4572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82280" name="Line 8"/>
          <p:cNvSpPr>
            <a:spLocks noChangeShapeType="1"/>
          </p:cNvSpPr>
          <p:nvPr/>
        </p:nvSpPr>
        <p:spPr bwMode="auto">
          <a:xfrm flipV="1">
            <a:off x="1905000" y="2438400"/>
            <a:ext cx="1752600" cy="838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82281" name="Line 9"/>
          <p:cNvSpPr>
            <a:spLocks noChangeShapeType="1"/>
          </p:cNvSpPr>
          <p:nvPr/>
        </p:nvSpPr>
        <p:spPr bwMode="auto">
          <a:xfrm>
            <a:off x="1905000" y="3581400"/>
            <a:ext cx="1752600" cy="762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82282" name="Line 10"/>
          <p:cNvSpPr>
            <a:spLocks noChangeShapeType="1"/>
          </p:cNvSpPr>
          <p:nvPr/>
        </p:nvSpPr>
        <p:spPr bwMode="auto">
          <a:xfrm>
            <a:off x="3886200" y="2590800"/>
            <a:ext cx="0" cy="1600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82283" name="Line 11"/>
          <p:cNvSpPr>
            <a:spLocks noChangeShapeType="1"/>
          </p:cNvSpPr>
          <p:nvPr/>
        </p:nvSpPr>
        <p:spPr bwMode="auto">
          <a:xfrm>
            <a:off x="4114800" y="2362200"/>
            <a:ext cx="2057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82284" name="Line 12"/>
          <p:cNvSpPr>
            <a:spLocks noChangeShapeType="1"/>
          </p:cNvSpPr>
          <p:nvPr/>
        </p:nvSpPr>
        <p:spPr bwMode="auto">
          <a:xfrm>
            <a:off x="6400800" y="2590800"/>
            <a:ext cx="0" cy="1676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82285" name="Line 13"/>
          <p:cNvSpPr>
            <a:spLocks noChangeShapeType="1"/>
          </p:cNvSpPr>
          <p:nvPr/>
        </p:nvSpPr>
        <p:spPr bwMode="auto">
          <a:xfrm>
            <a:off x="4114800" y="4419600"/>
            <a:ext cx="1981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82286" name="Line 14"/>
          <p:cNvSpPr>
            <a:spLocks noChangeShapeType="1"/>
          </p:cNvSpPr>
          <p:nvPr/>
        </p:nvSpPr>
        <p:spPr bwMode="auto">
          <a:xfrm>
            <a:off x="4038600" y="2514600"/>
            <a:ext cx="2133600" cy="1828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82287" name="Text Box 15"/>
          <p:cNvSpPr txBox="1">
            <a:spLocks noChangeArrowheads="1"/>
          </p:cNvSpPr>
          <p:nvPr/>
        </p:nvSpPr>
        <p:spPr bwMode="auto">
          <a:xfrm>
            <a:off x="1447800" y="3810000"/>
            <a:ext cx="52546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latin typeface="Tahoma" pitchFamily="34" charset="0"/>
              </a:rPr>
              <a:t>[</a:t>
            </a:r>
            <a:r>
              <a:rPr lang="en-US" b="1">
                <a:solidFill>
                  <a:srgbClr val="FF0000"/>
                </a:solidFill>
                <a:latin typeface="Tahoma" pitchFamily="34" charset="0"/>
              </a:rPr>
              <a:t>R</a:t>
            </a:r>
            <a:r>
              <a:rPr lang="en-US">
                <a:latin typeface="Tahoma" pitchFamily="34" charset="0"/>
              </a:rPr>
              <a:t>]</a:t>
            </a:r>
          </a:p>
        </p:txBody>
      </p:sp>
      <p:sp>
        <p:nvSpPr>
          <p:cNvPr id="182288" name="Text Box 16"/>
          <p:cNvSpPr txBox="1">
            <a:spLocks noChangeArrowheads="1"/>
          </p:cNvSpPr>
          <p:nvPr/>
        </p:nvSpPr>
        <p:spPr bwMode="auto">
          <a:xfrm>
            <a:off x="5943600" y="1676400"/>
            <a:ext cx="93503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latin typeface="Tahoma" pitchFamily="34" charset="0"/>
              </a:rPr>
              <a:t>[</a:t>
            </a:r>
            <a:r>
              <a:rPr lang="en-US">
                <a:solidFill>
                  <a:srgbClr val="FF0000"/>
                </a:solidFill>
                <a:latin typeface="Tahoma" pitchFamily="34" charset="0"/>
              </a:rPr>
              <a:t>R</a:t>
            </a:r>
            <a:r>
              <a:rPr lang="en-US">
                <a:latin typeface="Tahoma" pitchFamily="34" charset="0"/>
              </a:rPr>
              <a:t>,  ,</a:t>
            </a:r>
            <a:r>
              <a:rPr lang="en-US">
                <a:solidFill>
                  <a:srgbClr val="008000"/>
                </a:solidFill>
                <a:latin typeface="Tahoma" pitchFamily="34" charset="0"/>
              </a:rPr>
              <a:t>G</a:t>
            </a:r>
            <a:r>
              <a:rPr lang="en-US">
                <a:latin typeface="Tahoma" pitchFamily="34" charset="0"/>
              </a:rPr>
              <a:t>]</a:t>
            </a:r>
          </a:p>
        </p:txBody>
      </p:sp>
      <p:sp>
        <p:nvSpPr>
          <p:cNvPr id="182289" name="Text Box 17"/>
          <p:cNvSpPr txBox="1">
            <a:spLocks noChangeArrowheads="1"/>
          </p:cNvSpPr>
          <p:nvPr/>
        </p:nvSpPr>
        <p:spPr bwMode="auto">
          <a:xfrm>
            <a:off x="3429000" y="1676400"/>
            <a:ext cx="95091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latin typeface="Tahoma" pitchFamily="34" charset="0"/>
              </a:rPr>
              <a:t>[</a:t>
            </a:r>
            <a:r>
              <a:rPr lang="en-US">
                <a:solidFill>
                  <a:srgbClr val="FF0000"/>
                </a:solidFill>
                <a:latin typeface="Tahoma" pitchFamily="34" charset="0"/>
              </a:rPr>
              <a:t>  </a:t>
            </a:r>
            <a:r>
              <a:rPr lang="en-US">
                <a:latin typeface="Tahoma" pitchFamily="34" charset="0"/>
              </a:rPr>
              <a:t>,</a:t>
            </a:r>
            <a:r>
              <a:rPr lang="en-US" b="1">
                <a:solidFill>
                  <a:srgbClr val="0000FF"/>
                </a:solidFill>
                <a:latin typeface="Tahoma" pitchFamily="34" charset="0"/>
              </a:rPr>
              <a:t>B</a:t>
            </a:r>
            <a:r>
              <a:rPr lang="en-US">
                <a:latin typeface="Tahoma" pitchFamily="34" charset="0"/>
              </a:rPr>
              <a:t>,</a:t>
            </a:r>
            <a:r>
              <a:rPr lang="en-US">
                <a:solidFill>
                  <a:srgbClr val="008000"/>
                </a:solidFill>
                <a:latin typeface="Tahoma" pitchFamily="34" charset="0"/>
              </a:rPr>
              <a:t>G</a:t>
            </a:r>
            <a:r>
              <a:rPr lang="en-US">
                <a:latin typeface="Tahoma" pitchFamily="34" charset="0"/>
              </a:rPr>
              <a:t>]</a:t>
            </a:r>
          </a:p>
        </p:txBody>
      </p:sp>
      <p:sp>
        <p:nvSpPr>
          <p:cNvPr id="182290" name="Text Box 18"/>
          <p:cNvSpPr txBox="1">
            <a:spLocks noChangeArrowheads="1"/>
          </p:cNvSpPr>
          <p:nvPr/>
        </p:nvSpPr>
        <p:spPr bwMode="auto">
          <a:xfrm>
            <a:off x="3429000" y="4648200"/>
            <a:ext cx="9366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latin typeface="Tahoma" pitchFamily="34" charset="0"/>
              </a:rPr>
              <a:t>[ </a:t>
            </a:r>
            <a:r>
              <a:rPr lang="en-US">
                <a:solidFill>
                  <a:srgbClr val="FF0000"/>
                </a:solidFill>
                <a:latin typeface="Tahoma" pitchFamily="34" charset="0"/>
              </a:rPr>
              <a:t> </a:t>
            </a:r>
            <a:r>
              <a:rPr lang="en-US">
                <a:latin typeface="Tahoma" pitchFamily="34" charset="0"/>
              </a:rPr>
              <a:t>,  ,</a:t>
            </a:r>
            <a:r>
              <a:rPr lang="en-US">
                <a:solidFill>
                  <a:srgbClr val="008000"/>
                </a:solidFill>
                <a:latin typeface="Tahoma" pitchFamily="34" charset="0"/>
              </a:rPr>
              <a:t>G</a:t>
            </a:r>
            <a:r>
              <a:rPr lang="en-US">
                <a:latin typeface="Tahoma" pitchFamily="34" charset="0"/>
              </a:rPr>
              <a:t>]</a:t>
            </a:r>
          </a:p>
        </p:txBody>
      </p:sp>
      <p:sp>
        <p:nvSpPr>
          <p:cNvPr id="182291" name="Text Box 19"/>
          <p:cNvSpPr txBox="1">
            <a:spLocks noChangeArrowheads="1"/>
          </p:cNvSpPr>
          <p:nvPr/>
        </p:nvSpPr>
        <p:spPr bwMode="auto">
          <a:xfrm>
            <a:off x="5867400" y="4724400"/>
            <a:ext cx="9588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latin typeface="Tahoma" pitchFamily="34" charset="0"/>
              </a:rPr>
              <a:t>[</a:t>
            </a:r>
            <a:r>
              <a:rPr lang="en-US">
                <a:solidFill>
                  <a:srgbClr val="FF0000"/>
                </a:solidFill>
              </a:rPr>
              <a:t>R</a:t>
            </a:r>
            <a:r>
              <a:rPr lang="en-US">
                <a:latin typeface="Tahoma" pitchFamily="34" charset="0"/>
              </a:rPr>
              <a:t>,  ,</a:t>
            </a:r>
            <a:r>
              <a:rPr lang="en-US">
                <a:solidFill>
                  <a:srgbClr val="008000"/>
                </a:solidFill>
                <a:latin typeface="Tahoma" pitchFamily="34" charset="0"/>
              </a:rPr>
              <a:t>G</a:t>
            </a:r>
            <a:r>
              <a:rPr lang="en-US">
                <a:latin typeface="Tahoma" pitchFamily="34" charset="0"/>
              </a:rPr>
              <a:t>]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Forward Checking</a:t>
            </a:r>
          </a:p>
        </p:txBody>
      </p:sp>
      <p:sp>
        <p:nvSpPr>
          <p:cNvPr id="183299" name="Oval 3"/>
          <p:cNvSpPr>
            <a:spLocks noChangeArrowheads="1"/>
          </p:cNvSpPr>
          <p:nvPr/>
        </p:nvSpPr>
        <p:spPr bwMode="auto">
          <a:xfrm>
            <a:off x="1524000" y="3200400"/>
            <a:ext cx="457200" cy="4572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83300" name="Oval 4"/>
          <p:cNvSpPr>
            <a:spLocks noChangeArrowheads="1"/>
          </p:cNvSpPr>
          <p:nvPr/>
        </p:nvSpPr>
        <p:spPr bwMode="auto">
          <a:xfrm>
            <a:off x="3657600" y="4191000"/>
            <a:ext cx="457200" cy="457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83301" name="Oval 5"/>
          <p:cNvSpPr>
            <a:spLocks noChangeArrowheads="1"/>
          </p:cNvSpPr>
          <p:nvPr/>
        </p:nvSpPr>
        <p:spPr bwMode="auto">
          <a:xfrm>
            <a:off x="3657600" y="2133600"/>
            <a:ext cx="457200" cy="457200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83302" name="Oval 6"/>
          <p:cNvSpPr>
            <a:spLocks noChangeArrowheads="1"/>
          </p:cNvSpPr>
          <p:nvPr/>
        </p:nvSpPr>
        <p:spPr bwMode="auto">
          <a:xfrm>
            <a:off x="6096000" y="4267200"/>
            <a:ext cx="457200" cy="457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83303" name="Oval 7"/>
          <p:cNvSpPr>
            <a:spLocks noChangeArrowheads="1"/>
          </p:cNvSpPr>
          <p:nvPr/>
        </p:nvSpPr>
        <p:spPr bwMode="auto">
          <a:xfrm>
            <a:off x="6172200" y="2133600"/>
            <a:ext cx="457200" cy="457200"/>
          </a:xfrm>
          <a:prstGeom prst="ellipse">
            <a:avLst/>
          </a:prstGeom>
          <a:solidFill>
            <a:srgbClr val="F21706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83304" name="Line 8"/>
          <p:cNvSpPr>
            <a:spLocks noChangeShapeType="1"/>
          </p:cNvSpPr>
          <p:nvPr/>
        </p:nvSpPr>
        <p:spPr bwMode="auto">
          <a:xfrm flipV="1">
            <a:off x="1905000" y="2438400"/>
            <a:ext cx="1752600" cy="838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83305" name="Line 9"/>
          <p:cNvSpPr>
            <a:spLocks noChangeShapeType="1"/>
          </p:cNvSpPr>
          <p:nvPr/>
        </p:nvSpPr>
        <p:spPr bwMode="auto">
          <a:xfrm>
            <a:off x="1905000" y="3581400"/>
            <a:ext cx="1752600" cy="762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83306" name="Line 10"/>
          <p:cNvSpPr>
            <a:spLocks noChangeShapeType="1"/>
          </p:cNvSpPr>
          <p:nvPr/>
        </p:nvSpPr>
        <p:spPr bwMode="auto">
          <a:xfrm>
            <a:off x="3886200" y="2590800"/>
            <a:ext cx="0" cy="1600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83307" name="Line 11"/>
          <p:cNvSpPr>
            <a:spLocks noChangeShapeType="1"/>
          </p:cNvSpPr>
          <p:nvPr/>
        </p:nvSpPr>
        <p:spPr bwMode="auto">
          <a:xfrm>
            <a:off x="4114800" y="2362200"/>
            <a:ext cx="2057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83308" name="Line 12"/>
          <p:cNvSpPr>
            <a:spLocks noChangeShapeType="1"/>
          </p:cNvSpPr>
          <p:nvPr/>
        </p:nvSpPr>
        <p:spPr bwMode="auto">
          <a:xfrm>
            <a:off x="6400800" y="2590800"/>
            <a:ext cx="0" cy="1676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83309" name="Line 13"/>
          <p:cNvSpPr>
            <a:spLocks noChangeShapeType="1"/>
          </p:cNvSpPr>
          <p:nvPr/>
        </p:nvSpPr>
        <p:spPr bwMode="auto">
          <a:xfrm>
            <a:off x="4114800" y="4419600"/>
            <a:ext cx="1981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83310" name="Line 14"/>
          <p:cNvSpPr>
            <a:spLocks noChangeShapeType="1"/>
          </p:cNvSpPr>
          <p:nvPr/>
        </p:nvSpPr>
        <p:spPr bwMode="auto">
          <a:xfrm>
            <a:off x="4038600" y="2514600"/>
            <a:ext cx="2133600" cy="1828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83311" name="Text Box 15"/>
          <p:cNvSpPr txBox="1">
            <a:spLocks noChangeArrowheads="1"/>
          </p:cNvSpPr>
          <p:nvPr/>
        </p:nvSpPr>
        <p:spPr bwMode="auto">
          <a:xfrm>
            <a:off x="1447800" y="3810000"/>
            <a:ext cx="52546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latin typeface="Tahoma" pitchFamily="34" charset="0"/>
              </a:rPr>
              <a:t>[</a:t>
            </a:r>
            <a:r>
              <a:rPr lang="en-US" b="1">
                <a:solidFill>
                  <a:srgbClr val="FF0000"/>
                </a:solidFill>
                <a:latin typeface="Tahoma" pitchFamily="34" charset="0"/>
              </a:rPr>
              <a:t>R</a:t>
            </a:r>
            <a:r>
              <a:rPr lang="en-US">
                <a:latin typeface="Tahoma" pitchFamily="34" charset="0"/>
              </a:rPr>
              <a:t>]</a:t>
            </a:r>
          </a:p>
        </p:txBody>
      </p:sp>
      <p:sp>
        <p:nvSpPr>
          <p:cNvPr id="183312" name="Text Box 16"/>
          <p:cNvSpPr txBox="1">
            <a:spLocks noChangeArrowheads="1"/>
          </p:cNvSpPr>
          <p:nvPr/>
        </p:nvSpPr>
        <p:spPr bwMode="auto">
          <a:xfrm>
            <a:off x="5943600" y="1676400"/>
            <a:ext cx="93503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latin typeface="Tahoma" pitchFamily="34" charset="0"/>
              </a:rPr>
              <a:t>[</a:t>
            </a:r>
            <a:r>
              <a:rPr lang="en-US">
                <a:solidFill>
                  <a:srgbClr val="FF0000"/>
                </a:solidFill>
                <a:latin typeface="Tahoma" pitchFamily="34" charset="0"/>
              </a:rPr>
              <a:t>R</a:t>
            </a:r>
            <a:r>
              <a:rPr lang="en-US">
                <a:latin typeface="Tahoma" pitchFamily="34" charset="0"/>
              </a:rPr>
              <a:t>,  ,</a:t>
            </a:r>
            <a:r>
              <a:rPr lang="en-US">
                <a:solidFill>
                  <a:srgbClr val="008000"/>
                </a:solidFill>
                <a:latin typeface="Tahoma" pitchFamily="34" charset="0"/>
              </a:rPr>
              <a:t>G</a:t>
            </a:r>
            <a:r>
              <a:rPr lang="en-US">
                <a:latin typeface="Tahoma" pitchFamily="34" charset="0"/>
              </a:rPr>
              <a:t>]</a:t>
            </a:r>
          </a:p>
        </p:txBody>
      </p:sp>
      <p:sp>
        <p:nvSpPr>
          <p:cNvPr id="183313" name="Text Box 17"/>
          <p:cNvSpPr txBox="1">
            <a:spLocks noChangeArrowheads="1"/>
          </p:cNvSpPr>
          <p:nvPr/>
        </p:nvSpPr>
        <p:spPr bwMode="auto">
          <a:xfrm>
            <a:off x="3429000" y="1676400"/>
            <a:ext cx="95091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latin typeface="Tahoma" pitchFamily="34" charset="0"/>
              </a:rPr>
              <a:t>[</a:t>
            </a:r>
            <a:r>
              <a:rPr lang="en-US">
                <a:solidFill>
                  <a:srgbClr val="FF0000"/>
                </a:solidFill>
                <a:latin typeface="Tahoma" pitchFamily="34" charset="0"/>
              </a:rPr>
              <a:t>  </a:t>
            </a:r>
            <a:r>
              <a:rPr lang="en-US">
                <a:latin typeface="Tahoma" pitchFamily="34" charset="0"/>
              </a:rPr>
              <a:t>,</a:t>
            </a:r>
            <a:r>
              <a:rPr lang="en-US" b="1">
                <a:solidFill>
                  <a:srgbClr val="0000FF"/>
                </a:solidFill>
                <a:latin typeface="Tahoma" pitchFamily="34" charset="0"/>
              </a:rPr>
              <a:t>B</a:t>
            </a:r>
            <a:r>
              <a:rPr lang="en-US">
                <a:latin typeface="Tahoma" pitchFamily="34" charset="0"/>
              </a:rPr>
              <a:t>,</a:t>
            </a:r>
            <a:r>
              <a:rPr lang="en-US">
                <a:solidFill>
                  <a:srgbClr val="008000"/>
                </a:solidFill>
                <a:latin typeface="Tahoma" pitchFamily="34" charset="0"/>
              </a:rPr>
              <a:t>G</a:t>
            </a:r>
            <a:r>
              <a:rPr lang="en-US">
                <a:latin typeface="Tahoma" pitchFamily="34" charset="0"/>
              </a:rPr>
              <a:t>]</a:t>
            </a:r>
          </a:p>
        </p:txBody>
      </p:sp>
      <p:sp>
        <p:nvSpPr>
          <p:cNvPr id="183314" name="Text Box 18"/>
          <p:cNvSpPr txBox="1">
            <a:spLocks noChangeArrowheads="1"/>
          </p:cNvSpPr>
          <p:nvPr/>
        </p:nvSpPr>
        <p:spPr bwMode="auto">
          <a:xfrm>
            <a:off x="3429000" y="4648200"/>
            <a:ext cx="9366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latin typeface="Tahoma" pitchFamily="34" charset="0"/>
              </a:rPr>
              <a:t>[ </a:t>
            </a:r>
            <a:r>
              <a:rPr lang="en-US">
                <a:solidFill>
                  <a:srgbClr val="FF0000"/>
                </a:solidFill>
                <a:latin typeface="Tahoma" pitchFamily="34" charset="0"/>
              </a:rPr>
              <a:t> </a:t>
            </a:r>
            <a:r>
              <a:rPr lang="en-US">
                <a:latin typeface="Tahoma" pitchFamily="34" charset="0"/>
              </a:rPr>
              <a:t>,  ,</a:t>
            </a:r>
            <a:r>
              <a:rPr lang="en-US">
                <a:solidFill>
                  <a:srgbClr val="008000"/>
                </a:solidFill>
                <a:latin typeface="Tahoma" pitchFamily="34" charset="0"/>
              </a:rPr>
              <a:t>G</a:t>
            </a:r>
            <a:r>
              <a:rPr lang="en-US">
                <a:latin typeface="Tahoma" pitchFamily="34" charset="0"/>
              </a:rPr>
              <a:t>]</a:t>
            </a:r>
          </a:p>
        </p:txBody>
      </p:sp>
      <p:sp>
        <p:nvSpPr>
          <p:cNvPr id="183315" name="Text Box 19"/>
          <p:cNvSpPr txBox="1">
            <a:spLocks noChangeArrowheads="1"/>
          </p:cNvSpPr>
          <p:nvPr/>
        </p:nvSpPr>
        <p:spPr bwMode="auto">
          <a:xfrm>
            <a:off x="5867400" y="4724400"/>
            <a:ext cx="9588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latin typeface="Tahoma" pitchFamily="34" charset="0"/>
              </a:rPr>
              <a:t>[</a:t>
            </a:r>
            <a:r>
              <a:rPr lang="en-US">
                <a:solidFill>
                  <a:srgbClr val="FF0000"/>
                </a:solidFill>
              </a:rPr>
              <a:t>R</a:t>
            </a:r>
            <a:r>
              <a:rPr lang="en-US">
                <a:latin typeface="Tahoma" pitchFamily="34" charset="0"/>
              </a:rPr>
              <a:t>,  ,</a:t>
            </a:r>
            <a:r>
              <a:rPr lang="en-US">
                <a:solidFill>
                  <a:srgbClr val="008000"/>
                </a:solidFill>
                <a:latin typeface="Tahoma" pitchFamily="34" charset="0"/>
              </a:rPr>
              <a:t>G</a:t>
            </a:r>
            <a:r>
              <a:rPr lang="en-US">
                <a:latin typeface="Tahoma" pitchFamily="34" charset="0"/>
              </a:rPr>
              <a:t>]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Forward Checking</a:t>
            </a:r>
          </a:p>
        </p:txBody>
      </p:sp>
      <p:sp>
        <p:nvSpPr>
          <p:cNvPr id="184323" name="Oval 3"/>
          <p:cNvSpPr>
            <a:spLocks noChangeArrowheads="1"/>
          </p:cNvSpPr>
          <p:nvPr/>
        </p:nvSpPr>
        <p:spPr bwMode="auto">
          <a:xfrm>
            <a:off x="1524000" y="3200400"/>
            <a:ext cx="457200" cy="4572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84324" name="Oval 4"/>
          <p:cNvSpPr>
            <a:spLocks noChangeArrowheads="1"/>
          </p:cNvSpPr>
          <p:nvPr/>
        </p:nvSpPr>
        <p:spPr bwMode="auto">
          <a:xfrm>
            <a:off x="3657600" y="4191000"/>
            <a:ext cx="457200" cy="457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84325" name="Oval 5"/>
          <p:cNvSpPr>
            <a:spLocks noChangeArrowheads="1"/>
          </p:cNvSpPr>
          <p:nvPr/>
        </p:nvSpPr>
        <p:spPr bwMode="auto">
          <a:xfrm>
            <a:off x="3657600" y="2133600"/>
            <a:ext cx="457200" cy="457200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84326" name="Oval 6"/>
          <p:cNvSpPr>
            <a:spLocks noChangeArrowheads="1"/>
          </p:cNvSpPr>
          <p:nvPr/>
        </p:nvSpPr>
        <p:spPr bwMode="auto">
          <a:xfrm>
            <a:off x="6096000" y="4267200"/>
            <a:ext cx="457200" cy="457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84327" name="Oval 7"/>
          <p:cNvSpPr>
            <a:spLocks noChangeArrowheads="1"/>
          </p:cNvSpPr>
          <p:nvPr/>
        </p:nvSpPr>
        <p:spPr bwMode="auto">
          <a:xfrm>
            <a:off x="6172200" y="2133600"/>
            <a:ext cx="457200" cy="457200"/>
          </a:xfrm>
          <a:prstGeom prst="ellipse">
            <a:avLst/>
          </a:prstGeom>
          <a:solidFill>
            <a:srgbClr val="F21706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84328" name="Line 8"/>
          <p:cNvSpPr>
            <a:spLocks noChangeShapeType="1"/>
          </p:cNvSpPr>
          <p:nvPr/>
        </p:nvSpPr>
        <p:spPr bwMode="auto">
          <a:xfrm flipV="1">
            <a:off x="1905000" y="2438400"/>
            <a:ext cx="1752600" cy="838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84329" name="Line 9"/>
          <p:cNvSpPr>
            <a:spLocks noChangeShapeType="1"/>
          </p:cNvSpPr>
          <p:nvPr/>
        </p:nvSpPr>
        <p:spPr bwMode="auto">
          <a:xfrm>
            <a:off x="1905000" y="3581400"/>
            <a:ext cx="1752600" cy="762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84330" name="Line 10"/>
          <p:cNvSpPr>
            <a:spLocks noChangeShapeType="1"/>
          </p:cNvSpPr>
          <p:nvPr/>
        </p:nvSpPr>
        <p:spPr bwMode="auto">
          <a:xfrm>
            <a:off x="3886200" y="2590800"/>
            <a:ext cx="0" cy="1600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84331" name="Line 11"/>
          <p:cNvSpPr>
            <a:spLocks noChangeShapeType="1"/>
          </p:cNvSpPr>
          <p:nvPr/>
        </p:nvSpPr>
        <p:spPr bwMode="auto">
          <a:xfrm>
            <a:off x="4114800" y="2362200"/>
            <a:ext cx="2057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84332" name="Line 12"/>
          <p:cNvSpPr>
            <a:spLocks noChangeShapeType="1"/>
          </p:cNvSpPr>
          <p:nvPr/>
        </p:nvSpPr>
        <p:spPr bwMode="auto">
          <a:xfrm>
            <a:off x="6400800" y="2590800"/>
            <a:ext cx="0" cy="1676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84333" name="Line 13"/>
          <p:cNvSpPr>
            <a:spLocks noChangeShapeType="1"/>
          </p:cNvSpPr>
          <p:nvPr/>
        </p:nvSpPr>
        <p:spPr bwMode="auto">
          <a:xfrm>
            <a:off x="4114800" y="4419600"/>
            <a:ext cx="1981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84334" name="Line 14"/>
          <p:cNvSpPr>
            <a:spLocks noChangeShapeType="1"/>
          </p:cNvSpPr>
          <p:nvPr/>
        </p:nvSpPr>
        <p:spPr bwMode="auto">
          <a:xfrm>
            <a:off x="4038600" y="2514600"/>
            <a:ext cx="2133600" cy="1828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84335" name="Text Box 15"/>
          <p:cNvSpPr txBox="1">
            <a:spLocks noChangeArrowheads="1"/>
          </p:cNvSpPr>
          <p:nvPr/>
        </p:nvSpPr>
        <p:spPr bwMode="auto">
          <a:xfrm>
            <a:off x="1447800" y="3810000"/>
            <a:ext cx="52546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latin typeface="Tahoma" pitchFamily="34" charset="0"/>
              </a:rPr>
              <a:t>[</a:t>
            </a:r>
            <a:r>
              <a:rPr lang="en-US" b="1">
                <a:solidFill>
                  <a:srgbClr val="FF0000"/>
                </a:solidFill>
                <a:latin typeface="Tahoma" pitchFamily="34" charset="0"/>
              </a:rPr>
              <a:t>R</a:t>
            </a:r>
            <a:r>
              <a:rPr lang="en-US">
                <a:latin typeface="Tahoma" pitchFamily="34" charset="0"/>
              </a:rPr>
              <a:t>]</a:t>
            </a:r>
          </a:p>
        </p:txBody>
      </p:sp>
      <p:sp>
        <p:nvSpPr>
          <p:cNvPr id="184336" name="Text Box 16"/>
          <p:cNvSpPr txBox="1">
            <a:spLocks noChangeArrowheads="1"/>
          </p:cNvSpPr>
          <p:nvPr/>
        </p:nvSpPr>
        <p:spPr bwMode="auto">
          <a:xfrm>
            <a:off x="5943600" y="1676400"/>
            <a:ext cx="93503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latin typeface="Tahoma" pitchFamily="34" charset="0"/>
              </a:rPr>
              <a:t>[</a:t>
            </a:r>
            <a:r>
              <a:rPr lang="en-US">
                <a:solidFill>
                  <a:srgbClr val="FF0000"/>
                </a:solidFill>
                <a:latin typeface="Tahoma" pitchFamily="34" charset="0"/>
              </a:rPr>
              <a:t>R</a:t>
            </a:r>
            <a:r>
              <a:rPr lang="en-US">
                <a:latin typeface="Tahoma" pitchFamily="34" charset="0"/>
              </a:rPr>
              <a:t>,  ,</a:t>
            </a:r>
            <a:r>
              <a:rPr lang="en-US">
                <a:solidFill>
                  <a:srgbClr val="008000"/>
                </a:solidFill>
                <a:latin typeface="Tahoma" pitchFamily="34" charset="0"/>
              </a:rPr>
              <a:t>G</a:t>
            </a:r>
            <a:r>
              <a:rPr lang="en-US">
                <a:latin typeface="Tahoma" pitchFamily="34" charset="0"/>
              </a:rPr>
              <a:t>]</a:t>
            </a:r>
          </a:p>
        </p:txBody>
      </p:sp>
      <p:sp>
        <p:nvSpPr>
          <p:cNvPr id="184337" name="Text Box 17"/>
          <p:cNvSpPr txBox="1">
            <a:spLocks noChangeArrowheads="1"/>
          </p:cNvSpPr>
          <p:nvPr/>
        </p:nvSpPr>
        <p:spPr bwMode="auto">
          <a:xfrm>
            <a:off x="3429000" y="1676400"/>
            <a:ext cx="95091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latin typeface="Tahoma" pitchFamily="34" charset="0"/>
              </a:rPr>
              <a:t>[</a:t>
            </a:r>
            <a:r>
              <a:rPr lang="en-US">
                <a:solidFill>
                  <a:srgbClr val="FF0000"/>
                </a:solidFill>
                <a:latin typeface="Tahoma" pitchFamily="34" charset="0"/>
              </a:rPr>
              <a:t>  </a:t>
            </a:r>
            <a:r>
              <a:rPr lang="en-US">
                <a:latin typeface="Tahoma" pitchFamily="34" charset="0"/>
              </a:rPr>
              <a:t>,</a:t>
            </a:r>
            <a:r>
              <a:rPr lang="en-US" b="1">
                <a:solidFill>
                  <a:srgbClr val="0000FF"/>
                </a:solidFill>
                <a:latin typeface="Tahoma" pitchFamily="34" charset="0"/>
              </a:rPr>
              <a:t>B</a:t>
            </a:r>
            <a:r>
              <a:rPr lang="en-US">
                <a:latin typeface="Tahoma" pitchFamily="34" charset="0"/>
              </a:rPr>
              <a:t>,</a:t>
            </a:r>
            <a:r>
              <a:rPr lang="en-US">
                <a:solidFill>
                  <a:srgbClr val="008000"/>
                </a:solidFill>
                <a:latin typeface="Tahoma" pitchFamily="34" charset="0"/>
              </a:rPr>
              <a:t>G</a:t>
            </a:r>
            <a:r>
              <a:rPr lang="en-US">
                <a:latin typeface="Tahoma" pitchFamily="34" charset="0"/>
              </a:rPr>
              <a:t>]</a:t>
            </a:r>
          </a:p>
        </p:txBody>
      </p:sp>
      <p:sp>
        <p:nvSpPr>
          <p:cNvPr id="184338" name="Text Box 18"/>
          <p:cNvSpPr txBox="1">
            <a:spLocks noChangeArrowheads="1"/>
          </p:cNvSpPr>
          <p:nvPr/>
        </p:nvSpPr>
        <p:spPr bwMode="auto">
          <a:xfrm>
            <a:off x="3429000" y="4648200"/>
            <a:ext cx="9366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latin typeface="Tahoma" pitchFamily="34" charset="0"/>
              </a:rPr>
              <a:t>[ </a:t>
            </a:r>
            <a:r>
              <a:rPr lang="en-US">
                <a:solidFill>
                  <a:srgbClr val="FF0000"/>
                </a:solidFill>
                <a:latin typeface="Tahoma" pitchFamily="34" charset="0"/>
              </a:rPr>
              <a:t> </a:t>
            </a:r>
            <a:r>
              <a:rPr lang="en-US">
                <a:latin typeface="Tahoma" pitchFamily="34" charset="0"/>
              </a:rPr>
              <a:t>,  ,</a:t>
            </a:r>
            <a:r>
              <a:rPr lang="en-US">
                <a:solidFill>
                  <a:srgbClr val="008000"/>
                </a:solidFill>
                <a:latin typeface="Tahoma" pitchFamily="34" charset="0"/>
              </a:rPr>
              <a:t>G</a:t>
            </a:r>
            <a:r>
              <a:rPr lang="en-US">
                <a:latin typeface="Tahoma" pitchFamily="34" charset="0"/>
              </a:rPr>
              <a:t>]</a:t>
            </a:r>
          </a:p>
        </p:txBody>
      </p:sp>
      <p:sp>
        <p:nvSpPr>
          <p:cNvPr id="184339" name="Text Box 19"/>
          <p:cNvSpPr txBox="1">
            <a:spLocks noChangeArrowheads="1"/>
          </p:cNvSpPr>
          <p:nvPr/>
        </p:nvSpPr>
        <p:spPr bwMode="auto">
          <a:xfrm>
            <a:off x="5867400" y="4724400"/>
            <a:ext cx="9366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latin typeface="Tahoma" pitchFamily="34" charset="0"/>
              </a:rPr>
              <a:t>[  ,  ,</a:t>
            </a:r>
            <a:r>
              <a:rPr lang="en-US">
                <a:solidFill>
                  <a:srgbClr val="008000"/>
                </a:solidFill>
                <a:latin typeface="Tahoma" pitchFamily="34" charset="0"/>
              </a:rPr>
              <a:t>G</a:t>
            </a:r>
            <a:r>
              <a:rPr lang="en-US">
                <a:latin typeface="Tahoma" pitchFamily="34" charset="0"/>
              </a:rPr>
              <a:t>]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Forward Checking</a:t>
            </a:r>
          </a:p>
        </p:txBody>
      </p:sp>
      <p:sp>
        <p:nvSpPr>
          <p:cNvPr id="185347" name="Oval 3"/>
          <p:cNvSpPr>
            <a:spLocks noChangeArrowheads="1"/>
          </p:cNvSpPr>
          <p:nvPr/>
        </p:nvSpPr>
        <p:spPr bwMode="auto">
          <a:xfrm>
            <a:off x="1524000" y="3200400"/>
            <a:ext cx="457200" cy="4572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85348" name="Oval 4"/>
          <p:cNvSpPr>
            <a:spLocks noChangeArrowheads="1"/>
          </p:cNvSpPr>
          <p:nvPr/>
        </p:nvSpPr>
        <p:spPr bwMode="auto">
          <a:xfrm>
            <a:off x="3657600" y="4191000"/>
            <a:ext cx="457200" cy="457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85349" name="Oval 5"/>
          <p:cNvSpPr>
            <a:spLocks noChangeArrowheads="1"/>
          </p:cNvSpPr>
          <p:nvPr/>
        </p:nvSpPr>
        <p:spPr bwMode="auto">
          <a:xfrm>
            <a:off x="3657600" y="2133600"/>
            <a:ext cx="457200" cy="457200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85350" name="Oval 6"/>
          <p:cNvSpPr>
            <a:spLocks noChangeArrowheads="1"/>
          </p:cNvSpPr>
          <p:nvPr/>
        </p:nvSpPr>
        <p:spPr bwMode="auto">
          <a:xfrm>
            <a:off x="6096000" y="4267200"/>
            <a:ext cx="457200" cy="457200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85351" name="Oval 7"/>
          <p:cNvSpPr>
            <a:spLocks noChangeArrowheads="1"/>
          </p:cNvSpPr>
          <p:nvPr/>
        </p:nvSpPr>
        <p:spPr bwMode="auto">
          <a:xfrm>
            <a:off x="6172200" y="2133600"/>
            <a:ext cx="457200" cy="457200"/>
          </a:xfrm>
          <a:prstGeom prst="ellipse">
            <a:avLst/>
          </a:prstGeom>
          <a:solidFill>
            <a:srgbClr val="F21706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85352" name="Line 8"/>
          <p:cNvSpPr>
            <a:spLocks noChangeShapeType="1"/>
          </p:cNvSpPr>
          <p:nvPr/>
        </p:nvSpPr>
        <p:spPr bwMode="auto">
          <a:xfrm flipV="1">
            <a:off x="1905000" y="2438400"/>
            <a:ext cx="1752600" cy="838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85353" name="Line 9"/>
          <p:cNvSpPr>
            <a:spLocks noChangeShapeType="1"/>
          </p:cNvSpPr>
          <p:nvPr/>
        </p:nvSpPr>
        <p:spPr bwMode="auto">
          <a:xfrm>
            <a:off x="1905000" y="3581400"/>
            <a:ext cx="1752600" cy="762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85354" name="Line 10"/>
          <p:cNvSpPr>
            <a:spLocks noChangeShapeType="1"/>
          </p:cNvSpPr>
          <p:nvPr/>
        </p:nvSpPr>
        <p:spPr bwMode="auto">
          <a:xfrm>
            <a:off x="3886200" y="2590800"/>
            <a:ext cx="0" cy="1600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85355" name="Line 11"/>
          <p:cNvSpPr>
            <a:spLocks noChangeShapeType="1"/>
          </p:cNvSpPr>
          <p:nvPr/>
        </p:nvSpPr>
        <p:spPr bwMode="auto">
          <a:xfrm>
            <a:off x="4114800" y="2362200"/>
            <a:ext cx="2057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85356" name="Line 12"/>
          <p:cNvSpPr>
            <a:spLocks noChangeShapeType="1"/>
          </p:cNvSpPr>
          <p:nvPr/>
        </p:nvSpPr>
        <p:spPr bwMode="auto">
          <a:xfrm>
            <a:off x="6400800" y="2590800"/>
            <a:ext cx="0" cy="1676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85357" name="Line 13"/>
          <p:cNvSpPr>
            <a:spLocks noChangeShapeType="1"/>
          </p:cNvSpPr>
          <p:nvPr/>
        </p:nvSpPr>
        <p:spPr bwMode="auto">
          <a:xfrm>
            <a:off x="4114800" y="4419600"/>
            <a:ext cx="1981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85358" name="Line 14"/>
          <p:cNvSpPr>
            <a:spLocks noChangeShapeType="1"/>
          </p:cNvSpPr>
          <p:nvPr/>
        </p:nvSpPr>
        <p:spPr bwMode="auto">
          <a:xfrm>
            <a:off x="4038600" y="2514600"/>
            <a:ext cx="2133600" cy="1828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85359" name="Text Box 15"/>
          <p:cNvSpPr txBox="1">
            <a:spLocks noChangeArrowheads="1"/>
          </p:cNvSpPr>
          <p:nvPr/>
        </p:nvSpPr>
        <p:spPr bwMode="auto">
          <a:xfrm>
            <a:off x="1447800" y="3810000"/>
            <a:ext cx="52546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latin typeface="Tahoma" pitchFamily="34" charset="0"/>
              </a:rPr>
              <a:t>[</a:t>
            </a:r>
            <a:r>
              <a:rPr lang="en-US" b="1">
                <a:solidFill>
                  <a:srgbClr val="FF0000"/>
                </a:solidFill>
                <a:latin typeface="Tahoma" pitchFamily="34" charset="0"/>
              </a:rPr>
              <a:t>R</a:t>
            </a:r>
            <a:r>
              <a:rPr lang="en-US">
                <a:latin typeface="Tahoma" pitchFamily="34" charset="0"/>
              </a:rPr>
              <a:t>]</a:t>
            </a:r>
          </a:p>
        </p:txBody>
      </p:sp>
      <p:sp>
        <p:nvSpPr>
          <p:cNvPr id="185360" name="Text Box 16"/>
          <p:cNvSpPr txBox="1">
            <a:spLocks noChangeArrowheads="1"/>
          </p:cNvSpPr>
          <p:nvPr/>
        </p:nvSpPr>
        <p:spPr bwMode="auto">
          <a:xfrm>
            <a:off x="5943600" y="1676400"/>
            <a:ext cx="93503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latin typeface="Tahoma" pitchFamily="34" charset="0"/>
              </a:rPr>
              <a:t>[</a:t>
            </a:r>
            <a:r>
              <a:rPr lang="en-US">
                <a:solidFill>
                  <a:srgbClr val="FF0000"/>
                </a:solidFill>
                <a:latin typeface="Tahoma" pitchFamily="34" charset="0"/>
              </a:rPr>
              <a:t>R</a:t>
            </a:r>
            <a:r>
              <a:rPr lang="en-US">
                <a:latin typeface="Tahoma" pitchFamily="34" charset="0"/>
              </a:rPr>
              <a:t>,  ,</a:t>
            </a:r>
            <a:r>
              <a:rPr lang="en-US">
                <a:solidFill>
                  <a:srgbClr val="008000"/>
                </a:solidFill>
                <a:latin typeface="Tahoma" pitchFamily="34" charset="0"/>
              </a:rPr>
              <a:t>G</a:t>
            </a:r>
            <a:r>
              <a:rPr lang="en-US">
                <a:latin typeface="Tahoma" pitchFamily="34" charset="0"/>
              </a:rPr>
              <a:t>]</a:t>
            </a:r>
          </a:p>
        </p:txBody>
      </p:sp>
      <p:sp>
        <p:nvSpPr>
          <p:cNvPr id="185361" name="Text Box 17"/>
          <p:cNvSpPr txBox="1">
            <a:spLocks noChangeArrowheads="1"/>
          </p:cNvSpPr>
          <p:nvPr/>
        </p:nvSpPr>
        <p:spPr bwMode="auto">
          <a:xfrm>
            <a:off x="3429000" y="1676400"/>
            <a:ext cx="95091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latin typeface="Tahoma" pitchFamily="34" charset="0"/>
              </a:rPr>
              <a:t>[</a:t>
            </a:r>
            <a:r>
              <a:rPr lang="en-US">
                <a:solidFill>
                  <a:srgbClr val="FF0000"/>
                </a:solidFill>
                <a:latin typeface="Tahoma" pitchFamily="34" charset="0"/>
              </a:rPr>
              <a:t>  </a:t>
            </a:r>
            <a:r>
              <a:rPr lang="en-US">
                <a:latin typeface="Tahoma" pitchFamily="34" charset="0"/>
              </a:rPr>
              <a:t>,</a:t>
            </a:r>
            <a:r>
              <a:rPr lang="en-US" b="1">
                <a:solidFill>
                  <a:srgbClr val="0000FF"/>
                </a:solidFill>
                <a:latin typeface="Tahoma" pitchFamily="34" charset="0"/>
              </a:rPr>
              <a:t>B</a:t>
            </a:r>
            <a:r>
              <a:rPr lang="en-US">
                <a:latin typeface="Tahoma" pitchFamily="34" charset="0"/>
              </a:rPr>
              <a:t>,</a:t>
            </a:r>
            <a:r>
              <a:rPr lang="en-US">
                <a:solidFill>
                  <a:srgbClr val="008000"/>
                </a:solidFill>
                <a:latin typeface="Tahoma" pitchFamily="34" charset="0"/>
              </a:rPr>
              <a:t>G</a:t>
            </a:r>
            <a:r>
              <a:rPr lang="en-US">
                <a:latin typeface="Tahoma" pitchFamily="34" charset="0"/>
              </a:rPr>
              <a:t>]</a:t>
            </a:r>
          </a:p>
        </p:txBody>
      </p:sp>
      <p:sp>
        <p:nvSpPr>
          <p:cNvPr id="185362" name="Text Box 18"/>
          <p:cNvSpPr txBox="1">
            <a:spLocks noChangeArrowheads="1"/>
          </p:cNvSpPr>
          <p:nvPr/>
        </p:nvSpPr>
        <p:spPr bwMode="auto">
          <a:xfrm>
            <a:off x="3429000" y="4648200"/>
            <a:ext cx="9366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latin typeface="Tahoma" pitchFamily="34" charset="0"/>
              </a:rPr>
              <a:t>[ </a:t>
            </a:r>
            <a:r>
              <a:rPr lang="en-US">
                <a:solidFill>
                  <a:srgbClr val="FF0000"/>
                </a:solidFill>
                <a:latin typeface="Tahoma" pitchFamily="34" charset="0"/>
              </a:rPr>
              <a:t> </a:t>
            </a:r>
            <a:r>
              <a:rPr lang="en-US">
                <a:latin typeface="Tahoma" pitchFamily="34" charset="0"/>
              </a:rPr>
              <a:t>,  ,</a:t>
            </a:r>
            <a:r>
              <a:rPr lang="en-US">
                <a:solidFill>
                  <a:srgbClr val="008000"/>
                </a:solidFill>
                <a:latin typeface="Tahoma" pitchFamily="34" charset="0"/>
              </a:rPr>
              <a:t>G</a:t>
            </a:r>
            <a:r>
              <a:rPr lang="en-US">
                <a:latin typeface="Tahoma" pitchFamily="34" charset="0"/>
              </a:rPr>
              <a:t>]</a:t>
            </a:r>
          </a:p>
        </p:txBody>
      </p:sp>
      <p:sp>
        <p:nvSpPr>
          <p:cNvPr id="185363" name="Text Box 19"/>
          <p:cNvSpPr txBox="1">
            <a:spLocks noChangeArrowheads="1"/>
          </p:cNvSpPr>
          <p:nvPr/>
        </p:nvSpPr>
        <p:spPr bwMode="auto">
          <a:xfrm>
            <a:off x="5867400" y="4724400"/>
            <a:ext cx="9366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latin typeface="Tahoma" pitchFamily="34" charset="0"/>
              </a:rPr>
              <a:t>[  ,  ,</a:t>
            </a:r>
            <a:r>
              <a:rPr lang="en-US">
                <a:solidFill>
                  <a:srgbClr val="008000"/>
                </a:solidFill>
                <a:latin typeface="Tahoma" pitchFamily="34" charset="0"/>
              </a:rPr>
              <a:t>G</a:t>
            </a:r>
            <a:r>
              <a:rPr lang="en-US">
                <a:latin typeface="Tahoma" pitchFamily="34" charset="0"/>
              </a:rPr>
              <a:t>]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Backtracking search</a:t>
            </a:r>
          </a:p>
        </p:txBody>
      </p:sp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2"/>
          <a:srcRect l="17188" t="21875" r="13281" b="29167"/>
          <a:stretch>
            <a:fillRect/>
          </a:stretch>
        </p:blipFill>
        <p:spPr bwMode="auto">
          <a:xfrm>
            <a:off x="685800" y="1905000"/>
            <a:ext cx="81534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3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Forward Checking</a:t>
            </a:r>
          </a:p>
        </p:txBody>
      </p:sp>
      <p:sp>
        <p:nvSpPr>
          <p:cNvPr id="186371" name="Oval 3"/>
          <p:cNvSpPr>
            <a:spLocks noChangeArrowheads="1"/>
          </p:cNvSpPr>
          <p:nvPr/>
        </p:nvSpPr>
        <p:spPr bwMode="auto">
          <a:xfrm>
            <a:off x="1524000" y="3200400"/>
            <a:ext cx="457200" cy="4572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86372" name="Oval 4"/>
          <p:cNvSpPr>
            <a:spLocks noChangeArrowheads="1"/>
          </p:cNvSpPr>
          <p:nvPr/>
        </p:nvSpPr>
        <p:spPr bwMode="auto">
          <a:xfrm>
            <a:off x="3657600" y="4191000"/>
            <a:ext cx="457200" cy="457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86373" name="Oval 5"/>
          <p:cNvSpPr>
            <a:spLocks noChangeArrowheads="1"/>
          </p:cNvSpPr>
          <p:nvPr/>
        </p:nvSpPr>
        <p:spPr bwMode="auto">
          <a:xfrm>
            <a:off x="3657600" y="2133600"/>
            <a:ext cx="457200" cy="457200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86374" name="Oval 6"/>
          <p:cNvSpPr>
            <a:spLocks noChangeArrowheads="1"/>
          </p:cNvSpPr>
          <p:nvPr/>
        </p:nvSpPr>
        <p:spPr bwMode="auto">
          <a:xfrm>
            <a:off x="6096000" y="4267200"/>
            <a:ext cx="457200" cy="457200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86375" name="Oval 7"/>
          <p:cNvSpPr>
            <a:spLocks noChangeArrowheads="1"/>
          </p:cNvSpPr>
          <p:nvPr/>
        </p:nvSpPr>
        <p:spPr bwMode="auto">
          <a:xfrm>
            <a:off x="6172200" y="2133600"/>
            <a:ext cx="457200" cy="457200"/>
          </a:xfrm>
          <a:prstGeom prst="ellipse">
            <a:avLst/>
          </a:prstGeom>
          <a:solidFill>
            <a:srgbClr val="F21706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86376" name="Line 8"/>
          <p:cNvSpPr>
            <a:spLocks noChangeShapeType="1"/>
          </p:cNvSpPr>
          <p:nvPr/>
        </p:nvSpPr>
        <p:spPr bwMode="auto">
          <a:xfrm flipV="1">
            <a:off x="1905000" y="2438400"/>
            <a:ext cx="1752600" cy="838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86377" name="Line 9"/>
          <p:cNvSpPr>
            <a:spLocks noChangeShapeType="1"/>
          </p:cNvSpPr>
          <p:nvPr/>
        </p:nvSpPr>
        <p:spPr bwMode="auto">
          <a:xfrm>
            <a:off x="1905000" y="3581400"/>
            <a:ext cx="1752600" cy="762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86378" name="Line 10"/>
          <p:cNvSpPr>
            <a:spLocks noChangeShapeType="1"/>
          </p:cNvSpPr>
          <p:nvPr/>
        </p:nvSpPr>
        <p:spPr bwMode="auto">
          <a:xfrm>
            <a:off x="3886200" y="2590800"/>
            <a:ext cx="0" cy="1600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86379" name="Line 11"/>
          <p:cNvSpPr>
            <a:spLocks noChangeShapeType="1"/>
          </p:cNvSpPr>
          <p:nvPr/>
        </p:nvSpPr>
        <p:spPr bwMode="auto">
          <a:xfrm>
            <a:off x="4114800" y="2362200"/>
            <a:ext cx="2057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86380" name="Line 12"/>
          <p:cNvSpPr>
            <a:spLocks noChangeShapeType="1"/>
          </p:cNvSpPr>
          <p:nvPr/>
        </p:nvSpPr>
        <p:spPr bwMode="auto">
          <a:xfrm>
            <a:off x="6400800" y="2590800"/>
            <a:ext cx="0" cy="1676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86381" name="Line 13"/>
          <p:cNvSpPr>
            <a:spLocks noChangeShapeType="1"/>
          </p:cNvSpPr>
          <p:nvPr/>
        </p:nvSpPr>
        <p:spPr bwMode="auto">
          <a:xfrm>
            <a:off x="4114800" y="4419600"/>
            <a:ext cx="1981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86382" name="Line 14"/>
          <p:cNvSpPr>
            <a:spLocks noChangeShapeType="1"/>
          </p:cNvSpPr>
          <p:nvPr/>
        </p:nvSpPr>
        <p:spPr bwMode="auto">
          <a:xfrm>
            <a:off x="4038600" y="2514600"/>
            <a:ext cx="2133600" cy="1828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86383" name="Text Box 15"/>
          <p:cNvSpPr txBox="1">
            <a:spLocks noChangeArrowheads="1"/>
          </p:cNvSpPr>
          <p:nvPr/>
        </p:nvSpPr>
        <p:spPr bwMode="auto">
          <a:xfrm>
            <a:off x="1447800" y="3810000"/>
            <a:ext cx="52546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latin typeface="Tahoma" pitchFamily="34" charset="0"/>
              </a:rPr>
              <a:t>[</a:t>
            </a:r>
            <a:r>
              <a:rPr lang="en-US" b="1">
                <a:solidFill>
                  <a:srgbClr val="FF0000"/>
                </a:solidFill>
                <a:latin typeface="Tahoma" pitchFamily="34" charset="0"/>
              </a:rPr>
              <a:t>R</a:t>
            </a:r>
            <a:r>
              <a:rPr lang="en-US">
                <a:latin typeface="Tahoma" pitchFamily="34" charset="0"/>
              </a:rPr>
              <a:t>]</a:t>
            </a:r>
          </a:p>
        </p:txBody>
      </p:sp>
      <p:sp>
        <p:nvSpPr>
          <p:cNvPr id="186384" name="Text Box 16"/>
          <p:cNvSpPr txBox="1">
            <a:spLocks noChangeArrowheads="1"/>
          </p:cNvSpPr>
          <p:nvPr/>
        </p:nvSpPr>
        <p:spPr bwMode="auto">
          <a:xfrm>
            <a:off x="5943600" y="1676400"/>
            <a:ext cx="93503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latin typeface="Tahoma" pitchFamily="34" charset="0"/>
              </a:rPr>
              <a:t>[</a:t>
            </a:r>
            <a:r>
              <a:rPr lang="en-US">
                <a:solidFill>
                  <a:srgbClr val="FF0000"/>
                </a:solidFill>
                <a:latin typeface="Tahoma" pitchFamily="34" charset="0"/>
              </a:rPr>
              <a:t>R</a:t>
            </a:r>
            <a:r>
              <a:rPr lang="en-US">
                <a:latin typeface="Tahoma" pitchFamily="34" charset="0"/>
              </a:rPr>
              <a:t>,  ,</a:t>
            </a:r>
            <a:r>
              <a:rPr lang="en-US">
                <a:solidFill>
                  <a:srgbClr val="008000"/>
                </a:solidFill>
                <a:latin typeface="Tahoma" pitchFamily="34" charset="0"/>
              </a:rPr>
              <a:t>G</a:t>
            </a:r>
            <a:r>
              <a:rPr lang="en-US">
                <a:latin typeface="Tahoma" pitchFamily="34" charset="0"/>
              </a:rPr>
              <a:t>]</a:t>
            </a:r>
          </a:p>
        </p:txBody>
      </p:sp>
      <p:sp>
        <p:nvSpPr>
          <p:cNvPr id="186385" name="Text Box 17"/>
          <p:cNvSpPr txBox="1">
            <a:spLocks noChangeArrowheads="1"/>
          </p:cNvSpPr>
          <p:nvPr/>
        </p:nvSpPr>
        <p:spPr bwMode="auto">
          <a:xfrm>
            <a:off x="3429000" y="1676400"/>
            <a:ext cx="95091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latin typeface="Tahoma" pitchFamily="34" charset="0"/>
              </a:rPr>
              <a:t>[</a:t>
            </a:r>
            <a:r>
              <a:rPr lang="en-US">
                <a:solidFill>
                  <a:srgbClr val="FF0000"/>
                </a:solidFill>
                <a:latin typeface="Tahoma" pitchFamily="34" charset="0"/>
              </a:rPr>
              <a:t>  </a:t>
            </a:r>
            <a:r>
              <a:rPr lang="en-US">
                <a:latin typeface="Tahoma" pitchFamily="34" charset="0"/>
              </a:rPr>
              <a:t>,</a:t>
            </a:r>
            <a:r>
              <a:rPr lang="en-US" b="1">
                <a:solidFill>
                  <a:srgbClr val="0000FF"/>
                </a:solidFill>
                <a:latin typeface="Tahoma" pitchFamily="34" charset="0"/>
              </a:rPr>
              <a:t>B</a:t>
            </a:r>
            <a:r>
              <a:rPr lang="en-US">
                <a:latin typeface="Tahoma" pitchFamily="34" charset="0"/>
              </a:rPr>
              <a:t>,</a:t>
            </a:r>
            <a:r>
              <a:rPr lang="en-US">
                <a:solidFill>
                  <a:srgbClr val="008000"/>
                </a:solidFill>
                <a:latin typeface="Tahoma" pitchFamily="34" charset="0"/>
              </a:rPr>
              <a:t>G</a:t>
            </a:r>
            <a:r>
              <a:rPr lang="en-US">
                <a:latin typeface="Tahoma" pitchFamily="34" charset="0"/>
              </a:rPr>
              <a:t>]</a:t>
            </a:r>
          </a:p>
        </p:txBody>
      </p:sp>
      <p:sp>
        <p:nvSpPr>
          <p:cNvPr id="186386" name="Text Box 18"/>
          <p:cNvSpPr txBox="1">
            <a:spLocks noChangeArrowheads="1"/>
          </p:cNvSpPr>
          <p:nvPr/>
        </p:nvSpPr>
        <p:spPr bwMode="auto">
          <a:xfrm>
            <a:off x="3429000" y="4648200"/>
            <a:ext cx="85566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latin typeface="Tahoma" pitchFamily="34" charset="0"/>
              </a:rPr>
              <a:t>[ </a:t>
            </a:r>
            <a:r>
              <a:rPr lang="en-US">
                <a:solidFill>
                  <a:srgbClr val="FF0000"/>
                </a:solidFill>
                <a:latin typeface="Tahoma" pitchFamily="34" charset="0"/>
              </a:rPr>
              <a:t> </a:t>
            </a:r>
            <a:r>
              <a:rPr lang="en-US">
                <a:latin typeface="Tahoma" pitchFamily="34" charset="0"/>
              </a:rPr>
              <a:t>,  , ]</a:t>
            </a:r>
          </a:p>
        </p:txBody>
      </p:sp>
      <p:sp>
        <p:nvSpPr>
          <p:cNvPr id="186387" name="Text Box 19"/>
          <p:cNvSpPr txBox="1">
            <a:spLocks noChangeArrowheads="1"/>
          </p:cNvSpPr>
          <p:nvPr/>
        </p:nvSpPr>
        <p:spPr bwMode="auto">
          <a:xfrm>
            <a:off x="5867400" y="4724400"/>
            <a:ext cx="9366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latin typeface="Tahoma" pitchFamily="34" charset="0"/>
              </a:rPr>
              <a:t>[  ,  ,</a:t>
            </a:r>
            <a:r>
              <a:rPr lang="en-US">
                <a:solidFill>
                  <a:srgbClr val="008000"/>
                </a:solidFill>
                <a:latin typeface="Tahoma" pitchFamily="34" charset="0"/>
              </a:rPr>
              <a:t>G</a:t>
            </a:r>
            <a:r>
              <a:rPr lang="en-US">
                <a:latin typeface="Tahoma" pitchFamily="34" charset="0"/>
              </a:rPr>
              <a:t>]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3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Forward Checking</a:t>
            </a:r>
          </a:p>
        </p:txBody>
      </p:sp>
      <p:sp>
        <p:nvSpPr>
          <p:cNvPr id="187395" name="Oval 3"/>
          <p:cNvSpPr>
            <a:spLocks noChangeArrowheads="1"/>
          </p:cNvSpPr>
          <p:nvPr/>
        </p:nvSpPr>
        <p:spPr bwMode="auto">
          <a:xfrm>
            <a:off x="1524000" y="3200400"/>
            <a:ext cx="457200" cy="4572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87396" name="Oval 4"/>
          <p:cNvSpPr>
            <a:spLocks noChangeArrowheads="1"/>
          </p:cNvSpPr>
          <p:nvPr/>
        </p:nvSpPr>
        <p:spPr bwMode="auto">
          <a:xfrm>
            <a:off x="3657600" y="4191000"/>
            <a:ext cx="457200" cy="457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87397" name="Oval 5"/>
          <p:cNvSpPr>
            <a:spLocks noChangeArrowheads="1"/>
          </p:cNvSpPr>
          <p:nvPr/>
        </p:nvSpPr>
        <p:spPr bwMode="auto">
          <a:xfrm>
            <a:off x="3657600" y="2133600"/>
            <a:ext cx="457200" cy="457200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87398" name="Oval 6"/>
          <p:cNvSpPr>
            <a:spLocks noChangeArrowheads="1"/>
          </p:cNvSpPr>
          <p:nvPr/>
        </p:nvSpPr>
        <p:spPr bwMode="auto">
          <a:xfrm>
            <a:off x="6096000" y="4267200"/>
            <a:ext cx="457200" cy="457200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87399" name="Oval 7"/>
          <p:cNvSpPr>
            <a:spLocks noChangeArrowheads="1"/>
          </p:cNvSpPr>
          <p:nvPr/>
        </p:nvSpPr>
        <p:spPr bwMode="auto">
          <a:xfrm>
            <a:off x="6172200" y="2133600"/>
            <a:ext cx="457200" cy="457200"/>
          </a:xfrm>
          <a:prstGeom prst="ellipse">
            <a:avLst/>
          </a:prstGeom>
          <a:solidFill>
            <a:srgbClr val="F21706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87400" name="Line 8"/>
          <p:cNvSpPr>
            <a:spLocks noChangeShapeType="1"/>
          </p:cNvSpPr>
          <p:nvPr/>
        </p:nvSpPr>
        <p:spPr bwMode="auto">
          <a:xfrm flipV="1">
            <a:off x="1905000" y="2438400"/>
            <a:ext cx="1752600" cy="838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87401" name="Line 9"/>
          <p:cNvSpPr>
            <a:spLocks noChangeShapeType="1"/>
          </p:cNvSpPr>
          <p:nvPr/>
        </p:nvSpPr>
        <p:spPr bwMode="auto">
          <a:xfrm>
            <a:off x="1905000" y="3581400"/>
            <a:ext cx="1752600" cy="762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87402" name="Line 10"/>
          <p:cNvSpPr>
            <a:spLocks noChangeShapeType="1"/>
          </p:cNvSpPr>
          <p:nvPr/>
        </p:nvSpPr>
        <p:spPr bwMode="auto">
          <a:xfrm>
            <a:off x="3886200" y="2590800"/>
            <a:ext cx="0" cy="1600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87403" name="Line 11"/>
          <p:cNvSpPr>
            <a:spLocks noChangeShapeType="1"/>
          </p:cNvSpPr>
          <p:nvPr/>
        </p:nvSpPr>
        <p:spPr bwMode="auto">
          <a:xfrm>
            <a:off x="4114800" y="2362200"/>
            <a:ext cx="2057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87404" name="Line 12"/>
          <p:cNvSpPr>
            <a:spLocks noChangeShapeType="1"/>
          </p:cNvSpPr>
          <p:nvPr/>
        </p:nvSpPr>
        <p:spPr bwMode="auto">
          <a:xfrm>
            <a:off x="6400800" y="2590800"/>
            <a:ext cx="0" cy="1676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87405" name="Line 13"/>
          <p:cNvSpPr>
            <a:spLocks noChangeShapeType="1"/>
          </p:cNvSpPr>
          <p:nvPr/>
        </p:nvSpPr>
        <p:spPr bwMode="auto">
          <a:xfrm>
            <a:off x="4114800" y="4419600"/>
            <a:ext cx="1981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87406" name="Line 14"/>
          <p:cNvSpPr>
            <a:spLocks noChangeShapeType="1"/>
          </p:cNvSpPr>
          <p:nvPr/>
        </p:nvSpPr>
        <p:spPr bwMode="auto">
          <a:xfrm>
            <a:off x="4038600" y="2514600"/>
            <a:ext cx="2133600" cy="1828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87407" name="Text Box 15"/>
          <p:cNvSpPr txBox="1">
            <a:spLocks noChangeArrowheads="1"/>
          </p:cNvSpPr>
          <p:nvPr/>
        </p:nvSpPr>
        <p:spPr bwMode="auto">
          <a:xfrm>
            <a:off x="1447800" y="3810000"/>
            <a:ext cx="52546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latin typeface="Tahoma" pitchFamily="34" charset="0"/>
              </a:rPr>
              <a:t>[</a:t>
            </a:r>
            <a:r>
              <a:rPr lang="en-US" b="1">
                <a:solidFill>
                  <a:srgbClr val="FF0000"/>
                </a:solidFill>
                <a:latin typeface="Tahoma" pitchFamily="34" charset="0"/>
              </a:rPr>
              <a:t>R</a:t>
            </a:r>
            <a:r>
              <a:rPr lang="en-US">
                <a:latin typeface="Tahoma" pitchFamily="34" charset="0"/>
              </a:rPr>
              <a:t>]</a:t>
            </a:r>
          </a:p>
        </p:txBody>
      </p:sp>
      <p:sp>
        <p:nvSpPr>
          <p:cNvPr id="187408" name="Text Box 16"/>
          <p:cNvSpPr txBox="1">
            <a:spLocks noChangeArrowheads="1"/>
          </p:cNvSpPr>
          <p:nvPr/>
        </p:nvSpPr>
        <p:spPr bwMode="auto">
          <a:xfrm>
            <a:off x="5943600" y="1676400"/>
            <a:ext cx="93503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latin typeface="Tahoma" pitchFamily="34" charset="0"/>
              </a:rPr>
              <a:t>[</a:t>
            </a:r>
            <a:r>
              <a:rPr lang="en-US">
                <a:solidFill>
                  <a:srgbClr val="FF0000"/>
                </a:solidFill>
                <a:latin typeface="Tahoma" pitchFamily="34" charset="0"/>
              </a:rPr>
              <a:t>R</a:t>
            </a:r>
            <a:r>
              <a:rPr lang="en-US">
                <a:latin typeface="Tahoma" pitchFamily="34" charset="0"/>
              </a:rPr>
              <a:t>,  ,</a:t>
            </a:r>
            <a:r>
              <a:rPr lang="en-US">
                <a:solidFill>
                  <a:srgbClr val="008000"/>
                </a:solidFill>
                <a:latin typeface="Tahoma" pitchFamily="34" charset="0"/>
              </a:rPr>
              <a:t>G</a:t>
            </a:r>
            <a:r>
              <a:rPr lang="en-US">
                <a:latin typeface="Tahoma" pitchFamily="34" charset="0"/>
              </a:rPr>
              <a:t>]</a:t>
            </a:r>
          </a:p>
        </p:txBody>
      </p:sp>
      <p:sp>
        <p:nvSpPr>
          <p:cNvPr id="187409" name="Text Box 17"/>
          <p:cNvSpPr txBox="1">
            <a:spLocks noChangeArrowheads="1"/>
          </p:cNvSpPr>
          <p:nvPr/>
        </p:nvSpPr>
        <p:spPr bwMode="auto">
          <a:xfrm>
            <a:off x="3429000" y="1676400"/>
            <a:ext cx="95091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latin typeface="Tahoma" pitchFamily="34" charset="0"/>
              </a:rPr>
              <a:t>[</a:t>
            </a:r>
            <a:r>
              <a:rPr lang="en-US">
                <a:solidFill>
                  <a:srgbClr val="FF0000"/>
                </a:solidFill>
                <a:latin typeface="Tahoma" pitchFamily="34" charset="0"/>
              </a:rPr>
              <a:t>  </a:t>
            </a:r>
            <a:r>
              <a:rPr lang="en-US">
                <a:latin typeface="Tahoma" pitchFamily="34" charset="0"/>
              </a:rPr>
              <a:t>,</a:t>
            </a:r>
            <a:r>
              <a:rPr lang="en-US" b="1">
                <a:solidFill>
                  <a:srgbClr val="0000FF"/>
                </a:solidFill>
                <a:latin typeface="Tahoma" pitchFamily="34" charset="0"/>
              </a:rPr>
              <a:t>B</a:t>
            </a:r>
            <a:r>
              <a:rPr lang="en-US">
                <a:latin typeface="Tahoma" pitchFamily="34" charset="0"/>
              </a:rPr>
              <a:t>,</a:t>
            </a:r>
            <a:r>
              <a:rPr lang="en-US">
                <a:solidFill>
                  <a:srgbClr val="008000"/>
                </a:solidFill>
                <a:latin typeface="Tahoma" pitchFamily="34" charset="0"/>
              </a:rPr>
              <a:t>G</a:t>
            </a:r>
            <a:r>
              <a:rPr lang="en-US">
                <a:latin typeface="Tahoma" pitchFamily="34" charset="0"/>
              </a:rPr>
              <a:t>]</a:t>
            </a:r>
          </a:p>
        </p:txBody>
      </p:sp>
      <p:sp>
        <p:nvSpPr>
          <p:cNvPr id="187410" name="Text Box 18"/>
          <p:cNvSpPr txBox="1">
            <a:spLocks noChangeArrowheads="1"/>
          </p:cNvSpPr>
          <p:nvPr/>
        </p:nvSpPr>
        <p:spPr bwMode="auto">
          <a:xfrm>
            <a:off x="3429000" y="4648200"/>
            <a:ext cx="85566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latin typeface="Tahoma" pitchFamily="34" charset="0"/>
              </a:rPr>
              <a:t>[ </a:t>
            </a:r>
            <a:r>
              <a:rPr lang="en-US">
                <a:solidFill>
                  <a:srgbClr val="FF0000"/>
                </a:solidFill>
                <a:latin typeface="Tahoma" pitchFamily="34" charset="0"/>
              </a:rPr>
              <a:t> </a:t>
            </a:r>
            <a:r>
              <a:rPr lang="en-US">
                <a:latin typeface="Tahoma" pitchFamily="34" charset="0"/>
              </a:rPr>
              <a:t>,  , ]</a:t>
            </a:r>
          </a:p>
        </p:txBody>
      </p:sp>
      <p:sp>
        <p:nvSpPr>
          <p:cNvPr id="187411" name="Text Box 19"/>
          <p:cNvSpPr txBox="1">
            <a:spLocks noChangeArrowheads="1"/>
          </p:cNvSpPr>
          <p:nvPr/>
        </p:nvSpPr>
        <p:spPr bwMode="auto">
          <a:xfrm>
            <a:off x="5867400" y="4724400"/>
            <a:ext cx="9366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latin typeface="Tahoma" pitchFamily="34" charset="0"/>
              </a:rPr>
              <a:t>[  ,  ,</a:t>
            </a:r>
            <a:r>
              <a:rPr lang="en-US">
                <a:solidFill>
                  <a:srgbClr val="008000"/>
                </a:solidFill>
                <a:latin typeface="Tahoma" pitchFamily="34" charset="0"/>
              </a:rPr>
              <a:t>G</a:t>
            </a:r>
            <a:r>
              <a:rPr lang="en-US">
                <a:latin typeface="Tahoma" pitchFamily="34" charset="0"/>
              </a:rPr>
              <a:t>]</a:t>
            </a:r>
          </a:p>
        </p:txBody>
      </p:sp>
      <p:sp>
        <p:nvSpPr>
          <p:cNvPr id="187412" name="Text Box 20"/>
          <p:cNvSpPr txBox="1">
            <a:spLocks noChangeArrowheads="1"/>
          </p:cNvSpPr>
          <p:nvPr/>
        </p:nvSpPr>
        <p:spPr bwMode="auto">
          <a:xfrm>
            <a:off x="3124200" y="5105400"/>
            <a:ext cx="1676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Dead End</a:t>
            </a: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4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Forward Checking</a:t>
            </a:r>
          </a:p>
        </p:txBody>
      </p:sp>
      <p:sp>
        <p:nvSpPr>
          <p:cNvPr id="188419" name="Oval 3"/>
          <p:cNvSpPr>
            <a:spLocks noChangeArrowheads="1"/>
          </p:cNvSpPr>
          <p:nvPr/>
        </p:nvSpPr>
        <p:spPr bwMode="auto">
          <a:xfrm>
            <a:off x="1524000" y="3200400"/>
            <a:ext cx="457200" cy="4572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88420" name="Oval 4"/>
          <p:cNvSpPr>
            <a:spLocks noChangeArrowheads="1"/>
          </p:cNvSpPr>
          <p:nvPr/>
        </p:nvSpPr>
        <p:spPr bwMode="auto">
          <a:xfrm>
            <a:off x="3657600" y="4191000"/>
            <a:ext cx="457200" cy="457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88421" name="Oval 5"/>
          <p:cNvSpPr>
            <a:spLocks noChangeArrowheads="1"/>
          </p:cNvSpPr>
          <p:nvPr/>
        </p:nvSpPr>
        <p:spPr bwMode="auto">
          <a:xfrm>
            <a:off x="3657600" y="2133600"/>
            <a:ext cx="457200" cy="457200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88422" name="Oval 6"/>
          <p:cNvSpPr>
            <a:spLocks noChangeArrowheads="1"/>
          </p:cNvSpPr>
          <p:nvPr/>
        </p:nvSpPr>
        <p:spPr bwMode="auto">
          <a:xfrm>
            <a:off x="6096000" y="4267200"/>
            <a:ext cx="457200" cy="457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88423" name="Oval 7"/>
          <p:cNvSpPr>
            <a:spLocks noChangeArrowheads="1"/>
          </p:cNvSpPr>
          <p:nvPr/>
        </p:nvSpPr>
        <p:spPr bwMode="auto">
          <a:xfrm>
            <a:off x="6172200" y="2133600"/>
            <a:ext cx="457200" cy="457200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88424" name="Line 8"/>
          <p:cNvSpPr>
            <a:spLocks noChangeShapeType="1"/>
          </p:cNvSpPr>
          <p:nvPr/>
        </p:nvSpPr>
        <p:spPr bwMode="auto">
          <a:xfrm flipV="1">
            <a:off x="1905000" y="2438400"/>
            <a:ext cx="1752600" cy="838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88425" name="Line 9"/>
          <p:cNvSpPr>
            <a:spLocks noChangeShapeType="1"/>
          </p:cNvSpPr>
          <p:nvPr/>
        </p:nvSpPr>
        <p:spPr bwMode="auto">
          <a:xfrm>
            <a:off x="1905000" y="3581400"/>
            <a:ext cx="1752600" cy="762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88426" name="Line 10"/>
          <p:cNvSpPr>
            <a:spLocks noChangeShapeType="1"/>
          </p:cNvSpPr>
          <p:nvPr/>
        </p:nvSpPr>
        <p:spPr bwMode="auto">
          <a:xfrm>
            <a:off x="3886200" y="2590800"/>
            <a:ext cx="0" cy="1600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88427" name="Line 11"/>
          <p:cNvSpPr>
            <a:spLocks noChangeShapeType="1"/>
          </p:cNvSpPr>
          <p:nvPr/>
        </p:nvSpPr>
        <p:spPr bwMode="auto">
          <a:xfrm>
            <a:off x="4114800" y="2362200"/>
            <a:ext cx="2057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88428" name="Line 12"/>
          <p:cNvSpPr>
            <a:spLocks noChangeShapeType="1"/>
          </p:cNvSpPr>
          <p:nvPr/>
        </p:nvSpPr>
        <p:spPr bwMode="auto">
          <a:xfrm>
            <a:off x="6400800" y="2590800"/>
            <a:ext cx="0" cy="1676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88429" name="Line 13"/>
          <p:cNvSpPr>
            <a:spLocks noChangeShapeType="1"/>
          </p:cNvSpPr>
          <p:nvPr/>
        </p:nvSpPr>
        <p:spPr bwMode="auto">
          <a:xfrm>
            <a:off x="4114800" y="4419600"/>
            <a:ext cx="1981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88430" name="Line 14"/>
          <p:cNvSpPr>
            <a:spLocks noChangeShapeType="1"/>
          </p:cNvSpPr>
          <p:nvPr/>
        </p:nvSpPr>
        <p:spPr bwMode="auto">
          <a:xfrm>
            <a:off x="4038600" y="2514600"/>
            <a:ext cx="2133600" cy="1828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88431" name="Text Box 15"/>
          <p:cNvSpPr txBox="1">
            <a:spLocks noChangeArrowheads="1"/>
          </p:cNvSpPr>
          <p:nvPr/>
        </p:nvSpPr>
        <p:spPr bwMode="auto">
          <a:xfrm>
            <a:off x="1447800" y="3810000"/>
            <a:ext cx="52546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latin typeface="Tahoma" pitchFamily="34" charset="0"/>
              </a:rPr>
              <a:t>[</a:t>
            </a:r>
            <a:r>
              <a:rPr lang="en-US" b="1">
                <a:solidFill>
                  <a:srgbClr val="FF0000"/>
                </a:solidFill>
                <a:latin typeface="Tahoma" pitchFamily="34" charset="0"/>
              </a:rPr>
              <a:t>R</a:t>
            </a:r>
            <a:r>
              <a:rPr lang="en-US">
                <a:latin typeface="Tahoma" pitchFamily="34" charset="0"/>
              </a:rPr>
              <a:t>]</a:t>
            </a:r>
          </a:p>
        </p:txBody>
      </p:sp>
      <p:sp>
        <p:nvSpPr>
          <p:cNvPr id="188432" name="Text Box 16"/>
          <p:cNvSpPr txBox="1">
            <a:spLocks noChangeArrowheads="1"/>
          </p:cNvSpPr>
          <p:nvPr/>
        </p:nvSpPr>
        <p:spPr bwMode="auto">
          <a:xfrm>
            <a:off x="5943600" y="1676400"/>
            <a:ext cx="93503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latin typeface="Tahoma" pitchFamily="34" charset="0"/>
              </a:rPr>
              <a:t>[</a:t>
            </a:r>
            <a:r>
              <a:rPr lang="en-US">
                <a:solidFill>
                  <a:srgbClr val="FF0000"/>
                </a:solidFill>
                <a:latin typeface="Tahoma" pitchFamily="34" charset="0"/>
              </a:rPr>
              <a:t>R</a:t>
            </a:r>
            <a:r>
              <a:rPr lang="en-US">
                <a:latin typeface="Tahoma" pitchFamily="34" charset="0"/>
              </a:rPr>
              <a:t>,  ,</a:t>
            </a:r>
            <a:r>
              <a:rPr lang="en-US">
                <a:solidFill>
                  <a:srgbClr val="008000"/>
                </a:solidFill>
                <a:latin typeface="Tahoma" pitchFamily="34" charset="0"/>
              </a:rPr>
              <a:t>G</a:t>
            </a:r>
            <a:r>
              <a:rPr lang="en-US">
                <a:latin typeface="Tahoma" pitchFamily="34" charset="0"/>
              </a:rPr>
              <a:t>]</a:t>
            </a:r>
          </a:p>
        </p:txBody>
      </p:sp>
      <p:sp>
        <p:nvSpPr>
          <p:cNvPr id="188433" name="Text Box 17"/>
          <p:cNvSpPr txBox="1">
            <a:spLocks noChangeArrowheads="1"/>
          </p:cNvSpPr>
          <p:nvPr/>
        </p:nvSpPr>
        <p:spPr bwMode="auto">
          <a:xfrm>
            <a:off x="3429000" y="1676400"/>
            <a:ext cx="95091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latin typeface="Tahoma" pitchFamily="34" charset="0"/>
              </a:rPr>
              <a:t>[</a:t>
            </a:r>
            <a:r>
              <a:rPr lang="en-US">
                <a:solidFill>
                  <a:srgbClr val="FF0000"/>
                </a:solidFill>
                <a:latin typeface="Tahoma" pitchFamily="34" charset="0"/>
              </a:rPr>
              <a:t>  </a:t>
            </a:r>
            <a:r>
              <a:rPr lang="en-US">
                <a:latin typeface="Tahoma" pitchFamily="34" charset="0"/>
              </a:rPr>
              <a:t>,</a:t>
            </a:r>
            <a:r>
              <a:rPr lang="en-US" b="1">
                <a:solidFill>
                  <a:srgbClr val="0000FF"/>
                </a:solidFill>
                <a:latin typeface="Tahoma" pitchFamily="34" charset="0"/>
              </a:rPr>
              <a:t>B</a:t>
            </a:r>
            <a:r>
              <a:rPr lang="en-US">
                <a:latin typeface="Tahoma" pitchFamily="34" charset="0"/>
              </a:rPr>
              <a:t>,</a:t>
            </a:r>
            <a:r>
              <a:rPr lang="en-US">
                <a:solidFill>
                  <a:srgbClr val="008000"/>
                </a:solidFill>
                <a:latin typeface="Tahoma" pitchFamily="34" charset="0"/>
              </a:rPr>
              <a:t>G</a:t>
            </a:r>
            <a:r>
              <a:rPr lang="en-US">
                <a:latin typeface="Tahoma" pitchFamily="34" charset="0"/>
              </a:rPr>
              <a:t>]</a:t>
            </a:r>
          </a:p>
        </p:txBody>
      </p:sp>
      <p:sp>
        <p:nvSpPr>
          <p:cNvPr id="188434" name="Text Box 18"/>
          <p:cNvSpPr txBox="1">
            <a:spLocks noChangeArrowheads="1"/>
          </p:cNvSpPr>
          <p:nvPr/>
        </p:nvSpPr>
        <p:spPr bwMode="auto">
          <a:xfrm>
            <a:off x="3429000" y="4648200"/>
            <a:ext cx="9366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latin typeface="Tahoma" pitchFamily="34" charset="0"/>
              </a:rPr>
              <a:t>[ </a:t>
            </a:r>
            <a:r>
              <a:rPr lang="en-US">
                <a:solidFill>
                  <a:srgbClr val="FF0000"/>
                </a:solidFill>
                <a:latin typeface="Tahoma" pitchFamily="34" charset="0"/>
              </a:rPr>
              <a:t> </a:t>
            </a:r>
            <a:r>
              <a:rPr lang="en-US">
                <a:latin typeface="Tahoma" pitchFamily="34" charset="0"/>
              </a:rPr>
              <a:t>,  ,</a:t>
            </a:r>
            <a:r>
              <a:rPr lang="en-US">
                <a:solidFill>
                  <a:srgbClr val="008000"/>
                </a:solidFill>
                <a:latin typeface="Tahoma" pitchFamily="34" charset="0"/>
              </a:rPr>
              <a:t>G</a:t>
            </a:r>
            <a:r>
              <a:rPr lang="en-US">
                <a:latin typeface="Tahoma" pitchFamily="34" charset="0"/>
              </a:rPr>
              <a:t>]</a:t>
            </a:r>
          </a:p>
        </p:txBody>
      </p:sp>
      <p:sp>
        <p:nvSpPr>
          <p:cNvPr id="188435" name="Text Box 19"/>
          <p:cNvSpPr txBox="1">
            <a:spLocks noChangeArrowheads="1"/>
          </p:cNvSpPr>
          <p:nvPr/>
        </p:nvSpPr>
        <p:spPr bwMode="auto">
          <a:xfrm>
            <a:off x="5867400" y="4724400"/>
            <a:ext cx="9588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latin typeface="Tahoma" pitchFamily="34" charset="0"/>
              </a:rPr>
              <a:t>[</a:t>
            </a:r>
            <a:r>
              <a:rPr lang="en-US">
                <a:solidFill>
                  <a:srgbClr val="FF0000"/>
                </a:solidFill>
              </a:rPr>
              <a:t>R</a:t>
            </a:r>
            <a:r>
              <a:rPr lang="en-US">
                <a:latin typeface="Tahoma" pitchFamily="34" charset="0"/>
              </a:rPr>
              <a:t>,  ,</a:t>
            </a:r>
            <a:r>
              <a:rPr lang="en-US">
                <a:solidFill>
                  <a:srgbClr val="008000"/>
                </a:solidFill>
                <a:latin typeface="Tahoma" pitchFamily="34" charset="0"/>
              </a:rPr>
              <a:t>G</a:t>
            </a:r>
            <a:r>
              <a:rPr lang="en-US">
                <a:latin typeface="Tahoma" pitchFamily="34" charset="0"/>
              </a:rPr>
              <a:t>]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4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Forward Checking</a:t>
            </a:r>
          </a:p>
        </p:txBody>
      </p:sp>
      <p:sp>
        <p:nvSpPr>
          <p:cNvPr id="189443" name="Oval 3"/>
          <p:cNvSpPr>
            <a:spLocks noChangeArrowheads="1"/>
          </p:cNvSpPr>
          <p:nvPr/>
        </p:nvSpPr>
        <p:spPr bwMode="auto">
          <a:xfrm>
            <a:off x="1524000" y="3200400"/>
            <a:ext cx="457200" cy="4572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89444" name="Oval 4"/>
          <p:cNvSpPr>
            <a:spLocks noChangeArrowheads="1"/>
          </p:cNvSpPr>
          <p:nvPr/>
        </p:nvSpPr>
        <p:spPr bwMode="auto">
          <a:xfrm>
            <a:off x="3657600" y="4191000"/>
            <a:ext cx="457200" cy="457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89445" name="Oval 5"/>
          <p:cNvSpPr>
            <a:spLocks noChangeArrowheads="1"/>
          </p:cNvSpPr>
          <p:nvPr/>
        </p:nvSpPr>
        <p:spPr bwMode="auto">
          <a:xfrm>
            <a:off x="3657600" y="2133600"/>
            <a:ext cx="457200" cy="457200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89446" name="Oval 6"/>
          <p:cNvSpPr>
            <a:spLocks noChangeArrowheads="1"/>
          </p:cNvSpPr>
          <p:nvPr/>
        </p:nvSpPr>
        <p:spPr bwMode="auto">
          <a:xfrm>
            <a:off x="6096000" y="4267200"/>
            <a:ext cx="457200" cy="457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89447" name="Oval 7"/>
          <p:cNvSpPr>
            <a:spLocks noChangeArrowheads="1"/>
          </p:cNvSpPr>
          <p:nvPr/>
        </p:nvSpPr>
        <p:spPr bwMode="auto">
          <a:xfrm>
            <a:off x="6172200" y="2133600"/>
            <a:ext cx="457200" cy="457200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89448" name="Line 8"/>
          <p:cNvSpPr>
            <a:spLocks noChangeShapeType="1"/>
          </p:cNvSpPr>
          <p:nvPr/>
        </p:nvSpPr>
        <p:spPr bwMode="auto">
          <a:xfrm flipV="1">
            <a:off x="1905000" y="2438400"/>
            <a:ext cx="1752600" cy="838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89449" name="Line 9"/>
          <p:cNvSpPr>
            <a:spLocks noChangeShapeType="1"/>
          </p:cNvSpPr>
          <p:nvPr/>
        </p:nvSpPr>
        <p:spPr bwMode="auto">
          <a:xfrm>
            <a:off x="1905000" y="3581400"/>
            <a:ext cx="1752600" cy="762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89450" name="Line 10"/>
          <p:cNvSpPr>
            <a:spLocks noChangeShapeType="1"/>
          </p:cNvSpPr>
          <p:nvPr/>
        </p:nvSpPr>
        <p:spPr bwMode="auto">
          <a:xfrm>
            <a:off x="3886200" y="2590800"/>
            <a:ext cx="0" cy="1600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89451" name="Line 11"/>
          <p:cNvSpPr>
            <a:spLocks noChangeShapeType="1"/>
          </p:cNvSpPr>
          <p:nvPr/>
        </p:nvSpPr>
        <p:spPr bwMode="auto">
          <a:xfrm>
            <a:off x="4114800" y="2362200"/>
            <a:ext cx="2057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89452" name="Line 12"/>
          <p:cNvSpPr>
            <a:spLocks noChangeShapeType="1"/>
          </p:cNvSpPr>
          <p:nvPr/>
        </p:nvSpPr>
        <p:spPr bwMode="auto">
          <a:xfrm>
            <a:off x="6400800" y="2590800"/>
            <a:ext cx="0" cy="1676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89453" name="Line 13"/>
          <p:cNvSpPr>
            <a:spLocks noChangeShapeType="1"/>
          </p:cNvSpPr>
          <p:nvPr/>
        </p:nvSpPr>
        <p:spPr bwMode="auto">
          <a:xfrm>
            <a:off x="4114800" y="4419600"/>
            <a:ext cx="1981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89454" name="Line 14"/>
          <p:cNvSpPr>
            <a:spLocks noChangeShapeType="1"/>
          </p:cNvSpPr>
          <p:nvPr/>
        </p:nvSpPr>
        <p:spPr bwMode="auto">
          <a:xfrm>
            <a:off x="4038600" y="2514600"/>
            <a:ext cx="2133600" cy="1828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89455" name="Text Box 15"/>
          <p:cNvSpPr txBox="1">
            <a:spLocks noChangeArrowheads="1"/>
          </p:cNvSpPr>
          <p:nvPr/>
        </p:nvSpPr>
        <p:spPr bwMode="auto">
          <a:xfrm>
            <a:off x="1447800" y="3810000"/>
            <a:ext cx="52546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latin typeface="Tahoma" pitchFamily="34" charset="0"/>
              </a:rPr>
              <a:t>[</a:t>
            </a:r>
            <a:r>
              <a:rPr lang="en-US" b="1">
                <a:solidFill>
                  <a:srgbClr val="FF0000"/>
                </a:solidFill>
                <a:latin typeface="Tahoma" pitchFamily="34" charset="0"/>
              </a:rPr>
              <a:t>R</a:t>
            </a:r>
            <a:r>
              <a:rPr lang="en-US">
                <a:latin typeface="Tahoma" pitchFamily="34" charset="0"/>
              </a:rPr>
              <a:t>]</a:t>
            </a:r>
          </a:p>
        </p:txBody>
      </p:sp>
      <p:sp>
        <p:nvSpPr>
          <p:cNvPr id="189456" name="Text Box 16"/>
          <p:cNvSpPr txBox="1">
            <a:spLocks noChangeArrowheads="1"/>
          </p:cNvSpPr>
          <p:nvPr/>
        </p:nvSpPr>
        <p:spPr bwMode="auto">
          <a:xfrm>
            <a:off x="5943600" y="1676400"/>
            <a:ext cx="93503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latin typeface="Tahoma" pitchFamily="34" charset="0"/>
              </a:rPr>
              <a:t>[</a:t>
            </a:r>
            <a:r>
              <a:rPr lang="en-US">
                <a:solidFill>
                  <a:srgbClr val="FF0000"/>
                </a:solidFill>
                <a:latin typeface="Tahoma" pitchFamily="34" charset="0"/>
              </a:rPr>
              <a:t>R</a:t>
            </a:r>
            <a:r>
              <a:rPr lang="en-US">
                <a:latin typeface="Tahoma" pitchFamily="34" charset="0"/>
              </a:rPr>
              <a:t>,  ,</a:t>
            </a:r>
            <a:r>
              <a:rPr lang="en-US">
                <a:solidFill>
                  <a:srgbClr val="008000"/>
                </a:solidFill>
                <a:latin typeface="Tahoma" pitchFamily="34" charset="0"/>
              </a:rPr>
              <a:t>G</a:t>
            </a:r>
            <a:r>
              <a:rPr lang="en-US">
                <a:latin typeface="Tahoma" pitchFamily="34" charset="0"/>
              </a:rPr>
              <a:t>]</a:t>
            </a:r>
          </a:p>
        </p:txBody>
      </p:sp>
      <p:sp>
        <p:nvSpPr>
          <p:cNvPr id="189457" name="Text Box 17"/>
          <p:cNvSpPr txBox="1">
            <a:spLocks noChangeArrowheads="1"/>
          </p:cNvSpPr>
          <p:nvPr/>
        </p:nvSpPr>
        <p:spPr bwMode="auto">
          <a:xfrm>
            <a:off x="3429000" y="1676400"/>
            <a:ext cx="95091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latin typeface="Tahoma" pitchFamily="34" charset="0"/>
              </a:rPr>
              <a:t>[</a:t>
            </a:r>
            <a:r>
              <a:rPr lang="en-US">
                <a:solidFill>
                  <a:srgbClr val="FF0000"/>
                </a:solidFill>
                <a:latin typeface="Tahoma" pitchFamily="34" charset="0"/>
              </a:rPr>
              <a:t>  </a:t>
            </a:r>
            <a:r>
              <a:rPr lang="en-US">
                <a:latin typeface="Tahoma" pitchFamily="34" charset="0"/>
              </a:rPr>
              <a:t>,</a:t>
            </a:r>
            <a:r>
              <a:rPr lang="en-US" b="1">
                <a:solidFill>
                  <a:srgbClr val="0000FF"/>
                </a:solidFill>
                <a:latin typeface="Tahoma" pitchFamily="34" charset="0"/>
              </a:rPr>
              <a:t>B</a:t>
            </a:r>
            <a:r>
              <a:rPr lang="en-US">
                <a:latin typeface="Tahoma" pitchFamily="34" charset="0"/>
              </a:rPr>
              <a:t>,</a:t>
            </a:r>
            <a:r>
              <a:rPr lang="en-US">
                <a:solidFill>
                  <a:srgbClr val="008000"/>
                </a:solidFill>
                <a:latin typeface="Tahoma" pitchFamily="34" charset="0"/>
              </a:rPr>
              <a:t>G</a:t>
            </a:r>
            <a:r>
              <a:rPr lang="en-US">
                <a:latin typeface="Tahoma" pitchFamily="34" charset="0"/>
              </a:rPr>
              <a:t>]</a:t>
            </a:r>
          </a:p>
        </p:txBody>
      </p:sp>
      <p:sp>
        <p:nvSpPr>
          <p:cNvPr id="189458" name="Text Box 18"/>
          <p:cNvSpPr txBox="1">
            <a:spLocks noChangeArrowheads="1"/>
          </p:cNvSpPr>
          <p:nvPr/>
        </p:nvSpPr>
        <p:spPr bwMode="auto">
          <a:xfrm>
            <a:off x="3429000" y="4648200"/>
            <a:ext cx="9366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latin typeface="Tahoma" pitchFamily="34" charset="0"/>
              </a:rPr>
              <a:t>[ </a:t>
            </a:r>
            <a:r>
              <a:rPr lang="en-US">
                <a:solidFill>
                  <a:srgbClr val="FF0000"/>
                </a:solidFill>
                <a:latin typeface="Tahoma" pitchFamily="34" charset="0"/>
              </a:rPr>
              <a:t> </a:t>
            </a:r>
            <a:r>
              <a:rPr lang="en-US">
                <a:latin typeface="Tahoma" pitchFamily="34" charset="0"/>
              </a:rPr>
              <a:t>,  ,</a:t>
            </a:r>
            <a:r>
              <a:rPr lang="en-US">
                <a:solidFill>
                  <a:srgbClr val="008000"/>
                </a:solidFill>
                <a:latin typeface="Tahoma" pitchFamily="34" charset="0"/>
              </a:rPr>
              <a:t>G</a:t>
            </a:r>
            <a:r>
              <a:rPr lang="en-US">
                <a:latin typeface="Tahoma" pitchFamily="34" charset="0"/>
              </a:rPr>
              <a:t>]</a:t>
            </a:r>
          </a:p>
        </p:txBody>
      </p:sp>
      <p:sp>
        <p:nvSpPr>
          <p:cNvPr id="189459" name="Text Box 19"/>
          <p:cNvSpPr txBox="1">
            <a:spLocks noChangeArrowheads="1"/>
          </p:cNvSpPr>
          <p:nvPr/>
        </p:nvSpPr>
        <p:spPr bwMode="auto">
          <a:xfrm>
            <a:off x="5867400" y="4724400"/>
            <a:ext cx="87788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latin typeface="Tahoma" pitchFamily="34" charset="0"/>
              </a:rPr>
              <a:t>[</a:t>
            </a:r>
            <a:r>
              <a:rPr lang="en-US">
                <a:solidFill>
                  <a:srgbClr val="FF0000"/>
                </a:solidFill>
              </a:rPr>
              <a:t>R</a:t>
            </a:r>
            <a:r>
              <a:rPr lang="en-US">
                <a:latin typeface="Tahoma" pitchFamily="34" charset="0"/>
              </a:rPr>
              <a:t>,  , ]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4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Forward Checking</a:t>
            </a:r>
          </a:p>
        </p:txBody>
      </p:sp>
      <p:sp>
        <p:nvSpPr>
          <p:cNvPr id="190467" name="Oval 3"/>
          <p:cNvSpPr>
            <a:spLocks noChangeArrowheads="1"/>
          </p:cNvSpPr>
          <p:nvPr/>
        </p:nvSpPr>
        <p:spPr bwMode="auto">
          <a:xfrm>
            <a:off x="1524000" y="3200400"/>
            <a:ext cx="457200" cy="4572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90468" name="Oval 4"/>
          <p:cNvSpPr>
            <a:spLocks noChangeArrowheads="1"/>
          </p:cNvSpPr>
          <p:nvPr/>
        </p:nvSpPr>
        <p:spPr bwMode="auto">
          <a:xfrm>
            <a:off x="3657600" y="4191000"/>
            <a:ext cx="457200" cy="457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90469" name="Oval 5"/>
          <p:cNvSpPr>
            <a:spLocks noChangeArrowheads="1"/>
          </p:cNvSpPr>
          <p:nvPr/>
        </p:nvSpPr>
        <p:spPr bwMode="auto">
          <a:xfrm>
            <a:off x="3657600" y="2133600"/>
            <a:ext cx="457200" cy="457200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90470" name="Oval 6"/>
          <p:cNvSpPr>
            <a:spLocks noChangeArrowheads="1"/>
          </p:cNvSpPr>
          <p:nvPr/>
        </p:nvSpPr>
        <p:spPr bwMode="auto">
          <a:xfrm>
            <a:off x="6096000" y="4267200"/>
            <a:ext cx="457200" cy="457200"/>
          </a:xfrm>
          <a:prstGeom prst="ellipse">
            <a:avLst/>
          </a:prstGeom>
          <a:solidFill>
            <a:srgbClr val="F21706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90471" name="Oval 7"/>
          <p:cNvSpPr>
            <a:spLocks noChangeArrowheads="1"/>
          </p:cNvSpPr>
          <p:nvPr/>
        </p:nvSpPr>
        <p:spPr bwMode="auto">
          <a:xfrm>
            <a:off x="6172200" y="2133600"/>
            <a:ext cx="457200" cy="457200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90472" name="Line 8"/>
          <p:cNvSpPr>
            <a:spLocks noChangeShapeType="1"/>
          </p:cNvSpPr>
          <p:nvPr/>
        </p:nvSpPr>
        <p:spPr bwMode="auto">
          <a:xfrm flipV="1">
            <a:off x="1905000" y="2438400"/>
            <a:ext cx="1752600" cy="838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90473" name="Line 9"/>
          <p:cNvSpPr>
            <a:spLocks noChangeShapeType="1"/>
          </p:cNvSpPr>
          <p:nvPr/>
        </p:nvSpPr>
        <p:spPr bwMode="auto">
          <a:xfrm>
            <a:off x="1905000" y="3581400"/>
            <a:ext cx="1752600" cy="762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90474" name="Line 10"/>
          <p:cNvSpPr>
            <a:spLocks noChangeShapeType="1"/>
          </p:cNvSpPr>
          <p:nvPr/>
        </p:nvSpPr>
        <p:spPr bwMode="auto">
          <a:xfrm>
            <a:off x="3886200" y="2590800"/>
            <a:ext cx="0" cy="1600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90475" name="Line 11"/>
          <p:cNvSpPr>
            <a:spLocks noChangeShapeType="1"/>
          </p:cNvSpPr>
          <p:nvPr/>
        </p:nvSpPr>
        <p:spPr bwMode="auto">
          <a:xfrm>
            <a:off x="4114800" y="2362200"/>
            <a:ext cx="2057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90476" name="Line 12"/>
          <p:cNvSpPr>
            <a:spLocks noChangeShapeType="1"/>
          </p:cNvSpPr>
          <p:nvPr/>
        </p:nvSpPr>
        <p:spPr bwMode="auto">
          <a:xfrm>
            <a:off x="6400800" y="2590800"/>
            <a:ext cx="0" cy="1676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90477" name="Line 13"/>
          <p:cNvSpPr>
            <a:spLocks noChangeShapeType="1"/>
          </p:cNvSpPr>
          <p:nvPr/>
        </p:nvSpPr>
        <p:spPr bwMode="auto">
          <a:xfrm>
            <a:off x="4114800" y="4419600"/>
            <a:ext cx="1981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90478" name="Line 14"/>
          <p:cNvSpPr>
            <a:spLocks noChangeShapeType="1"/>
          </p:cNvSpPr>
          <p:nvPr/>
        </p:nvSpPr>
        <p:spPr bwMode="auto">
          <a:xfrm>
            <a:off x="4038600" y="2514600"/>
            <a:ext cx="2133600" cy="1828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90479" name="Text Box 15"/>
          <p:cNvSpPr txBox="1">
            <a:spLocks noChangeArrowheads="1"/>
          </p:cNvSpPr>
          <p:nvPr/>
        </p:nvSpPr>
        <p:spPr bwMode="auto">
          <a:xfrm>
            <a:off x="1447800" y="3810000"/>
            <a:ext cx="52546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latin typeface="Tahoma" pitchFamily="34" charset="0"/>
              </a:rPr>
              <a:t>[</a:t>
            </a:r>
            <a:r>
              <a:rPr lang="en-US" b="1">
                <a:solidFill>
                  <a:srgbClr val="FF0000"/>
                </a:solidFill>
                <a:latin typeface="Tahoma" pitchFamily="34" charset="0"/>
              </a:rPr>
              <a:t>R</a:t>
            </a:r>
            <a:r>
              <a:rPr lang="en-US">
                <a:latin typeface="Tahoma" pitchFamily="34" charset="0"/>
              </a:rPr>
              <a:t>]</a:t>
            </a:r>
          </a:p>
        </p:txBody>
      </p:sp>
      <p:sp>
        <p:nvSpPr>
          <p:cNvPr id="190480" name="Text Box 16"/>
          <p:cNvSpPr txBox="1">
            <a:spLocks noChangeArrowheads="1"/>
          </p:cNvSpPr>
          <p:nvPr/>
        </p:nvSpPr>
        <p:spPr bwMode="auto">
          <a:xfrm>
            <a:off x="5943600" y="1676400"/>
            <a:ext cx="93503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latin typeface="Tahoma" pitchFamily="34" charset="0"/>
              </a:rPr>
              <a:t>[</a:t>
            </a:r>
            <a:r>
              <a:rPr lang="en-US">
                <a:solidFill>
                  <a:srgbClr val="FF0000"/>
                </a:solidFill>
                <a:latin typeface="Tahoma" pitchFamily="34" charset="0"/>
              </a:rPr>
              <a:t>R</a:t>
            </a:r>
            <a:r>
              <a:rPr lang="en-US">
                <a:latin typeface="Tahoma" pitchFamily="34" charset="0"/>
              </a:rPr>
              <a:t>,  ,</a:t>
            </a:r>
            <a:r>
              <a:rPr lang="en-US">
                <a:solidFill>
                  <a:srgbClr val="008000"/>
                </a:solidFill>
                <a:latin typeface="Tahoma" pitchFamily="34" charset="0"/>
              </a:rPr>
              <a:t>G</a:t>
            </a:r>
            <a:r>
              <a:rPr lang="en-US">
                <a:latin typeface="Tahoma" pitchFamily="34" charset="0"/>
              </a:rPr>
              <a:t>]</a:t>
            </a:r>
          </a:p>
        </p:txBody>
      </p:sp>
      <p:sp>
        <p:nvSpPr>
          <p:cNvPr id="190481" name="Text Box 17"/>
          <p:cNvSpPr txBox="1">
            <a:spLocks noChangeArrowheads="1"/>
          </p:cNvSpPr>
          <p:nvPr/>
        </p:nvSpPr>
        <p:spPr bwMode="auto">
          <a:xfrm>
            <a:off x="3429000" y="1676400"/>
            <a:ext cx="95091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latin typeface="Tahoma" pitchFamily="34" charset="0"/>
              </a:rPr>
              <a:t>[</a:t>
            </a:r>
            <a:r>
              <a:rPr lang="en-US">
                <a:solidFill>
                  <a:srgbClr val="FF0000"/>
                </a:solidFill>
                <a:latin typeface="Tahoma" pitchFamily="34" charset="0"/>
              </a:rPr>
              <a:t>  </a:t>
            </a:r>
            <a:r>
              <a:rPr lang="en-US">
                <a:latin typeface="Tahoma" pitchFamily="34" charset="0"/>
              </a:rPr>
              <a:t>,</a:t>
            </a:r>
            <a:r>
              <a:rPr lang="en-US" b="1">
                <a:solidFill>
                  <a:srgbClr val="0000FF"/>
                </a:solidFill>
                <a:latin typeface="Tahoma" pitchFamily="34" charset="0"/>
              </a:rPr>
              <a:t>B</a:t>
            </a:r>
            <a:r>
              <a:rPr lang="en-US">
                <a:latin typeface="Tahoma" pitchFamily="34" charset="0"/>
              </a:rPr>
              <a:t>,</a:t>
            </a:r>
            <a:r>
              <a:rPr lang="en-US">
                <a:solidFill>
                  <a:srgbClr val="008000"/>
                </a:solidFill>
                <a:latin typeface="Tahoma" pitchFamily="34" charset="0"/>
              </a:rPr>
              <a:t>G</a:t>
            </a:r>
            <a:r>
              <a:rPr lang="en-US">
                <a:latin typeface="Tahoma" pitchFamily="34" charset="0"/>
              </a:rPr>
              <a:t>]</a:t>
            </a:r>
          </a:p>
        </p:txBody>
      </p:sp>
      <p:sp>
        <p:nvSpPr>
          <p:cNvPr id="190482" name="Text Box 18"/>
          <p:cNvSpPr txBox="1">
            <a:spLocks noChangeArrowheads="1"/>
          </p:cNvSpPr>
          <p:nvPr/>
        </p:nvSpPr>
        <p:spPr bwMode="auto">
          <a:xfrm>
            <a:off x="3429000" y="4648200"/>
            <a:ext cx="9366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latin typeface="Tahoma" pitchFamily="34" charset="0"/>
              </a:rPr>
              <a:t>[ </a:t>
            </a:r>
            <a:r>
              <a:rPr lang="en-US">
                <a:solidFill>
                  <a:srgbClr val="FF0000"/>
                </a:solidFill>
                <a:latin typeface="Tahoma" pitchFamily="34" charset="0"/>
              </a:rPr>
              <a:t> </a:t>
            </a:r>
            <a:r>
              <a:rPr lang="en-US">
                <a:latin typeface="Tahoma" pitchFamily="34" charset="0"/>
              </a:rPr>
              <a:t>,  ,</a:t>
            </a:r>
            <a:r>
              <a:rPr lang="en-US">
                <a:solidFill>
                  <a:srgbClr val="008000"/>
                </a:solidFill>
                <a:latin typeface="Tahoma" pitchFamily="34" charset="0"/>
              </a:rPr>
              <a:t>G</a:t>
            </a:r>
            <a:r>
              <a:rPr lang="en-US">
                <a:latin typeface="Tahoma" pitchFamily="34" charset="0"/>
              </a:rPr>
              <a:t>]</a:t>
            </a:r>
          </a:p>
        </p:txBody>
      </p:sp>
      <p:sp>
        <p:nvSpPr>
          <p:cNvPr id="190483" name="Text Box 19"/>
          <p:cNvSpPr txBox="1">
            <a:spLocks noChangeArrowheads="1"/>
          </p:cNvSpPr>
          <p:nvPr/>
        </p:nvSpPr>
        <p:spPr bwMode="auto">
          <a:xfrm>
            <a:off x="5867400" y="4724400"/>
            <a:ext cx="87788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latin typeface="Tahoma" pitchFamily="34" charset="0"/>
              </a:rPr>
              <a:t>[</a:t>
            </a:r>
            <a:r>
              <a:rPr lang="en-US">
                <a:solidFill>
                  <a:srgbClr val="FF0000"/>
                </a:solidFill>
              </a:rPr>
              <a:t>R</a:t>
            </a:r>
            <a:r>
              <a:rPr lang="en-US">
                <a:latin typeface="Tahoma" pitchFamily="34" charset="0"/>
              </a:rPr>
              <a:t>,  , ]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4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Forward Checking</a:t>
            </a:r>
          </a:p>
        </p:txBody>
      </p:sp>
      <p:sp>
        <p:nvSpPr>
          <p:cNvPr id="191491" name="Oval 3"/>
          <p:cNvSpPr>
            <a:spLocks noChangeArrowheads="1"/>
          </p:cNvSpPr>
          <p:nvPr/>
        </p:nvSpPr>
        <p:spPr bwMode="auto">
          <a:xfrm>
            <a:off x="1524000" y="3200400"/>
            <a:ext cx="457200" cy="4572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91492" name="Oval 4"/>
          <p:cNvSpPr>
            <a:spLocks noChangeArrowheads="1"/>
          </p:cNvSpPr>
          <p:nvPr/>
        </p:nvSpPr>
        <p:spPr bwMode="auto">
          <a:xfrm>
            <a:off x="3657600" y="4191000"/>
            <a:ext cx="457200" cy="457200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91493" name="Oval 5"/>
          <p:cNvSpPr>
            <a:spLocks noChangeArrowheads="1"/>
          </p:cNvSpPr>
          <p:nvPr/>
        </p:nvSpPr>
        <p:spPr bwMode="auto">
          <a:xfrm>
            <a:off x="3657600" y="2133600"/>
            <a:ext cx="457200" cy="457200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91494" name="Oval 6"/>
          <p:cNvSpPr>
            <a:spLocks noChangeArrowheads="1"/>
          </p:cNvSpPr>
          <p:nvPr/>
        </p:nvSpPr>
        <p:spPr bwMode="auto">
          <a:xfrm>
            <a:off x="6096000" y="4267200"/>
            <a:ext cx="457200" cy="457200"/>
          </a:xfrm>
          <a:prstGeom prst="ellipse">
            <a:avLst/>
          </a:prstGeom>
          <a:solidFill>
            <a:srgbClr val="F21706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91495" name="Oval 7"/>
          <p:cNvSpPr>
            <a:spLocks noChangeArrowheads="1"/>
          </p:cNvSpPr>
          <p:nvPr/>
        </p:nvSpPr>
        <p:spPr bwMode="auto">
          <a:xfrm>
            <a:off x="6172200" y="2133600"/>
            <a:ext cx="457200" cy="457200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91496" name="Line 8"/>
          <p:cNvSpPr>
            <a:spLocks noChangeShapeType="1"/>
          </p:cNvSpPr>
          <p:nvPr/>
        </p:nvSpPr>
        <p:spPr bwMode="auto">
          <a:xfrm flipV="1">
            <a:off x="1905000" y="2438400"/>
            <a:ext cx="1752600" cy="838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91497" name="Line 9"/>
          <p:cNvSpPr>
            <a:spLocks noChangeShapeType="1"/>
          </p:cNvSpPr>
          <p:nvPr/>
        </p:nvSpPr>
        <p:spPr bwMode="auto">
          <a:xfrm>
            <a:off x="1905000" y="3581400"/>
            <a:ext cx="1752600" cy="762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91498" name="Line 10"/>
          <p:cNvSpPr>
            <a:spLocks noChangeShapeType="1"/>
          </p:cNvSpPr>
          <p:nvPr/>
        </p:nvSpPr>
        <p:spPr bwMode="auto">
          <a:xfrm>
            <a:off x="3886200" y="2590800"/>
            <a:ext cx="0" cy="1600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91499" name="Line 11"/>
          <p:cNvSpPr>
            <a:spLocks noChangeShapeType="1"/>
          </p:cNvSpPr>
          <p:nvPr/>
        </p:nvSpPr>
        <p:spPr bwMode="auto">
          <a:xfrm>
            <a:off x="4114800" y="2362200"/>
            <a:ext cx="2057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91500" name="Line 12"/>
          <p:cNvSpPr>
            <a:spLocks noChangeShapeType="1"/>
          </p:cNvSpPr>
          <p:nvPr/>
        </p:nvSpPr>
        <p:spPr bwMode="auto">
          <a:xfrm>
            <a:off x="6400800" y="2590800"/>
            <a:ext cx="0" cy="1676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91501" name="Line 13"/>
          <p:cNvSpPr>
            <a:spLocks noChangeShapeType="1"/>
          </p:cNvSpPr>
          <p:nvPr/>
        </p:nvSpPr>
        <p:spPr bwMode="auto">
          <a:xfrm>
            <a:off x="4114800" y="4419600"/>
            <a:ext cx="1981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91502" name="Line 14"/>
          <p:cNvSpPr>
            <a:spLocks noChangeShapeType="1"/>
          </p:cNvSpPr>
          <p:nvPr/>
        </p:nvSpPr>
        <p:spPr bwMode="auto">
          <a:xfrm>
            <a:off x="4038600" y="2514600"/>
            <a:ext cx="2133600" cy="1828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91503" name="Text Box 15"/>
          <p:cNvSpPr txBox="1">
            <a:spLocks noChangeArrowheads="1"/>
          </p:cNvSpPr>
          <p:nvPr/>
        </p:nvSpPr>
        <p:spPr bwMode="auto">
          <a:xfrm>
            <a:off x="1447800" y="3810000"/>
            <a:ext cx="52546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latin typeface="Tahoma" pitchFamily="34" charset="0"/>
              </a:rPr>
              <a:t>[</a:t>
            </a:r>
            <a:r>
              <a:rPr lang="en-US" b="1">
                <a:solidFill>
                  <a:srgbClr val="FF0000"/>
                </a:solidFill>
                <a:latin typeface="Tahoma" pitchFamily="34" charset="0"/>
              </a:rPr>
              <a:t>R</a:t>
            </a:r>
            <a:r>
              <a:rPr lang="en-US">
                <a:latin typeface="Tahoma" pitchFamily="34" charset="0"/>
              </a:rPr>
              <a:t>]</a:t>
            </a:r>
          </a:p>
        </p:txBody>
      </p:sp>
      <p:sp>
        <p:nvSpPr>
          <p:cNvPr id="191504" name="Text Box 16"/>
          <p:cNvSpPr txBox="1">
            <a:spLocks noChangeArrowheads="1"/>
          </p:cNvSpPr>
          <p:nvPr/>
        </p:nvSpPr>
        <p:spPr bwMode="auto">
          <a:xfrm>
            <a:off x="5943600" y="1676400"/>
            <a:ext cx="93503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latin typeface="Tahoma" pitchFamily="34" charset="0"/>
              </a:rPr>
              <a:t>[</a:t>
            </a:r>
            <a:r>
              <a:rPr lang="en-US">
                <a:solidFill>
                  <a:srgbClr val="FF0000"/>
                </a:solidFill>
                <a:latin typeface="Tahoma" pitchFamily="34" charset="0"/>
              </a:rPr>
              <a:t>R</a:t>
            </a:r>
            <a:r>
              <a:rPr lang="en-US">
                <a:latin typeface="Tahoma" pitchFamily="34" charset="0"/>
              </a:rPr>
              <a:t>,  ,</a:t>
            </a:r>
            <a:r>
              <a:rPr lang="en-US">
                <a:solidFill>
                  <a:srgbClr val="008000"/>
                </a:solidFill>
                <a:latin typeface="Tahoma" pitchFamily="34" charset="0"/>
              </a:rPr>
              <a:t>G</a:t>
            </a:r>
            <a:r>
              <a:rPr lang="en-US">
                <a:latin typeface="Tahoma" pitchFamily="34" charset="0"/>
              </a:rPr>
              <a:t>]</a:t>
            </a:r>
          </a:p>
        </p:txBody>
      </p:sp>
      <p:sp>
        <p:nvSpPr>
          <p:cNvPr id="191505" name="Text Box 17"/>
          <p:cNvSpPr txBox="1">
            <a:spLocks noChangeArrowheads="1"/>
          </p:cNvSpPr>
          <p:nvPr/>
        </p:nvSpPr>
        <p:spPr bwMode="auto">
          <a:xfrm>
            <a:off x="3429000" y="1676400"/>
            <a:ext cx="95091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latin typeface="Tahoma" pitchFamily="34" charset="0"/>
              </a:rPr>
              <a:t>[</a:t>
            </a:r>
            <a:r>
              <a:rPr lang="en-US">
                <a:solidFill>
                  <a:srgbClr val="FF0000"/>
                </a:solidFill>
                <a:latin typeface="Tahoma" pitchFamily="34" charset="0"/>
              </a:rPr>
              <a:t>  </a:t>
            </a:r>
            <a:r>
              <a:rPr lang="en-US">
                <a:latin typeface="Tahoma" pitchFamily="34" charset="0"/>
              </a:rPr>
              <a:t>,</a:t>
            </a:r>
            <a:r>
              <a:rPr lang="en-US" b="1">
                <a:solidFill>
                  <a:srgbClr val="0000FF"/>
                </a:solidFill>
                <a:latin typeface="Tahoma" pitchFamily="34" charset="0"/>
              </a:rPr>
              <a:t>B</a:t>
            </a:r>
            <a:r>
              <a:rPr lang="en-US">
                <a:latin typeface="Tahoma" pitchFamily="34" charset="0"/>
              </a:rPr>
              <a:t>,</a:t>
            </a:r>
            <a:r>
              <a:rPr lang="en-US">
                <a:solidFill>
                  <a:srgbClr val="008000"/>
                </a:solidFill>
                <a:latin typeface="Tahoma" pitchFamily="34" charset="0"/>
              </a:rPr>
              <a:t>G</a:t>
            </a:r>
            <a:r>
              <a:rPr lang="en-US">
                <a:latin typeface="Tahoma" pitchFamily="34" charset="0"/>
              </a:rPr>
              <a:t>]</a:t>
            </a:r>
          </a:p>
        </p:txBody>
      </p:sp>
      <p:sp>
        <p:nvSpPr>
          <p:cNvPr id="191506" name="Text Box 18"/>
          <p:cNvSpPr txBox="1">
            <a:spLocks noChangeArrowheads="1"/>
          </p:cNvSpPr>
          <p:nvPr/>
        </p:nvSpPr>
        <p:spPr bwMode="auto">
          <a:xfrm>
            <a:off x="3429000" y="4648200"/>
            <a:ext cx="9366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latin typeface="Tahoma" pitchFamily="34" charset="0"/>
              </a:rPr>
              <a:t>[ </a:t>
            </a:r>
            <a:r>
              <a:rPr lang="en-US">
                <a:solidFill>
                  <a:srgbClr val="FF0000"/>
                </a:solidFill>
                <a:latin typeface="Tahoma" pitchFamily="34" charset="0"/>
              </a:rPr>
              <a:t> </a:t>
            </a:r>
            <a:r>
              <a:rPr lang="en-US">
                <a:latin typeface="Tahoma" pitchFamily="34" charset="0"/>
              </a:rPr>
              <a:t>,  ,</a:t>
            </a:r>
            <a:r>
              <a:rPr lang="en-US">
                <a:solidFill>
                  <a:srgbClr val="008000"/>
                </a:solidFill>
                <a:latin typeface="Tahoma" pitchFamily="34" charset="0"/>
              </a:rPr>
              <a:t>G</a:t>
            </a:r>
            <a:r>
              <a:rPr lang="en-US">
                <a:latin typeface="Tahoma" pitchFamily="34" charset="0"/>
              </a:rPr>
              <a:t>]</a:t>
            </a:r>
          </a:p>
        </p:txBody>
      </p:sp>
      <p:sp>
        <p:nvSpPr>
          <p:cNvPr id="191507" name="Text Box 19"/>
          <p:cNvSpPr txBox="1">
            <a:spLocks noChangeArrowheads="1"/>
          </p:cNvSpPr>
          <p:nvPr/>
        </p:nvSpPr>
        <p:spPr bwMode="auto">
          <a:xfrm>
            <a:off x="5867400" y="4724400"/>
            <a:ext cx="87788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latin typeface="Tahoma" pitchFamily="34" charset="0"/>
              </a:rPr>
              <a:t>[</a:t>
            </a:r>
            <a:r>
              <a:rPr lang="en-US">
                <a:solidFill>
                  <a:srgbClr val="FF0000"/>
                </a:solidFill>
              </a:rPr>
              <a:t>R</a:t>
            </a:r>
            <a:r>
              <a:rPr lang="en-US">
                <a:latin typeface="Tahoma" pitchFamily="34" charset="0"/>
              </a:rPr>
              <a:t>,  , ]</a:t>
            </a:r>
          </a:p>
        </p:txBody>
      </p:sp>
      <p:sp>
        <p:nvSpPr>
          <p:cNvPr id="191508" name="Text Box 20"/>
          <p:cNvSpPr txBox="1">
            <a:spLocks noChangeArrowheads="1"/>
          </p:cNvSpPr>
          <p:nvPr/>
        </p:nvSpPr>
        <p:spPr bwMode="auto">
          <a:xfrm>
            <a:off x="2667000" y="5181600"/>
            <a:ext cx="2514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Solution !!!</a:t>
            </a: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Constraint Satisfaction problem</a:t>
            </a:r>
            <a:endParaRPr lang="en-GB"/>
          </a:p>
        </p:txBody>
      </p:sp>
      <p:sp>
        <p:nvSpPr>
          <p:cNvPr id="6349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Constraint Propagation</a:t>
            </a:r>
          </a:p>
          <a:p>
            <a:r>
              <a:rPr lang="en-US"/>
              <a:t>Arc Consistency</a:t>
            </a: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Constraint propagation</a:t>
            </a:r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398588" y="2060575"/>
            <a:ext cx="7340600" cy="3741738"/>
          </a:xfrm>
        </p:spPr>
        <p:txBody>
          <a:bodyPr/>
          <a:lstStyle/>
          <a:p>
            <a:r>
              <a:rPr lang="en-US" sz="2400"/>
              <a:t>Forward checking propagates information from assigned to unassigned variables, but doesn't provide early detection for all failures:
</a:t>
            </a:r>
          </a:p>
          <a:p>
            <a:endParaRPr lang="en-US" sz="2400"/>
          </a:p>
          <a:p>
            <a:endParaRPr lang="en-US" sz="2400"/>
          </a:p>
          <a:p>
            <a:endParaRPr lang="en-US" sz="2400"/>
          </a:p>
          <a:p>
            <a:endParaRPr lang="en-US" sz="2400"/>
          </a:p>
          <a:p>
            <a:endParaRPr lang="en-US" sz="2400"/>
          </a:p>
          <a:p>
            <a:r>
              <a:rPr lang="en-US" sz="2400"/>
              <a:t>NT and SA cannot both be blue!
</a:t>
            </a:r>
          </a:p>
          <a:p>
            <a:r>
              <a:rPr lang="en-US" sz="2400">
                <a:solidFill>
                  <a:schemeClr val="accent2"/>
                </a:solidFill>
              </a:rPr>
              <a:t>Constraint propagation</a:t>
            </a:r>
            <a:r>
              <a:rPr lang="en-US" sz="2400"/>
              <a:t> repeatedly enforces constraints locally
</a:t>
            </a:r>
          </a:p>
        </p:txBody>
      </p:sp>
      <p:pic>
        <p:nvPicPr>
          <p:cNvPr id="40964" name="Picture 4" descr="forward-checking-progress3c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81200" y="2819400"/>
            <a:ext cx="5133975" cy="1981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Arc consistency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4953000"/>
          </a:xfrm>
        </p:spPr>
        <p:txBody>
          <a:bodyPr/>
          <a:lstStyle/>
          <a:p>
            <a:r>
              <a:rPr lang="en-US" sz="2400"/>
              <a:t>More complex than forward checking, </a:t>
            </a:r>
            <a:br>
              <a:rPr lang="en-US" sz="2400"/>
            </a:br>
            <a:r>
              <a:rPr lang="en-US" sz="2400"/>
              <a:t>but backtracks sooner so may be faster</a:t>
            </a:r>
          </a:p>
          <a:p>
            <a:endParaRPr lang="en-US" sz="2400"/>
          </a:p>
          <a:p>
            <a:r>
              <a:rPr lang="en-US" sz="2400"/>
              <a:t>Make each arc </a:t>
            </a:r>
            <a:r>
              <a:rPr lang="en-US" sz="2400">
                <a:solidFill>
                  <a:schemeClr val="accent2"/>
                </a:solidFill>
              </a:rPr>
              <a:t>consistent</a:t>
            </a:r>
          </a:p>
          <a:p>
            <a:r>
              <a:rPr lang="en-US" sz="2400"/>
              <a:t>Constraints treated as </a:t>
            </a:r>
            <a:r>
              <a:rPr lang="en-US" sz="2400">
                <a:solidFill>
                  <a:schemeClr val="accent2"/>
                </a:solidFill>
              </a:rPr>
              <a:t>directed</a:t>
            </a:r>
            <a:r>
              <a:rPr lang="en-US" sz="2400"/>
              <a:t> arcs</a:t>
            </a:r>
          </a:p>
          <a:p>
            <a:r>
              <a:rPr lang="en-US" sz="2400" i="1"/>
              <a:t>X </a:t>
            </a:r>
            <a:r>
              <a:rPr lang="en-US" sz="2400">
                <a:sym typeface="Wingdings" pitchFamily="2" charset="2"/>
              </a:rPr>
              <a:t></a:t>
            </a:r>
            <a:r>
              <a:rPr lang="en-US" sz="2400" i="1"/>
              <a:t>Y</a:t>
            </a:r>
            <a:r>
              <a:rPr lang="en-US" sz="2400"/>
              <a:t> is consistent iff</a:t>
            </a:r>
          </a:p>
          <a:p>
            <a:pPr lvl="1">
              <a:buFont typeface="Wingdings" pitchFamily="2" charset="2"/>
              <a:buNone/>
            </a:pPr>
            <a:r>
              <a:rPr lang="en-US" sz="2000"/>
              <a:t>for </a:t>
            </a:r>
            <a:r>
              <a:rPr lang="en-US" sz="2000">
                <a:solidFill>
                  <a:srgbClr val="FF0000"/>
                </a:solidFill>
              </a:rPr>
              <a:t>every</a:t>
            </a:r>
            <a:r>
              <a:rPr lang="en-US" sz="2000"/>
              <a:t> value of </a:t>
            </a:r>
            <a:r>
              <a:rPr lang="en-US" sz="2000" i="1"/>
              <a:t>X </a:t>
            </a:r>
            <a:r>
              <a:rPr lang="en-US" sz="2000"/>
              <a:t>there is </a:t>
            </a:r>
            <a:r>
              <a:rPr lang="en-US" sz="2000">
                <a:solidFill>
                  <a:srgbClr val="FF0000"/>
                </a:solidFill>
              </a:rPr>
              <a:t>some</a:t>
            </a:r>
            <a:r>
              <a:rPr lang="en-US" sz="2000"/>
              <a:t> allowed value for</a:t>
            </a:r>
            <a:r>
              <a:rPr lang="en-US" sz="2000" i="1"/>
              <a:t> Y</a:t>
            </a:r>
          </a:p>
          <a:p>
            <a:pPr lvl="1">
              <a:buFont typeface="Wingdings" pitchFamily="2" charset="2"/>
              <a:buNone/>
            </a:pPr>
            <a:endParaRPr lang="en-US" sz="2000" i="1"/>
          </a:p>
          <a:p>
            <a:r>
              <a:rPr lang="en-US" sz="2400" b="1" u="sng"/>
              <a:t>Note</a:t>
            </a:r>
            <a:r>
              <a:rPr lang="en-US" sz="2400"/>
              <a:t>: </a:t>
            </a:r>
          </a:p>
          <a:p>
            <a:pPr lvl="1"/>
            <a:r>
              <a:rPr lang="en-US" sz="2000"/>
              <a:t>If the arc from A to B is consistent, the (reverse) arc from B to A is not necessarily consistent!</a:t>
            </a:r>
          </a:p>
          <a:p>
            <a:pPr lvl="1"/>
            <a:r>
              <a:rPr lang="en-US" sz="2000"/>
              <a:t>Arc consistency does not detect every possible inconsistency!!</a:t>
            </a:r>
            <a:r>
              <a:rPr lang="en-GB"/>
              <a:t>  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Arc consistency</a:t>
            </a:r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182688" y="2017713"/>
            <a:ext cx="5253037" cy="1524000"/>
          </a:xfrm>
        </p:spPr>
        <p:txBody>
          <a:bodyPr/>
          <a:lstStyle/>
          <a:p>
            <a:r>
              <a:rPr lang="en-US" sz="2000"/>
              <a:t>Simplest form of propagation makes each arc </a:t>
            </a:r>
            <a:r>
              <a:rPr lang="en-US" sz="2000">
                <a:solidFill>
                  <a:schemeClr val="accent2"/>
                </a:solidFill>
              </a:rPr>
              <a:t>consistent</a:t>
            </a:r>
            <a:endParaRPr lang="en-US" sz="2000"/>
          </a:p>
          <a:p>
            <a:r>
              <a:rPr lang="en-US" sz="2000" i="1"/>
              <a:t>X </a:t>
            </a:r>
            <a:r>
              <a:rPr lang="en-US" sz="2000">
                <a:sym typeface="Wingdings" pitchFamily="2" charset="2"/>
              </a:rPr>
              <a:t></a:t>
            </a:r>
            <a:r>
              <a:rPr lang="en-US" sz="2000" i="1"/>
              <a:t>Y</a:t>
            </a:r>
            <a:r>
              <a:rPr lang="en-US" sz="2000"/>
              <a:t> is consistent iff
</a:t>
            </a:r>
          </a:p>
          <a:p>
            <a:pPr lvl="1">
              <a:buFont typeface="Wingdings" pitchFamily="2" charset="2"/>
              <a:buNone/>
            </a:pPr>
            <a:r>
              <a:rPr lang="en-US" sz="1800"/>
              <a:t>for </a:t>
            </a:r>
            <a:r>
              <a:rPr lang="en-US" sz="1800">
                <a:solidFill>
                  <a:srgbClr val="FF0000"/>
                </a:solidFill>
              </a:rPr>
              <a:t>every</a:t>
            </a:r>
            <a:r>
              <a:rPr lang="en-US" sz="1800"/>
              <a:t> value </a:t>
            </a:r>
            <a:r>
              <a:rPr lang="en-US" sz="1800" i="1"/>
              <a:t>x </a:t>
            </a:r>
            <a:r>
              <a:rPr lang="en-US" sz="1800"/>
              <a:t>of </a:t>
            </a:r>
            <a:r>
              <a:rPr lang="en-US" sz="1800" i="1"/>
              <a:t>X </a:t>
            </a:r>
            <a:r>
              <a:rPr lang="en-US" sz="1800"/>
              <a:t>there is </a:t>
            </a:r>
            <a:r>
              <a:rPr lang="en-US" sz="1800">
                <a:solidFill>
                  <a:srgbClr val="FF0000"/>
                </a:solidFill>
              </a:rPr>
              <a:t>some</a:t>
            </a:r>
            <a:r>
              <a:rPr lang="en-US" sz="1800"/>
              <a:t> allowed </a:t>
            </a:r>
            <a:r>
              <a:rPr lang="en-US" sz="1800" i="1"/>
              <a:t>y</a:t>
            </a:r>
            <a:r>
              <a:rPr lang="en-US" sz="1800"/>
              <a:t>
</a:t>
            </a:r>
          </a:p>
        </p:txBody>
      </p:sp>
      <p:pic>
        <p:nvPicPr>
          <p:cNvPr id="41988" name="Picture 4" descr="ac-example1c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05013" y="3648075"/>
            <a:ext cx="5133975" cy="1762125"/>
          </a:xfrm>
          <a:prstGeom prst="rect">
            <a:avLst/>
          </a:prstGeom>
          <a:noFill/>
        </p:spPr>
      </p:pic>
      <p:pic>
        <p:nvPicPr>
          <p:cNvPr id="41989" name="Picture 5" descr="australia-csp"/>
          <p:cNvPicPr>
            <a:picLocks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6096000" y="1447800"/>
            <a:ext cx="2333625" cy="2001838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Backtracking example</a:t>
            </a:r>
          </a:p>
        </p:txBody>
      </p:sp>
      <p:pic>
        <p:nvPicPr>
          <p:cNvPr id="12291" name="Picture 3" descr="backtrack-progress1c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43063" y="1619250"/>
            <a:ext cx="5857875" cy="3619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Arc consistency</a:t>
            </a:r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398588" y="2017713"/>
            <a:ext cx="7340600" cy="3741737"/>
          </a:xfrm>
        </p:spPr>
        <p:txBody>
          <a:bodyPr/>
          <a:lstStyle/>
          <a:p>
            <a:r>
              <a:rPr lang="en-US" sz="2400"/>
              <a:t>Simplest form of propagation makes each arc </a:t>
            </a:r>
            <a:r>
              <a:rPr lang="en-US" sz="2400">
                <a:solidFill>
                  <a:schemeClr val="accent2"/>
                </a:solidFill>
              </a:rPr>
              <a:t>consistent</a:t>
            </a:r>
            <a:endParaRPr lang="en-US" sz="2400"/>
          </a:p>
          <a:p>
            <a:r>
              <a:rPr lang="en-US" sz="2400" i="1"/>
              <a:t>X </a:t>
            </a:r>
            <a:r>
              <a:rPr lang="en-US" sz="2400">
                <a:sym typeface="Wingdings" pitchFamily="2" charset="2"/>
              </a:rPr>
              <a:t></a:t>
            </a:r>
            <a:r>
              <a:rPr lang="en-US" sz="2400" i="1"/>
              <a:t>Y</a:t>
            </a:r>
            <a:r>
              <a:rPr lang="en-US" sz="2400"/>
              <a:t> is consistent iff
</a:t>
            </a:r>
          </a:p>
          <a:p>
            <a:pPr lvl="1">
              <a:buFont typeface="Wingdings" pitchFamily="2" charset="2"/>
              <a:buNone/>
            </a:pPr>
            <a:r>
              <a:rPr lang="en-US" sz="2000"/>
              <a:t>for </a:t>
            </a:r>
            <a:r>
              <a:rPr lang="en-US" sz="2000">
                <a:solidFill>
                  <a:srgbClr val="FF0000"/>
                </a:solidFill>
              </a:rPr>
              <a:t>every</a:t>
            </a:r>
            <a:r>
              <a:rPr lang="en-US" sz="2000"/>
              <a:t> value </a:t>
            </a:r>
            <a:r>
              <a:rPr lang="en-US" sz="2000" i="1"/>
              <a:t>x </a:t>
            </a:r>
            <a:r>
              <a:rPr lang="en-US" sz="2000"/>
              <a:t>of </a:t>
            </a:r>
            <a:r>
              <a:rPr lang="en-US" sz="2000" i="1"/>
              <a:t>X </a:t>
            </a:r>
            <a:r>
              <a:rPr lang="en-US" sz="2000"/>
              <a:t>there is </a:t>
            </a:r>
            <a:r>
              <a:rPr lang="en-US" sz="2000">
                <a:solidFill>
                  <a:srgbClr val="FF0000"/>
                </a:solidFill>
              </a:rPr>
              <a:t>some</a:t>
            </a:r>
            <a:r>
              <a:rPr lang="en-US" sz="2000"/>
              <a:t> allowed </a:t>
            </a:r>
            <a:r>
              <a:rPr lang="en-US" sz="2000" i="1"/>
              <a:t>y</a:t>
            </a:r>
            <a:r>
              <a:rPr lang="en-US" sz="2000"/>
              <a:t>
</a:t>
            </a:r>
          </a:p>
        </p:txBody>
      </p:sp>
      <p:pic>
        <p:nvPicPr>
          <p:cNvPr id="43012" name="Picture 4" descr="ac-example2c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05013" y="3648075"/>
            <a:ext cx="5133975" cy="17621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Arc consistency</a:t>
            </a:r>
          </a:p>
        </p:txBody>
      </p:sp>
      <p:sp>
        <p:nvSpPr>
          <p:cNvPr id="440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398588" y="2043113"/>
            <a:ext cx="7340600" cy="3741737"/>
          </a:xfrm>
        </p:spPr>
        <p:txBody>
          <a:bodyPr/>
          <a:lstStyle/>
          <a:p>
            <a:r>
              <a:rPr lang="en-US" sz="2400"/>
              <a:t>Simplest form of propagation makes each arc </a:t>
            </a:r>
            <a:r>
              <a:rPr lang="en-US" sz="2400">
                <a:solidFill>
                  <a:schemeClr val="accent2"/>
                </a:solidFill>
              </a:rPr>
              <a:t>consistent</a:t>
            </a:r>
            <a:endParaRPr lang="en-US" sz="2400"/>
          </a:p>
          <a:p>
            <a:r>
              <a:rPr lang="en-US" sz="2400" i="1"/>
              <a:t>X </a:t>
            </a:r>
            <a:r>
              <a:rPr lang="en-US" sz="2400">
                <a:sym typeface="Wingdings" pitchFamily="2" charset="2"/>
              </a:rPr>
              <a:t></a:t>
            </a:r>
            <a:r>
              <a:rPr lang="en-US" sz="2400" i="1"/>
              <a:t>Y</a:t>
            </a:r>
            <a:r>
              <a:rPr lang="en-US" sz="2400"/>
              <a:t> is consistent iff
</a:t>
            </a:r>
          </a:p>
          <a:p>
            <a:pPr lvl="1">
              <a:buFont typeface="Wingdings" pitchFamily="2" charset="2"/>
              <a:buNone/>
            </a:pPr>
            <a:r>
              <a:rPr lang="en-US" sz="2000"/>
              <a:t>for </a:t>
            </a:r>
            <a:r>
              <a:rPr lang="en-US" sz="2000">
                <a:solidFill>
                  <a:srgbClr val="FF0000"/>
                </a:solidFill>
              </a:rPr>
              <a:t>every</a:t>
            </a:r>
            <a:r>
              <a:rPr lang="en-US" sz="2000"/>
              <a:t> value </a:t>
            </a:r>
            <a:r>
              <a:rPr lang="en-US" sz="2000" i="1"/>
              <a:t>x </a:t>
            </a:r>
            <a:r>
              <a:rPr lang="en-US" sz="2000"/>
              <a:t>of </a:t>
            </a:r>
            <a:r>
              <a:rPr lang="en-US" sz="2000" i="1"/>
              <a:t>X </a:t>
            </a:r>
            <a:r>
              <a:rPr lang="en-US" sz="2000"/>
              <a:t>there is </a:t>
            </a:r>
            <a:r>
              <a:rPr lang="en-US" sz="2000">
                <a:solidFill>
                  <a:srgbClr val="FF0000"/>
                </a:solidFill>
              </a:rPr>
              <a:t>some</a:t>
            </a:r>
            <a:r>
              <a:rPr lang="en-US" sz="2000"/>
              <a:t> allowed </a:t>
            </a:r>
            <a:r>
              <a:rPr lang="en-US" sz="2000" i="1"/>
              <a:t>y</a:t>
            </a:r>
            <a:r>
              <a:rPr lang="en-US" sz="2000"/>
              <a:t>
</a:t>
            </a:r>
          </a:p>
          <a:p>
            <a:pPr lvl="1">
              <a:buFont typeface="Wingdings" pitchFamily="2" charset="2"/>
              <a:buNone/>
            </a:pPr>
            <a:endParaRPr lang="en-US" sz="2000"/>
          </a:p>
          <a:p>
            <a:pPr lvl="1">
              <a:buFont typeface="Wingdings" pitchFamily="2" charset="2"/>
              <a:buNone/>
            </a:pPr>
            <a:endParaRPr lang="en-US" sz="2000"/>
          </a:p>
          <a:p>
            <a:pPr lvl="1">
              <a:buFont typeface="Wingdings" pitchFamily="2" charset="2"/>
              <a:buNone/>
            </a:pPr>
            <a:endParaRPr lang="en-US" sz="1800"/>
          </a:p>
          <a:p>
            <a:pPr lvl="1">
              <a:buFont typeface="Wingdings" pitchFamily="2" charset="2"/>
              <a:buNone/>
            </a:pPr>
            <a:endParaRPr lang="en-US" sz="1800"/>
          </a:p>
          <a:p>
            <a:pPr lvl="1">
              <a:buFont typeface="Wingdings" pitchFamily="2" charset="2"/>
              <a:buNone/>
            </a:pPr>
            <a:endParaRPr lang="en-US" sz="1800"/>
          </a:p>
          <a:p>
            <a:endParaRPr lang="en-US" sz="2400"/>
          </a:p>
          <a:p>
            <a:endParaRPr lang="en-US" sz="2400"/>
          </a:p>
          <a:p>
            <a:r>
              <a:rPr lang="en-US" sz="2400"/>
              <a:t>If </a:t>
            </a:r>
            <a:r>
              <a:rPr lang="en-US" sz="2400" i="1"/>
              <a:t>X</a:t>
            </a:r>
            <a:r>
              <a:rPr lang="en-US" sz="2400"/>
              <a:t> loses a value, neighbors of </a:t>
            </a:r>
            <a:r>
              <a:rPr lang="en-US" sz="2400" i="1"/>
              <a:t>X</a:t>
            </a:r>
            <a:r>
              <a:rPr lang="en-US" sz="2400"/>
              <a:t> need to be rechecked
</a:t>
            </a:r>
          </a:p>
        </p:txBody>
      </p:sp>
      <p:pic>
        <p:nvPicPr>
          <p:cNvPr id="44036" name="Picture 4" descr="ac-example3c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05013" y="3648075"/>
            <a:ext cx="5133975" cy="17621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Arc consistency</a:t>
            </a:r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398588" y="2070100"/>
            <a:ext cx="7340600" cy="3740150"/>
          </a:xfrm>
        </p:spPr>
        <p:txBody>
          <a:bodyPr/>
          <a:lstStyle/>
          <a:p>
            <a:r>
              <a:rPr lang="en-US" sz="2400"/>
              <a:t>Simplest form of propagation makes each arc </a:t>
            </a:r>
            <a:r>
              <a:rPr lang="en-US" sz="2400">
                <a:solidFill>
                  <a:schemeClr val="accent2"/>
                </a:solidFill>
              </a:rPr>
              <a:t>consistent</a:t>
            </a:r>
            <a:endParaRPr lang="en-US" sz="2400"/>
          </a:p>
          <a:p>
            <a:r>
              <a:rPr lang="en-US" sz="2400" i="1"/>
              <a:t>X </a:t>
            </a:r>
            <a:r>
              <a:rPr lang="en-US" sz="2400">
                <a:sym typeface="Wingdings" pitchFamily="2" charset="2"/>
              </a:rPr>
              <a:t></a:t>
            </a:r>
            <a:r>
              <a:rPr lang="en-US" sz="2400" i="1"/>
              <a:t>Y</a:t>
            </a:r>
            <a:r>
              <a:rPr lang="en-US" sz="2400"/>
              <a:t> is consistent iff
</a:t>
            </a:r>
          </a:p>
          <a:p>
            <a:pPr lvl="1">
              <a:buFont typeface="Wingdings" pitchFamily="2" charset="2"/>
              <a:buNone/>
            </a:pPr>
            <a:r>
              <a:rPr lang="en-US" sz="2000"/>
              <a:t>for </a:t>
            </a:r>
            <a:r>
              <a:rPr lang="en-US" sz="2000">
                <a:solidFill>
                  <a:srgbClr val="FF0000"/>
                </a:solidFill>
              </a:rPr>
              <a:t>every</a:t>
            </a:r>
            <a:r>
              <a:rPr lang="en-US" sz="2000"/>
              <a:t> value </a:t>
            </a:r>
            <a:r>
              <a:rPr lang="en-US" sz="2000" i="1"/>
              <a:t>x </a:t>
            </a:r>
            <a:r>
              <a:rPr lang="en-US" sz="2000"/>
              <a:t>of </a:t>
            </a:r>
            <a:r>
              <a:rPr lang="en-US" sz="2000" i="1"/>
              <a:t>X </a:t>
            </a:r>
            <a:r>
              <a:rPr lang="en-US" sz="2000"/>
              <a:t>there is </a:t>
            </a:r>
            <a:r>
              <a:rPr lang="en-US" sz="2000">
                <a:solidFill>
                  <a:srgbClr val="FF0000"/>
                </a:solidFill>
              </a:rPr>
              <a:t>some</a:t>
            </a:r>
            <a:r>
              <a:rPr lang="en-US" sz="2000"/>
              <a:t> allowed </a:t>
            </a:r>
            <a:r>
              <a:rPr lang="en-US" sz="2000" i="1"/>
              <a:t>y</a:t>
            </a:r>
            <a:r>
              <a:rPr lang="en-US" sz="2000"/>
              <a:t>
</a:t>
            </a:r>
          </a:p>
          <a:p>
            <a:pPr lvl="1">
              <a:buFont typeface="Wingdings" pitchFamily="2" charset="2"/>
              <a:buNone/>
            </a:pPr>
            <a:endParaRPr lang="en-US" sz="2000"/>
          </a:p>
          <a:p>
            <a:pPr lvl="1">
              <a:buFont typeface="Wingdings" pitchFamily="2" charset="2"/>
              <a:buNone/>
            </a:pPr>
            <a:endParaRPr lang="en-US" sz="2000"/>
          </a:p>
          <a:p>
            <a:pPr lvl="1">
              <a:buFont typeface="Wingdings" pitchFamily="2" charset="2"/>
              <a:buNone/>
            </a:pPr>
            <a:endParaRPr lang="en-US" sz="1800"/>
          </a:p>
          <a:p>
            <a:pPr lvl="1">
              <a:buFont typeface="Wingdings" pitchFamily="2" charset="2"/>
              <a:buNone/>
            </a:pPr>
            <a:endParaRPr lang="en-US" sz="1800"/>
          </a:p>
          <a:p>
            <a:pPr lvl="1">
              <a:buFont typeface="Wingdings" pitchFamily="2" charset="2"/>
              <a:buNone/>
            </a:pPr>
            <a:endParaRPr lang="en-US" sz="1800"/>
          </a:p>
          <a:p>
            <a:endParaRPr lang="en-US" sz="1600"/>
          </a:p>
          <a:p>
            <a:endParaRPr lang="en-US" sz="1600"/>
          </a:p>
          <a:p>
            <a:r>
              <a:rPr lang="en-US" sz="1600"/>
              <a:t>If </a:t>
            </a:r>
            <a:r>
              <a:rPr lang="en-US" sz="1600" i="1"/>
              <a:t>X</a:t>
            </a:r>
            <a:r>
              <a:rPr lang="en-US" sz="1600"/>
              <a:t> loses a value, neighbors of </a:t>
            </a:r>
            <a:r>
              <a:rPr lang="en-US" sz="1600" i="1"/>
              <a:t>X</a:t>
            </a:r>
            <a:r>
              <a:rPr lang="en-US" sz="1600"/>
              <a:t> need to be rechecked</a:t>
            </a:r>
          </a:p>
          <a:p>
            <a:r>
              <a:rPr lang="en-US" sz="1600"/>
              <a:t>Arc consistency detects failure earlier than forward checking
</a:t>
            </a:r>
          </a:p>
          <a:p>
            <a:r>
              <a:rPr lang="en-US" sz="1600"/>
              <a:t>Can be run as a preprocessor or after each assignment
</a:t>
            </a:r>
          </a:p>
          <a:p>
            <a:pPr>
              <a:buFont typeface="Wingdings" pitchFamily="2" charset="2"/>
              <a:buNone/>
            </a:pPr>
            <a:r>
              <a:rPr lang="en-US" sz="2400"/>
              <a:t>
</a:t>
            </a:r>
          </a:p>
        </p:txBody>
      </p:sp>
      <p:pic>
        <p:nvPicPr>
          <p:cNvPr id="45060" name="Picture 4" descr="ac-example4c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05013" y="3648075"/>
            <a:ext cx="5133975" cy="17621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1143000"/>
          </a:xfrm>
        </p:spPr>
        <p:txBody>
          <a:bodyPr/>
          <a:lstStyle/>
          <a:p>
            <a:r>
              <a:rPr lang="en-US" sz="4000"/>
              <a:t>Arc consistency algorithm AC-3</a:t>
            </a:r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82688" y="5621338"/>
            <a:ext cx="7772400" cy="511175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/>
              <a:t>Time complexity: O(n</a:t>
            </a:r>
            <a:r>
              <a:rPr lang="en-US" baseline="30000"/>
              <a:t>2</a:t>
            </a:r>
            <a:r>
              <a:rPr lang="en-US"/>
              <a:t>d</a:t>
            </a:r>
            <a:r>
              <a:rPr lang="en-US" baseline="30000"/>
              <a:t>3</a:t>
            </a:r>
            <a:r>
              <a:rPr lang="en-US"/>
              <a:t>)
</a:t>
            </a:r>
          </a:p>
        </p:txBody>
      </p:sp>
      <p:pic>
        <p:nvPicPr>
          <p:cNvPr id="46084" name="Picture 4"/>
          <p:cNvPicPr>
            <a:picLocks noChangeAspect="1" noChangeArrowheads="1"/>
          </p:cNvPicPr>
          <p:nvPr/>
        </p:nvPicPr>
        <p:blipFill>
          <a:blip r:embed="rId2"/>
          <a:srcRect l="16406" t="21875" r="13281" b="22917"/>
          <a:stretch>
            <a:fillRect/>
          </a:stretch>
        </p:blipFill>
        <p:spPr bwMode="auto">
          <a:xfrm>
            <a:off x="1295400" y="1371600"/>
            <a:ext cx="6858000" cy="403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6085" name="Text Box 5"/>
          <p:cNvSpPr txBox="1">
            <a:spLocks noChangeArrowheads="1"/>
          </p:cNvSpPr>
          <p:nvPr/>
        </p:nvSpPr>
        <p:spPr bwMode="auto">
          <a:xfrm>
            <a:off x="2289175" y="6280150"/>
            <a:ext cx="50228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>
                <a:latin typeface="Times New Roman" pitchFamily="18" charset="0"/>
              </a:rPr>
              <a:t>Checking consistency of an arc is O(d</a:t>
            </a:r>
            <a:r>
              <a:rPr lang="en-US" sz="2400" baseline="30000">
                <a:latin typeface="Times New Roman" pitchFamily="18" charset="0"/>
              </a:rPr>
              <a:t>2</a:t>
            </a:r>
            <a:r>
              <a:rPr lang="en-US" sz="2400">
                <a:latin typeface="Times New Roman" pitchFamily="18" charset="0"/>
              </a:rPr>
              <a:t>)</a:t>
            </a:r>
          </a:p>
        </p:txBody>
      </p:sp>
      <p:sp>
        <p:nvSpPr>
          <p:cNvPr id="46086" name="Line 6"/>
          <p:cNvSpPr>
            <a:spLocks noChangeShapeType="1"/>
          </p:cNvSpPr>
          <p:nvPr/>
        </p:nvSpPr>
        <p:spPr bwMode="auto">
          <a:xfrm flipV="1">
            <a:off x="4972050" y="6105525"/>
            <a:ext cx="28575" cy="2952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62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Arc Consistency: AC3</a:t>
            </a:r>
            <a:br>
              <a:rPr lang="en-US"/>
            </a:br>
            <a:r>
              <a:rPr lang="en-US"/>
              <a:t>+ Backtracking </a:t>
            </a:r>
            <a:endParaRPr lang="en-GB"/>
          </a:p>
        </p:txBody>
      </p:sp>
      <p:sp>
        <p:nvSpPr>
          <p:cNvPr id="194563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Constraint Satisfaction Problems</a:t>
            </a: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5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Arc Consistency: AC3</a:t>
            </a:r>
          </a:p>
        </p:txBody>
      </p:sp>
      <p:sp>
        <p:nvSpPr>
          <p:cNvPr id="195587" name="Oval 3"/>
          <p:cNvSpPr>
            <a:spLocks noChangeArrowheads="1"/>
          </p:cNvSpPr>
          <p:nvPr/>
        </p:nvSpPr>
        <p:spPr bwMode="auto">
          <a:xfrm>
            <a:off x="1524000" y="3200400"/>
            <a:ext cx="457200" cy="4572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95588" name="Oval 4"/>
          <p:cNvSpPr>
            <a:spLocks noChangeArrowheads="1"/>
          </p:cNvSpPr>
          <p:nvPr/>
        </p:nvSpPr>
        <p:spPr bwMode="auto">
          <a:xfrm>
            <a:off x="3657600" y="4191000"/>
            <a:ext cx="457200" cy="457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95589" name="Oval 5"/>
          <p:cNvSpPr>
            <a:spLocks noChangeArrowheads="1"/>
          </p:cNvSpPr>
          <p:nvPr/>
        </p:nvSpPr>
        <p:spPr bwMode="auto">
          <a:xfrm>
            <a:off x="3657600" y="2133600"/>
            <a:ext cx="457200" cy="457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95590" name="Oval 6"/>
          <p:cNvSpPr>
            <a:spLocks noChangeArrowheads="1"/>
          </p:cNvSpPr>
          <p:nvPr/>
        </p:nvSpPr>
        <p:spPr bwMode="auto">
          <a:xfrm>
            <a:off x="6096000" y="4267200"/>
            <a:ext cx="457200" cy="457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95591" name="Oval 7"/>
          <p:cNvSpPr>
            <a:spLocks noChangeArrowheads="1"/>
          </p:cNvSpPr>
          <p:nvPr/>
        </p:nvSpPr>
        <p:spPr bwMode="auto">
          <a:xfrm>
            <a:off x="6172200" y="2133600"/>
            <a:ext cx="457200" cy="457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95592" name="Line 8"/>
          <p:cNvSpPr>
            <a:spLocks noChangeShapeType="1"/>
          </p:cNvSpPr>
          <p:nvPr/>
        </p:nvSpPr>
        <p:spPr bwMode="auto">
          <a:xfrm flipV="1">
            <a:off x="1905000" y="2438400"/>
            <a:ext cx="1752600" cy="838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95593" name="Line 9"/>
          <p:cNvSpPr>
            <a:spLocks noChangeShapeType="1"/>
          </p:cNvSpPr>
          <p:nvPr/>
        </p:nvSpPr>
        <p:spPr bwMode="auto">
          <a:xfrm>
            <a:off x="1905000" y="3581400"/>
            <a:ext cx="1752600" cy="762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95594" name="Line 10"/>
          <p:cNvSpPr>
            <a:spLocks noChangeShapeType="1"/>
          </p:cNvSpPr>
          <p:nvPr/>
        </p:nvSpPr>
        <p:spPr bwMode="auto">
          <a:xfrm>
            <a:off x="3886200" y="2590800"/>
            <a:ext cx="0" cy="1600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95595" name="Line 11"/>
          <p:cNvSpPr>
            <a:spLocks noChangeShapeType="1"/>
          </p:cNvSpPr>
          <p:nvPr/>
        </p:nvSpPr>
        <p:spPr bwMode="auto">
          <a:xfrm>
            <a:off x="4114800" y="2362200"/>
            <a:ext cx="2057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95596" name="Line 12"/>
          <p:cNvSpPr>
            <a:spLocks noChangeShapeType="1"/>
          </p:cNvSpPr>
          <p:nvPr/>
        </p:nvSpPr>
        <p:spPr bwMode="auto">
          <a:xfrm>
            <a:off x="6400800" y="2590800"/>
            <a:ext cx="0" cy="1676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95597" name="Line 13"/>
          <p:cNvSpPr>
            <a:spLocks noChangeShapeType="1"/>
          </p:cNvSpPr>
          <p:nvPr/>
        </p:nvSpPr>
        <p:spPr bwMode="auto">
          <a:xfrm>
            <a:off x="4114800" y="4419600"/>
            <a:ext cx="1981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95598" name="Line 14"/>
          <p:cNvSpPr>
            <a:spLocks noChangeShapeType="1"/>
          </p:cNvSpPr>
          <p:nvPr/>
        </p:nvSpPr>
        <p:spPr bwMode="auto">
          <a:xfrm>
            <a:off x="4038600" y="2514600"/>
            <a:ext cx="2133600" cy="1828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95599" name="Text Box 15"/>
          <p:cNvSpPr txBox="1">
            <a:spLocks noChangeArrowheads="1"/>
          </p:cNvSpPr>
          <p:nvPr/>
        </p:nvSpPr>
        <p:spPr bwMode="auto">
          <a:xfrm>
            <a:off x="1447800" y="3810000"/>
            <a:ext cx="50006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latin typeface="Tahoma" pitchFamily="34" charset="0"/>
              </a:rPr>
              <a:t>[</a:t>
            </a:r>
            <a:r>
              <a:rPr lang="en-US">
                <a:solidFill>
                  <a:srgbClr val="FF0000"/>
                </a:solidFill>
                <a:latin typeface="Tahoma" pitchFamily="34" charset="0"/>
              </a:rPr>
              <a:t>R</a:t>
            </a:r>
            <a:r>
              <a:rPr lang="en-US">
                <a:latin typeface="Tahoma" pitchFamily="34" charset="0"/>
              </a:rPr>
              <a:t>]</a:t>
            </a:r>
          </a:p>
        </p:txBody>
      </p:sp>
      <p:sp>
        <p:nvSpPr>
          <p:cNvPr id="195600" name="Text Box 16"/>
          <p:cNvSpPr txBox="1">
            <a:spLocks noChangeArrowheads="1"/>
          </p:cNvSpPr>
          <p:nvPr/>
        </p:nvSpPr>
        <p:spPr bwMode="auto">
          <a:xfrm>
            <a:off x="5943600" y="1676400"/>
            <a:ext cx="9271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latin typeface="Tahoma" pitchFamily="34" charset="0"/>
              </a:rPr>
              <a:t>[</a:t>
            </a:r>
            <a:r>
              <a:rPr lang="en-US">
                <a:solidFill>
                  <a:srgbClr val="FF0000"/>
                </a:solidFill>
                <a:latin typeface="Tahoma" pitchFamily="34" charset="0"/>
              </a:rPr>
              <a:t>R</a:t>
            </a:r>
            <a:r>
              <a:rPr lang="en-US">
                <a:latin typeface="Tahoma" pitchFamily="34" charset="0"/>
              </a:rPr>
              <a:t>,</a:t>
            </a:r>
            <a:r>
              <a:rPr lang="en-US">
                <a:solidFill>
                  <a:srgbClr val="0000FF"/>
                </a:solidFill>
                <a:latin typeface="Tahoma" pitchFamily="34" charset="0"/>
              </a:rPr>
              <a:t>B</a:t>
            </a:r>
            <a:r>
              <a:rPr lang="en-US">
                <a:latin typeface="Tahoma" pitchFamily="34" charset="0"/>
              </a:rPr>
              <a:t>,</a:t>
            </a:r>
            <a:r>
              <a:rPr lang="en-US">
                <a:solidFill>
                  <a:srgbClr val="008000"/>
                </a:solidFill>
                <a:latin typeface="Tahoma" pitchFamily="34" charset="0"/>
              </a:rPr>
              <a:t>G</a:t>
            </a:r>
            <a:r>
              <a:rPr lang="en-US">
                <a:latin typeface="Tahoma" pitchFamily="34" charset="0"/>
              </a:rPr>
              <a:t>]</a:t>
            </a:r>
          </a:p>
        </p:txBody>
      </p:sp>
      <p:sp>
        <p:nvSpPr>
          <p:cNvPr id="195601" name="Text Box 17"/>
          <p:cNvSpPr txBox="1">
            <a:spLocks noChangeArrowheads="1"/>
          </p:cNvSpPr>
          <p:nvPr/>
        </p:nvSpPr>
        <p:spPr bwMode="auto">
          <a:xfrm>
            <a:off x="3429000" y="1676400"/>
            <a:ext cx="9271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latin typeface="Tahoma" pitchFamily="34" charset="0"/>
              </a:rPr>
              <a:t>[</a:t>
            </a:r>
            <a:r>
              <a:rPr lang="en-US">
                <a:solidFill>
                  <a:srgbClr val="FF0000"/>
                </a:solidFill>
                <a:latin typeface="Tahoma" pitchFamily="34" charset="0"/>
              </a:rPr>
              <a:t>R</a:t>
            </a:r>
            <a:r>
              <a:rPr lang="en-US">
                <a:latin typeface="Tahoma" pitchFamily="34" charset="0"/>
              </a:rPr>
              <a:t>,</a:t>
            </a:r>
            <a:r>
              <a:rPr lang="en-US">
                <a:solidFill>
                  <a:srgbClr val="0000FF"/>
                </a:solidFill>
                <a:latin typeface="Tahoma" pitchFamily="34" charset="0"/>
              </a:rPr>
              <a:t>B</a:t>
            </a:r>
            <a:r>
              <a:rPr lang="en-US">
                <a:latin typeface="Tahoma" pitchFamily="34" charset="0"/>
              </a:rPr>
              <a:t>,</a:t>
            </a:r>
            <a:r>
              <a:rPr lang="en-US">
                <a:solidFill>
                  <a:srgbClr val="008000"/>
                </a:solidFill>
                <a:latin typeface="Tahoma" pitchFamily="34" charset="0"/>
              </a:rPr>
              <a:t>G</a:t>
            </a:r>
            <a:r>
              <a:rPr lang="en-US">
                <a:latin typeface="Tahoma" pitchFamily="34" charset="0"/>
              </a:rPr>
              <a:t>]</a:t>
            </a:r>
          </a:p>
        </p:txBody>
      </p:sp>
      <p:sp>
        <p:nvSpPr>
          <p:cNvPr id="195602" name="Text Box 18"/>
          <p:cNvSpPr txBox="1">
            <a:spLocks noChangeArrowheads="1"/>
          </p:cNvSpPr>
          <p:nvPr/>
        </p:nvSpPr>
        <p:spPr bwMode="auto">
          <a:xfrm>
            <a:off x="3429000" y="4648200"/>
            <a:ext cx="9271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latin typeface="Tahoma" pitchFamily="34" charset="0"/>
              </a:rPr>
              <a:t>[</a:t>
            </a:r>
            <a:r>
              <a:rPr lang="en-US">
                <a:solidFill>
                  <a:srgbClr val="FF0000"/>
                </a:solidFill>
                <a:latin typeface="Tahoma" pitchFamily="34" charset="0"/>
              </a:rPr>
              <a:t>R</a:t>
            </a:r>
            <a:r>
              <a:rPr lang="en-US">
                <a:latin typeface="Tahoma" pitchFamily="34" charset="0"/>
              </a:rPr>
              <a:t>,</a:t>
            </a:r>
            <a:r>
              <a:rPr lang="en-US">
                <a:solidFill>
                  <a:srgbClr val="0000FF"/>
                </a:solidFill>
                <a:latin typeface="Tahoma" pitchFamily="34" charset="0"/>
              </a:rPr>
              <a:t>B</a:t>
            </a:r>
            <a:r>
              <a:rPr lang="en-US">
                <a:latin typeface="Tahoma" pitchFamily="34" charset="0"/>
              </a:rPr>
              <a:t>,</a:t>
            </a:r>
            <a:r>
              <a:rPr lang="en-US">
                <a:solidFill>
                  <a:srgbClr val="008000"/>
                </a:solidFill>
                <a:latin typeface="Tahoma" pitchFamily="34" charset="0"/>
              </a:rPr>
              <a:t>G</a:t>
            </a:r>
            <a:r>
              <a:rPr lang="en-US">
                <a:latin typeface="Tahoma" pitchFamily="34" charset="0"/>
              </a:rPr>
              <a:t>]</a:t>
            </a:r>
          </a:p>
        </p:txBody>
      </p:sp>
      <p:sp>
        <p:nvSpPr>
          <p:cNvPr id="195603" name="Text Box 19"/>
          <p:cNvSpPr txBox="1">
            <a:spLocks noChangeArrowheads="1"/>
          </p:cNvSpPr>
          <p:nvPr/>
        </p:nvSpPr>
        <p:spPr bwMode="auto">
          <a:xfrm>
            <a:off x="5867400" y="4724400"/>
            <a:ext cx="9271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latin typeface="Tahoma" pitchFamily="34" charset="0"/>
              </a:rPr>
              <a:t>[</a:t>
            </a:r>
            <a:r>
              <a:rPr lang="en-US">
                <a:solidFill>
                  <a:srgbClr val="FF0000"/>
                </a:solidFill>
                <a:latin typeface="Tahoma" pitchFamily="34" charset="0"/>
              </a:rPr>
              <a:t>R</a:t>
            </a:r>
            <a:r>
              <a:rPr lang="en-US">
                <a:latin typeface="Tahoma" pitchFamily="34" charset="0"/>
              </a:rPr>
              <a:t>,</a:t>
            </a:r>
            <a:r>
              <a:rPr lang="en-US">
                <a:solidFill>
                  <a:srgbClr val="0000FF"/>
                </a:solidFill>
                <a:latin typeface="Tahoma" pitchFamily="34" charset="0"/>
              </a:rPr>
              <a:t>B</a:t>
            </a:r>
            <a:r>
              <a:rPr lang="en-US">
                <a:latin typeface="Tahoma" pitchFamily="34" charset="0"/>
              </a:rPr>
              <a:t>,</a:t>
            </a:r>
            <a:r>
              <a:rPr lang="en-US">
                <a:solidFill>
                  <a:srgbClr val="008000"/>
                </a:solidFill>
                <a:latin typeface="Tahoma" pitchFamily="34" charset="0"/>
              </a:rPr>
              <a:t>G</a:t>
            </a:r>
            <a:r>
              <a:rPr lang="en-US">
                <a:latin typeface="Tahoma" pitchFamily="34" charset="0"/>
              </a:rPr>
              <a:t>]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6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Arc Consistency: AC3</a:t>
            </a:r>
          </a:p>
        </p:txBody>
      </p:sp>
      <p:sp>
        <p:nvSpPr>
          <p:cNvPr id="196611" name="Oval 3"/>
          <p:cNvSpPr>
            <a:spLocks noChangeArrowheads="1"/>
          </p:cNvSpPr>
          <p:nvPr/>
        </p:nvSpPr>
        <p:spPr bwMode="auto">
          <a:xfrm>
            <a:off x="1524000" y="3200400"/>
            <a:ext cx="457200" cy="4572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96612" name="Oval 4"/>
          <p:cNvSpPr>
            <a:spLocks noChangeArrowheads="1"/>
          </p:cNvSpPr>
          <p:nvPr/>
        </p:nvSpPr>
        <p:spPr bwMode="auto">
          <a:xfrm>
            <a:off x="3657600" y="4191000"/>
            <a:ext cx="457200" cy="457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96613" name="Oval 5"/>
          <p:cNvSpPr>
            <a:spLocks noChangeArrowheads="1"/>
          </p:cNvSpPr>
          <p:nvPr/>
        </p:nvSpPr>
        <p:spPr bwMode="auto">
          <a:xfrm>
            <a:off x="3657600" y="2133600"/>
            <a:ext cx="457200" cy="457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96614" name="Oval 6"/>
          <p:cNvSpPr>
            <a:spLocks noChangeArrowheads="1"/>
          </p:cNvSpPr>
          <p:nvPr/>
        </p:nvSpPr>
        <p:spPr bwMode="auto">
          <a:xfrm>
            <a:off x="6096000" y="4267200"/>
            <a:ext cx="457200" cy="457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96615" name="Oval 7"/>
          <p:cNvSpPr>
            <a:spLocks noChangeArrowheads="1"/>
          </p:cNvSpPr>
          <p:nvPr/>
        </p:nvSpPr>
        <p:spPr bwMode="auto">
          <a:xfrm>
            <a:off x="6172200" y="2133600"/>
            <a:ext cx="457200" cy="457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96616" name="Line 8"/>
          <p:cNvSpPr>
            <a:spLocks noChangeShapeType="1"/>
          </p:cNvSpPr>
          <p:nvPr/>
        </p:nvSpPr>
        <p:spPr bwMode="auto">
          <a:xfrm flipV="1">
            <a:off x="1905000" y="2438400"/>
            <a:ext cx="1752600" cy="838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96617" name="Line 9"/>
          <p:cNvSpPr>
            <a:spLocks noChangeShapeType="1"/>
          </p:cNvSpPr>
          <p:nvPr/>
        </p:nvSpPr>
        <p:spPr bwMode="auto">
          <a:xfrm>
            <a:off x="1905000" y="3581400"/>
            <a:ext cx="1752600" cy="762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96618" name="Line 10"/>
          <p:cNvSpPr>
            <a:spLocks noChangeShapeType="1"/>
          </p:cNvSpPr>
          <p:nvPr/>
        </p:nvSpPr>
        <p:spPr bwMode="auto">
          <a:xfrm>
            <a:off x="3886200" y="2590800"/>
            <a:ext cx="0" cy="1600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96619" name="Line 11"/>
          <p:cNvSpPr>
            <a:spLocks noChangeShapeType="1"/>
          </p:cNvSpPr>
          <p:nvPr/>
        </p:nvSpPr>
        <p:spPr bwMode="auto">
          <a:xfrm>
            <a:off x="4114800" y="2362200"/>
            <a:ext cx="2057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96620" name="Line 12"/>
          <p:cNvSpPr>
            <a:spLocks noChangeShapeType="1"/>
          </p:cNvSpPr>
          <p:nvPr/>
        </p:nvSpPr>
        <p:spPr bwMode="auto">
          <a:xfrm>
            <a:off x="6400800" y="2590800"/>
            <a:ext cx="0" cy="1676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96621" name="Line 13"/>
          <p:cNvSpPr>
            <a:spLocks noChangeShapeType="1"/>
          </p:cNvSpPr>
          <p:nvPr/>
        </p:nvSpPr>
        <p:spPr bwMode="auto">
          <a:xfrm>
            <a:off x="4114800" y="4419600"/>
            <a:ext cx="1981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96622" name="Line 14"/>
          <p:cNvSpPr>
            <a:spLocks noChangeShapeType="1"/>
          </p:cNvSpPr>
          <p:nvPr/>
        </p:nvSpPr>
        <p:spPr bwMode="auto">
          <a:xfrm>
            <a:off x="4038600" y="2514600"/>
            <a:ext cx="2133600" cy="1828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96623" name="Text Box 15"/>
          <p:cNvSpPr txBox="1">
            <a:spLocks noChangeArrowheads="1"/>
          </p:cNvSpPr>
          <p:nvPr/>
        </p:nvSpPr>
        <p:spPr bwMode="auto">
          <a:xfrm>
            <a:off x="1447800" y="3810000"/>
            <a:ext cx="50006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latin typeface="Tahoma" pitchFamily="34" charset="0"/>
              </a:rPr>
              <a:t>[</a:t>
            </a:r>
            <a:r>
              <a:rPr lang="en-US">
                <a:solidFill>
                  <a:srgbClr val="FF0000"/>
                </a:solidFill>
                <a:latin typeface="Tahoma" pitchFamily="34" charset="0"/>
              </a:rPr>
              <a:t>R</a:t>
            </a:r>
            <a:r>
              <a:rPr lang="en-US">
                <a:latin typeface="Tahoma" pitchFamily="34" charset="0"/>
              </a:rPr>
              <a:t>]</a:t>
            </a:r>
          </a:p>
        </p:txBody>
      </p:sp>
      <p:sp>
        <p:nvSpPr>
          <p:cNvPr id="196624" name="Text Box 16"/>
          <p:cNvSpPr txBox="1">
            <a:spLocks noChangeArrowheads="1"/>
          </p:cNvSpPr>
          <p:nvPr/>
        </p:nvSpPr>
        <p:spPr bwMode="auto">
          <a:xfrm>
            <a:off x="5943600" y="1676400"/>
            <a:ext cx="9271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latin typeface="Tahoma" pitchFamily="34" charset="0"/>
              </a:rPr>
              <a:t>[</a:t>
            </a:r>
            <a:r>
              <a:rPr lang="en-US">
                <a:solidFill>
                  <a:srgbClr val="FF0000"/>
                </a:solidFill>
                <a:latin typeface="Tahoma" pitchFamily="34" charset="0"/>
              </a:rPr>
              <a:t>R</a:t>
            </a:r>
            <a:r>
              <a:rPr lang="en-US">
                <a:latin typeface="Tahoma" pitchFamily="34" charset="0"/>
              </a:rPr>
              <a:t>,</a:t>
            </a:r>
            <a:r>
              <a:rPr lang="en-US">
                <a:solidFill>
                  <a:srgbClr val="0000FF"/>
                </a:solidFill>
                <a:latin typeface="Tahoma" pitchFamily="34" charset="0"/>
              </a:rPr>
              <a:t>B</a:t>
            </a:r>
            <a:r>
              <a:rPr lang="en-US">
                <a:latin typeface="Tahoma" pitchFamily="34" charset="0"/>
              </a:rPr>
              <a:t>,</a:t>
            </a:r>
            <a:r>
              <a:rPr lang="en-US">
                <a:solidFill>
                  <a:srgbClr val="008000"/>
                </a:solidFill>
                <a:latin typeface="Tahoma" pitchFamily="34" charset="0"/>
              </a:rPr>
              <a:t>G</a:t>
            </a:r>
            <a:r>
              <a:rPr lang="en-US">
                <a:latin typeface="Tahoma" pitchFamily="34" charset="0"/>
              </a:rPr>
              <a:t>]</a:t>
            </a:r>
          </a:p>
        </p:txBody>
      </p:sp>
      <p:sp>
        <p:nvSpPr>
          <p:cNvPr id="196625" name="Text Box 17"/>
          <p:cNvSpPr txBox="1">
            <a:spLocks noChangeArrowheads="1"/>
          </p:cNvSpPr>
          <p:nvPr/>
        </p:nvSpPr>
        <p:spPr bwMode="auto">
          <a:xfrm>
            <a:off x="3429000" y="1676400"/>
            <a:ext cx="92868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latin typeface="Tahoma" pitchFamily="34" charset="0"/>
              </a:rPr>
              <a:t>[  ,</a:t>
            </a:r>
            <a:r>
              <a:rPr lang="en-US">
                <a:solidFill>
                  <a:srgbClr val="0000FF"/>
                </a:solidFill>
                <a:latin typeface="Tahoma" pitchFamily="34" charset="0"/>
              </a:rPr>
              <a:t>B</a:t>
            </a:r>
            <a:r>
              <a:rPr lang="en-US">
                <a:latin typeface="Tahoma" pitchFamily="34" charset="0"/>
              </a:rPr>
              <a:t>,</a:t>
            </a:r>
            <a:r>
              <a:rPr lang="en-US">
                <a:solidFill>
                  <a:srgbClr val="008000"/>
                </a:solidFill>
                <a:latin typeface="Tahoma" pitchFamily="34" charset="0"/>
              </a:rPr>
              <a:t>G</a:t>
            </a:r>
            <a:r>
              <a:rPr lang="en-US">
                <a:latin typeface="Tahoma" pitchFamily="34" charset="0"/>
              </a:rPr>
              <a:t>]</a:t>
            </a:r>
          </a:p>
        </p:txBody>
      </p:sp>
      <p:sp>
        <p:nvSpPr>
          <p:cNvPr id="196626" name="Text Box 18"/>
          <p:cNvSpPr txBox="1">
            <a:spLocks noChangeArrowheads="1"/>
          </p:cNvSpPr>
          <p:nvPr/>
        </p:nvSpPr>
        <p:spPr bwMode="auto">
          <a:xfrm>
            <a:off x="3429000" y="4648200"/>
            <a:ext cx="9271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latin typeface="Tahoma" pitchFamily="34" charset="0"/>
              </a:rPr>
              <a:t>[</a:t>
            </a:r>
            <a:r>
              <a:rPr lang="en-US">
                <a:solidFill>
                  <a:srgbClr val="FF0000"/>
                </a:solidFill>
                <a:latin typeface="Tahoma" pitchFamily="34" charset="0"/>
              </a:rPr>
              <a:t>R</a:t>
            </a:r>
            <a:r>
              <a:rPr lang="en-US">
                <a:latin typeface="Tahoma" pitchFamily="34" charset="0"/>
              </a:rPr>
              <a:t>,</a:t>
            </a:r>
            <a:r>
              <a:rPr lang="en-US">
                <a:solidFill>
                  <a:srgbClr val="0000FF"/>
                </a:solidFill>
                <a:latin typeface="Tahoma" pitchFamily="34" charset="0"/>
              </a:rPr>
              <a:t>B</a:t>
            </a:r>
            <a:r>
              <a:rPr lang="en-US">
                <a:latin typeface="Tahoma" pitchFamily="34" charset="0"/>
              </a:rPr>
              <a:t>,</a:t>
            </a:r>
            <a:r>
              <a:rPr lang="en-US">
                <a:solidFill>
                  <a:srgbClr val="008000"/>
                </a:solidFill>
                <a:latin typeface="Tahoma" pitchFamily="34" charset="0"/>
              </a:rPr>
              <a:t>G</a:t>
            </a:r>
            <a:r>
              <a:rPr lang="en-US">
                <a:latin typeface="Tahoma" pitchFamily="34" charset="0"/>
              </a:rPr>
              <a:t>]</a:t>
            </a:r>
          </a:p>
        </p:txBody>
      </p:sp>
      <p:sp>
        <p:nvSpPr>
          <p:cNvPr id="196627" name="Text Box 19"/>
          <p:cNvSpPr txBox="1">
            <a:spLocks noChangeArrowheads="1"/>
          </p:cNvSpPr>
          <p:nvPr/>
        </p:nvSpPr>
        <p:spPr bwMode="auto">
          <a:xfrm>
            <a:off x="5867400" y="4724400"/>
            <a:ext cx="9271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latin typeface="Tahoma" pitchFamily="34" charset="0"/>
              </a:rPr>
              <a:t>[</a:t>
            </a:r>
            <a:r>
              <a:rPr lang="en-US">
                <a:solidFill>
                  <a:srgbClr val="FF0000"/>
                </a:solidFill>
                <a:latin typeface="Tahoma" pitchFamily="34" charset="0"/>
              </a:rPr>
              <a:t>R</a:t>
            </a:r>
            <a:r>
              <a:rPr lang="en-US">
                <a:latin typeface="Tahoma" pitchFamily="34" charset="0"/>
              </a:rPr>
              <a:t>,</a:t>
            </a:r>
            <a:r>
              <a:rPr lang="en-US">
                <a:solidFill>
                  <a:srgbClr val="0000FF"/>
                </a:solidFill>
                <a:latin typeface="Tahoma" pitchFamily="34" charset="0"/>
              </a:rPr>
              <a:t>B</a:t>
            </a:r>
            <a:r>
              <a:rPr lang="en-US">
                <a:latin typeface="Tahoma" pitchFamily="34" charset="0"/>
              </a:rPr>
              <a:t>,</a:t>
            </a:r>
            <a:r>
              <a:rPr lang="en-US">
                <a:solidFill>
                  <a:srgbClr val="008000"/>
                </a:solidFill>
                <a:latin typeface="Tahoma" pitchFamily="34" charset="0"/>
              </a:rPr>
              <a:t>G</a:t>
            </a:r>
            <a:r>
              <a:rPr lang="en-US">
                <a:latin typeface="Tahoma" pitchFamily="34" charset="0"/>
              </a:rPr>
              <a:t>]</a:t>
            </a:r>
          </a:p>
        </p:txBody>
      </p:sp>
      <p:sp>
        <p:nvSpPr>
          <p:cNvPr id="196628" name="Line 20"/>
          <p:cNvSpPr>
            <a:spLocks noChangeShapeType="1"/>
          </p:cNvSpPr>
          <p:nvPr/>
        </p:nvSpPr>
        <p:spPr bwMode="auto">
          <a:xfrm flipH="1">
            <a:off x="1981200" y="2286000"/>
            <a:ext cx="152400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6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Arc Consistency: AC3</a:t>
            </a:r>
          </a:p>
        </p:txBody>
      </p:sp>
      <p:sp>
        <p:nvSpPr>
          <p:cNvPr id="197635" name="Oval 3"/>
          <p:cNvSpPr>
            <a:spLocks noChangeArrowheads="1"/>
          </p:cNvSpPr>
          <p:nvPr/>
        </p:nvSpPr>
        <p:spPr bwMode="auto">
          <a:xfrm>
            <a:off x="1524000" y="3200400"/>
            <a:ext cx="457200" cy="4572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97636" name="Oval 4"/>
          <p:cNvSpPr>
            <a:spLocks noChangeArrowheads="1"/>
          </p:cNvSpPr>
          <p:nvPr/>
        </p:nvSpPr>
        <p:spPr bwMode="auto">
          <a:xfrm>
            <a:off x="3657600" y="4191000"/>
            <a:ext cx="457200" cy="457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97637" name="Oval 5"/>
          <p:cNvSpPr>
            <a:spLocks noChangeArrowheads="1"/>
          </p:cNvSpPr>
          <p:nvPr/>
        </p:nvSpPr>
        <p:spPr bwMode="auto">
          <a:xfrm>
            <a:off x="3657600" y="2133600"/>
            <a:ext cx="457200" cy="457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97638" name="Oval 6"/>
          <p:cNvSpPr>
            <a:spLocks noChangeArrowheads="1"/>
          </p:cNvSpPr>
          <p:nvPr/>
        </p:nvSpPr>
        <p:spPr bwMode="auto">
          <a:xfrm>
            <a:off x="6096000" y="4267200"/>
            <a:ext cx="457200" cy="457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97639" name="Oval 7"/>
          <p:cNvSpPr>
            <a:spLocks noChangeArrowheads="1"/>
          </p:cNvSpPr>
          <p:nvPr/>
        </p:nvSpPr>
        <p:spPr bwMode="auto">
          <a:xfrm>
            <a:off x="6172200" y="2133600"/>
            <a:ext cx="457200" cy="457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97640" name="Line 8"/>
          <p:cNvSpPr>
            <a:spLocks noChangeShapeType="1"/>
          </p:cNvSpPr>
          <p:nvPr/>
        </p:nvSpPr>
        <p:spPr bwMode="auto">
          <a:xfrm flipV="1">
            <a:off x="1905000" y="2438400"/>
            <a:ext cx="1752600" cy="838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97641" name="Line 9"/>
          <p:cNvSpPr>
            <a:spLocks noChangeShapeType="1"/>
          </p:cNvSpPr>
          <p:nvPr/>
        </p:nvSpPr>
        <p:spPr bwMode="auto">
          <a:xfrm>
            <a:off x="1905000" y="3581400"/>
            <a:ext cx="1752600" cy="762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97642" name="Line 10"/>
          <p:cNvSpPr>
            <a:spLocks noChangeShapeType="1"/>
          </p:cNvSpPr>
          <p:nvPr/>
        </p:nvSpPr>
        <p:spPr bwMode="auto">
          <a:xfrm>
            <a:off x="3886200" y="2590800"/>
            <a:ext cx="0" cy="1600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97643" name="Line 11"/>
          <p:cNvSpPr>
            <a:spLocks noChangeShapeType="1"/>
          </p:cNvSpPr>
          <p:nvPr/>
        </p:nvSpPr>
        <p:spPr bwMode="auto">
          <a:xfrm>
            <a:off x="4114800" y="2362200"/>
            <a:ext cx="2057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97644" name="Line 12"/>
          <p:cNvSpPr>
            <a:spLocks noChangeShapeType="1"/>
          </p:cNvSpPr>
          <p:nvPr/>
        </p:nvSpPr>
        <p:spPr bwMode="auto">
          <a:xfrm>
            <a:off x="6400800" y="2590800"/>
            <a:ext cx="0" cy="1676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97645" name="Line 13"/>
          <p:cNvSpPr>
            <a:spLocks noChangeShapeType="1"/>
          </p:cNvSpPr>
          <p:nvPr/>
        </p:nvSpPr>
        <p:spPr bwMode="auto">
          <a:xfrm>
            <a:off x="4114800" y="4419600"/>
            <a:ext cx="1981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97646" name="Line 14"/>
          <p:cNvSpPr>
            <a:spLocks noChangeShapeType="1"/>
          </p:cNvSpPr>
          <p:nvPr/>
        </p:nvSpPr>
        <p:spPr bwMode="auto">
          <a:xfrm>
            <a:off x="4038600" y="2514600"/>
            <a:ext cx="2133600" cy="1828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97647" name="Text Box 15"/>
          <p:cNvSpPr txBox="1">
            <a:spLocks noChangeArrowheads="1"/>
          </p:cNvSpPr>
          <p:nvPr/>
        </p:nvSpPr>
        <p:spPr bwMode="auto">
          <a:xfrm>
            <a:off x="1447800" y="3810000"/>
            <a:ext cx="50006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latin typeface="Tahoma" pitchFamily="34" charset="0"/>
              </a:rPr>
              <a:t>[</a:t>
            </a:r>
            <a:r>
              <a:rPr lang="en-US">
                <a:solidFill>
                  <a:srgbClr val="FF0000"/>
                </a:solidFill>
                <a:latin typeface="Tahoma" pitchFamily="34" charset="0"/>
              </a:rPr>
              <a:t>R</a:t>
            </a:r>
            <a:r>
              <a:rPr lang="en-US">
                <a:latin typeface="Tahoma" pitchFamily="34" charset="0"/>
              </a:rPr>
              <a:t>]</a:t>
            </a:r>
          </a:p>
        </p:txBody>
      </p:sp>
      <p:sp>
        <p:nvSpPr>
          <p:cNvPr id="197648" name="Text Box 16"/>
          <p:cNvSpPr txBox="1">
            <a:spLocks noChangeArrowheads="1"/>
          </p:cNvSpPr>
          <p:nvPr/>
        </p:nvSpPr>
        <p:spPr bwMode="auto">
          <a:xfrm>
            <a:off x="5943600" y="1676400"/>
            <a:ext cx="9271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latin typeface="Tahoma" pitchFamily="34" charset="0"/>
              </a:rPr>
              <a:t>[</a:t>
            </a:r>
            <a:r>
              <a:rPr lang="en-US">
                <a:solidFill>
                  <a:srgbClr val="FF0000"/>
                </a:solidFill>
                <a:latin typeface="Tahoma" pitchFamily="34" charset="0"/>
              </a:rPr>
              <a:t>R</a:t>
            </a:r>
            <a:r>
              <a:rPr lang="en-US">
                <a:latin typeface="Tahoma" pitchFamily="34" charset="0"/>
              </a:rPr>
              <a:t>,</a:t>
            </a:r>
            <a:r>
              <a:rPr lang="en-US">
                <a:solidFill>
                  <a:srgbClr val="0000FF"/>
                </a:solidFill>
                <a:latin typeface="Tahoma" pitchFamily="34" charset="0"/>
              </a:rPr>
              <a:t>B</a:t>
            </a:r>
            <a:r>
              <a:rPr lang="en-US">
                <a:latin typeface="Tahoma" pitchFamily="34" charset="0"/>
              </a:rPr>
              <a:t>,</a:t>
            </a:r>
            <a:r>
              <a:rPr lang="en-US">
                <a:solidFill>
                  <a:srgbClr val="008000"/>
                </a:solidFill>
                <a:latin typeface="Tahoma" pitchFamily="34" charset="0"/>
              </a:rPr>
              <a:t>G</a:t>
            </a:r>
            <a:r>
              <a:rPr lang="en-US">
                <a:latin typeface="Tahoma" pitchFamily="34" charset="0"/>
              </a:rPr>
              <a:t>]</a:t>
            </a:r>
          </a:p>
        </p:txBody>
      </p:sp>
      <p:sp>
        <p:nvSpPr>
          <p:cNvPr id="197649" name="Text Box 17"/>
          <p:cNvSpPr txBox="1">
            <a:spLocks noChangeArrowheads="1"/>
          </p:cNvSpPr>
          <p:nvPr/>
        </p:nvSpPr>
        <p:spPr bwMode="auto">
          <a:xfrm>
            <a:off x="3429000" y="1676400"/>
            <a:ext cx="92868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latin typeface="Tahoma" pitchFamily="34" charset="0"/>
              </a:rPr>
              <a:t>[  ,</a:t>
            </a:r>
            <a:r>
              <a:rPr lang="en-US">
                <a:solidFill>
                  <a:srgbClr val="0000FF"/>
                </a:solidFill>
                <a:latin typeface="Tahoma" pitchFamily="34" charset="0"/>
              </a:rPr>
              <a:t>B</a:t>
            </a:r>
            <a:r>
              <a:rPr lang="en-US">
                <a:latin typeface="Tahoma" pitchFamily="34" charset="0"/>
              </a:rPr>
              <a:t>,</a:t>
            </a:r>
            <a:r>
              <a:rPr lang="en-US">
                <a:solidFill>
                  <a:srgbClr val="008000"/>
                </a:solidFill>
                <a:latin typeface="Tahoma" pitchFamily="34" charset="0"/>
              </a:rPr>
              <a:t>G</a:t>
            </a:r>
            <a:r>
              <a:rPr lang="en-US">
                <a:latin typeface="Tahoma" pitchFamily="34" charset="0"/>
              </a:rPr>
              <a:t>]</a:t>
            </a:r>
          </a:p>
        </p:txBody>
      </p:sp>
      <p:sp>
        <p:nvSpPr>
          <p:cNvPr id="197650" name="Text Box 18"/>
          <p:cNvSpPr txBox="1">
            <a:spLocks noChangeArrowheads="1"/>
          </p:cNvSpPr>
          <p:nvPr/>
        </p:nvSpPr>
        <p:spPr bwMode="auto">
          <a:xfrm>
            <a:off x="3429000" y="4648200"/>
            <a:ext cx="92868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latin typeface="Tahoma" pitchFamily="34" charset="0"/>
              </a:rPr>
              <a:t>[</a:t>
            </a:r>
            <a:r>
              <a:rPr lang="en-US">
                <a:solidFill>
                  <a:srgbClr val="FF0000"/>
                </a:solidFill>
                <a:latin typeface="Tahoma" pitchFamily="34" charset="0"/>
              </a:rPr>
              <a:t>  </a:t>
            </a:r>
            <a:r>
              <a:rPr lang="en-US">
                <a:latin typeface="Tahoma" pitchFamily="34" charset="0"/>
              </a:rPr>
              <a:t>,</a:t>
            </a:r>
            <a:r>
              <a:rPr lang="en-US">
                <a:solidFill>
                  <a:srgbClr val="0000FF"/>
                </a:solidFill>
                <a:latin typeface="Tahoma" pitchFamily="34" charset="0"/>
              </a:rPr>
              <a:t>B</a:t>
            </a:r>
            <a:r>
              <a:rPr lang="en-US">
                <a:latin typeface="Tahoma" pitchFamily="34" charset="0"/>
              </a:rPr>
              <a:t>,</a:t>
            </a:r>
            <a:r>
              <a:rPr lang="en-US">
                <a:solidFill>
                  <a:srgbClr val="008000"/>
                </a:solidFill>
                <a:latin typeface="Tahoma" pitchFamily="34" charset="0"/>
              </a:rPr>
              <a:t>G</a:t>
            </a:r>
            <a:r>
              <a:rPr lang="en-US">
                <a:latin typeface="Tahoma" pitchFamily="34" charset="0"/>
              </a:rPr>
              <a:t>]</a:t>
            </a:r>
          </a:p>
        </p:txBody>
      </p:sp>
      <p:sp>
        <p:nvSpPr>
          <p:cNvPr id="197651" name="Text Box 19"/>
          <p:cNvSpPr txBox="1">
            <a:spLocks noChangeArrowheads="1"/>
          </p:cNvSpPr>
          <p:nvPr/>
        </p:nvSpPr>
        <p:spPr bwMode="auto">
          <a:xfrm>
            <a:off x="5867400" y="4724400"/>
            <a:ext cx="9271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latin typeface="Tahoma" pitchFamily="34" charset="0"/>
              </a:rPr>
              <a:t>[</a:t>
            </a:r>
            <a:r>
              <a:rPr lang="en-US">
                <a:solidFill>
                  <a:srgbClr val="FF0000"/>
                </a:solidFill>
                <a:latin typeface="Tahoma" pitchFamily="34" charset="0"/>
              </a:rPr>
              <a:t>R</a:t>
            </a:r>
            <a:r>
              <a:rPr lang="en-US">
                <a:latin typeface="Tahoma" pitchFamily="34" charset="0"/>
              </a:rPr>
              <a:t>,</a:t>
            </a:r>
            <a:r>
              <a:rPr lang="en-US">
                <a:solidFill>
                  <a:srgbClr val="0000FF"/>
                </a:solidFill>
                <a:latin typeface="Tahoma" pitchFamily="34" charset="0"/>
              </a:rPr>
              <a:t>B</a:t>
            </a:r>
            <a:r>
              <a:rPr lang="en-US">
                <a:latin typeface="Tahoma" pitchFamily="34" charset="0"/>
              </a:rPr>
              <a:t>,</a:t>
            </a:r>
            <a:r>
              <a:rPr lang="en-US">
                <a:solidFill>
                  <a:srgbClr val="008000"/>
                </a:solidFill>
                <a:latin typeface="Tahoma" pitchFamily="34" charset="0"/>
              </a:rPr>
              <a:t>G</a:t>
            </a:r>
            <a:r>
              <a:rPr lang="en-US">
                <a:latin typeface="Tahoma" pitchFamily="34" charset="0"/>
              </a:rPr>
              <a:t>]</a:t>
            </a:r>
          </a:p>
        </p:txBody>
      </p:sp>
      <p:sp>
        <p:nvSpPr>
          <p:cNvPr id="197652" name="Line 20"/>
          <p:cNvSpPr>
            <a:spLocks noChangeShapeType="1"/>
          </p:cNvSpPr>
          <p:nvPr/>
        </p:nvSpPr>
        <p:spPr bwMode="auto">
          <a:xfrm>
            <a:off x="2057400" y="3429000"/>
            <a:ext cx="167640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6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Arc Consistency: AC3</a:t>
            </a:r>
          </a:p>
        </p:txBody>
      </p:sp>
      <p:sp>
        <p:nvSpPr>
          <p:cNvPr id="198659" name="Oval 3"/>
          <p:cNvSpPr>
            <a:spLocks noChangeArrowheads="1"/>
          </p:cNvSpPr>
          <p:nvPr/>
        </p:nvSpPr>
        <p:spPr bwMode="auto">
          <a:xfrm>
            <a:off x="1524000" y="3200400"/>
            <a:ext cx="457200" cy="4572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98660" name="Oval 4"/>
          <p:cNvSpPr>
            <a:spLocks noChangeArrowheads="1"/>
          </p:cNvSpPr>
          <p:nvPr/>
        </p:nvSpPr>
        <p:spPr bwMode="auto">
          <a:xfrm>
            <a:off x="3657600" y="4191000"/>
            <a:ext cx="457200" cy="457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98661" name="Oval 5"/>
          <p:cNvSpPr>
            <a:spLocks noChangeArrowheads="1"/>
          </p:cNvSpPr>
          <p:nvPr/>
        </p:nvSpPr>
        <p:spPr bwMode="auto">
          <a:xfrm>
            <a:off x="3657600" y="2133600"/>
            <a:ext cx="457200" cy="457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98662" name="Oval 6"/>
          <p:cNvSpPr>
            <a:spLocks noChangeArrowheads="1"/>
          </p:cNvSpPr>
          <p:nvPr/>
        </p:nvSpPr>
        <p:spPr bwMode="auto">
          <a:xfrm>
            <a:off x="6096000" y="4267200"/>
            <a:ext cx="457200" cy="457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98663" name="Oval 7"/>
          <p:cNvSpPr>
            <a:spLocks noChangeArrowheads="1"/>
          </p:cNvSpPr>
          <p:nvPr/>
        </p:nvSpPr>
        <p:spPr bwMode="auto">
          <a:xfrm>
            <a:off x="6172200" y="2133600"/>
            <a:ext cx="457200" cy="457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98664" name="Line 8"/>
          <p:cNvSpPr>
            <a:spLocks noChangeShapeType="1"/>
          </p:cNvSpPr>
          <p:nvPr/>
        </p:nvSpPr>
        <p:spPr bwMode="auto">
          <a:xfrm flipV="1">
            <a:off x="1905000" y="2438400"/>
            <a:ext cx="1752600" cy="838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98665" name="Line 9"/>
          <p:cNvSpPr>
            <a:spLocks noChangeShapeType="1"/>
          </p:cNvSpPr>
          <p:nvPr/>
        </p:nvSpPr>
        <p:spPr bwMode="auto">
          <a:xfrm>
            <a:off x="1905000" y="3581400"/>
            <a:ext cx="1752600" cy="762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98666" name="Line 10"/>
          <p:cNvSpPr>
            <a:spLocks noChangeShapeType="1"/>
          </p:cNvSpPr>
          <p:nvPr/>
        </p:nvSpPr>
        <p:spPr bwMode="auto">
          <a:xfrm>
            <a:off x="3886200" y="2590800"/>
            <a:ext cx="0" cy="1600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98667" name="Line 11"/>
          <p:cNvSpPr>
            <a:spLocks noChangeShapeType="1"/>
          </p:cNvSpPr>
          <p:nvPr/>
        </p:nvSpPr>
        <p:spPr bwMode="auto">
          <a:xfrm>
            <a:off x="4114800" y="2362200"/>
            <a:ext cx="2057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98668" name="Line 12"/>
          <p:cNvSpPr>
            <a:spLocks noChangeShapeType="1"/>
          </p:cNvSpPr>
          <p:nvPr/>
        </p:nvSpPr>
        <p:spPr bwMode="auto">
          <a:xfrm>
            <a:off x="6400800" y="2590800"/>
            <a:ext cx="0" cy="1676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98669" name="Line 13"/>
          <p:cNvSpPr>
            <a:spLocks noChangeShapeType="1"/>
          </p:cNvSpPr>
          <p:nvPr/>
        </p:nvSpPr>
        <p:spPr bwMode="auto">
          <a:xfrm>
            <a:off x="4114800" y="4419600"/>
            <a:ext cx="1981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98670" name="Line 14"/>
          <p:cNvSpPr>
            <a:spLocks noChangeShapeType="1"/>
          </p:cNvSpPr>
          <p:nvPr/>
        </p:nvSpPr>
        <p:spPr bwMode="auto">
          <a:xfrm>
            <a:off x="4038600" y="2514600"/>
            <a:ext cx="2133600" cy="1828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98671" name="Text Box 15"/>
          <p:cNvSpPr txBox="1">
            <a:spLocks noChangeArrowheads="1"/>
          </p:cNvSpPr>
          <p:nvPr/>
        </p:nvSpPr>
        <p:spPr bwMode="auto">
          <a:xfrm>
            <a:off x="1447800" y="3810000"/>
            <a:ext cx="50006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latin typeface="Tahoma" pitchFamily="34" charset="0"/>
              </a:rPr>
              <a:t>[</a:t>
            </a:r>
            <a:r>
              <a:rPr lang="en-US">
                <a:solidFill>
                  <a:srgbClr val="FF0000"/>
                </a:solidFill>
                <a:latin typeface="Tahoma" pitchFamily="34" charset="0"/>
              </a:rPr>
              <a:t>R</a:t>
            </a:r>
            <a:r>
              <a:rPr lang="en-US">
                <a:latin typeface="Tahoma" pitchFamily="34" charset="0"/>
              </a:rPr>
              <a:t>]</a:t>
            </a:r>
          </a:p>
        </p:txBody>
      </p:sp>
      <p:sp>
        <p:nvSpPr>
          <p:cNvPr id="198672" name="Text Box 16"/>
          <p:cNvSpPr txBox="1">
            <a:spLocks noChangeArrowheads="1"/>
          </p:cNvSpPr>
          <p:nvPr/>
        </p:nvSpPr>
        <p:spPr bwMode="auto">
          <a:xfrm>
            <a:off x="5943600" y="1676400"/>
            <a:ext cx="9271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latin typeface="Tahoma" pitchFamily="34" charset="0"/>
              </a:rPr>
              <a:t>[</a:t>
            </a:r>
            <a:r>
              <a:rPr lang="en-US">
                <a:solidFill>
                  <a:srgbClr val="FF0000"/>
                </a:solidFill>
                <a:latin typeface="Tahoma" pitchFamily="34" charset="0"/>
              </a:rPr>
              <a:t>R</a:t>
            </a:r>
            <a:r>
              <a:rPr lang="en-US">
                <a:latin typeface="Tahoma" pitchFamily="34" charset="0"/>
              </a:rPr>
              <a:t>,</a:t>
            </a:r>
            <a:r>
              <a:rPr lang="en-US">
                <a:solidFill>
                  <a:srgbClr val="0000FF"/>
                </a:solidFill>
                <a:latin typeface="Tahoma" pitchFamily="34" charset="0"/>
              </a:rPr>
              <a:t>B</a:t>
            </a:r>
            <a:r>
              <a:rPr lang="en-US">
                <a:latin typeface="Tahoma" pitchFamily="34" charset="0"/>
              </a:rPr>
              <a:t>,</a:t>
            </a:r>
            <a:r>
              <a:rPr lang="en-US">
                <a:solidFill>
                  <a:srgbClr val="008000"/>
                </a:solidFill>
                <a:latin typeface="Tahoma" pitchFamily="34" charset="0"/>
              </a:rPr>
              <a:t>G</a:t>
            </a:r>
            <a:r>
              <a:rPr lang="en-US">
                <a:latin typeface="Tahoma" pitchFamily="34" charset="0"/>
              </a:rPr>
              <a:t>]</a:t>
            </a:r>
          </a:p>
        </p:txBody>
      </p:sp>
      <p:sp>
        <p:nvSpPr>
          <p:cNvPr id="198673" name="Text Box 17"/>
          <p:cNvSpPr txBox="1">
            <a:spLocks noChangeArrowheads="1"/>
          </p:cNvSpPr>
          <p:nvPr/>
        </p:nvSpPr>
        <p:spPr bwMode="auto">
          <a:xfrm>
            <a:off x="3429000" y="1676400"/>
            <a:ext cx="92868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latin typeface="Tahoma" pitchFamily="34" charset="0"/>
              </a:rPr>
              <a:t>[  ,</a:t>
            </a:r>
            <a:r>
              <a:rPr lang="en-US">
                <a:solidFill>
                  <a:srgbClr val="0000FF"/>
                </a:solidFill>
                <a:latin typeface="Tahoma" pitchFamily="34" charset="0"/>
              </a:rPr>
              <a:t>B</a:t>
            </a:r>
            <a:r>
              <a:rPr lang="en-US">
                <a:latin typeface="Tahoma" pitchFamily="34" charset="0"/>
              </a:rPr>
              <a:t>,</a:t>
            </a:r>
            <a:r>
              <a:rPr lang="en-US">
                <a:solidFill>
                  <a:srgbClr val="008000"/>
                </a:solidFill>
                <a:latin typeface="Tahoma" pitchFamily="34" charset="0"/>
              </a:rPr>
              <a:t>G</a:t>
            </a:r>
            <a:r>
              <a:rPr lang="en-US">
                <a:latin typeface="Tahoma" pitchFamily="34" charset="0"/>
              </a:rPr>
              <a:t>]</a:t>
            </a:r>
          </a:p>
        </p:txBody>
      </p:sp>
      <p:sp>
        <p:nvSpPr>
          <p:cNvPr id="198674" name="Text Box 18"/>
          <p:cNvSpPr txBox="1">
            <a:spLocks noChangeArrowheads="1"/>
          </p:cNvSpPr>
          <p:nvPr/>
        </p:nvSpPr>
        <p:spPr bwMode="auto">
          <a:xfrm>
            <a:off x="3429000" y="4648200"/>
            <a:ext cx="9271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latin typeface="Tahoma" pitchFamily="34" charset="0"/>
              </a:rPr>
              <a:t>[</a:t>
            </a:r>
            <a:r>
              <a:rPr lang="en-US">
                <a:solidFill>
                  <a:srgbClr val="FF0000"/>
                </a:solidFill>
                <a:latin typeface="Tahoma" pitchFamily="34" charset="0"/>
              </a:rPr>
              <a:t>R</a:t>
            </a:r>
            <a:r>
              <a:rPr lang="en-US">
                <a:latin typeface="Tahoma" pitchFamily="34" charset="0"/>
              </a:rPr>
              <a:t>,</a:t>
            </a:r>
            <a:r>
              <a:rPr lang="en-US">
                <a:solidFill>
                  <a:srgbClr val="0000FF"/>
                </a:solidFill>
                <a:latin typeface="Tahoma" pitchFamily="34" charset="0"/>
              </a:rPr>
              <a:t>B</a:t>
            </a:r>
            <a:r>
              <a:rPr lang="en-US">
                <a:latin typeface="Tahoma" pitchFamily="34" charset="0"/>
              </a:rPr>
              <a:t>,</a:t>
            </a:r>
            <a:r>
              <a:rPr lang="en-US">
                <a:solidFill>
                  <a:srgbClr val="008000"/>
                </a:solidFill>
                <a:latin typeface="Tahoma" pitchFamily="34" charset="0"/>
              </a:rPr>
              <a:t>G</a:t>
            </a:r>
            <a:r>
              <a:rPr lang="en-US">
                <a:latin typeface="Tahoma" pitchFamily="34" charset="0"/>
              </a:rPr>
              <a:t>]</a:t>
            </a:r>
          </a:p>
        </p:txBody>
      </p:sp>
      <p:sp>
        <p:nvSpPr>
          <p:cNvPr id="198675" name="Text Box 19"/>
          <p:cNvSpPr txBox="1">
            <a:spLocks noChangeArrowheads="1"/>
          </p:cNvSpPr>
          <p:nvPr/>
        </p:nvSpPr>
        <p:spPr bwMode="auto">
          <a:xfrm>
            <a:off x="5867400" y="4724400"/>
            <a:ext cx="9271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latin typeface="Tahoma" pitchFamily="34" charset="0"/>
              </a:rPr>
              <a:t>[</a:t>
            </a:r>
            <a:r>
              <a:rPr lang="en-US">
                <a:solidFill>
                  <a:srgbClr val="FF0000"/>
                </a:solidFill>
                <a:latin typeface="Tahoma" pitchFamily="34" charset="0"/>
              </a:rPr>
              <a:t>R</a:t>
            </a:r>
            <a:r>
              <a:rPr lang="en-US">
                <a:latin typeface="Tahoma" pitchFamily="34" charset="0"/>
              </a:rPr>
              <a:t>,</a:t>
            </a:r>
            <a:r>
              <a:rPr lang="en-US">
                <a:solidFill>
                  <a:srgbClr val="0000FF"/>
                </a:solidFill>
                <a:latin typeface="Tahoma" pitchFamily="34" charset="0"/>
              </a:rPr>
              <a:t>B</a:t>
            </a:r>
            <a:r>
              <a:rPr lang="en-US">
                <a:latin typeface="Tahoma" pitchFamily="34" charset="0"/>
              </a:rPr>
              <a:t>,</a:t>
            </a:r>
            <a:r>
              <a:rPr lang="en-US">
                <a:solidFill>
                  <a:srgbClr val="008000"/>
                </a:solidFill>
                <a:latin typeface="Tahoma" pitchFamily="34" charset="0"/>
              </a:rPr>
              <a:t>G</a:t>
            </a:r>
            <a:r>
              <a:rPr lang="en-US">
                <a:latin typeface="Tahoma" pitchFamily="34" charset="0"/>
              </a:rPr>
              <a:t>]</a:t>
            </a:r>
          </a:p>
        </p:txBody>
      </p:sp>
      <p:sp>
        <p:nvSpPr>
          <p:cNvPr id="198676" name="Line 20"/>
          <p:cNvSpPr>
            <a:spLocks noChangeShapeType="1"/>
          </p:cNvSpPr>
          <p:nvPr/>
        </p:nvSpPr>
        <p:spPr bwMode="auto">
          <a:xfrm>
            <a:off x="4267200" y="2133600"/>
            <a:ext cx="1752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6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Arc Consistency: AC3</a:t>
            </a:r>
          </a:p>
        </p:txBody>
      </p:sp>
      <p:sp>
        <p:nvSpPr>
          <p:cNvPr id="199683" name="Oval 3"/>
          <p:cNvSpPr>
            <a:spLocks noChangeArrowheads="1"/>
          </p:cNvSpPr>
          <p:nvPr/>
        </p:nvSpPr>
        <p:spPr bwMode="auto">
          <a:xfrm>
            <a:off x="1524000" y="3200400"/>
            <a:ext cx="457200" cy="4572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99684" name="Oval 4"/>
          <p:cNvSpPr>
            <a:spLocks noChangeArrowheads="1"/>
          </p:cNvSpPr>
          <p:nvPr/>
        </p:nvSpPr>
        <p:spPr bwMode="auto">
          <a:xfrm>
            <a:off x="3657600" y="4191000"/>
            <a:ext cx="457200" cy="457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99685" name="Oval 5"/>
          <p:cNvSpPr>
            <a:spLocks noChangeArrowheads="1"/>
          </p:cNvSpPr>
          <p:nvPr/>
        </p:nvSpPr>
        <p:spPr bwMode="auto">
          <a:xfrm>
            <a:off x="3657600" y="2133600"/>
            <a:ext cx="457200" cy="457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99686" name="Oval 6"/>
          <p:cNvSpPr>
            <a:spLocks noChangeArrowheads="1"/>
          </p:cNvSpPr>
          <p:nvPr/>
        </p:nvSpPr>
        <p:spPr bwMode="auto">
          <a:xfrm>
            <a:off x="6096000" y="4267200"/>
            <a:ext cx="457200" cy="457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99687" name="Oval 7"/>
          <p:cNvSpPr>
            <a:spLocks noChangeArrowheads="1"/>
          </p:cNvSpPr>
          <p:nvPr/>
        </p:nvSpPr>
        <p:spPr bwMode="auto">
          <a:xfrm>
            <a:off x="6172200" y="2133600"/>
            <a:ext cx="457200" cy="457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99688" name="Line 8"/>
          <p:cNvSpPr>
            <a:spLocks noChangeShapeType="1"/>
          </p:cNvSpPr>
          <p:nvPr/>
        </p:nvSpPr>
        <p:spPr bwMode="auto">
          <a:xfrm flipV="1">
            <a:off x="1905000" y="2438400"/>
            <a:ext cx="1752600" cy="838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99689" name="Line 9"/>
          <p:cNvSpPr>
            <a:spLocks noChangeShapeType="1"/>
          </p:cNvSpPr>
          <p:nvPr/>
        </p:nvSpPr>
        <p:spPr bwMode="auto">
          <a:xfrm>
            <a:off x="1905000" y="3581400"/>
            <a:ext cx="1752600" cy="762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99690" name="Line 10"/>
          <p:cNvSpPr>
            <a:spLocks noChangeShapeType="1"/>
          </p:cNvSpPr>
          <p:nvPr/>
        </p:nvSpPr>
        <p:spPr bwMode="auto">
          <a:xfrm>
            <a:off x="3886200" y="2590800"/>
            <a:ext cx="0" cy="1600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99691" name="Line 11"/>
          <p:cNvSpPr>
            <a:spLocks noChangeShapeType="1"/>
          </p:cNvSpPr>
          <p:nvPr/>
        </p:nvSpPr>
        <p:spPr bwMode="auto">
          <a:xfrm>
            <a:off x="4114800" y="2362200"/>
            <a:ext cx="2057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99692" name="Line 12"/>
          <p:cNvSpPr>
            <a:spLocks noChangeShapeType="1"/>
          </p:cNvSpPr>
          <p:nvPr/>
        </p:nvSpPr>
        <p:spPr bwMode="auto">
          <a:xfrm>
            <a:off x="6400800" y="2590800"/>
            <a:ext cx="0" cy="1676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99693" name="Line 13"/>
          <p:cNvSpPr>
            <a:spLocks noChangeShapeType="1"/>
          </p:cNvSpPr>
          <p:nvPr/>
        </p:nvSpPr>
        <p:spPr bwMode="auto">
          <a:xfrm>
            <a:off x="4114800" y="4419600"/>
            <a:ext cx="1981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99694" name="Line 14"/>
          <p:cNvSpPr>
            <a:spLocks noChangeShapeType="1"/>
          </p:cNvSpPr>
          <p:nvPr/>
        </p:nvSpPr>
        <p:spPr bwMode="auto">
          <a:xfrm>
            <a:off x="4038600" y="2514600"/>
            <a:ext cx="2133600" cy="1828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99695" name="Text Box 15"/>
          <p:cNvSpPr txBox="1">
            <a:spLocks noChangeArrowheads="1"/>
          </p:cNvSpPr>
          <p:nvPr/>
        </p:nvSpPr>
        <p:spPr bwMode="auto">
          <a:xfrm>
            <a:off x="1447800" y="3810000"/>
            <a:ext cx="50006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latin typeface="Tahoma" pitchFamily="34" charset="0"/>
              </a:rPr>
              <a:t>[</a:t>
            </a:r>
            <a:r>
              <a:rPr lang="en-US">
                <a:solidFill>
                  <a:srgbClr val="FF0000"/>
                </a:solidFill>
                <a:latin typeface="Tahoma" pitchFamily="34" charset="0"/>
              </a:rPr>
              <a:t>R</a:t>
            </a:r>
            <a:r>
              <a:rPr lang="en-US">
                <a:latin typeface="Tahoma" pitchFamily="34" charset="0"/>
              </a:rPr>
              <a:t>]</a:t>
            </a:r>
          </a:p>
        </p:txBody>
      </p:sp>
      <p:sp>
        <p:nvSpPr>
          <p:cNvPr id="199696" name="Text Box 16"/>
          <p:cNvSpPr txBox="1">
            <a:spLocks noChangeArrowheads="1"/>
          </p:cNvSpPr>
          <p:nvPr/>
        </p:nvSpPr>
        <p:spPr bwMode="auto">
          <a:xfrm>
            <a:off x="5943600" y="1676400"/>
            <a:ext cx="9271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latin typeface="Tahoma" pitchFamily="34" charset="0"/>
              </a:rPr>
              <a:t>[</a:t>
            </a:r>
            <a:r>
              <a:rPr lang="en-US">
                <a:solidFill>
                  <a:srgbClr val="FF0000"/>
                </a:solidFill>
                <a:latin typeface="Tahoma" pitchFamily="34" charset="0"/>
              </a:rPr>
              <a:t>R</a:t>
            </a:r>
            <a:r>
              <a:rPr lang="en-US">
                <a:latin typeface="Tahoma" pitchFamily="34" charset="0"/>
              </a:rPr>
              <a:t>,</a:t>
            </a:r>
            <a:r>
              <a:rPr lang="en-US">
                <a:solidFill>
                  <a:srgbClr val="0000FF"/>
                </a:solidFill>
                <a:latin typeface="Tahoma" pitchFamily="34" charset="0"/>
              </a:rPr>
              <a:t>B</a:t>
            </a:r>
            <a:r>
              <a:rPr lang="en-US">
                <a:latin typeface="Tahoma" pitchFamily="34" charset="0"/>
              </a:rPr>
              <a:t>,</a:t>
            </a:r>
            <a:r>
              <a:rPr lang="en-US">
                <a:solidFill>
                  <a:srgbClr val="008000"/>
                </a:solidFill>
                <a:latin typeface="Tahoma" pitchFamily="34" charset="0"/>
              </a:rPr>
              <a:t>G</a:t>
            </a:r>
            <a:r>
              <a:rPr lang="en-US">
                <a:latin typeface="Tahoma" pitchFamily="34" charset="0"/>
              </a:rPr>
              <a:t>]</a:t>
            </a:r>
          </a:p>
        </p:txBody>
      </p:sp>
      <p:sp>
        <p:nvSpPr>
          <p:cNvPr id="199697" name="Text Box 17"/>
          <p:cNvSpPr txBox="1">
            <a:spLocks noChangeArrowheads="1"/>
          </p:cNvSpPr>
          <p:nvPr/>
        </p:nvSpPr>
        <p:spPr bwMode="auto">
          <a:xfrm>
            <a:off x="3429000" y="1676400"/>
            <a:ext cx="92868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latin typeface="Tahoma" pitchFamily="34" charset="0"/>
              </a:rPr>
              <a:t>[  ,</a:t>
            </a:r>
            <a:r>
              <a:rPr lang="en-US">
                <a:solidFill>
                  <a:srgbClr val="0000FF"/>
                </a:solidFill>
                <a:latin typeface="Tahoma" pitchFamily="34" charset="0"/>
              </a:rPr>
              <a:t>B</a:t>
            </a:r>
            <a:r>
              <a:rPr lang="en-US">
                <a:latin typeface="Tahoma" pitchFamily="34" charset="0"/>
              </a:rPr>
              <a:t>,</a:t>
            </a:r>
            <a:r>
              <a:rPr lang="en-US">
                <a:solidFill>
                  <a:srgbClr val="008000"/>
                </a:solidFill>
                <a:latin typeface="Tahoma" pitchFamily="34" charset="0"/>
              </a:rPr>
              <a:t>G</a:t>
            </a:r>
            <a:r>
              <a:rPr lang="en-US">
                <a:latin typeface="Tahoma" pitchFamily="34" charset="0"/>
              </a:rPr>
              <a:t>]</a:t>
            </a:r>
          </a:p>
        </p:txBody>
      </p:sp>
      <p:sp>
        <p:nvSpPr>
          <p:cNvPr id="199698" name="Text Box 18"/>
          <p:cNvSpPr txBox="1">
            <a:spLocks noChangeArrowheads="1"/>
          </p:cNvSpPr>
          <p:nvPr/>
        </p:nvSpPr>
        <p:spPr bwMode="auto">
          <a:xfrm>
            <a:off x="3429000" y="4648200"/>
            <a:ext cx="9271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latin typeface="Tahoma" pitchFamily="34" charset="0"/>
              </a:rPr>
              <a:t>[</a:t>
            </a:r>
            <a:r>
              <a:rPr lang="en-US">
                <a:solidFill>
                  <a:srgbClr val="FF0000"/>
                </a:solidFill>
                <a:latin typeface="Tahoma" pitchFamily="34" charset="0"/>
              </a:rPr>
              <a:t>R</a:t>
            </a:r>
            <a:r>
              <a:rPr lang="en-US">
                <a:latin typeface="Tahoma" pitchFamily="34" charset="0"/>
              </a:rPr>
              <a:t>,</a:t>
            </a:r>
            <a:r>
              <a:rPr lang="en-US">
                <a:solidFill>
                  <a:srgbClr val="0000FF"/>
                </a:solidFill>
                <a:latin typeface="Tahoma" pitchFamily="34" charset="0"/>
              </a:rPr>
              <a:t>B</a:t>
            </a:r>
            <a:r>
              <a:rPr lang="en-US">
                <a:latin typeface="Tahoma" pitchFamily="34" charset="0"/>
              </a:rPr>
              <a:t>,</a:t>
            </a:r>
            <a:r>
              <a:rPr lang="en-US">
                <a:solidFill>
                  <a:srgbClr val="008000"/>
                </a:solidFill>
                <a:latin typeface="Tahoma" pitchFamily="34" charset="0"/>
              </a:rPr>
              <a:t>G</a:t>
            </a:r>
            <a:r>
              <a:rPr lang="en-US">
                <a:latin typeface="Tahoma" pitchFamily="34" charset="0"/>
              </a:rPr>
              <a:t>]</a:t>
            </a:r>
          </a:p>
        </p:txBody>
      </p:sp>
      <p:sp>
        <p:nvSpPr>
          <p:cNvPr id="199699" name="Text Box 19"/>
          <p:cNvSpPr txBox="1">
            <a:spLocks noChangeArrowheads="1"/>
          </p:cNvSpPr>
          <p:nvPr/>
        </p:nvSpPr>
        <p:spPr bwMode="auto">
          <a:xfrm>
            <a:off x="5867400" y="4724400"/>
            <a:ext cx="9271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latin typeface="Tahoma" pitchFamily="34" charset="0"/>
              </a:rPr>
              <a:t>[</a:t>
            </a:r>
            <a:r>
              <a:rPr lang="en-US">
                <a:solidFill>
                  <a:srgbClr val="FF0000"/>
                </a:solidFill>
                <a:latin typeface="Tahoma" pitchFamily="34" charset="0"/>
              </a:rPr>
              <a:t>R</a:t>
            </a:r>
            <a:r>
              <a:rPr lang="en-US">
                <a:latin typeface="Tahoma" pitchFamily="34" charset="0"/>
              </a:rPr>
              <a:t>,</a:t>
            </a:r>
            <a:r>
              <a:rPr lang="en-US">
                <a:solidFill>
                  <a:srgbClr val="0000FF"/>
                </a:solidFill>
                <a:latin typeface="Tahoma" pitchFamily="34" charset="0"/>
              </a:rPr>
              <a:t>B</a:t>
            </a:r>
            <a:r>
              <a:rPr lang="en-US">
                <a:latin typeface="Tahoma" pitchFamily="34" charset="0"/>
              </a:rPr>
              <a:t>,</a:t>
            </a:r>
            <a:r>
              <a:rPr lang="en-US">
                <a:solidFill>
                  <a:srgbClr val="008000"/>
                </a:solidFill>
                <a:latin typeface="Tahoma" pitchFamily="34" charset="0"/>
              </a:rPr>
              <a:t>G</a:t>
            </a:r>
            <a:r>
              <a:rPr lang="en-US">
                <a:latin typeface="Tahoma" pitchFamily="34" charset="0"/>
              </a:rPr>
              <a:t>]</a:t>
            </a:r>
          </a:p>
        </p:txBody>
      </p:sp>
      <p:sp>
        <p:nvSpPr>
          <p:cNvPr id="199700" name="Line 20"/>
          <p:cNvSpPr>
            <a:spLocks noChangeShapeType="1"/>
          </p:cNvSpPr>
          <p:nvPr/>
        </p:nvSpPr>
        <p:spPr bwMode="auto">
          <a:xfrm>
            <a:off x="4267200" y="2514600"/>
            <a:ext cx="1905000" cy="1600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backtrack-progress2c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43063" y="1619250"/>
            <a:ext cx="5857875" cy="3619500"/>
          </a:xfrm>
          <a:prstGeom prst="rect">
            <a:avLst/>
          </a:prstGeom>
          <a:noFill/>
        </p:spPr>
      </p:pic>
      <p:sp>
        <p:nvSpPr>
          <p:cNvPr id="13315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Backtracking example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7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Arc Consistency: AC3</a:t>
            </a:r>
          </a:p>
        </p:txBody>
      </p:sp>
      <p:sp>
        <p:nvSpPr>
          <p:cNvPr id="200707" name="Oval 3"/>
          <p:cNvSpPr>
            <a:spLocks noChangeArrowheads="1"/>
          </p:cNvSpPr>
          <p:nvPr/>
        </p:nvSpPr>
        <p:spPr bwMode="auto">
          <a:xfrm>
            <a:off x="1524000" y="3200400"/>
            <a:ext cx="457200" cy="4572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0708" name="Oval 4"/>
          <p:cNvSpPr>
            <a:spLocks noChangeArrowheads="1"/>
          </p:cNvSpPr>
          <p:nvPr/>
        </p:nvSpPr>
        <p:spPr bwMode="auto">
          <a:xfrm>
            <a:off x="3657600" y="4191000"/>
            <a:ext cx="457200" cy="457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0709" name="Oval 5"/>
          <p:cNvSpPr>
            <a:spLocks noChangeArrowheads="1"/>
          </p:cNvSpPr>
          <p:nvPr/>
        </p:nvSpPr>
        <p:spPr bwMode="auto">
          <a:xfrm>
            <a:off x="3657600" y="2133600"/>
            <a:ext cx="457200" cy="457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0710" name="Oval 6"/>
          <p:cNvSpPr>
            <a:spLocks noChangeArrowheads="1"/>
          </p:cNvSpPr>
          <p:nvPr/>
        </p:nvSpPr>
        <p:spPr bwMode="auto">
          <a:xfrm>
            <a:off x="6096000" y="4267200"/>
            <a:ext cx="457200" cy="457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0711" name="Oval 7"/>
          <p:cNvSpPr>
            <a:spLocks noChangeArrowheads="1"/>
          </p:cNvSpPr>
          <p:nvPr/>
        </p:nvSpPr>
        <p:spPr bwMode="auto">
          <a:xfrm>
            <a:off x="6172200" y="2133600"/>
            <a:ext cx="457200" cy="457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0712" name="Line 8"/>
          <p:cNvSpPr>
            <a:spLocks noChangeShapeType="1"/>
          </p:cNvSpPr>
          <p:nvPr/>
        </p:nvSpPr>
        <p:spPr bwMode="auto">
          <a:xfrm flipV="1">
            <a:off x="1905000" y="2438400"/>
            <a:ext cx="1752600" cy="838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00713" name="Line 9"/>
          <p:cNvSpPr>
            <a:spLocks noChangeShapeType="1"/>
          </p:cNvSpPr>
          <p:nvPr/>
        </p:nvSpPr>
        <p:spPr bwMode="auto">
          <a:xfrm>
            <a:off x="1905000" y="3581400"/>
            <a:ext cx="1752600" cy="762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00714" name="Line 10"/>
          <p:cNvSpPr>
            <a:spLocks noChangeShapeType="1"/>
          </p:cNvSpPr>
          <p:nvPr/>
        </p:nvSpPr>
        <p:spPr bwMode="auto">
          <a:xfrm>
            <a:off x="3886200" y="2590800"/>
            <a:ext cx="0" cy="1600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00715" name="Line 11"/>
          <p:cNvSpPr>
            <a:spLocks noChangeShapeType="1"/>
          </p:cNvSpPr>
          <p:nvPr/>
        </p:nvSpPr>
        <p:spPr bwMode="auto">
          <a:xfrm>
            <a:off x="4114800" y="2362200"/>
            <a:ext cx="2057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00716" name="Line 12"/>
          <p:cNvSpPr>
            <a:spLocks noChangeShapeType="1"/>
          </p:cNvSpPr>
          <p:nvPr/>
        </p:nvSpPr>
        <p:spPr bwMode="auto">
          <a:xfrm>
            <a:off x="6400800" y="2590800"/>
            <a:ext cx="0" cy="1676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00717" name="Line 13"/>
          <p:cNvSpPr>
            <a:spLocks noChangeShapeType="1"/>
          </p:cNvSpPr>
          <p:nvPr/>
        </p:nvSpPr>
        <p:spPr bwMode="auto">
          <a:xfrm>
            <a:off x="4114800" y="4419600"/>
            <a:ext cx="1981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00718" name="Line 14"/>
          <p:cNvSpPr>
            <a:spLocks noChangeShapeType="1"/>
          </p:cNvSpPr>
          <p:nvPr/>
        </p:nvSpPr>
        <p:spPr bwMode="auto">
          <a:xfrm>
            <a:off x="4038600" y="2514600"/>
            <a:ext cx="2133600" cy="1828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00719" name="Text Box 15"/>
          <p:cNvSpPr txBox="1">
            <a:spLocks noChangeArrowheads="1"/>
          </p:cNvSpPr>
          <p:nvPr/>
        </p:nvSpPr>
        <p:spPr bwMode="auto">
          <a:xfrm>
            <a:off x="1447800" y="3810000"/>
            <a:ext cx="50006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latin typeface="Tahoma" pitchFamily="34" charset="0"/>
              </a:rPr>
              <a:t>[</a:t>
            </a:r>
            <a:r>
              <a:rPr lang="en-US">
                <a:solidFill>
                  <a:srgbClr val="FF0000"/>
                </a:solidFill>
                <a:latin typeface="Tahoma" pitchFamily="34" charset="0"/>
              </a:rPr>
              <a:t>R</a:t>
            </a:r>
            <a:r>
              <a:rPr lang="en-US">
                <a:latin typeface="Tahoma" pitchFamily="34" charset="0"/>
              </a:rPr>
              <a:t>]</a:t>
            </a:r>
          </a:p>
        </p:txBody>
      </p:sp>
      <p:sp>
        <p:nvSpPr>
          <p:cNvPr id="200720" name="Text Box 16"/>
          <p:cNvSpPr txBox="1">
            <a:spLocks noChangeArrowheads="1"/>
          </p:cNvSpPr>
          <p:nvPr/>
        </p:nvSpPr>
        <p:spPr bwMode="auto">
          <a:xfrm>
            <a:off x="5943600" y="1676400"/>
            <a:ext cx="9271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latin typeface="Tahoma" pitchFamily="34" charset="0"/>
              </a:rPr>
              <a:t>[</a:t>
            </a:r>
            <a:r>
              <a:rPr lang="en-US">
                <a:solidFill>
                  <a:srgbClr val="FF0000"/>
                </a:solidFill>
                <a:latin typeface="Tahoma" pitchFamily="34" charset="0"/>
              </a:rPr>
              <a:t>R</a:t>
            </a:r>
            <a:r>
              <a:rPr lang="en-US">
                <a:latin typeface="Tahoma" pitchFamily="34" charset="0"/>
              </a:rPr>
              <a:t>,</a:t>
            </a:r>
            <a:r>
              <a:rPr lang="en-US">
                <a:solidFill>
                  <a:srgbClr val="0000FF"/>
                </a:solidFill>
                <a:latin typeface="Tahoma" pitchFamily="34" charset="0"/>
              </a:rPr>
              <a:t>B</a:t>
            </a:r>
            <a:r>
              <a:rPr lang="en-US">
                <a:latin typeface="Tahoma" pitchFamily="34" charset="0"/>
              </a:rPr>
              <a:t>,</a:t>
            </a:r>
            <a:r>
              <a:rPr lang="en-US">
                <a:solidFill>
                  <a:srgbClr val="008000"/>
                </a:solidFill>
                <a:latin typeface="Tahoma" pitchFamily="34" charset="0"/>
              </a:rPr>
              <a:t>G</a:t>
            </a:r>
            <a:r>
              <a:rPr lang="en-US">
                <a:latin typeface="Tahoma" pitchFamily="34" charset="0"/>
              </a:rPr>
              <a:t>]</a:t>
            </a:r>
          </a:p>
        </p:txBody>
      </p:sp>
      <p:sp>
        <p:nvSpPr>
          <p:cNvPr id="200721" name="Text Box 17"/>
          <p:cNvSpPr txBox="1">
            <a:spLocks noChangeArrowheads="1"/>
          </p:cNvSpPr>
          <p:nvPr/>
        </p:nvSpPr>
        <p:spPr bwMode="auto">
          <a:xfrm>
            <a:off x="3429000" y="1676400"/>
            <a:ext cx="92868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latin typeface="Tahoma" pitchFamily="34" charset="0"/>
              </a:rPr>
              <a:t>[  ,</a:t>
            </a:r>
            <a:r>
              <a:rPr lang="en-US">
                <a:solidFill>
                  <a:srgbClr val="0000FF"/>
                </a:solidFill>
                <a:latin typeface="Tahoma" pitchFamily="34" charset="0"/>
              </a:rPr>
              <a:t>B</a:t>
            </a:r>
            <a:r>
              <a:rPr lang="en-US">
                <a:latin typeface="Tahoma" pitchFamily="34" charset="0"/>
              </a:rPr>
              <a:t>,</a:t>
            </a:r>
            <a:r>
              <a:rPr lang="en-US">
                <a:solidFill>
                  <a:srgbClr val="008000"/>
                </a:solidFill>
                <a:latin typeface="Tahoma" pitchFamily="34" charset="0"/>
              </a:rPr>
              <a:t>G</a:t>
            </a:r>
            <a:r>
              <a:rPr lang="en-US">
                <a:latin typeface="Tahoma" pitchFamily="34" charset="0"/>
              </a:rPr>
              <a:t>]</a:t>
            </a:r>
          </a:p>
        </p:txBody>
      </p:sp>
      <p:sp>
        <p:nvSpPr>
          <p:cNvPr id="200722" name="Text Box 18"/>
          <p:cNvSpPr txBox="1">
            <a:spLocks noChangeArrowheads="1"/>
          </p:cNvSpPr>
          <p:nvPr/>
        </p:nvSpPr>
        <p:spPr bwMode="auto">
          <a:xfrm>
            <a:off x="3429000" y="4648200"/>
            <a:ext cx="9271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latin typeface="Tahoma" pitchFamily="34" charset="0"/>
              </a:rPr>
              <a:t>[</a:t>
            </a:r>
            <a:r>
              <a:rPr lang="en-US">
                <a:solidFill>
                  <a:srgbClr val="FF0000"/>
                </a:solidFill>
                <a:latin typeface="Tahoma" pitchFamily="34" charset="0"/>
              </a:rPr>
              <a:t>R</a:t>
            </a:r>
            <a:r>
              <a:rPr lang="en-US">
                <a:latin typeface="Tahoma" pitchFamily="34" charset="0"/>
              </a:rPr>
              <a:t>,</a:t>
            </a:r>
            <a:r>
              <a:rPr lang="en-US">
                <a:solidFill>
                  <a:srgbClr val="0000FF"/>
                </a:solidFill>
                <a:latin typeface="Tahoma" pitchFamily="34" charset="0"/>
              </a:rPr>
              <a:t>B</a:t>
            </a:r>
            <a:r>
              <a:rPr lang="en-US">
                <a:latin typeface="Tahoma" pitchFamily="34" charset="0"/>
              </a:rPr>
              <a:t>,</a:t>
            </a:r>
            <a:r>
              <a:rPr lang="en-US">
                <a:solidFill>
                  <a:srgbClr val="008000"/>
                </a:solidFill>
                <a:latin typeface="Tahoma" pitchFamily="34" charset="0"/>
              </a:rPr>
              <a:t>G</a:t>
            </a:r>
            <a:r>
              <a:rPr lang="en-US">
                <a:latin typeface="Tahoma" pitchFamily="34" charset="0"/>
              </a:rPr>
              <a:t>]</a:t>
            </a:r>
          </a:p>
        </p:txBody>
      </p:sp>
      <p:sp>
        <p:nvSpPr>
          <p:cNvPr id="200723" name="Text Box 19"/>
          <p:cNvSpPr txBox="1">
            <a:spLocks noChangeArrowheads="1"/>
          </p:cNvSpPr>
          <p:nvPr/>
        </p:nvSpPr>
        <p:spPr bwMode="auto">
          <a:xfrm>
            <a:off x="5867400" y="4724400"/>
            <a:ext cx="9271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latin typeface="Tahoma" pitchFamily="34" charset="0"/>
              </a:rPr>
              <a:t>[</a:t>
            </a:r>
            <a:r>
              <a:rPr lang="en-US">
                <a:solidFill>
                  <a:srgbClr val="FF0000"/>
                </a:solidFill>
                <a:latin typeface="Tahoma" pitchFamily="34" charset="0"/>
              </a:rPr>
              <a:t>R</a:t>
            </a:r>
            <a:r>
              <a:rPr lang="en-US">
                <a:latin typeface="Tahoma" pitchFamily="34" charset="0"/>
              </a:rPr>
              <a:t>,</a:t>
            </a:r>
            <a:r>
              <a:rPr lang="en-US">
                <a:solidFill>
                  <a:srgbClr val="0000FF"/>
                </a:solidFill>
                <a:latin typeface="Tahoma" pitchFamily="34" charset="0"/>
              </a:rPr>
              <a:t>B</a:t>
            </a:r>
            <a:r>
              <a:rPr lang="en-US">
                <a:latin typeface="Tahoma" pitchFamily="34" charset="0"/>
              </a:rPr>
              <a:t>,</a:t>
            </a:r>
            <a:r>
              <a:rPr lang="en-US">
                <a:solidFill>
                  <a:srgbClr val="008000"/>
                </a:solidFill>
                <a:latin typeface="Tahoma" pitchFamily="34" charset="0"/>
              </a:rPr>
              <a:t>G</a:t>
            </a:r>
            <a:r>
              <a:rPr lang="en-US">
                <a:latin typeface="Tahoma" pitchFamily="34" charset="0"/>
              </a:rPr>
              <a:t>]</a:t>
            </a:r>
          </a:p>
        </p:txBody>
      </p:sp>
      <p:sp>
        <p:nvSpPr>
          <p:cNvPr id="200724" name="Line 20"/>
          <p:cNvSpPr>
            <a:spLocks noChangeShapeType="1"/>
          </p:cNvSpPr>
          <p:nvPr/>
        </p:nvSpPr>
        <p:spPr bwMode="auto">
          <a:xfrm>
            <a:off x="3962400" y="2743200"/>
            <a:ext cx="0" cy="1371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7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Arc Consistency: AC3</a:t>
            </a:r>
          </a:p>
        </p:txBody>
      </p:sp>
      <p:sp>
        <p:nvSpPr>
          <p:cNvPr id="201731" name="Oval 3"/>
          <p:cNvSpPr>
            <a:spLocks noChangeArrowheads="1"/>
          </p:cNvSpPr>
          <p:nvPr/>
        </p:nvSpPr>
        <p:spPr bwMode="auto">
          <a:xfrm>
            <a:off x="1524000" y="3200400"/>
            <a:ext cx="457200" cy="4572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1732" name="Oval 4"/>
          <p:cNvSpPr>
            <a:spLocks noChangeArrowheads="1"/>
          </p:cNvSpPr>
          <p:nvPr/>
        </p:nvSpPr>
        <p:spPr bwMode="auto">
          <a:xfrm>
            <a:off x="3657600" y="4191000"/>
            <a:ext cx="457200" cy="457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1733" name="Oval 5"/>
          <p:cNvSpPr>
            <a:spLocks noChangeArrowheads="1"/>
          </p:cNvSpPr>
          <p:nvPr/>
        </p:nvSpPr>
        <p:spPr bwMode="auto">
          <a:xfrm>
            <a:off x="3657600" y="2133600"/>
            <a:ext cx="457200" cy="457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1734" name="Oval 6"/>
          <p:cNvSpPr>
            <a:spLocks noChangeArrowheads="1"/>
          </p:cNvSpPr>
          <p:nvPr/>
        </p:nvSpPr>
        <p:spPr bwMode="auto">
          <a:xfrm>
            <a:off x="6096000" y="4267200"/>
            <a:ext cx="457200" cy="457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1735" name="Oval 7"/>
          <p:cNvSpPr>
            <a:spLocks noChangeArrowheads="1"/>
          </p:cNvSpPr>
          <p:nvPr/>
        </p:nvSpPr>
        <p:spPr bwMode="auto">
          <a:xfrm>
            <a:off x="6172200" y="2133600"/>
            <a:ext cx="457200" cy="457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1736" name="Line 8"/>
          <p:cNvSpPr>
            <a:spLocks noChangeShapeType="1"/>
          </p:cNvSpPr>
          <p:nvPr/>
        </p:nvSpPr>
        <p:spPr bwMode="auto">
          <a:xfrm flipV="1">
            <a:off x="1905000" y="2438400"/>
            <a:ext cx="1752600" cy="838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01737" name="Line 9"/>
          <p:cNvSpPr>
            <a:spLocks noChangeShapeType="1"/>
          </p:cNvSpPr>
          <p:nvPr/>
        </p:nvSpPr>
        <p:spPr bwMode="auto">
          <a:xfrm>
            <a:off x="1905000" y="3581400"/>
            <a:ext cx="1752600" cy="762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01738" name="Line 10"/>
          <p:cNvSpPr>
            <a:spLocks noChangeShapeType="1"/>
          </p:cNvSpPr>
          <p:nvPr/>
        </p:nvSpPr>
        <p:spPr bwMode="auto">
          <a:xfrm>
            <a:off x="3886200" y="2590800"/>
            <a:ext cx="0" cy="1600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01739" name="Line 11"/>
          <p:cNvSpPr>
            <a:spLocks noChangeShapeType="1"/>
          </p:cNvSpPr>
          <p:nvPr/>
        </p:nvSpPr>
        <p:spPr bwMode="auto">
          <a:xfrm>
            <a:off x="4114800" y="2362200"/>
            <a:ext cx="2057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01740" name="Line 12"/>
          <p:cNvSpPr>
            <a:spLocks noChangeShapeType="1"/>
          </p:cNvSpPr>
          <p:nvPr/>
        </p:nvSpPr>
        <p:spPr bwMode="auto">
          <a:xfrm>
            <a:off x="6400800" y="2590800"/>
            <a:ext cx="0" cy="1676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01741" name="Line 13"/>
          <p:cNvSpPr>
            <a:spLocks noChangeShapeType="1"/>
          </p:cNvSpPr>
          <p:nvPr/>
        </p:nvSpPr>
        <p:spPr bwMode="auto">
          <a:xfrm>
            <a:off x="4114800" y="4419600"/>
            <a:ext cx="1981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01742" name="Line 14"/>
          <p:cNvSpPr>
            <a:spLocks noChangeShapeType="1"/>
          </p:cNvSpPr>
          <p:nvPr/>
        </p:nvSpPr>
        <p:spPr bwMode="auto">
          <a:xfrm>
            <a:off x="4038600" y="2514600"/>
            <a:ext cx="2133600" cy="1828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01743" name="Text Box 15"/>
          <p:cNvSpPr txBox="1">
            <a:spLocks noChangeArrowheads="1"/>
          </p:cNvSpPr>
          <p:nvPr/>
        </p:nvSpPr>
        <p:spPr bwMode="auto">
          <a:xfrm>
            <a:off x="1447800" y="3810000"/>
            <a:ext cx="50006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latin typeface="Tahoma" pitchFamily="34" charset="0"/>
              </a:rPr>
              <a:t>[</a:t>
            </a:r>
            <a:r>
              <a:rPr lang="en-US">
                <a:solidFill>
                  <a:srgbClr val="FF0000"/>
                </a:solidFill>
                <a:latin typeface="Tahoma" pitchFamily="34" charset="0"/>
              </a:rPr>
              <a:t>R</a:t>
            </a:r>
            <a:r>
              <a:rPr lang="en-US">
                <a:latin typeface="Tahoma" pitchFamily="34" charset="0"/>
              </a:rPr>
              <a:t>]</a:t>
            </a:r>
          </a:p>
        </p:txBody>
      </p:sp>
      <p:sp>
        <p:nvSpPr>
          <p:cNvPr id="201744" name="Text Box 16"/>
          <p:cNvSpPr txBox="1">
            <a:spLocks noChangeArrowheads="1"/>
          </p:cNvSpPr>
          <p:nvPr/>
        </p:nvSpPr>
        <p:spPr bwMode="auto">
          <a:xfrm>
            <a:off x="5943600" y="1676400"/>
            <a:ext cx="9271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latin typeface="Tahoma" pitchFamily="34" charset="0"/>
              </a:rPr>
              <a:t>[</a:t>
            </a:r>
            <a:r>
              <a:rPr lang="en-US">
                <a:solidFill>
                  <a:srgbClr val="FF0000"/>
                </a:solidFill>
                <a:latin typeface="Tahoma" pitchFamily="34" charset="0"/>
              </a:rPr>
              <a:t>R</a:t>
            </a:r>
            <a:r>
              <a:rPr lang="en-US">
                <a:latin typeface="Tahoma" pitchFamily="34" charset="0"/>
              </a:rPr>
              <a:t>,</a:t>
            </a:r>
            <a:r>
              <a:rPr lang="en-US">
                <a:solidFill>
                  <a:srgbClr val="0000FF"/>
                </a:solidFill>
                <a:latin typeface="Tahoma" pitchFamily="34" charset="0"/>
              </a:rPr>
              <a:t>B</a:t>
            </a:r>
            <a:r>
              <a:rPr lang="en-US">
                <a:latin typeface="Tahoma" pitchFamily="34" charset="0"/>
              </a:rPr>
              <a:t>,</a:t>
            </a:r>
            <a:r>
              <a:rPr lang="en-US">
                <a:solidFill>
                  <a:srgbClr val="008000"/>
                </a:solidFill>
                <a:latin typeface="Tahoma" pitchFamily="34" charset="0"/>
              </a:rPr>
              <a:t>G</a:t>
            </a:r>
            <a:r>
              <a:rPr lang="en-US">
                <a:latin typeface="Tahoma" pitchFamily="34" charset="0"/>
              </a:rPr>
              <a:t>]</a:t>
            </a:r>
          </a:p>
        </p:txBody>
      </p:sp>
      <p:sp>
        <p:nvSpPr>
          <p:cNvPr id="201745" name="Text Box 17"/>
          <p:cNvSpPr txBox="1">
            <a:spLocks noChangeArrowheads="1"/>
          </p:cNvSpPr>
          <p:nvPr/>
        </p:nvSpPr>
        <p:spPr bwMode="auto">
          <a:xfrm>
            <a:off x="3429000" y="1676400"/>
            <a:ext cx="92868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latin typeface="Tahoma" pitchFamily="34" charset="0"/>
              </a:rPr>
              <a:t>[  ,</a:t>
            </a:r>
            <a:r>
              <a:rPr lang="en-US">
                <a:solidFill>
                  <a:srgbClr val="0000FF"/>
                </a:solidFill>
                <a:latin typeface="Tahoma" pitchFamily="34" charset="0"/>
              </a:rPr>
              <a:t>B</a:t>
            </a:r>
            <a:r>
              <a:rPr lang="en-US">
                <a:latin typeface="Tahoma" pitchFamily="34" charset="0"/>
              </a:rPr>
              <a:t>,</a:t>
            </a:r>
            <a:r>
              <a:rPr lang="en-US">
                <a:solidFill>
                  <a:srgbClr val="008000"/>
                </a:solidFill>
                <a:latin typeface="Tahoma" pitchFamily="34" charset="0"/>
              </a:rPr>
              <a:t>G</a:t>
            </a:r>
            <a:r>
              <a:rPr lang="en-US">
                <a:latin typeface="Tahoma" pitchFamily="34" charset="0"/>
              </a:rPr>
              <a:t>]</a:t>
            </a:r>
          </a:p>
        </p:txBody>
      </p:sp>
      <p:sp>
        <p:nvSpPr>
          <p:cNvPr id="201746" name="Text Box 18"/>
          <p:cNvSpPr txBox="1">
            <a:spLocks noChangeArrowheads="1"/>
          </p:cNvSpPr>
          <p:nvPr/>
        </p:nvSpPr>
        <p:spPr bwMode="auto">
          <a:xfrm>
            <a:off x="3429000" y="4648200"/>
            <a:ext cx="92868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latin typeface="Tahoma" pitchFamily="34" charset="0"/>
              </a:rPr>
              <a:t>[</a:t>
            </a:r>
            <a:r>
              <a:rPr lang="en-US">
                <a:solidFill>
                  <a:srgbClr val="FF0000"/>
                </a:solidFill>
                <a:latin typeface="Tahoma" pitchFamily="34" charset="0"/>
              </a:rPr>
              <a:t>  </a:t>
            </a:r>
            <a:r>
              <a:rPr lang="en-US">
                <a:latin typeface="Tahoma" pitchFamily="34" charset="0"/>
              </a:rPr>
              <a:t>,</a:t>
            </a:r>
            <a:r>
              <a:rPr lang="en-US">
                <a:solidFill>
                  <a:srgbClr val="0000FF"/>
                </a:solidFill>
                <a:latin typeface="Tahoma" pitchFamily="34" charset="0"/>
              </a:rPr>
              <a:t>B</a:t>
            </a:r>
            <a:r>
              <a:rPr lang="en-US">
                <a:latin typeface="Tahoma" pitchFamily="34" charset="0"/>
              </a:rPr>
              <a:t>,</a:t>
            </a:r>
            <a:r>
              <a:rPr lang="en-US">
                <a:solidFill>
                  <a:srgbClr val="008000"/>
                </a:solidFill>
                <a:latin typeface="Tahoma" pitchFamily="34" charset="0"/>
              </a:rPr>
              <a:t>G</a:t>
            </a:r>
            <a:r>
              <a:rPr lang="en-US">
                <a:latin typeface="Tahoma" pitchFamily="34" charset="0"/>
              </a:rPr>
              <a:t>]</a:t>
            </a:r>
          </a:p>
        </p:txBody>
      </p:sp>
      <p:sp>
        <p:nvSpPr>
          <p:cNvPr id="201747" name="Text Box 19"/>
          <p:cNvSpPr txBox="1">
            <a:spLocks noChangeArrowheads="1"/>
          </p:cNvSpPr>
          <p:nvPr/>
        </p:nvSpPr>
        <p:spPr bwMode="auto">
          <a:xfrm>
            <a:off x="5867400" y="4724400"/>
            <a:ext cx="9271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latin typeface="Tahoma" pitchFamily="34" charset="0"/>
              </a:rPr>
              <a:t>[</a:t>
            </a:r>
            <a:r>
              <a:rPr lang="en-US">
                <a:solidFill>
                  <a:srgbClr val="FF0000"/>
                </a:solidFill>
                <a:latin typeface="Tahoma" pitchFamily="34" charset="0"/>
              </a:rPr>
              <a:t>R</a:t>
            </a:r>
            <a:r>
              <a:rPr lang="en-US">
                <a:latin typeface="Tahoma" pitchFamily="34" charset="0"/>
              </a:rPr>
              <a:t>,</a:t>
            </a:r>
            <a:r>
              <a:rPr lang="en-US">
                <a:solidFill>
                  <a:srgbClr val="0000FF"/>
                </a:solidFill>
                <a:latin typeface="Tahoma" pitchFamily="34" charset="0"/>
              </a:rPr>
              <a:t>B</a:t>
            </a:r>
            <a:r>
              <a:rPr lang="en-US">
                <a:latin typeface="Tahoma" pitchFamily="34" charset="0"/>
              </a:rPr>
              <a:t>,</a:t>
            </a:r>
            <a:r>
              <a:rPr lang="en-US">
                <a:solidFill>
                  <a:srgbClr val="008000"/>
                </a:solidFill>
                <a:latin typeface="Tahoma" pitchFamily="34" charset="0"/>
              </a:rPr>
              <a:t>G</a:t>
            </a:r>
            <a:r>
              <a:rPr lang="en-US">
                <a:latin typeface="Tahoma" pitchFamily="34" charset="0"/>
              </a:rPr>
              <a:t>]</a:t>
            </a:r>
          </a:p>
        </p:txBody>
      </p:sp>
      <p:sp>
        <p:nvSpPr>
          <p:cNvPr id="201748" name="Line 20"/>
          <p:cNvSpPr>
            <a:spLocks noChangeShapeType="1"/>
          </p:cNvSpPr>
          <p:nvPr/>
        </p:nvSpPr>
        <p:spPr bwMode="auto">
          <a:xfrm>
            <a:off x="3733800" y="2667000"/>
            <a:ext cx="0" cy="1447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7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Arc Consistency: AC3</a:t>
            </a:r>
          </a:p>
        </p:txBody>
      </p:sp>
      <p:sp>
        <p:nvSpPr>
          <p:cNvPr id="202755" name="Oval 3"/>
          <p:cNvSpPr>
            <a:spLocks noChangeArrowheads="1"/>
          </p:cNvSpPr>
          <p:nvPr/>
        </p:nvSpPr>
        <p:spPr bwMode="auto">
          <a:xfrm>
            <a:off x="1524000" y="3200400"/>
            <a:ext cx="457200" cy="4572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2756" name="Oval 4"/>
          <p:cNvSpPr>
            <a:spLocks noChangeArrowheads="1"/>
          </p:cNvSpPr>
          <p:nvPr/>
        </p:nvSpPr>
        <p:spPr bwMode="auto">
          <a:xfrm>
            <a:off x="3657600" y="4191000"/>
            <a:ext cx="457200" cy="457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2757" name="Oval 5"/>
          <p:cNvSpPr>
            <a:spLocks noChangeArrowheads="1"/>
          </p:cNvSpPr>
          <p:nvPr/>
        </p:nvSpPr>
        <p:spPr bwMode="auto">
          <a:xfrm>
            <a:off x="3657600" y="2133600"/>
            <a:ext cx="457200" cy="457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2758" name="Oval 6"/>
          <p:cNvSpPr>
            <a:spLocks noChangeArrowheads="1"/>
          </p:cNvSpPr>
          <p:nvPr/>
        </p:nvSpPr>
        <p:spPr bwMode="auto">
          <a:xfrm>
            <a:off x="6096000" y="4267200"/>
            <a:ext cx="457200" cy="457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2759" name="Oval 7"/>
          <p:cNvSpPr>
            <a:spLocks noChangeArrowheads="1"/>
          </p:cNvSpPr>
          <p:nvPr/>
        </p:nvSpPr>
        <p:spPr bwMode="auto">
          <a:xfrm>
            <a:off x="6172200" y="2133600"/>
            <a:ext cx="457200" cy="457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2760" name="Line 8"/>
          <p:cNvSpPr>
            <a:spLocks noChangeShapeType="1"/>
          </p:cNvSpPr>
          <p:nvPr/>
        </p:nvSpPr>
        <p:spPr bwMode="auto">
          <a:xfrm flipV="1">
            <a:off x="1905000" y="2438400"/>
            <a:ext cx="1752600" cy="838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02761" name="Line 9"/>
          <p:cNvSpPr>
            <a:spLocks noChangeShapeType="1"/>
          </p:cNvSpPr>
          <p:nvPr/>
        </p:nvSpPr>
        <p:spPr bwMode="auto">
          <a:xfrm>
            <a:off x="1905000" y="3581400"/>
            <a:ext cx="1752600" cy="762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02762" name="Line 10"/>
          <p:cNvSpPr>
            <a:spLocks noChangeShapeType="1"/>
          </p:cNvSpPr>
          <p:nvPr/>
        </p:nvSpPr>
        <p:spPr bwMode="auto">
          <a:xfrm>
            <a:off x="3886200" y="2590800"/>
            <a:ext cx="0" cy="1600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02763" name="Line 11"/>
          <p:cNvSpPr>
            <a:spLocks noChangeShapeType="1"/>
          </p:cNvSpPr>
          <p:nvPr/>
        </p:nvSpPr>
        <p:spPr bwMode="auto">
          <a:xfrm>
            <a:off x="4114800" y="2362200"/>
            <a:ext cx="2057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02764" name="Line 12"/>
          <p:cNvSpPr>
            <a:spLocks noChangeShapeType="1"/>
          </p:cNvSpPr>
          <p:nvPr/>
        </p:nvSpPr>
        <p:spPr bwMode="auto">
          <a:xfrm>
            <a:off x="6400800" y="2590800"/>
            <a:ext cx="0" cy="1676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02765" name="Line 13"/>
          <p:cNvSpPr>
            <a:spLocks noChangeShapeType="1"/>
          </p:cNvSpPr>
          <p:nvPr/>
        </p:nvSpPr>
        <p:spPr bwMode="auto">
          <a:xfrm>
            <a:off x="4114800" y="4419600"/>
            <a:ext cx="1981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02766" name="Line 14"/>
          <p:cNvSpPr>
            <a:spLocks noChangeShapeType="1"/>
          </p:cNvSpPr>
          <p:nvPr/>
        </p:nvSpPr>
        <p:spPr bwMode="auto">
          <a:xfrm>
            <a:off x="4038600" y="2514600"/>
            <a:ext cx="2133600" cy="1828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02767" name="Text Box 15"/>
          <p:cNvSpPr txBox="1">
            <a:spLocks noChangeArrowheads="1"/>
          </p:cNvSpPr>
          <p:nvPr/>
        </p:nvSpPr>
        <p:spPr bwMode="auto">
          <a:xfrm>
            <a:off x="1447800" y="3810000"/>
            <a:ext cx="50006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latin typeface="Tahoma" pitchFamily="34" charset="0"/>
              </a:rPr>
              <a:t>[</a:t>
            </a:r>
            <a:r>
              <a:rPr lang="en-US">
                <a:solidFill>
                  <a:srgbClr val="FF0000"/>
                </a:solidFill>
                <a:latin typeface="Tahoma" pitchFamily="34" charset="0"/>
              </a:rPr>
              <a:t>R</a:t>
            </a:r>
            <a:r>
              <a:rPr lang="en-US">
                <a:latin typeface="Tahoma" pitchFamily="34" charset="0"/>
              </a:rPr>
              <a:t>]</a:t>
            </a:r>
          </a:p>
        </p:txBody>
      </p:sp>
      <p:sp>
        <p:nvSpPr>
          <p:cNvPr id="202768" name="Text Box 16"/>
          <p:cNvSpPr txBox="1">
            <a:spLocks noChangeArrowheads="1"/>
          </p:cNvSpPr>
          <p:nvPr/>
        </p:nvSpPr>
        <p:spPr bwMode="auto">
          <a:xfrm>
            <a:off x="5943600" y="1676400"/>
            <a:ext cx="9271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latin typeface="Tahoma" pitchFamily="34" charset="0"/>
              </a:rPr>
              <a:t>[</a:t>
            </a:r>
            <a:r>
              <a:rPr lang="en-US">
                <a:solidFill>
                  <a:srgbClr val="FF0000"/>
                </a:solidFill>
                <a:latin typeface="Tahoma" pitchFamily="34" charset="0"/>
              </a:rPr>
              <a:t>R</a:t>
            </a:r>
            <a:r>
              <a:rPr lang="en-US">
                <a:latin typeface="Tahoma" pitchFamily="34" charset="0"/>
              </a:rPr>
              <a:t>,</a:t>
            </a:r>
            <a:r>
              <a:rPr lang="en-US">
                <a:solidFill>
                  <a:srgbClr val="0000FF"/>
                </a:solidFill>
                <a:latin typeface="Tahoma" pitchFamily="34" charset="0"/>
              </a:rPr>
              <a:t>B</a:t>
            </a:r>
            <a:r>
              <a:rPr lang="en-US">
                <a:latin typeface="Tahoma" pitchFamily="34" charset="0"/>
              </a:rPr>
              <a:t>,</a:t>
            </a:r>
            <a:r>
              <a:rPr lang="en-US">
                <a:solidFill>
                  <a:srgbClr val="008000"/>
                </a:solidFill>
                <a:latin typeface="Tahoma" pitchFamily="34" charset="0"/>
              </a:rPr>
              <a:t>G</a:t>
            </a:r>
            <a:r>
              <a:rPr lang="en-US">
                <a:latin typeface="Tahoma" pitchFamily="34" charset="0"/>
              </a:rPr>
              <a:t>]</a:t>
            </a:r>
          </a:p>
        </p:txBody>
      </p:sp>
      <p:sp>
        <p:nvSpPr>
          <p:cNvPr id="202769" name="Text Box 17"/>
          <p:cNvSpPr txBox="1">
            <a:spLocks noChangeArrowheads="1"/>
          </p:cNvSpPr>
          <p:nvPr/>
        </p:nvSpPr>
        <p:spPr bwMode="auto">
          <a:xfrm>
            <a:off x="3429000" y="1676400"/>
            <a:ext cx="92868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latin typeface="Tahoma" pitchFamily="34" charset="0"/>
              </a:rPr>
              <a:t>[  ,</a:t>
            </a:r>
            <a:r>
              <a:rPr lang="en-US">
                <a:solidFill>
                  <a:srgbClr val="0000FF"/>
                </a:solidFill>
                <a:latin typeface="Tahoma" pitchFamily="34" charset="0"/>
              </a:rPr>
              <a:t>B</a:t>
            </a:r>
            <a:r>
              <a:rPr lang="en-US">
                <a:latin typeface="Tahoma" pitchFamily="34" charset="0"/>
              </a:rPr>
              <a:t>,</a:t>
            </a:r>
            <a:r>
              <a:rPr lang="en-US">
                <a:solidFill>
                  <a:srgbClr val="008000"/>
                </a:solidFill>
                <a:latin typeface="Tahoma" pitchFamily="34" charset="0"/>
              </a:rPr>
              <a:t>G</a:t>
            </a:r>
            <a:r>
              <a:rPr lang="en-US">
                <a:latin typeface="Tahoma" pitchFamily="34" charset="0"/>
              </a:rPr>
              <a:t>]</a:t>
            </a:r>
          </a:p>
        </p:txBody>
      </p:sp>
      <p:sp>
        <p:nvSpPr>
          <p:cNvPr id="202770" name="Text Box 18"/>
          <p:cNvSpPr txBox="1">
            <a:spLocks noChangeArrowheads="1"/>
          </p:cNvSpPr>
          <p:nvPr/>
        </p:nvSpPr>
        <p:spPr bwMode="auto">
          <a:xfrm>
            <a:off x="3429000" y="4648200"/>
            <a:ext cx="92868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latin typeface="Tahoma" pitchFamily="34" charset="0"/>
              </a:rPr>
              <a:t>[</a:t>
            </a:r>
            <a:r>
              <a:rPr lang="en-US">
                <a:solidFill>
                  <a:srgbClr val="FF0000"/>
                </a:solidFill>
                <a:latin typeface="Tahoma" pitchFamily="34" charset="0"/>
              </a:rPr>
              <a:t>  </a:t>
            </a:r>
            <a:r>
              <a:rPr lang="en-US">
                <a:latin typeface="Tahoma" pitchFamily="34" charset="0"/>
              </a:rPr>
              <a:t>,</a:t>
            </a:r>
            <a:r>
              <a:rPr lang="en-US">
                <a:solidFill>
                  <a:srgbClr val="0000FF"/>
                </a:solidFill>
                <a:latin typeface="Tahoma" pitchFamily="34" charset="0"/>
              </a:rPr>
              <a:t>B</a:t>
            </a:r>
            <a:r>
              <a:rPr lang="en-US">
                <a:latin typeface="Tahoma" pitchFamily="34" charset="0"/>
              </a:rPr>
              <a:t>,</a:t>
            </a:r>
            <a:r>
              <a:rPr lang="en-US">
                <a:solidFill>
                  <a:srgbClr val="008000"/>
                </a:solidFill>
                <a:latin typeface="Tahoma" pitchFamily="34" charset="0"/>
              </a:rPr>
              <a:t>G</a:t>
            </a:r>
            <a:r>
              <a:rPr lang="en-US">
                <a:latin typeface="Tahoma" pitchFamily="34" charset="0"/>
              </a:rPr>
              <a:t>]</a:t>
            </a:r>
          </a:p>
        </p:txBody>
      </p:sp>
      <p:sp>
        <p:nvSpPr>
          <p:cNvPr id="202771" name="Text Box 19"/>
          <p:cNvSpPr txBox="1">
            <a:spLocks noChangeArrowheads="1"/>
          </p:cNvSpPr>
          <p:nvPr/>
        </p:nvSpPr>
        <p:spPr bwMode="auto">
          <a:xfrm>
            <a:off x="5867400" y="4724400"/>
            <a:ext cx="9271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latin typeface="Tahoma" pitchFamily="34" charset="0"/>
              </a:rPr>
              <a:t>[</a:t>
            </a:r>
            <a:r>
              <a:rPr lang="en-US">
                <a:solidFill>
                  <a:srgbClr val="FF0000"/>
                </a:solidFill>
                <a:latin typeface="Tahoma" pitchFamily="34" charset="0"/>
              </a:rPr>
              <a:t>R</a:t>
            </a:r>
            <a:r>
              <a:rPr lang="en-US">
                <a:latin typeface="Tahoma" pitchFamily="34" charset="0"/>
              </a:rPr>
              <a:t>,</a:t>
            </a:r>
            <a:r>
              <a:rPr lang="en-US">
                <a:solidFill>
                  <a:srgbClr val="0000FF"/>
                </a:solidFill>
                <a:latin typeface="Tahoma" pitchFamily="34" charset="0"/>
              </a:rPr>
              <a:t>B</a:t>
            </a:r>
            <a:r>
              <a:rPr lang="en-US">
                <a:latin typeface="Tahoma" pitchFamily="34" charset="0"/>
              </a:rPr>
              <a:t>,</a:t>
            </a:r>
            <a:r>
              <a:rPr lang="en-US">
                <a:solidFill>
                  <a:srgbClr val="008000"/>
                </a:solidFill>
                <a:latin typeface="Tahoma" pitchFamily="34" charset="0"/>
              </a:rPr>
              <a:t>G</a:t>
            </a:r>
            <a:r>
              <a:rPr lang="en-US">
                <a:latin typeface="Tahoma" pitchFamily="34" charset="0"/>
              </a:rPr>
              <a:t>]</a:t>
            </a:r>
          </a:p>
        </p:txBody>
      </p:sp>
      <p:sp>
        <p:nvSpPr>
          <p:cNvPr id="202772" name="Line 20"/>
          <p:cNvSpPr>
            <a:spLocks noChangeShapeType="1"/>
          </p:cNvSpPr>
          <p:nvPr/>
        </p:nvSpPr>
        <p:spPr bwMode="auto">
          <a:xfrm flipH="1">
            <a:off x="4038600" y="4114800"/>
            <a:ext cx="1676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7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Arc Consistency: AC3</a:t>
            </a:r>
          </a:p>
        </p:txBody>
      </p:sp>
      <p:sp>
        <p:nvSpPr>
          <p:cNvPr id="203779" name="Oval 3"/>
          <p:cNvSpPr>
            <a:spLocks noChangeArrowheads="1"/>
          </p:cNvSpPr>
          <p:nvPr/>
        </p:nvSpPr>
        <p:spPr bwMode="auto">
          <a:xfrm>
            <a:off x="1524000" y="3200400"/>
            <a:ext cx="457200" cy="4572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3780" name="Oval 4"/>
          <p:cNvSpPr>
            <a:spLocks noChangeArrowheads="1"/>
          </p:cNvSpPr>
          <p:nvPr/>
        </p:nvSpPr>
        <p:spPr bwMode="auto">
          <a:xfrm>
            <a:off x="3657600" y="4191000"/>
            <a:ext cx="457200" cy="457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3781" name="Oval 5"/>
          <p:cNvSpPr>
            <a:spLocks noChangeArrowheads="1"/>
          </p:cNvSpPr>
          <p:nvPr/>
        </p:nvSpPr>
        <p:spPr bwMode="auto">
          <a:xfrm>
            <a:off x="3657600" y="2133600"/>
            <a:ext cx="457200" cy="457200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3782" name="Oval 6"/>
          <p:cNvSpPr>
            <a:spLocks noChangeArrowheads="1"/>
          </p:cNvSpPr>
          <p:nvPr/>
        </p:nvSpPr>
        <p:spPr bwMode="auto">
          <a:xfrm>
            <a:off x="6096000" y="4267200"/>
            <a:ext cx="457200" cy="457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3783" name="Oval 7"/>
          <p:cNvSpPr>
            <a:spLocks noChangeArrowheads="1"/>
          </p:cNvSpPr>
          <p:nvPr/>
        </p:nvSpPr>
        <p:spPr bwMode="auto">
          <a:xfrm>
            <a:off x="6172200" y="2133600"/>
            <a:ext cx="457200" cy="457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3784" name="Line 8"/>
          <p:cNvSpPr>
            <a:spLocks noChangeShapeType="1"/>
          </p:cNvSpPr>
          <p:nvPr/>
        </p:nvSpPr>
        <p:spPr bwMode="auto">
          <a:xfrm flipV="1">
            <a:off x="1905000" y="2438400"/>
            <a:ext cx="1752600" cy="838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03785" name="Line 9"/>
          <p:cNvSpPr>
            <a:spLocks noChangeShapeType="1"/>
          </p:cNvSpPr>
          <p:nvPr/>
        </p:nvSpPr>
        <p:spPr bwMode="auto">
          <a:xfrm>
            <a:off x="1905000" y="3581400"/>
            <a:ext cx="1752600" cy="762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03786" name="Line 10"/>
          <p:cNvSpPr>
            <a:spLocks noChangeShapeType="1"/>
          </p:cNvSpPr>
          <p:nvPr/>
        </p:nvSpPr>
        <p:spPr bwMode="auto">
          <a:xfrm>
            <a:off x="3886200" y="2590800"/>
            <a:ext cx="0" cy="1600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03787" name="Line 11"/>
          <p:cNvSpPr>
            <a:spLocks noChangeShapeType="1"/>
          </p:cNvSpPr>
          <p:nvPr/>
        </p:nvSpPr>
        <p:spPr bwMode="auto">
          <a:xfrm>
            <a:off x="4114800" y="2362200"/>
            <a:ext cx="2057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03788" name="Line 12"/>
          <p:cNvSpPr>
            <a:spLocks noChangeShapeType="1"/>
          </p:cNvSpPr>
          <p:nvPr/>
        </p:nvSpPr>
        <p:spPr bwMode="auto">
          <a:xfrm>
            <a:off x="6400800" y="2590800"/>
            <a:ext cx="0" cy="1676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03789" name="Line 13"/>
          <p:cNvSpPr>
            <a:spLocks noChangeShapeType="1"/>
          </p:cNvSpPr>
          <p:nvPr/>
        </p:nvSpPr>
        <p:spPr bwMode="auto">
          <a:xfrm>
            <a:off x="4114800" y="4419600"/>
            <a:ext cx="1981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03790" name="Line 14"/>
          <p:cNvSpPr>
            <a:spLocks noChangeShapeType="1"/>
          </p:cNvSpPr>
          <p:nvPr/>
        </p:nvSpPr>
        <p:spPr bwMode="auto">
          <a:xfrm>
            <a:off x="4038600" y="2514600"/>
            <a:ext cx="2133600" cy="1828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03791" name="Text Box 15"/>
          <p:cNvSpPr txBox="1">
            <a:spLocks noChangeArrowheads="1"/>
          </p:cNvSpPr>
          <p:nvPr/>
        </p:nvSpPr>
        <p:spPr bwMode="auto">
          <a:xfrm>
            <a:off x="1447800" y="3810000"/>
            <a:ext cx="50006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latin typeface="Tahoma" pitchFamily="34" charset="0"/>
              </a:rPr>
              <a:t>[</a:t>
            </a:r>
            <a:r>
              <a:rPr lang="en-US">
                <a:solidFill>
                  <a:srgbClr val="FF0000"/>
                </a:solidFill>
                <a:latin typeface="Tahoma" pitchFamily="34" charset="0"/>
              </a:rPr>
              <a:t>R</a:t>
            </a:r>
            <a:r>
              <a:rPr lang="en-US">
                <a:latin typeface="Tahoma" pitchFamily="34" charset="0"/>
              </a:rPr>
              <a:t>]</a:t>
            </a:r>
          </a:p>
        </p:txBody>
      </p:sp>
      <p:sp>
        <p:nvSpPr>
          <p:cNvPr id="203792" name="Text Box 16"/>
          <p:cNvSpPr txBox="1">
            <a:spLocks noChangeArrowheads="1"/>
          </p:cNvSpPr>
          <p:nvPr/>
        </p:nvSpPr>
        <p:spPr bwMode="auto">
          <a:xfrm>
            <a:off x="5943600" y="1676400"/>
            <a:ext cx="9271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latin typeface="Tahoma" pitchFamily="34" charset="0"/>
              </a:rPr>
              <a:t>[</a:t>
            </a:r>
            <a:r>
              <a:rPr lang="en-US">
                <a:solidFill>
                  <a:srgbClr val="FF0000"/>
                </a:solidFill>
                <a:latin typeface="Tahoma" pitchFamily="34" charset="0"/>
              </a:rPr>
              <a:t>R</a:t>
            </a:r>
            <a:r>
              <a:rPr lang="en-US">
                <a:latin typeface="Tahoma" pitchFamily="34" charset="0"/>
              </a:rPr>
              <a:t>,</a:t>
            </a:r>
            <a:r>
              <a:rPr lang="en-US">
                <a:solidFill>
                  <a:srgbClr val="0000FF"/>
                </a:solidFill>
                <a:latin typeface="Tahoma" pitchFamily="34" charset="0"/>
              </a:rPr>
              <a:t>B</a:t>
            </a:r>
            <a:r>
              <a:rPr lang="en-US">
                <a:latin typeface="Tahoma" pitchFamily="34" charset="0"/>
              </a:rPr>
              <a:t>,</a:t>
            </a:r>
            <a:r>
              <a:rPr lang="en-US">
                <a:solidFill>
                  <a:srgbClr val="008000"/>
                </a:solidFill>
                <a:latin typeface="Tahoma" pitchFamily="34" charset="0"/>
              </a:rPr>
              <a:t>G</a:t>
            </a:r>
            <a:r>
              <a:rPr lang="en-US">
                <a:latin typeface="Tahoma" pitchFamily="34" charset="0"/>
              </a:rPr>
              <a:t>]</a:t>
            </a:r>
          </a:p>
        </p:txBody>
      </p:sp>
      <p:sp>
        <p:nvSpPr>
          <p:cNvPr id="203793" name="Text Box 17"/>
          <p:cNvSpPr txBox="1">
            <a:spLocks noChangeArrowheads="1"/>
          </p:cNvSpPr>
          <p:nvPr/>
        </p:nvSpPr>
        <p:spPr bwMode="auto">
          <a:xfrm>
            <a:off x="3429000" y="1676400"/>
            <a:ext cx="95091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latin typeface="Tahoma" pitchFamily="34" charset="0"/>
              </a:rPr>
              <a:t>[  ,</a:t>
            </a:r>
            <a:r>
              <a:rPr lang="en-US" b="1">
                <a:solidFill>
                  <a:srgbClr val="0000FF"/>
                </a:solidFill>
                <a:latin typeface="Tahoma" pitchFamily="34" charset="0"/>
              </a:rPr>
              <a:t>B</a:t>
            </a:r>
            <a:r>
              <a:rPr lang="en-US">
                <a:latin typeface="Tahoma" pitchFamily="34" charset="0"/>
              </a:rPr>
              <a:t>,</a:t>
            </a:r>
            <a:r>
              <a:rPr lang="en-US">
                <a:solidFill>
                  <a:srgbClr val="008000"/>
                </a:solidFill>
                <a:latin typeface="Tahoma" pitchFamily="34" charset="0"/>
              </a:rPr>
              <a:t>G</a:t>
            </a:r>
            <a:r>
              <a:rPr lang="en-US">
                <a:latin typeface="Tahoma" pitchFamily="34" charset="0"/>
              </a:rPr>
              <a:t>]</a:t>
            </a:r>
          </a:p>
        </p:txBody>
      </p:sp>
      <p:sp>
        <p:nvSpPr>
          <p:cNvPr id="203794" name="Text Box 18"/>
          <p:cNvSpPr txBox="1">
            <a:spLocks noChangeArrowheads="1"/>
          </p:cNvSpPr>
          <p:nvPr/>
        </p:nvSpPr>
        <p:spPr bwMode="auto">
          <a:xfrm>
            <a:off x="3429000" y="4648200"/>
            <a:ext cx="92868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latin typeface="Tahoma" pitchFamily="34" charset="0"/>
              </a:rPr>
              <a:t>[</a:t>
            </a:r>
            <a:r>
              <a:rPr lang="en-US">
                <a:solidFill>
                  <a:srgbClr val="FF0000"/>
                </a:solidFill>
                <a:latin typeface="Tahoma" pitchFamily="34" charset="0"/>
              </a:rPr>
              <a:t>  </a:t>
            </a:r>
            <a:r>
              <a:rPr lang="en-US">
                <a:latin typeface="Tahoma" pitchFamily="34" charset="0"/>
              </a:rPr>
              <a:t>,</a:t>
            </a:r>
            <a:r>
              <a:rPr lang="en-US">
                <a:solidFill>
                  <a:srgbClr val="0000FF"/>
                </a:solidFill>
                <a:latin typeface="Tahoma" pitchFamily="34" charset="0"/>
              </a:rPr>
              <a:t>B</a:t>
            </a:r>
            <a:r>
              <a:rPr lang="en-US">
                <a:latin typeface="Tahoma" pitchFamily="34" charset="0"/>
              </a:rPr>
              <a:t>,</a:t>
            </a:r>
            <a:r>
              <a:rPr lang="en-US">
                <a:solidFill>
                  <a:srgbClr val="008000"/>
                </a:solidFill>
                <a:latin typeface="Tahoma" pitchFamily="34" charset="0"/>
              </a:rPr>
              <a:t>G</a:t>
            </a:r>
            <a:r>
              <a:rPr lang="en-US">
                <a:latin typeface="Tahoma" pitchFamily="34" charset="0"/>
              </a:rPr>
              <a:t>]</a:t>
            </a:r>
          </a:p>
        </p:txBody>
      </p:sp>
      <p:sp>
        <p:nvSpPr>
          <p:cNvPr id="203795" name="Text Box 19"/>
          <p:cNvSpPr txBox="1">
            <a:spLocks noChangeArrowheads="1"/>
          </p:cNvSpPr>
          <p:nvPr/>
        </p:nvSpPr>
        <p:spPr bwMode="auto">
          <a:xfrm>
            <a:off x="5867400" y="4724400"/>
            <a:ext cx="9271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latin typeface="Tahoma" pitchFamily="34" charset="0"/>
              </a:rPr>
              <a:t>[</a:t>
            </a:r>
            <a:r>
              <a:rPr lang="en-US">
                <a:solidFill>
                  <a:srgbClr val="FF0000"/>
                </a:solidFill>
                <a:latin typeface="Tahoma" pitchFamily="34" charset="0"/>
              </a:rPr>
              <a:t>R</a:t>
            </a:r>
            <a:r>
              <a:rPr lang="en-US">
                <a:latin typeface="Tahoma" pitchFamily="34" charset="0"/>
              </a:rPr>
              <a:t>,</a:t>
            </a:r>
            <a:r>
              <a:rPr lang="en-US">
                <a:solidFill>
                  <a:srgbClr val="0000FF"/>
                </a:solidFill>
                <a:latin typeface="Tahoma" pitchFamily="34" charset="0"/>
              </a:rPr>
              <a:t>B</a:t>
            </a:r>
            <a:r>
              <a:rPr lang="en-US">
                <a:latin typeface="Tahoma" pitchFamily="34" charset="0"/>
              </a:rPr>
              <a:t>,</a:t>
            </a:r>
            <a:r>
              <a:rPr lang="en-US">
                <a:solidFill>
                  <a:srgbClr val="008000"/>
                </a:solidFill>
                <a:latin typeface="Tahoma" pitchFamily="34" charset="0"/>
              </a:rPr>
              <a:t>G</a:t>
            </a:r>
            <a:r>
              <a:rPr lang="en-US">
                <a:latin typeface="Tahoma" pitchFamily="34" charset="0"/>
              </a:rPr>
              <a:t>]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Arc Consistency: AC3</a:t>
            </a:r>
          </a:p>
        </p:txBody>
      </p:sp>
      <p:sp>
        <p:nvSpPr>
          <p:cNvPr id="204803" name="Oval 3"/>
          <p:cNvSpPr>
            <a:spLocks noChangeArrowheads="1"/>
          </p:cNvSpPr>
          <p:nvPr/>
        </p:nvSpPr>
        <p:spPr bwMode="auto">
          <a:xfrm>
            <a:off x="1524000" y="3200400"/>
            <a:ext cx="457200" cy="4572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4804" name="Oval 4"/>
          <p:cNvSpPr>
            <a:spLocks noChangeArrowheads="1"/>
          </p:cNvSpPr>
          <p:nvPr/>
        </p:nvSpPr>
        <p:spPr bwMode="auto">
          <a:xfrm>
            <a:off x="3657600" y="4191000"/>
            <a:ext cx="457200" cy="457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4805" name="Oval 5"/>
          <p:cNvSpPr>
            <a:spLocks noChangeArrowheads="1"/>
          </p:cNvSpPr>
          <p:nvPr/>
        </p:nvSpPr>
        <p:spPr bwMode="auto">
          <a:xfrm>
            <a:off x="3657600" y="2133600"/>
            <a:ext cx="457200" cy="457200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4806" name="Oval 6"/>
          <p:cNvSpPr>
            <a:spLocks noChangeArrowheads="1"/>
          </p:cNvSpPr>
          <p:nvPr/>
        </p:nvSpPr>
        <p:spPr bwMode="auto">
          <a:xfrm>
            <a:off x="6096000" y="4267200"/>
            <a:ext cx="457200" cy="457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4807" name="Oval 7"/>
          <p:cNvSpPr>
            <a:spLocks noChangeArrowheads="1"/>
          </p:cNvSpPr>
          <p:nvPr/>
        </p:nvSpPr>
        <p:spPr bwMode="auto">
          <a:xfrm>
            <a:off x="6172200" y="2133600"/>
            <a:ext cx="457200" cy="457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4808" name="Line 8"/>
          <p:cNvSpPr>
            <a:spLocks noChangeShapeType="1"/>
          </p:cNvSpPr>
          <p:nvPr/>
        </p:nvSpPr>
        <p:spPr bwMode="auto">
          <a:xfrm flipV="1">
            <a:off x="1905000" y="2438400"/>
            <a:ext cx="1752600" cy="838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04809" name="Line 9"/>
          <p:cNvSpPr>
            <a:spLocks noChangeShapeType="1"/>
          </p:cNvSpPr>
          <p:nvPr/>
        </p:nvSpPr>
        <p:spPr bwMode="auto">
          <a:xfrm>
            <a:off x="1905000" y="3581400"/>
            <a:ext cx="1752600" cy="762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04810" name="Line 10"/>
          <p:cNvSpPr>
            <a:spLocks noChangeShapeType="1"/>
          </p:cNvSpPr>
          <p:nvPr/>
        </p:nvSpPr>
        <p:spPr bwMode="auto">
          <a:xfrm>
            <a:off x="3886200" y="2590800"/>
            <a:ext cx="0" cy="1600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04811" name="Line 11"/>
          <p:cNvSpPr>
            <a:spLocks noChangeShapeType="1"/>
          </p:cNvSpPr>
          <p:nvPr/>
        </p:nvSpPr>
        <p:spPr bwMode="auto">
          <a:xfrm>
            <a:off x="4114800" y="2362200"/>
            <a:ext cx="2057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04812" name="Line 12"/>
          <p:cNvSpPr>
            <a:spLocks noChangeShapeType="1"/>
          </p:cNvSpPr>
          <p:nvPr/>
        </p:nvSpPr>
        <p:spPr bwMode="auto">
          <a:xfrm>
            <a:off x="6400800" y="2590800"/>
            <a:ext cx="0" cy="1676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04813" name="Line 13"/>
          <p:cNvSpPr>
            <a:spLocks noChangeShapeType="1"/>
          </p:cNvSpPr>
          <p:nvPr/>
        </p:nvSpPr>
        <p:spPr bwMode="auto">
          <a:xfrm>
            <a:off x="4114800" y="4419600"/>
            <a:ext cx="1981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04814" name="Line 14"/>
          <p:cNvSpPr>
            <a:spLocks noChangeShapeType="1"/>
          </p:cNvSpPr>
          <p:nvPr/>
        </p:nvSpPr>
        <p:spPr bwMode="auto">
          <a:xfrm>
            <a:off x="4038600" y="2514600"/>
            <a:ext cx="2133600" cy="1828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04815" name="Text Box 15"/>
          <p:cNvSpPr txBox="1">
            <a:spLocks noChangeArrowheads="1"/>
          </p:cNvSpPr>
          <p:nvPr/>
        </p:nvSpPr>
        <p:spPr bwMode="auto">
          <a:xfrm>
            <a:off x="1447800" y="3810000"/>
            <a:ext cx="50006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latin typeface="Tahoma" pitchFamily="34" charset="0"/>
              </a:rPr>
              <a:t>[</a:t>
            </a:r>
            <a:r>
              <a:rPr lang="en-US">
                <a:solidFill>
                  <a:srgbClr val="FF0000"/>
                </a:solidFill>
                <a:latin typeface="Tahoma" pitchFamily="34" charset="0"/>
              </a:rPr>
              <a:t>R</a:t>
            </a:r>
            <a:r>
              <a:rPr lang="en-US">
                <a:latin typeface="Tahoma" pitchFamily="34" charset="0"/>
              </a:rPr>
              <a:t>]</a:t>
            </a:r>
          </a:p>
        </p:txBody>
      </p:sp>
      <p:sp>
        <p:nvSpPr>
          <p:cNvPr id="204816" name="Text Box 16"/>
          <p:cNvSpPr txBox="1">
            <a:spLocks noChangeArrowheads="1"/>
          </p:cNvSpPr>
          <p:nvPr/>
        </p:nvSpPr>
        <p:spPr bwMode="auto">
          <a:xfrm>
            <a:off x="5943600" y="1676400"/>
            <a:ext cx="93503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latin typeface="Tahoma" pitchFamily="34" charset="0"/>
              </a:rPr>
              <a:t>[</a:t>
            </a:r>
            <a:r>
              <a:rPr lang="en-US">
                <a:solidFill>
                  <a:srgbClr val="FF0000"/>
                </a:solidFill>
                <a:latin typeface="Tahoma" pitchFamily="34" charset="0"/>
              </a:rPr>
              <a:t>R</a:t>
            </a:r>
            <a:r>
              <a:rPr lang="en-US">
                <a:latin typeface="Tahoma" pitchFamily="34" charset="0"/>
              </a:rPr>
              <a:t>,  ,</a:t>
            </a:r>
            <a:r>
              <a:rPr lang="en-US">
                <a:solidFill>
                  <a:srgbClr val="008000"/>
                </a:solidFill>
                <a:latin typeface="Tahoma" pitchFamily="34" charset="0"/>
              </a:rPr>
              <a:t>G</a:t>
            </a:r>
            <a:r>
              <a:rPr lang="en-US">
                <a:latin typeface="Tahoma" pitchFamily="34" charset="0"/>
              </a:rPr>
              <a:t>]</a:t>
            </a:r>
          </a:p>
        </p:txBody>
      </p:sp>
      <p:sp>
        <p:nvSpPr>
          <p:cNvPr id="204817" name="Text Box 17"/>
          <p:cNvSpPr txBox="1">
            <a:spLocks noChangeArrowheads="1"/>
          </p:cNvSpPr>
          <p:nvPr/>
        </p:nvSpPr>
        <p:spPr bwMode="auto">
          <a:xfrm>
            <a:off x="3429000" y="1676400"/>
            <a:ext cx="95091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latin typeface="Tahoma" pitchFamily="34" charset="0"/>
              </a:rPr>
              <a:t>[  ,</a:t>
            </a:r>
            <a:r>
              <a:rPr lang="en-US" b="1">
                <a:solidFill>
                  <a:srgbClr val="0000FF"/>
                </a:solidFill>
                <a:latin typeface="Tahoma" pitchFamily="34" charset="0"/>
              </a:rPr>
              <a:t>B</a:t>
            </a:r>
            <a:r>
              <a:rPr lang="en-US">
                <a:latin typeface="Tahoma" pitchFamily="34" charset="0"/>
              </a:rPr>
              <a:t>,</a:t>
            </a:r>
            <a:r>
              <a:rPr lang="en-US">
                <a:solidFill>
                  <a:srgbClr val="008000"/>
                </a:solidFill>
                <a:latin typeface="Tahoma" pitchFamily="34" charset="0"/>
              </a:rPr>
              <a:t>G</a:t>
            </a:r>
            <a:r>
              <a:rPr lang="en-US">
                <a:latin typeface="Tahoma" pitchFamily="34" charset="0"/>
              </a:rPr>
              <a:t>]</a:t>
            </a:r>
          </a:p>
        </p:txBody>
      </p:sp>
      <p:sp>
        <p:nvSpPr>
          <p:cNvPr id="204818" name="Text Box 18"/>
          <p:cNvSpPr txBox="1">
            <a:spLocks noChangeArrowheads="1"/>
          </p:cNvSpPr>
          <p:nvPr/>
        </p:nvSpPr>
        <p:spPr bwMode="auto">
          <a:xfrm>
            <a:off x="3429000" y="4648200"/>
            <a:ext cx="92868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latin typeface="Tahoma" pitchFamily="34" charset="0"/>
              </a:rPr>
              <a:t>[</a:t>
            </a:r>
            <a:r>
              <a:rPr lang="en-US">
                <a:solidFill>
                  <a:srgbClr val="FF0000"/>
                </a:solidFill>
                <a:latin typeface="Tahoma" pitchFamily="34" charset="0"/>
              </a:rPr>
              <a:t>  </a:t>
            </a:r>
            <a:r>
              <a:rPr lang="en-US">
                <a:latin typeface="Tahoma" pitchFamily="34" charset="0"/>
              </a:rPr>
              <a:t>,</a:t>
            </a:r>
            <a:r>
              <a:rPr lang="en-US">
                <a:solidFill>
                  <a:srgbClr val="0000FF"/>
                </a:solidFill>
                <a:latin typeface="Tahoma" pitchFamily="34" charset="0"/>
              </a:rPr>
              <a:t>B</a:t>
            </a:r>
            <a:r>
              <a:rPr lang="en-US">
                <a:latin typeface="Tahoma" pitchFamily="34" charset="0"/>
              </a:rPr>
              <a:t>,</a:t>
            </a:r>
            <a:r>
              <a:rPr lang="en-US">
                <a:solidFill>
                  <a:srgbClr val="008000"/>
                </a:solidFill>
                <a:latin typeface="Tahoma" pitchFamily="34" charset="0"/>
              </a:rPr>
              <a:t>G</a:t>
            </a:r>
            <a:r>
              <a:rPr lang="en-US">
                <a:latin typeface="Tahoma" pitchFamily="34" charset="0"/>
              </a:rPr>
              <a:t>]</a:t>
            </a:r>
          </a:p>
        </p:txBody>
      </p:sp>
      <p:sp>
        <p:nvSpPr>
          <p:cNvPr id="204819" name="Text Box 19"/>
          <p:cNvSpPr txBox="1">
            <a:spLocks noChangeArrowheads="1"/>
          </p:cNvSpPr>
          <p:nvPr/>
        </p:nvSpPr>
        <p:spPr bwMode="auto">
          <a:xfrm>
            <a:off x="5867400" y="4724400"/>
            <a:ext cx="9271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latin typeface="Tahoma" pitchFamily="34" charset="0"/>
              </a:rPr>
              <a:t>[</a:t>
            </a:r>
            <a:r>
              <a:rPr lang="en-US">
                <a:solidFill>
                  <a:srgbClr val="FF0000"/>
                </a:solidFill>
                <a:latin typeface="Tahoma" pitchFamily="34" charset="0"/>
              </a:rPr>
              <a:t>R</a:t>
            </a:r>
            <a:r>
              <a:rPr lang="en-US">
                <a:latin typeface="Tahoma" pitchFamily="34" charset="0"/>
              </a:rPr>
              <a:t>,</a:t>
            </a:r>
            <a:r>
              <a:rPr lang="en-US">
                <a:solidFill>
                  <a:srgbClr val="0000FF"/>
                </a:solidFill>
                <a:latin typeface="Tahoma" pitchFamily="34" charset="0"/>
              </a:rPr>
              <a:t>B</a:t>
            </a:r>
            <a:r>
              <a:rPr lang="en-US">
                <a:latin typeface="Tahoma" pitchFamily="34" charset="0"/>
              </a:rPr>
              <a:t>,</a:t>
            </a:r>
            <a:r>
              <a:rPr lang="en-US">
                <a:solidFill>
                  <a:srgbClr val="008000"/>
                </a:solidFill>
                <a:latin typeface="Tahoma" pitchFamily="34" charset="0"/>
              </a:rPr>
              <a:t>G</a:t>
            </a:r>
            <a:r>
              <a:rPr lang="en-US">
                <a:latin typeface="Tahoma" pitchFamily="34" charset="0"/>
              </a:rPr>
              <a:t>]</a:t>
            </a:r>
          </a:p>
        </p:txBody>
      </p:sp>
      <p:sp>
        <p:nvSpPr>
          <p:cNvPr id="204820" name="Line 20"/>
          <p:cNvSpPr>
            <a:spLocks noChangeShapeType="1"/>
          </p:cNvSpPr>
          <p:nvPr/>
        </p:nvSpPr>
        <p:spPr bwMode="auto">
          <a:xfrm flipH="1">
            <a:off x="4343400" y="2590800"/>
            <a:ext cx="1752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8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Arc Consistency: AC3</a:t>
            </a:r>
          </a:p>
        </p:txBody>
      </p:sp>
      <p:sp>
        <p:nvSpPr>
          <p:cNvPr id="205827" name="Oval 3"/>
          <p:cNvSpPr>
            <a:spLocks noChangeArrowheads="1"/>
          </p:cNvSpPr>
          <p:nvPr/>
        </p:nvSpPr>
        <p:spPr bwMode="auto">
          <a:xfrm>
            <a:off x="1524000" y="3200400"/>
            <a:ext cx="457200" cy="4572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5828" name="Oval 4"/>
          <p:cNvSpPr>
            <a:spLocks noChangeArrowheads="1"/>
          </p:cNvSpPr>
          <p:nvPr/>
        </p:nvSpPr>
        <p:spPr bwMode="auto">
          <a:xfrm>
            <a:off x="3657600" y="4191000"/>
            <a:ext cx="457200" cy="457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5829" name="Oval 5"/>
          <p:cNvSpPr>
            <a:spLocks noChangeArrowheads="1"/>
          </p:cNvSpPr>
          <p:nvPr/>
        </p:nvSpPr>
        <p:spPr bwMode="auto">
          <a:xfrm>
            <a:off x="3657600" y="2133600"/>
            <a:ext cx="457200" cy="457200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5830" name="Oval 6"/>
          <p:cNvSpPr>
            <a:spLocks noChangeArrowheads="1"/>
          </p:cNvSpPr>
          <p:nvPr/>
        </p:nvSpPr>
        <p:spPr bwMode="auto">
          <a:xfrm>
            <a:off x="6096000" y="4267200"/>
            <a:ext cx="457200" cy="457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5831" name="Oval 7"/>
          <p:cNvSpPr>
            <a:spLocks noChangeArrowheads="1"/>
          </p:cNvSpPr>
          <p:nvPr/>
        </p:nvSpPr>
        <p:spPr bwMode="auto">
          <a:xfrm>
            <a:off x="6172200" y="2133600"/>
            <a:ext cx="457200" cy="457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5832" name="Line 8"/>
          <p:cNvSpPr>
            <a:spLocks noChangeShapeType="1"/>
          </p:cNvSpPr>
          <p:nvPr/>
        </p:nvSpPr>
        <p:spPr bwMode="auto">
          <a:xfrm flipV="1">
            <a:off x="1905000" y="2438400"/>
            <a:ext cx="1752600" cy="838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05833" name="Line 9"/>
          <p:cNvSpPr>
            <a:spLocks noChangeShapeType="1"/>
          </p:cNvSpPr>
          <p:nvPr/>
        </p:nvSpPr>
        <p:spPr bwMode="auto">
          <a:xfrm>
            <a:off x="1905000" y="3581400"/>
            <a:ext cx="1752600" cy="762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05834" name="Line 10"/>
          <p:cNvSpPr>
            <a:spLocks noChangeShapeType="1"/>
          </p:cNvSpPr>
          <p:nvPr/>
        </p:nvSpPr>
        <p:spPr bwMode="auto">
          <a:xfrm>
            <a:off x="3886200" y="2590800"/>
            <a:ext cx="0" cy="1600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05835" name="Line 11"/>
          <p:cNvSpPr>
            <a:spLocks noChangeShapeType="1"/>
          </p:cNvSpPr>
          <p:nvPr/>
        </p:nvSpPr>
        <p:spPr bwMode="auto">
          <a:xfrm>
            <a:off x="4114800" y="2362200"/>
            <a:ext cx="2057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05836" name="Line 12"/>
          <p:cNvSpPr>
            <a:spLocks noChangeShapeType="1"/>
          </p:cNvSpPr>
          <p:nvPr/>
        </p:nvSpPr>
        <p:spPr bwMode="auto">
          <a:xfrm>
            <a:off x="6400800" y="2590800"/>
            <a:ext cx="0" cy="1676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05837" name="Line 13"/>
          <p:cNvSpPr>
            <a:spLocks noChangeShapeType="1"/>
          </p:cNvSpPr>
          <p:nvPr/>
        </p:nvSpPr>
        <p:spPr bwMode="auto">
          <a:xfrm>
            <a:off x="4114800" y="4419600"/>
            <a:ext cx="1981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05838" name="Line 14"/>
          <p:cNvSpPr>
            <a:spLocks noChangeShapeType="1"/>
          </p:cNvSpPr>
          <p:nvPr/>
        </p:nvSpPr>
        <p:spPr bwMode="auto">
          <a:xfrm>
            <a:off x="4038600" y="2514600"/>
            <a:ext cx="2133600" cy="1828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05839" name="Text Box 15"/>
          <p:cNvSpPr txBox="1">
            <a:spLocks noChangeArrowheads="1"/>
          </p:cNvSpPr>
          <p:nvPr/>
        </p:nvSpPr>
        <p:spPr bwMode="auto">
          <a:xfrm>
            <a:off x="1447800" y="3810000"/>
            <a:ext cx="50006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latin typeface="Tahoma" pitchFamily="34" charset="0"/>
              </a:rPr>
              <a:t>[</a:t>
            </a:r>
            <a:r>
              <a:rPr lang="en-US">
                <a:solidFill>
                  <a:srgbClr val="FF0000"/>
                </a:solidFill>
                <a:latin typeface="Tahoma" pitchFamily="34" charset="0"/>
              </a:rPr>
              <a:t>R</a:t>
            </a:r>
            <a:r>
              <a:rPr lang="en-US">
                <a:latin typeface="Tahoma" pitchFamily="34" charset="0"/>
              </a:rPr>
              <a:t>]</a:t>
            </a:r>
          </a:p>
        </p:txBody>
      </p:sp>
      <p:sp>
        <p:nvSpPr>
          <p:cNvPr id="205840" name="Text Box 16"/>
          <p:cNvSpPr txBox="1">
            <a:spLocks noChangeArrowheads="1"/>
          </p:cNvSpPr>
          <p:nvPr/>
        </p:nvSpPr>
        <p:spPr bwMode="auto">
          <a:xfrm>
            <a:off x="5943600" y="1676400"/>
            <a:ext cx="93503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latin typeface="Tahoma" pitchFamily="34" charset="0"/>
              </a:rPr>
              <a:t>[</a:t>
            </a:r>
            <a:r>
              <a:rPr lang="en-US">
                <a:solidFill>
                  <a:srgbClr val="FF0000"/>
                </a:solidFill>
                <a:latin typeface="Tahoma" pitchFamily="34" charset="0"/>
              </a:rPr>
              <a:t>R</a:t>
            </a:r>
            <a:r>
              <a:rPr lang="en-US">
                <a:latin typeface="Tahoma" pitchFamily="34" charset="0"/>
              </a:rPr>
              <a:t>,  ,</a:t>
            </a:r>
            <a:r>
              <a:rPr lang="en-US">
                <a:solidFill>
                  <a:srgbClr val="008000"/>
                </a:solidFill>
                <a:latin typeface="Tahoma" pitchFamily="34" charset="0"/>
              </a:rPr>
              <a:t>G</a:t>
            </a:r>
            <a:r>
              <a:rPr lang="en-US">
                <a:latin typeface="Tahoma" pitchFamily="34" charset="0"/>
              </a:rPr>
              <a:t>]</a:t>
            </a:r>
          </a:p>
        </p:txBody>
      </p:sp>
      <p:sp>
        <p:nvSpPr>
          <p:cNvPr id="205841" name="Text Box 17"/>
          <p:cNvSpPr txBox="1">
            <a:spLocks noChangeArrowheads="1"/>
          </p:cNvSpPr>
          <p:nvPr/>
        </p:nvSpPr>
        <p:spPr bwMode="auto">
          <a:xfrm>
            <a:off x="3429000" y="1676400"/>
            <a:ext cx="95091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latin typeface="Tahoma" pitchFamily="34" charset="0"/>
              </a:rPr>
              <a:t>[  ,</a:t>
            </a:r>
            <a:r>
              <a:rPr lang="en-US" b="1">
                <a:solidFill>
                  <a:srgbClr val="0000FF"/>
                </a:solidFill>
                <a:latin typeface="Tahoma" pitchFamily="34" charset="0"/>
              </a:rPr>
              <a:t>B</a:t>
            </a:r>
            <a:r>
              <a:rPr lang="en-US">
                <a:latin typeface="Tahoma" pitchFamily="34" charset="0"/>
              </a:rPr>
              <a:t>,</a:t>
            </a:r>
            <a:r>
              <a:rPr lang="en-US">
                <a:solidFill>
                  <a:srgbClr val="008000"/>
                </a:solidFill>
                <a:latin typeface="Tahoma" pitchFamily="34" charset="0"/>
              </a:rPr>
              <a:t>G</a:t>
            </a:r>
            <a:r>
              <a:rPr lang="en-US">
                <a:latin typeface="Tahoma" pitchFamily="34" charset="0"/>
              </a:rPr>
              <a:t>]</a:t>
            </a:r>
          </a:p>
        </p:txBody>
      </p:sp>
      <p:sp>
        <p:nvSpPr>
          <p:cNvPr id="205842" name="Text Box 18"/>
          <p:cNvSpPr txBox="1">
            <a:spLocks noChangeArrowheads="1"/>
          </p:cNvSpPr>
          <p:nvPr/>
        </p:nvSpPr>
        <p:spPr bwMode="auto">
          <a:xfrm>
            <a:off x="3429000" y="4648200"/>
            <a:ext cx="92868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latin typeface="Tahoma" pitchFamily="34" charset="0"/>
              </a:rPr>
              <a:t>[</a:t>
            </a:r>
            <a:r>
              <a:rPr lang="en-US">
                <a:solidFill>
                  <a:srgbClr val="FF0000"/>
                </a:solidFill>
                <a:latin typeface="Tahoma" pitchFamily="34" charset="0"/>
              </a:rPr>
              <a:t>  </a:t>
            </a:r>
            <a:r>
              <a:rPr lang="en-US">
                <a:latin typeface="Tahoma" pitchFamily="34" charset="0"/>
              </a:rPr>
              <a:t>,</a:t>
            </a:r>
            <a:r>
              <a:rPr lang="en-US">
                <a:solidFill>
                  <a:srgbClr val="0000FF"/>
                </a:solidFill>
                <a:latin typeface="Tahoma" pitchFamily="34" charset="0"/>
              </a:rPr>
              <a:t>B</a:t>
            </a:r>
            <a:r>
              <a:rPr lang="en-US">
                <a:latin typeface="Tahoma" pitchFamily="34" charset="0"/>
              </a:rPr>
              <a:t>,</a:t>
            </a:r>
            <a:r>
              <a:rPr lang="en-US">
                <a:solidFill>
                  <a:srgbClr val="008000"/>
                </a:solidFill>
                <a:latin typeface="Tahoma" pitchFamily="34" charset="0"/>
              </a:rPr>
              <a:t>G</a:t>
            </a:r>
            <a:r>
              <a:rPr lang="en-US">
                <a:latin typeface="Tahoma" pitchFamily="34" charset="0"/>
              </a:rPr>
              <a:t>]</a:t>
            </a:r>
          </a:p>
        </p:txBody>
      </p:sp>
      <p:sp>
        <p:nvSpPr>
          <p:cNvPr id="205843" name="Text Box 19"/>
          <p:cNvSpPr txBox="1">
            <a:spLocks noChangeArrowheads="1"/>
          </p:cNvSpPr>
          <p:nvPr/>
        </p:nvSpPr>
        <p:spPr bwMode="auto">
          <a:xfrm>
            <a:off x="5867400" y="4724400"/>
            <a:ext cx="93503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latin typeface="Tahoma" pitchFamily="34" charset="0"/>
              </a:rPr>
              <a:t>[</a:t>
            </a:r>
            <a:r>
              <a:rPr lang="en-US">
                <a:solidFill>
                  <a:srgbClr val="FF0000"/>
                </a:solidFill>
                <a:latin typeface="Tahoma" pitchFamily="34" charset="0"/>
              </a:rPr>
              <a:t>R</a:t>
            </a:r>
            <a:r>
              <a:rPr lang="en-US">
                <a:latin typeface="Tahoma" pitchFamily="34" charset="0"/>
              </a:rPr>
              <a:t>,  ,</a:t>
            </a:r>
            <a:r>
              <a:rPr lang="en-US">
                <a:solidFill>
                  <a:srgbClr val="008000"/>
                </a:solidFill>
                <a:latin typeface="Tahoma" pitchFamily="34" charset="0"/>
              </a:rPr>
              <a:t>G</a:t>
            </a:r>
            <a:r>
              <a:rPr lang="en-US">
                <a:latin typeface="Tahoma" pitchFamily="34" charset="0"/>
              </a:rPr>
              <a:t>]</a:t>
            </a:r>
          </a:p>
        </p:txBody>
      </p:sp>
      <p:sp>
        <p:nvSpPr>
          <p:cNvPr id="205844" name="Line 20"/>
          <p:cNvSpPr>
            <a:spLocks noChangeShapeType="1"/>
          </p:cNvSpPr>
          <p:nvPr/>
        </p:nvSpPr>
        <p:spPr bwMode="auto">
          <a:xfrm flipH="1" flipV="1">
            <a:off x="4343400" y="2590800"/>
            <a:ext cx="1752600" cy="1524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8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Arc Consistency: AC3</a:t>
            </a:r>
          </a:p>
        </p:txBody>
      </p:sp>
      <p:sp>
        <p:nvSpPr>
          <p:cNvPr id="206851" name="Oval 3"/>
          <p:cNvSpPr>
            <a:spLocks noChangeArrowheads="1"/>
          </p:cNvSpPr>
          <p:nvPr/>
        </p:nvSpPr>
        <p:spPr bwMode="auto">
          <a:xfrm>
            <a:off x="1524000" y="3200400"/>
            <a:ext cx="457200" cy="4572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6852" name="Oval 4"/>
          <p:cNvSpPr>
            <a:spLocks noChangeArrowheads="1"/>
          </p:cNvSpPr>
          <p:nvPr/>
        </p:nvSpPr>
        <p:spPr bwMode="auto">
          <a:xfrm>
            <a:off x="3657600" y="4191000"/>
            <a:ext cx="457200" cy="457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6853" name="Oval 5"/>
          <p:cNvSpPr>
            <a:spLocks noChangeArrowheads="1"/>
          </p:cNvSpPr>
          <p:nvPr/>
        </p:nvSpPr>
        <p:spPr bwMode="auto">
          <a:xfrm>
            <a:off x="3657600" y="2133600"/>
            <a:ext cx="457200" cy="457200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6854" name="Oval 6"/>
          <p:cNvSpPr>
            <a:spLocks noChangeArrowheads="1"/>
          </p:cNvSpPr>
          <p:nvPr/>
        </p:nvSpPr>
        <p:spPr bwMode="auto">
          <a:xfrm>
            <a:off x="6096000" y="4267200"/>
            <a:ext cx="457200" cy="457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6855" name="Oval 7"/>
          <p:cNvSpPr>
            <a:spLocks noChangeArrowheads="1"/>
          </p:cNvSpPr>
          <p:nvPr/>
        </p:nvSpPr>
        <p:spPr bwMode="auto">
          <a:xfrm>
            <a:off x="6172200" y="2133600"/>
            <a:ext cx="457200" cy="457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6856" name="Line 8"/>
          <p:cNvSpPr>
            <a:spLocks noChangeShapeType="1"/>
          </p:cNvSpPr>
          <p:nvPr/>
        </p:nvSpPr>
        <p:spPr bwMode="auto">
          <a:xfrm flipV="1">
            <a:off x="1905000" y="2438400"/>
            <a:ext cx="1752600" cy="838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06857" name="Line 9"/>
          <p:cNvSpPr>
            <a:spLocks noChangeShapeType="1"/>
          </p:cNvSpPr>
          <p:nvPr/>
        </p:nvSpPr>
        <p:spPr bwMode="auto">
          <a:xfrm>
            <a:off x="1905000" y="3581400"/>
            <a:ext cx="1752600" cy="762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06858" name="Line 10"/>
          <p:cNvSpPr>
            <a:spLocks noChangeShapeType="1"/>
          </p:cNvSpPr>
          <p:nvPr/>
        </p:nvSpPr>
        <p:spPr bwMode="auto">
          <a:xfrm>
            <a:off x="3886200" y="2590800"/>
            <a:ext cx="0" cy="1600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06859" name="Line 11"/>
          <p:cNvSpPr>
            <a:spLocks noChangeShapeType="1"/>
          </p:cNvSpPr>
          <p:nvPr/>
        </p:nvSpPr>
        <p:spPr bwMode="auto">
          <a:xfrm>
            <a:off x="4114800" y="2362200"/>
            <a:ext cx="2057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06860" name="Line 12"/>
          <p:cNvSpPr>
            <a:spLocks noChangeShapeType="1"/>
          </p:cNvSpPr>
          <p:nvPr/>
        </p:nvSpPr>
        <p:spPr bwMode="auto">
          <a:xfrm>
            <a:off x="6400800" y="2590800"/>
            <a:ext cx="0" cy="1676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06861" name="Line 13"/>
          <p:cNvSpPr>
            <a:spLocks noChangeShapeType="1"/>
          </p:cNvSpPr>
          <p:nvPr/>
        </p:nvSpPr>
        <p:spPr bwMode="auto">
          <a:xfrm>
            <a:off x="4114800" y="4419600"/>
            <a:ext cx="1981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06862" name="Line 14"/>
          <p:cNvSpPr>
            <a:spLocks noChangeShapeType="1"/>
          </p:cNvSpPr>
          <p:nvPr/>
        </p:nvSpPr>
        <p:spPr bwMode="auto">
          <a:xfrm>
            <a:off x="4038600" y="2514600"/>
            <a:ext cx="2133600" cy="1828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06863" name="Text Box 15"/>
          <p:cNvSpPr txBox="1">
            <a:spLocks noChangeArrowheads="1"/>
          </p:cNvSpPr>
          <p:nvPr/>
        </p:nvSpPr>
        <p:spPr bwMode="auto">
          <a:xfrm>
            <a:off x="1447800" y="3810000"/>
            <a:ext cx="50006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latin typeface="Tahoma" pitchFamily="34" charset="0"/>
              </a:rPr>
              <a:t>[</a:t>
            </a:r>
            <a:r>
              <a:rPr lang="en-US">
                <a:solidFill>
                  <a:srgbClr val="FF0000"/>
                </a:solidFill>
                <a:latin typeface="Tahoma" pitchFamily="34" charset="0"/>
              </a:rPr>
              <a:t>R</a:t>
            </a:r>
            <a:r>
              <a:rPr lang="en-US">
                <a:latin typeface="Tahoma" pitchFamily="34" charset="0"/>
              </a:rPr>
              <a:t>]</a:t>
            </a:r>
          </a:p>
        </p:txBody>
      </p:sp>
      <p:sp>
        <p:nvSpPr>
          <p:cNvPr id="206864" name="Text Box 16"/>
          <p:cNvSpPr txBox="1">
            <a:spLocks noChangeArrowheads="1"/>
          </p:cNvSpPr>
          <p:nvPr/>
        </p:nvSpPr>
        <p:spPr bwMode="auto">
          <a:xfrm>
            <a:off x="5943600" y="1676400"/>
            <a:ext cx="93503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latin typeface="Tahoma" pitchFamily="34" charset="0"/>
              </a:rPr>
              <a:t>[</a:t>
            </a:r>
            <a:r>
              <a:rPr lang="en-US">
                <a:solidFill>
                  <a:srgbClr val="FF0000"/>
                </a:solidFill>
                <a:latin typeface="Tahoma" pitchFamily="34" charset="0"/>
              </a:rPr>
              <a:t>R</a:t>
            </a:r>
            <a:r>
              <a:rPr lang="en-US">
                <a:latin typeface="Tahoma" pitchFamily="34" charset="0"/>
              </a:rPr>
              <a:t>,  ,</a:t>
            </a:r>
            <a:r>
              <a:rPr lang="en-US">
                <a:solidFill>
                  <a:srgbClr val="008000"/>
                </a:solidFill>
                <a:latin typeface="Tahoma" pitchFamily="34" charset="0"/>
              </a:rPr>
              <a:t>G</a:t>
            </a:r>
            <a:r>
              <a:rPr lang="en-US">
                <a:latin typeface="Tahoma" pitchFamily="34" charset="0"/>
              </a:rPr>
              <a:t>]</a:t>
            </a:r>
          </a:p>
        </p:txBody>
      </p:sp>
      <p:sp>
        <p:nvSpPr>
          <p:cNvPr id="206865" name="Text Box 17"/>
          <p:cNvSpPr txBox="1">
            <a:spLocks noChangeArrowheads="1"/>
          </p:cNvSpPr>
          <p:nvPr/>
        </p:nvSpPr>
        <p:spPr bwMode="auto">
          <a:xfrm>
            <a:off x="3429000" y="1676400"/>
            <a:ext cx="95091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latin typeface="Tahoma" pitchFamily="34" charset="0"/>
              </a:rPr>
              <a:t>[  ,</a:t>
            </a:r>
            <a:r>
              <a:rPr lang="en-US" b="1">
                <a:solidFill>
                  <a:srgbClr val="0000FF"/>
                </a:solidFill>
                <a:latin typeface="Tahoma" pitchFamily="34" charset="0"/>
              </a:rPr>
              <a:t>B</a:t>
            </a:r>
            <a:r>
              <a:rPr lang="en-US">
                <a:latin typeface="Tahoma" pitchFamily="34" charset="0"/>
              </a:rPr>
              <a:t>,</a:t>
            </a:r>
            <a:r>
              <a:rPr lang="en-US">
                <a:solidFill>
                  <a:srgbClr val="008000"/>
                </a:solidFill>
                <a:latin typeface="Tahoma" pitchFamily="34" charset="0"/>
              </a:rPr>
              <a:t>G</a:t>
            </a:r>
            <a:r>
              <a:rPr lang="en-US">
                <a:latin typeface="Tahoma" pitchFamily="34" charset="0"/>
              </a:rPr>
              <a:t>]</a:t>
            </a:r>
          </a:p>
        </p:txBody>
      </p:sp>
      <p:sp>
        <p:nvSpPr>
          <p:cNvPr id="206866" name="Text Box 18"/>
          <p:cNvSpPr txBox="1">
            <a:spLocks noChangeArrowheads="1"/>
          </p:cNvSpPr>
          <p:nvPr/>
        </p:nvSpPr>
        <p:spPr bwMode="auto">
          <a:xfrm>
            <a:off x="3429000" y="4648200"/>
            <a:ext cx="9366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latin typeface="Tahoma" pitchFamily="34" charset="0"/>
              </a:rPr>
              <a:t>[</a:t>
            </a:r>
            <a:r>
              <a:rPr lang="en-US">
                <a:solidFill>
                  <a:srgbClr val="FF0000"/>
                </a:solidFill>
                <a:latin typeface="Tahoma" pitchFamily="34" charset="0"/>
              </a:rPr>
              <a:t>  </a:t>
            </a:r>
            <a:r>
              <a:rPr lang="en-US">
                <a:latin typeface="Tahoma" pitchFamily="34" charset="0"/>
              </a:rPr>
              <a:t>,</a:t>
            </a:r>
            <a:r>
              <a:rPr lang="en-US">
                <a:solidFill>
                  <a:srgbClr val="0000FF"/>
                </a:solidFill>
                <a:latin typeface="Tahoma" pitchFamily="34" charset="0"/>
              </a:rPr>
              <a:t>  </a:t>
            </a:r>
            <a:r>
              <a:rPr lang="en-US">
                <a:latin typeface="Tahoma" pitchFamily="34" charset="0"/>
              </a:rPr>
              <a:t>,</a:t>
            </a:r>
            <a:r>
              <a:rPr lang="en-US">
                <a:solidFill>
                  <a:srgbClr val="008000"/>
                </a:solidFill>
                <a:latin typeface="Tahoma" pitchFamily="34" charset="0"/>
              </a:rPr>
              <a:t>G</a:t>
            </a:r>
            <a:r>
              <a:rPr lang="en-US">
                <a:latin typeface="Tahoma" pitchFamily="34" charset="0"/>
              </a:rPr>
              <a:t>]</a:t>
            </a:r>
          </a:p>
        </p:txBody>
      </p:sp>
      <p:sp>
        <p:nvSpPr>
          <p:cNvPr id="206867" name="Text Box 19"/>
          <p:cNvSpPr txBox="1">
            <a:spLocks noChangeArrowheads="1"/>
          </p:cNvSpPr>
          <p:nvPr/>
        </p:nvSpPr>
        <p:spPr bwMode="auto">
          <a:xfrm>
            <a:off x="5867400" y="4724400"/>
            <a:ext cx="93503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latin typeface="Tahoma" pitchFamily="34" charset="0"/>
              </a:rPr>
              <a:t>[</a:t>
            </a:r>
            <a:r>
              <a:rPr lang="en-US">
                <a:solidFill>
                  <a:srgbClr val="FF0000"/>
                </a:solidFill>
                <a:latin typeface="Tahoma" pitchFamily="34" charset="0"/>
              </a:rPr>
              <a:t>R</a:t>
            </a:r>
            <a:r>
              <a:rPr lang="en-US">
                <a:latin typeface="Tahoma" pitchFamily="34" charset="0"/>
              </a:rPr>
              <a:t>,  ,</a:t>
            </a:r>
            <a:r>
              <a:rPr lang="en-US">
                <a:solidFill>
                  <a:srgbClr val="008000"/>
                </a:solidFill>
                <a:latin typeface="Tahoma" pitchFamily="34" charset="0"/>
              </a:rPr>
              <a:t>G</a:t>
            </a:r>
            <a:r>
              <a:rPr lang="en-US">
                <a:latin typeface="Tahoma" pitchFamily="34" charset="0"/>
              </a:rPr>
              <a:t>]</a:t>
            </a:r>
          </a:p>
        </p:txBody>
      </p:sp>
      <p:sp>
        <p:nvSpPr>
          <p:cNvPr id="206868" name="Line 20"/>
          <p:cNvSpPr>
            <a:spLocks noChangeShapeType="1"/>
          </p:cNvSpPr>
          <p:nvPr/>
        </p:nvSpPr>
        <p:spPr bwMode="auto">
          <a:xfrm flipH="1" flipV="1">
            <a:off x="4038600" y="2667000"/>
            <a:ext cx="0" cy="1447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8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Arc Consistency: AC3</a:t>
            </a:r>
          </a:p>
        </p:txBody>
      </p:sp>
      <p:sp>
        <p:nvSpPr>
          <p:cNvPr id="207875" name="Oval 3"/>
          <p:cNvSpPr>
            <a:spLocks noChangeArrowheads="1"/>
          </p:cNvSpPr>
          <p:nvPr/>
        </p:nvSpPr>
        <p:spPr bwMode="auto">
          <a:xfrm>
            <a:off x="1524000" y="3200400"/>
            <a:ext cx="457200" cy="4572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7876" name="Oval 4"/>
          <p:cNvSpPr>
            <a:spLocks noChangeArrowheads="1"/>
          </p:cNvSpPr>
          <p:nvPr/>
        </p:nvSpPr>
        <p:spPr bwMode="auto">
          <a:xfrm>
            <a:off x="3657600" y="4191000"/>
            <a:ext cx="457200" cy="457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7877" name="Oval 5"/>
          <p:cNvSpPr>
            <a:spLocks noChangeArrowheads="1"/>
          </p:cNvSpPr>
          <p:nvPr/>
        </p:nvSpPr>
        <p:spPr bwMode="auto">
          <a:xfrm>
            <a:off x="3657600" y="2133600"/>
            <a:ext cx="457200" cy="457200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7878" name="Oval 6"/>
          <p:cNvSpPr>
            <a:spLocks noChangeArrowheads="1"/>
          </p:cNvSpPr>
          <p:nvPr/>
        </p:nvSpPr>
        <p:spPr bwMode="auto">
          <a:xfrm>
            <a:off x="6096000" y="4267200"/>
            <a:ext cx="457200" cy="457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7879" name="Oval 7"/>
          <p:cNvSpPr>
            <a:spLocks noChangeArrowheads="1"/>
          </p:cNvSpPr>
          <p:nvPr/>
        </p:nvSpPr>
        <p:spPr bwMode="auto">
          <a:xfrm>
            <a:off x="6172200" y="2133600"/>
            <a:ext cx="457200" cy="457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7880" name="Line 8"/>
          <p:cNvSpPr>
            <a:spLocks noChangeShapeType="1"/>
          </p:cNvSpPr>
          <p:nvPr/>
        </p:nvSpPr>
        <p:spPr bwMode="auto">
          <a:xfrm flipV="1">
            <a:off x="1905000" y="2438400"/>
            <a:ext cx="1752600" cy="838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07881" name="Line 9"/>
          <p:cNvSpPr>
            <a:spLocks noChangeShapeType="1"/>
          </p:cNvSpPr>
          <p:nvPr/>
        </p:nvSpPr>
        <p:spPr bwMode="auto">
          <a:xfrm>
            <a:off x="1905000" y="3581400"/>
            <a:ext cx="1752600" cy="762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07882" name="Line 10"/>
          <p:cNvSpPr>
            <a:spLocks noChangeShapeType="1"/>
          </p:cNvSpPr>
          <p:nvPr/>
        </p:nvSpPr>
        <p:spPr bwMode="auto">
          <a:xfrm>
            <a:off x="3886200" y="2590800"/>
            <a:ext cx="0" cy="1600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07883" name="Line 11"/>
          <p:cNvSpPr>
            <a:spLocks noChangeShapeType="1"/>
          </p:cNvSpPr>
          <p:nvPr/>
        </p:nvSpPr>
        <p:spPr bwMode="auto">
          <a:xfrm>
            <a:off x="4114800" y="2362200"/>
            <a:ext cx="2057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07884" name="Line 12"/>
          <p:cNvSpPr>
            <a:spLocks noChangeShapeType="1"/>
          </p:cNvSpPr>
          <p:nvPr/>
        </p:nvSpPr>
        <p:spPr bwMode="auto">
          <a:xfrm>
            <a:off x="6400800" y="2590800"/>
            <a:ext cx="0" cy="1676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07885" name="Line 13"/>
          <p:cNvSpPr>
            <a:spLocks noChangeShapeType="1"/>
          </p:cNvSpPr>
          <p:nvPr/>
        </p:nvSpPr>
        <p:spPr bwMode="auto">
          <a:xfrm>
            <a:off x="4114800" y="4419600"/>
            <a:ext cx="1981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07886" name="Line 14"/>
          <p:cNvSpPr>
            <a:spLocks noChangeShapeType="1"/>
          </p:cNvSpPr>
          <p:nvPr/>
        </p:nvSpPr>
        <p:spPr bwMode="auto">
          <a:xfrm>
            <a:off x="4038600" y="2514600"/>
            <a:ext cx="2133600" cy="1828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07887" name="Text Box 15"/>
          <p:cNvSpPr txBox="1">
            <a:spLocks noChangeArrowheads="1"/>
          </p:cNvSpPr>
          <p:nvPr/>
        </p:nvSpPr>
        <p:spPr bwMode="auto">
          <a:xfrm>
            <a:off x="1447800" y="3810000"/>
            <a:ext cx="50006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latin typeface="Tahoma" pitchFamily="34" charset="0"/>
              </a:rPr>
              <a:t>[</a:t>
            </a:r>
            <a:r>
              <a:rPr lang="en-US">
                <a:solidFill>
                  <a:srgbClr val="FF0000"/>
                </a:solidFill>
                <a:latin typeface="Tahoma" pitchFamily="34" charset="0"/>
              </a:rPr>
              <a:t>R</a:t>
            </a:r>
            <a:r>
              <a:rPr lang="en-US">
                <a:latin typeface="Tahoma" pitchFamily="34" charset="0"/>
              </a:rPr>
              <a:t>]</a:t>
            </a:r>
          </a:p>
        </p:txBody>
      </p:sp>
      <p:sp>
        <p:nvSpPr>
          <p:cNvPr id="207888" name="Text Box 16"/>
          <p:cNvSpPr txBox="1">
            <a:spLocks noChangeArrowheads="1"/>
          </p:cNvSpPr>
          <p:nvPr/>
        </p:nvSpPr>
        <p:spPr bwMode="auto">
          <a:xfrm>
            <a:off x="5943600" y="1676400"/>
            <a:ext cx="93503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latin typeface="Tahoma" pitchFamily="34" charset="0"/>
              </a:rPr>
              <a:t>[</a:t>
            </a:r>
            <a:r>
              <a:rPr lang="en-US">
                <a:solidFill>
                  <a:srgbClr val="FF0000"/>
                </a:solidFill>
                <a:latin typeface="Tahoma" pitchFamily="34" charset="0"/>
              </a:rPr>
              <a:t>R</a:t>
            </a:r>
            <a:r>
              <a:rPr lang="en-US">
                <a:latin typeface="Tahoma" pitchFamily="34" charset="0"/>
              </a:rPr>
              <a:t>,  ,</a:t>
            </a:r>
            <a:r>
              <a:rPr lang="en-US">
                <a:solidFill>
                  <a:srgbClr val="008000"/>
                </a:solidFill>
                <a:latin typeface="Tahoma" pitchFamily="34" charset="0"/>
              </a:rPr>
              <a:t>G</a:t>
            </a:r>
            <a:r>
              <a:rPr lang="en-US">
                <a:latin typeface="Tahoma" pitchFamily="34" charset="0"/>
              </a:rPr>
              <a:t>]</a:t>
            </a:r>
          </a:p>
        </p:txBody>
      </p:sp>
      <p:sp>
        <p:nvSpPr>
          <p:cNvPr id="207889" name="Text Box 17"/>
          <p:cNvSpPr txBox="1">
            <a:spLocks noChangeArrowheads="1"/>
          </p:cNvSpPr>
          <p:nvPr/>
        </p:nvSpPr>
        <p:spPr bwMode="auto">
          <a:xfrm>
            <a:off x="3429000" y="1676400"/>
            <a:ext cx="95091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latin typeface="Tahoma" pitchFamily="34" charset="0"/>
              </a:rPr>
              <a:t>[  ,</a:t>
            </a:r>
            <a:r>
              <a:rPr lang="en-US" b="1">
                <a:solidFill>
                  <a:srgbClr val="0000FF"/>
                </a:solidFill>
                <a:latin typeface="Tahoma" pitchFamily="34" charset="0"/>
              </a:rPr>
              <a:t>B</a:t>
            </a:r>
            <a:r>
              <a:rPr lang="en-US">
                <a:latin typeface="Tahoma" pitchFamily="34" charset="0"/>
              </a:rPr>
              <a:t>,</a:t>
            </a:r>
            <a:r>
              <a:rPr lang="en-US">
                <a:solidFill>
                  <a:srgbClr val="008000"/>
                </a:solidFill>
                <a:latin typeface="Tahoma" pitchFamily="34" charset="0"/>
              </a:rPr>
              <a:t>G</a:t>
            </a:r>
            <a:r>
              <a:rPr lang="en-US">
                <a:latin typeface="Tahoma" pitchFamily="34" charset="0"/>
              </a:rPr>
              <a:t>]</a:t>
            </a:r>
          </a:p>
        </p:txBody>
      </p:sp>
      <p:sp>
        <p:nvSpPr>
          <p:cNvPr id="207890" name="Text Box 18"/>
          <p:cNvSpPr txBox="1">
            <a:spLocks noChangeArrowheads="1"/>
          </p:cNvSpPr>
          <p:nvPr/>
        </p:nvSpPr>
        <p:spPr bwMode="auto">
          <a:xfrm>
            <a:off x="3429000" y="4648200"/>
            <a:ext cx="9366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latin typeface="Tahoma" pitchFamily="34" charset="0"/>
              </a:rPr>
              <a:t>[</a:t>
            </a:r>
            <a:r>
              <a:rPr lang="en-US">
                <a:solidFill>
                  <a:srgbClr val="FF0000"/>
                </a:solidFill>
                <a:latin typeface="Tahoma" pitchFamily="34" charset="0"/>
              </a:rPr>
              <a:t>  </a:t>
            </a:r>
            <a:r>
              <a:rPr lang="en-US">
                <a:latin typeface="Tahoma" pitchFamily="34" charset="0"/>
              </a:rPr>
              <a:t>,</a:t>
            </a:r>
            <a:r>
              <a:rPr lang="en-US">
                <a:solidFill>
                  <a:srgbClr val="0000FF"/>
                </a:solidFill>
                <a:latin typeface="Tahoma" pitchFamily="34" charset="0"/>
              </a:rPr>
              <a:t>  </a:t>
            </a:r>
            <a:r>
              <a:rPr lang="en-US">
                <a:latin typeface="Tahoma" pitchFamily="34" charset="0"/>
              </a:rPr>
              <a:t>,</a:t>
            </a:r>
            <a:r>
              <a:rPr lang="en-US">
                <a:solidFill>
                  <a:srgbClr val="008000"/>
                </a:solidFill>
                <a:latin typeface="Tahoma" pitchFamily="34" charset="0"/>
              </a:rPr>
              <a:t>G</a:t>
            </a:r>
            <a:r>
              <a:rPr lang="en-US">
                <a:latin typeface="Tahoma" pitchFamily="34" charset="0"/>
              </a:rPr>
              <a:t>]</a:t>
            </a:r>
          </a:p>
        </p:txBody>
      </p:sp>
      <p:sp>
        <p:nvSpPr>
          <p:cNvPr id="207891" name="Text Box 19"/>
          <p:cNvSpPr txBox="1">
            <a:spLocks noChangeArrowheads="1"/>
          </p:cNvSpPr>
          <p:nvPr/>
        </p:nvSpPr>
        <p:spPr bwMode="auto">
          <a:xfrm>
            <a:off x="5867400" y="4724400"/>
            <a:ext cx="92551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latin typeface="Tahoma" pitchFamily="34" charset="0"/>
              </a:rPr>
              <a:t>[</a:t>
            </a:r>
            <a:r>
              <a:rPr lang="en-US">
                <a:solidFill>
                  <a:srgbClr val="FF0000"/>
                </a:solidFill>
                <a:latin typeface="Tahoma" pitchFamily="34" charset="0"/>
              </a:rPr>
              <a:t>R</a:t>
            </a:r>
            <a:r>
              <a:rPr lang="en-US">
                <a:latin typeface="Tahoma" pitchFamily="34" charset="0"/>
              </a:rPr>
              <a:t>,  ,  ]</a:t>
            </a:r>
          </a:p>
        </p:txBody>
      </p:sp>
      <p:sp>
        <p:nvSpPr>
          <p:cNvPr id="207892" name="Line 20"/>
          <p:cNvSpPr>
            <a:spLocks noChangeShapeType="1"/>
          </p:cNvSpPr>
          <p:nvPr/>
        </p:nvSpPr>
        <p:spPr bwMode="auto">
          <a:xfrm flipV="1">
            <a:off x="4038600" y="4114800"/>
            <a:ext cx="1752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8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Arc Consistency: AC3</a:t>
            </a:r>
          </a:p>
        </p:txBody>
      </p:sp>
      <p:sp>
        <p:nvSpPr>
          <p:cNvPr id="208899" name="Oval 3"/>
          <p:cNvSpPr>
            <a:spLocks noChangeArrowheads="1"/>
          </p:cNvSpPr>
          <p:nvPr/>
        </p:nvSpPr>
        <p:spPr bwMode="auto">
          <a:xfrm>
            <a:off x="1524000" y="3200400"/>
            <a:ext cx="457200" cy="4572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8900" name="Oval 4"/>
          <p:cNvSpPr>
            <a:spLocks noChangeArrowheads="1"/>
          </p:cNvSpPr>
          <p:nvPr/>
        </p:nvSpPr>
        <p:spPr bwMode="auto">
          <a:xfrm>
            <a:off x="3657600" y="4191000"/>
            <a:ext cx="457200" cy="457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8901" name="Oval 5"/>
          <p:cNvSpPr>
            <a:spLocks noChangeArrowheads="1"/>
          </p:cNvSpPr>
          <p:nvPr/>
        </p:nvSpPr>
        <p:spPr bwMode="auto">
          <a:xfrm>
            <a:off x="3657600" y="2133600"/>
            <a:ext cx="457200" cy="457200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8902" name="Oval 6"/>
          <p:cNvSpPr>
            <a:spLocks noChangeArrowheads="1"/>
          </p:cNvSpPr>
          <p:nvPr/>
        </p:nvSpPr>
        <p:spPr bwMode="auto">
          <a:xfrm>
            <a:off x="6096000" y="4267200"/>
            <a:ext cx="457200" cy="457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8903" name="Oval 7"/>
          <p:cNvSpPr>
            <a:spLocks noChangeArrowheads="1"/>
          </p:cNvSpPr>
          <p:nvPr/>
        </p:nvSpPr>
        <p:spPr bwMode="auto">
          <a:xfrm>
            <a:off x="6172200" y="2133600"/>
            <a:ext cx="457200" cy="457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8904" name="Line 8"/>
          <p:cNvSpPr>
            <a:spLocks noChangeShapeType="1"/>
          </p:cNvSpPr>
          <p:nvPr/>
        </p:nvSpPr>
        <p:spPr bwMode="auto">
          <a:xfrm flipV="1">
            <a:off x="1905000" y="2438400"/>
            <a:ext cx="1752600" cy="838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08905" name="Line 9"/>
          <p:cNvSpPr>
            <a:spLocks noChangeShapeType="1"/>
          </p:cNvSpPr>
          <p:nvPr/>
        </p:nvSpPr>
        <p:spPr bwMode="auto">
          <a:xfrm>
            <a:off x="1905000" y="3581400"/>
            <a:ext cx="1752600" cy="762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08906" name="Line 10"/>
          <p:cNvSpPr>
            <a:spLocks noChangeShapeType="1"/>
          </p:cNvSpPr>
          <p:nvPr/>
        </p:nvSpPr>
        <p:spPr bwMode="auto">
          <a:xfrm>
            <a:off x="3886200" y="2590800"/>
            <a:ext cx="0" cy="1600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08907" name="Line 11"/>
          <p:cNvSpPr>
            <a:spLocks noChangeShapeType="1"/>
          </p:cNvSpPr>
          <p:nvPr/>
        </p:nvSpPr>
        <p:spPr bwMode="auto">
          <a:xfrm>
            <a:off x="4114800" y="2362200"/>
            <a:ext cx="2057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08908" name="Line 12"/>
          <p:cNvSpPr>
            <a:spLocks noChangeShapeType="1"/>
          </p:cNvSpPr>
          <p:nvPr/>
        </p:nvSpPr>
        <p:spPr bwMode="auto">
          <a:xfrm>
            <a:off x="6400800" y="2590800"/>
            <a:ext cx="0" cy="1676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08909" name="Line 13"/>
          <p:cNvSpPr>
            <a:spLocks noChangeShapeType="1"/>
          </p:cNvSpPr>
          <p:nvPr/>
        </p:nvSpPr>
        <p:spPr bwMode="auto">
          <a:xfrm>
            <a:off x="4114800" y="4419600"/>
            <a:ext cx="1981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08910" name="Line 14"/>
          <p:cNvSpPr>
            <a:spLocks noChangeShapeType="1"/>
          </p:cNvSpPr>
          <p:nvPr/>
        </p:nvSpPr>
        <p:spPr bwMode="auto">
          <a:xfrm>
            <a:off x="4038600" y="2514600"/>
            <a:ext cx="2133600" cy="1828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08911" name="Text Box 15"/>
          <p:cNvSpPr txBox="1">
            <a:spLocks noChangeArrowheads="1"/>
          </p:cNvSpPr>
          <p:nvPr/>
        </p:nvSpPr>
        <p:spPr bwMode="auto">
          <a:xfrm>
            <a:off x="1447800" y="3810000"/>
            <a:ext cx="50006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latin typeface="Tahoma" pitchFamily="34" charset="0"/>
              </a:rPr>
              <a:t>[</a:t>
            </a:r>
            <a:r>
              <a:rPr lang="en-US">
                <a:solidFill>
                  <a:srgbClr val="FF0000"/>
                </a:solidFill>
                <a:latin typeface="Tahoma" pitchFamily="34" charset="0"/>
              </a:rPr>
              <a:t>R</a:t>
            </a:r>
            <a:r>
              <a:rPr lang="en-US">
                <a:latin typeface="Tahoma" pitchFamily="34" charset="0"/>
              </a:rPr>
              <a:t>]</a:t>
            </a:r>
          </a:p>
        </p:txBody>
      </p:sp>
      <p:sp>
        <p:nvSpPr>
          <p:cNvPr id="208912" name="Text Box 16"/>
          <p:cNvSpPr txBox="1">
            <a:spLocks noChangeArrowheads="1"/>
          </p:cNvSpPr>
          <p:nvPr/>
        </p:nvSpPr>
        <p:spPr bwMode="auto">
          <a:xfrm>
            <a:off x="5943600" y="1676400"/>
            <a:ext cx="9366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latin typeface="Tahoma" pitchFamily="34" charset="0"/>
              </a:rPr>
              <a:t>[  ,  ,</a:t>
            </a:r>
            <a:r>
              <a:rPr lang="en-US">
                <a:solidFill>
                  <a:srgbClr val="008000"/>
                </a:solidFill>
                <a:latin typeface="Tahoma" pitchFamily="34" charset="0"/>
              </a:rPr>
              <a:t>G</a:t>
            </a:r>
            <a:r>
              <a:rPr lang="en-US">
                <a:latin typeface="Tahoma" pitchFamily="34" charset="0"/>
              </a:rPr>
              <a:t>]</a:t>
            </a:r>
          </a:p>
        </p:txBody>
      </p:sp>
      <p:sp>
        <p:nvSpPr>
          <p:cNvPr id="208913" name="Text Box 17"/>
          <p:cNvSpPr txBox="1">
            <a:spLocks noChangeArrowheads="1"/>
          </p:cNvSpPr>
          <p:nvPr/>
        </p:nvSpPr>
        <p:spPr bwMode="auto">
          <a:xfrm>
            <a:off x="3429000" y="1676400"/>
            <a:ext cx="95091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latin typeface="Tahoma" pitchFamily="34" charset="0"/>
              </a:rPr>
              <a:t>[  ,</a:t>
            </a:r>
            <a:r>
              <a:rPr lang="en-US" b="1">
                <a:solidFill>
                  <a:srgbClr val="0000FF"/>
                </a:solidFill>
                <a:latin typeface="Tahoma" pitchFamily="34" charset="0"/>
              </a:rPr>
              <a:t>B</a:t>
            </a:r>
            <a:r>
              <a:rPr lang="en-US">
                <a:latin typeface="Tahoma" pitchFamily="34" charset="0"/>
              </a:rPr>
              <a:t>,</a:t>
            </a:r>
            <a:r>
              <a:rPr lang="en-US">
                <a:solidFill>
                  <a:srgbClr val="008000"/>
                </a:solidFill>
                <a:latin typeface="Tahoma" pitchFamily="34" charset="0"/>
              </a:rPr>
              <a:t>G</a:t>
            </a:r>
            <a:r>
              <a:rPr lang="en-US">
                <a:latin typeface="Tahoma" pitchFamily="34" charset="0"/>
              </a:rPr>
              <a:t>]</a:t>
            </a:r>
          </a:p>
        </p:txBody>
      </p:sp>
      <p:sp>
        <p:nvSpPr>
          <p:cNvPr id="208914" name="Text Box 18"/>
          <p:cNvSpPr txBox="1">
            <a:spLocks noChangeArrowheads="1"/>
          </p:cNvSpPr>
          <p:nvPr/>
        </p:nvSpPr>
        <p:spPr bwMode="auto">
          <a:xfrm>
            <a:off x="3429000" y="4648200"/>
            <a:ext cx="9366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latin typeface="Tahoma" pitchFamily="34" charset="0"/>
              </a:rPr>
              <a:t>[</a:t>
            </a:r>
            <a:r>
              <a:rPr lang="en-US">
                <a:solidFill>
                  <a:srgbClr val="FF0000"/>
                </a:solidFill>
                <a:latin typeface="Tahoma" pitchFamily="34" charset="0"/>
              </a:rPr>
              <a:t>  </a:t>
            </a:r>
            <a:r>
              <a:rPr lang="en-US">
                <a:latin typeface="Tahoma" pitchFamily="34" charset="0"/>
              </a:rPr>
              <a:t>,</a:t>
            </a:r>
            <a:r>
              <a:rPr lang="en-US">
                <a:solidFill>
                  <a:srgbClr val="0000FF"/>
                </a:solidFill>
                <a:latin typeface="Tahoma" pitchFamily="34" charset="0"/>
              </a:rPr>
              <a:t>  </a:t>
            </a:r>
            <a:r>
              <a:rPr lang="en-US">
                <a:latin typeface="Tahoma" pitchFamily="34" charset="0"/>
              </a:rPr>
              <a:t>,</a:t>
            </a:r>
            <a:r>
              <a:rPr lang="en-US">
                <a:solidFill>
                  <a:srgbClr val="008000"/>
                </a:solidFill>
                <a:latin typeface="Tahoma" pitchFamily="34" charset="0"/>
              </a:rPr>
              <a:t>G</a:t>
            </a:r>
            <a:r>
              <a:rPr lang="en-US">
                <a:latin typeface="Tahoma" pitchFamily="34" charset="0"/>
              </a:rPr>
              <a:t>]</a:t>
            </a:r>
          </a:p>
        </p:txBody>
      </p:sp>
      <p:sp>
        <p:nvSpPr>
          <p:cNvPr id="208915" name="Text Box 19"/>
          <p:cNvSpPr txBox="1">
            <a:spLocks noChangeArrowheads="1"/>
          </p:cNvSpPr>
          <p:nvPr/>
        </p:nvSpPr>
        <p:spPr bwMode="auto">
          <a:xfrm>
            <a:off x="5867400" y="4724400"/>
            <a:ext cx="92551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latin typeface="Tahoma" pitchFamily="34" charset="0"/>
              </a:rPr>
              <a:t>[</a:t>
            </a:r>
            <a:r>
              <a:rPr lang="en-US">
                <a:solidFill>
                  <a:srgbClr val="FF0000"/>
                </a:solidFill>
                <a:latin typeface="Tahoma" pitchFamily="34" charset="0"/>
              </a:rPr>
              <a:t>R</a:t>
            </a:r>
            <a:r>
              <a:rPr lang="en-US">
                <a:latin typeface="Tahoma" pitchFamily="34" charset="0"/>
              </a:rPr>
              <a:t>,  ,  ]</a:t>
            </a:r>
          </a:p>
        </p:txBody>
      </p:sp>
      <p:sp>
        <p:nvSpPr>
          <p:cNvPr id="208916" name="Line 20"/>
          <p:cNvSpPr>
            <a:spLocks noChangeShapeType="1"/>
          </p:cNvSpPr>
          <p:nvPr/>
        </p:nvSpPr>
        <p:spPr bwMode="auto">
          <a:xfrm flipV="1">
            <a:off x="6096000" y="2514600"/>
            <a:ext cx="0" cy="1676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9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Arc Consistency: AC3</a:t>
            </a:r>
          </a:p>
        </p:txBody>
      </p:sp>
      <p:sp>
        <p:nvSpPr>
          <p:cNvPr id="209923" name="Oval 3"/>
          <p:cNvSpPr>
            <a:spLocks noChangeArrowheads="1"/>
          </p:cNvSpPr>
          <p:nvPr/>
        </p:nvSpPr>
        <p:spPr bwMode="auto">
          <a:xfrm>
            <a:off x="1524000" y="3200400"/>
            <a:ext cx="457200" cy="4572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9924" name="Oval 4"/>
          <p:cNvSpPr>
            <a:spLocks noChangeArrowheads="1"/>
          </p:cNvSpPr>
          <p:nvPr/>
        </p:nvSpPr>
        <p:spPr bwMode="auto">
          <a:xfrm>
            <a:off x="3657600" y="4191000"/>
            <a:ext cx="457200" cy="457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9925" name="Oval 5"/>
          <p:cNvSpPr>
            <a:spLocks noChangeArrowheads="1"/>
          </p:cNvSpPr>
          <p:nvPr/>
        </p:nvSpPr>
        <p:spPr bwMode="auto">
          <a:xfrm>
            <a:off x="3657600" y="2133600"/>
            <a:ext cx="457200" cy="457200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9926" name="Oval 6"/>
          <p:cNvSpPr>
            <a:spLocks noChangeArrowheads="1"/>
          </p:cNvSpPr>
          <p:nvPr/>
        </p:nvSpPr>
        <p:spPr bwMode="auto">
          <a:xfrm>
            <a:off x="6096000" y="4267200"/>
            <a:ext cx="457200" cy="457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9927" name="Oval 7"/>
          <p:cNvSpPr>
            <a:spLocks noChangeArrowheads="1"/>
          </p:cNvSpPr>
          <p:nvPr/>
        </p:nvSpPr>
        <p:spPr bwMode="auto">
          <a:xfrm>
            <a:off x="6172200" y="2133600"/>
            <a:ext cx="457200" cy="457200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9928" name="Line 8"/>
          <p:cNvSpPr>
            <a:spLocks noChangeShapeType="1"/>
          </p:cNvSpPr>
          <p:nvPr/>
        </p:nvSpPr>
        <p:spPr bwMode="auto">
          <a:xfrm flipV="1">
            <a:off x="1905000" y="2438400"/>
            <a:ext cx="1752600" cy="838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09929" name="Line 9"/>
          <p:cNvSpPr>
            <a:spLocks noChangeShapeType="1"/>
          </p:cNvSpPr>
          <p:nvPr/>
        </p:nvSpPr>
        <p:spPr bwMode="auto">
          <a:xfrm>
            <a:off x="1905000" y="3581400"/>
            <a:ext cx="1752600" cy="762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09930" name="Line 10"/>
          <p:cNvSpPr>
            <a:spLocks noChangeShapeType="1"/>
          </p:cNvSpPr>
          <p:nvPr/>
        </p:nvSpPr>
        <p:spPr bwMode="auto">
          <a:xfrm>
            <a:off x="3886200" y="2590800"/>
            <a:ext cx="0" cy="1600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09931" name="Line 11"/>
          <p:cNvSpPr>
            <a:spLocks noChangeShapeType="1"/>
          </p:cNvSpPr>
          <p:nvPr/>
        </p:nvSpPr>
        <p:spPr bwMode="auto">
          <a:xfrm>
            <a:off x="4114800" y="2362200"/>
            <a:ext cx="2057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09932" name="Line 12"/>
          <p:cNvSpPr>
            <a:spLocks noChangeShapeType="1"/>
          </p:cNvSpPr>
          <p:nvPr/>
        </p:nvSpPr>
        <p:spPr bwMode="auto">
          <a:xfrm>
            <a:off x="6400800" y="2590800"/>
            <a:ext cx="0" cy="1676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09933" name="Line 13"/>
          <p:cNvSpPr>
            <a:spLocks noChangeShapeType="1"/>
          </p:cNvSpPr>
          <p:nvPr/>
        </p:nvSpPr>
        <p:spPr bwMode="auto">
          <a:xfrm>
            <a:off x="4114800" y="4419600"/>
            <a:ext cx="1981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09934" name="Line 14"/>
          <p:cNvSpPr>
            <a:spLocks noChangeShapeType="1"/>
          </p:cNvSpPr>
          <p:nvPr/>
        </p:nvSpPr>
        <p:spPr bwMode="auto">
          <a:xfrm>
            <a:off x="4038600" y="2514600"/>
            <a:ext cx="2133600" cy="1828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09935" name="Text Box 15"/>
          <p:cNvSpPr txBox="1">
            <a:spLocks noChangeArrowheads="1"/>
          </p:cNvSpPr>
          <p:nvPr/>
        </p:nvSpPr>
        <p:spPr bwMode="auto">
          <a:xfrm>
            <a:off x="1447800" y="3810000"/>
            <a:ext cx="50006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latin typeface="Tahoma" pitchFamily="34" charset="0"/>
              </a:rPr>
              <a:t>[</a:t>
            </a:r>
            <a:r>
              <a:rPr lang="en-US">
                <a:solidFill>
                  <a:srgbClr val="FF0000"/>
                </a:solidFill>
                <a:latin typeface="Tahoma" pitchFamily="34" charset="0"/>
              </a:rPr>
              <a:t>R</a:t>
            </a:r>
            <a:r>
              <a:rPr lang="en-US">
                <a:latin typeface="Tahoma" pitchFamily="34" charset="0"/>
              </a:rPr>
              <a:t>]</a:t>
            </a:r>
          </a:p>
        </p:txBody>
      </p:sp>
      <p:sp>
        <p:nvSpPr>
          <p:cNvPr id="209936" name="Text Box 16"/>
          <p:cNvSpPr txBox="1">
            <a:spLocks noChangeArrowheads="1"/>
          </p:cNvSpPr>
          <p:nvPr/>
        </p:nvSpPr>
        <p:spPr bwMode="auto">
          <a:xfrm>
            <a:off x="5943600" y="1676400"/>
            <a:ext cx="95408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latin typeface="Tahoma" pitchFamily="34" charset="0"/>
              </a:rPr>
              <a:t>[  ,  ,</a:t>
            </a:r>
            <a:r>
              <a:rPr lang="en-US" b="1">
                <a:solidFill>
                  <a:srgbClr val="008000"/>
                </a:solidFill>
                <a:latin typeface="Tahoma" pitchFamily="34" charset="0"/>
              </a:rPr>
              <a:t>G</a:t>
            </a:r>
            <a:r>
              <a:rPr lang="en-US">
                <a:latin typeface="Tahoma" pitchFamily="34" charset="0"/>
              </a:rPr>
              <a:t>]</a:t>
            </a:r>
          </a:p>
        </p:txBody>
      </p:sp>
      <p:sp>
        <p:nvSpPr>
          <p:cNvPr id="209937" name="Text Box 17"/>
          <p:cNvSpPr txBox="1">
            <a:spLocks noChangeArrowheads="1"/>
          </p:cNvSpPr>
          <p:nvPr/>
        </p:nvSpPr>
        <p:spPr bwMode="auto">
          <a:xfrm>
            <a:off x="3429000" y="1676400"/>
            <a:ext cx="95091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latin typeface="Tahoma" pitchFamily="34" charset="0"/>
              </a:rPr>
              <a:t>[  ,</a:t>
            </a:r>
            <a:r>
              <a:rPr lang="en-US" b="1">
                <a:solidFill>
                  <a:srgbClr val="0000FF"/>
                </a:solidFill>
                <a:latin typeface="Tahoma" pitchFamily="34" charset="0"/>
              </a:rPr>
              <a:t>B</a:t>
            </a:r>
            <a:r>
              <a:rPr lang="en-US">
                <a:latin typeface="Tahoma" pitchFamily="34" charset="0"/>
              </a:rPr>
              <a:t>,</a:t>
            </a:r>
            <a:r>
              <a:rPr lang="en-US">
                <a:solidFill>
                  <a:srgbClr val="008000"/>
                </a:solidFill>
                <a:latin typeface="Tahoma" pitchFamily="34" charset="0"/>
              </a:rPr>
              <a:t>G</a:t>
            </a:r>
            <a:r>
              <a:rPr lang="en-US">
                <a:latin typeface="Tahoma" pitchFamily="34" charset="0"/>
              </a:rPr>
              <a:t>]</a:t>
            </a:r>
          </a:p>
        </p:txBody>
      </p:sp>
      <p:sp>
        <p:nvSpPr>
          <p:cNvPr id="209938" name="Text Box 18"/>
          <p:cNvSpPr txBox="1">
            <a:spLocks noChangeArrowheads="1"/>
          </p:cNvSpPr>
          <p:nvPr/>
        </p:nvSpPr>
        <p:spPr bwMode="auto">
          <a:xfrm>
            <a:off x="3429000" y="4648200"/>
            <a:ext cx="9366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latin typeface="Tahoma" pitchFamily="34" charset="0"/>
              </a:rPr>
              <a:t>[</a:t>
            </a:r>
            <a:r>
              <a:rPr lang="en-US">
                <a:solidFill>
                  <a:srgbClr val="FF0000"/>
                </a:solidFill>
                <a:latin typeface="Tahoma" pitchFamily="34" charset="0"/>
              </a:rPr>
              <a:t>  </a:t>
            </a:r>
            <a:r>
              <a:rPr lang="en-US">
                <a:latin typeface="Tahoma" pitchFamily="34" charset="0"/>
              </a:rPr>
              <a:t>,</a:t>
            </a:r>
            <a:r>
              <a:rPr lang="en-US">
                <a:solidFill>
                  <a:srgbClr val="0000FF"/>
                </a:solidFill>
                <a:latin typeface="Tahoma" pitchFamily="34" charset="0"/>
              </a:rPr>
              <a:t>  </a:t>
            </a:r>
            <a:r>
              <a:rPr lang="en-US">
                <a:latin typeface="Tahoma" pitchFamily="34" charset="0"/>
              </a:rPr>
              <a:t>,</a:t>
            </a:r>
            <a:r>
              <a:rPr lang="en-US">
                <a:solidFill>
                  <a:srgbClr val="008000"/>
                </a:solidFill>
                <a:latin typeface="Tahoma" pitchFamily="34" charset="0"/>
              </a:rPr>
              <a:t>G</a:t>
            </a:r>
            <a:r>
              <a:rPr lang="en-US">
                <a:latin typeface="Tahoma" pitchFamily="34" charset="0"/>
              </a:rPr>
              <a:t>]</a:t>
            </a:r>
          </a:p>
        </p:txBody>
      </p:sp>
      <p:sp>
        <p:nvSpPr>
          <p:cNvPr id="209939" name="Text Box 19"/>
          <p:cNvSpPr txBox="1">
            <a:spLocks noChangeArrowheads="1"/>
          </p:cNvSpPr>
          <p:nvPr/>
        </p:nvSpPr>
        <p:spPr bwMode="auto">
          <a:xfrm>
            <a:off x="5867400" y="4724400"/>
            <a:ext cx="92551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latin typeface="Tahoma" pitchFamily="34" charset="0"/>
              </a:rPr>
              <a:t>[</a:t>
            </a:r>
            <a:r>
              <a:rPr lang="en-US">
                <a:solidFill>
                  <a:srgbClr val="FF0000"/>
                </a:solidFill>
                <a:latin typeface="Tahoma" pitchFamily="34" charset="0"/>
              </a:rPr>
              <a:t>R</a:t>
            </a:r>
            <a:r>
              <a:rPr lang="en-US">
                <a:latin typeface="Tahoma" pitchFamily="34" charset="0"/>
              </a:rPr>
              <a:t>,  ,  ]</a:t>
            </a:r>
          </a:p>
        </p:txBody>
      </p:sp>
      <p:sp>
        <p:nvSpPr>
          <p:cNvPr id="209940" name="Line 20"/>
          <p:cNvSpPr>
            <a:spLocks noChangeShapeType="1"/>
          </p:cNvSpPr>
          <p:nvPr/>
        </p:nvSpPr>
        <p:spPr bwMode="auto">
          <a:xfrm flipV="1">
            <a:off x="6096000" y="2514600"/>
            <a:ext cx="0" cy="1676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Backtracking example</a:t>
            </a:r>
          </a:p>
        </p:txBody>
      </p:sp>
      <p:pic>
        <p:nvPicPr>
          <p:cNvPr id="14339" name="Picture 3" descr="backtrack-progress3c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43063" y="1619250"/>
            <a:ext cx="5857875" cy="3619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9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Arc Consistency: AC3</a:t>
            </a:r>
          </a:p>
        </p:txBody>
      </p:sp>
      <p:sp>
        <p:nvSpPr>
          <p:cNvPr id="210947" name="Oval 3"/>
          <p:cNvSpPr>
            <a:spLocks noChangeArrowheads="1"/>
          </p:cNvSpPr>
          <p:nvPr/>
        </p:nvSpPr>
        <p:spPr bwMode="auto">
          <a:xfrm>
            <a:off x="1524000" y="3200400"/>
            <a:ext cx="457200" cy="4572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10948" name="Oval 4"/>
          <p:cNvSpPr>
            <a:spLocks noChangeArrowheads="1"/>
          </p:cNvSpPr>
          <p:nvPr/>
        </p:nvSpPr>
        <p:spPr bwMode="auto">
          <a:xfrm>
            <a:off x="3657600" y="4191000"/>
            <a:ext cx="457200" cy="457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10949" name="Oval 5"/>
          <p:cNvSpPr>
            <a:spLocks noChangeArrowheads="1"/>
          </p:cNvSpPr>
          <p:nvPr/>
        </p:nvSpPr>
        <p:spPr bwMode="auto">
          <a:xfrm>
            <a:off x="3657600" y="2133600"/>
            <a:ext cx="457200" cy="457200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10950" name="Oval 6"/>
          <p:cNvSpPr>
            <a:spLocks noChangeArrowheads="1"/>
          </p:cNvSpPr>
          <p:nvPr/>
        </p:nvSpPr>
        <p:spPr bwMode="auto">
          <a:xfrm>
            <a:off x="6096000" y="4267200"/>
            <a:ext cx="457200" cy="457200"/>
          </a:xfrm>
          <a:prstGeom prst="ellipse">
            <a:avLst/>
          </a:prstGeom>
          <a:solidFill>
            <a:srgbClr val="F21706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10951" name="Oval 7"/>
          <p:cNvSpPr>
            <a:spLocks noChangeArrowheads="1"/>
          </p:cNvSpPr>
          <p:nvPr/>
        </p:nvSpPr>
        <p:spPr bwMode="auto">
          <a:xfrm>
            <a:off x="6172200" y="2133600"/>
            <a:ext cx="457200" cy="457200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10952" name="Line 8"/>
          <p:cNvSpPr>
            <a:spLocks noChangeShapeType="1"/>
          </p:cNvSpPr>
          <p:nvPr/>
        </p:nvSpPr>
        <p:spPr bwMode="auto">
          <a:xfrm flipV="1">
            <a:off x="1905000" y="2438400"/>
            <a:ext cx="1752600" cy="838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10953" name="Line 9"/>
          <p:cNvSpPr>
            <a:spLocks noChangeShapeType="1"/>
          </p:cNvSpPr>
          <p:nvPr/>
        </p:nvSpPr>
        <p:spPr bwMode="auto">
          <a:xfrm>
            <a:off x="1905000" y="3581400"/>
            <a:ext cx="1752600" cy="762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10954" name="Line 10"/>
          <p:cNvSpPr>
            <a:spLocks noChangeShapeType="1"/>
          </p:cNvSpPr>
          <p:nvPr/>
        </p:nvSpPr>
        <p:spPr bwMode="auto">
          <a:xfrm>
            <a:off x="3886200" y="2590800"/>
            <a:ext cx="0" cy="1600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10955" name="Line 11"/>
          <p:cNvSpPr>
            <a:spLocks noChangeShapeType="1"/>
          </p:cNvSpPr>
          <p:nvPr/>
        </p:nvSpPr>
        <p:spPr bwMode="auto">
          <a:xfrm>
            <a:off x="4114800" y="2362200"/>
            <a:ext cx="2057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10956" name="Line 12"/>
          <p:cNvSpPr>
            <a:spLocks noChangeShapeType="1"/>
          </p:cNvSpPr>
          <p:nvPr/>
        </p:nvSpPr>
        <p:spPr bwMode="auto">
          <a:xfrm>
            <a:off x="6400800" y="2590800"/>
            <a:ext cx="0" cy="1676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10957" name="Line 13"/>
          <p:cNvSpPr>
            <a:spLocks noChangeShapeType="1"/>
          </p:cNvSpPr>
          <p:nvPr/>
        </p:nvSpPr>
        <p:spPr bwMode="auto">
          <a:xfrm>
            <a:off x="4114800" y="4419600"/>
            <a:ext cx="1981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10958" name="Line 14"/>
          <p:cNvSpPr>
            <a:spLocks noChangeShapeType="1"/>
          </p:cNvSpPr>
          <p:nvPr/>
        </p:nvSpPr>
        <p:spPr bwMode="auto">
          <a:xfrm>
            <a:off x="4038600" y="2514600"/>
            <a:ext cx="2133600" cy="1828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10959" name="Text Box 15"/>
          <p:cNvSpPr txBox="1">
            <a:spLocks noChangeArrowheads="1"/>
          </p:cNvSpPr>
          <p:nvPr/>
        </p:nvSpPr>
        <p:spPr bwMode="auto">
          <a:xfrm>
            <a:off x="1447800" y="3810000"/>
            <a:ext cx="50006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latin typeface="Tahoma" pitchFamily="34" charset="0"/>
              </a:rPr>
              <a:t>[</a:t>
            </a:r>
            <a:r>
              <a:rPr lang="en-US">
                <a:solidFill>
                  <a:srgbClr val="FF0000"/>
                </a:solidFill>
                <a:latin typeface="Tahoma" pitchFamily="34" charset="0"/>
              </a:rPr>
              <a:t>R</a:t>
            </a:r>
            <a:r>
              <a:rPr lang="en-US">
                <a:latin typeface="Tahoma" pitchFamily="34" charset="0"/>
              </a:rPr>
              <a:t>]</a:t>
            </a:r>
          </a:p>
        </p:txBody>
      </p:sp>
      <p:sp>
        <p:nvSpPr>
          <p:cNvPr id="210960" name="Text Box 16"/>
          <p:cNvSpPr txBox="1">
            <a:spLocks noChangeArrowheads="1"/>
          </p:cNvSpPr>
          <p:nvPr/>
        </p:nvSpPr>
        <p:spPr bwMode="auto">
          <a:xfrm>
            <a:off x="5943600" y="1676400"/>
            <a:ext cx="95408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latin typeface="Tahoma" pitchFamily="34" charset="0"/>
              </a:rPr>
              <a:t>[  ,  ,</a:t>
            </a:r>
            <a:r>
              <a:rPr lang="en-US" b="1">
                <a:solidFill>
                  <a:srgbClr val="008000"/>
                </a:solidFill>
                <a:latin typeface="Tahoma" pitchFamily="34" charset="0"/>
              </a:rPr>
              <a:t>G</a:t>
            </a:r>
            <a:r>
              <a:rPr lang="en-US">
                <a:latin typeface="Tahoma" pitchFamily="34" charset="0"/>
              </a:rPr>
              <a:t>]</a:t>
            </a:r>
          </a:p>
        </p:txBody>
      </p:sp>
      <p:sp>
        <p:nvSpPr>
          <p:cNvPr id="210961" name="Text Box 17"/>
          <p:cNvSpPr txBox="1">
            <a:spLocks noChangeArrowheads="1"/>
          </p:cNvSpPr>
          <p:nvPr/>
        </p:nvSpPr>
        <p:spPr bwMode="auto">
          <a:xfrm>
            <a:off x="3429000" y="1676400"/>
            <a:ext cx="95091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latin typeface="Tahoma" pitchFamily="34" charset="0"/>
              </a:rPr>
              <a:t>[  ,</a:t>
            </a:r>
            <a:r>
              <a:rPr lang="en-US" b="1">
                <a:solidFill>
                  <a:srgbClr val="0000FF"/>
                </a:solidFill>
                <a:latin typeface="Tahoma" pitchFamily="34" charset="0"/>
              </a:rPr>
              <a:t>B</a:t>
            </a:r>
            <a:r>
              <a:rPr lang="en-US">
                <a:latin typeface="Tahoma" pitchFamily="34" charset="0"/>
              </a:rPr>
              <a:t>,</a:t>
            </a:r>
            <a:r>
              <a:rPr lang="en-US">
                <a:solidFill>
                  <a:srgbClr val="008000"/>
                </a:solidFill>
                <a:latin typeface="Tahoma" pitchFamily="34" charset="0"/>
              </a:rPr>
              <a:t>G</a:t>
            </a:r>
            <a:r>
              <a:rPr lang="en-US">
                <a:latin typeface="Tahoma" pitchFamily="34" charset="0"/>
              </a:rPr>
              <a:t>]</a:t>
            </a:r>
          </a:p>
        </p:txBody>
      </p:sp>
      <p:sp>
        <p:nvSpPr>
          <p:cNvPr id="210962" name="Text Box 18"/>
          <p:cNvSpPr txBox="1">
            <a:spLocks noChangeArrowheads="1"/>
          </p:cNvSpPr>
          <p:nvPr/>
        </p:nvSpPr>
        <p:spPr bwMode="auto">
          <a:xfrm>
            <a:off x="3429000" y="4648200"/>
            <a:ext cx="9366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latin typeface="Tahoma" pitchFamily="34" charset="0"/>
              </a:rPr>
              <a:t>[</a:t>
            </a:r>
            <a:r>
              <a:rPr lang="en-US">
                <a:solidFill>
                  <a:srgbClr val="FF0000"/>
                </a:solidFill>
                <a:latin typeface="Tahoma" pitchFamily="34" charset="0"/>
              </a:rPr>
              <a:t>  </a:t>
            </a:r>
            <a:r>
              <a:rPr lang="en-US">
                <a:latin typeface="Tahoma" pitchFamily="34" charset="0"/>
              </a:rPr>
              <a:t>,</a:t>
            </a:r>
            <a:r>
              <a:rPr lang="en-US">
                <a:solidFill>
                  <a:srgbClr val="0000FF"/>
                </a:solidFill>
                <a:latin typeface="Tahoma" pitchFamily="34" charset="0"/>
              </a:rPr>
              <a:t>  </a:t>
            </a:r>
            <a:r>
              <a:rPr lang="en-US">
                <a:latin typeface="Tahoma" pitchFamily="34" charset="0"/>
              </a:rPr>
              <a:t>,</a:t>
            </a:r>
            <a:r>
              <a:rPr lang="en-US">
                <a:solidFill>
                  <a:srgbClr val="008000"/>
                </a:solidFill>
                <a:latin typeface="Tahoma" pitchFamily="34" charset="0"/>
              </a:rPr>
              <a:t>G</a:t>
            </a:r>
            <a:r>
              <a:rPr lang="en-US">
                <a:latin typeface="Tahoma" pitchFamily="34" charset="0"/>
              </a:rPr>
              <a:t>]</a:t>
            </a:r>
          </a:p>
        </p:txBody>
      </p:sp>
      <p:sp>
        <p:nvSpPr>
          <p:cNvPr id="210963" name="Text Box 19"/>
          <p:cNvSpPr txBox="1">
            <a:spLocks noChangeArrowheads="1"/>
          </p:cNvSpPr>
          <p:nvPr/>
        </p:nvSpPr>
        <p:spPr bwMode="auto">
          <a:xfrm>
            <a:off x="5867400" y="4724400"/>
            <a:ext cx="95091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latin typeface="Tahoma" pitchFamily="34" charset="0"/>
              </a:rPr>
              <a:t>[</a:t>
            </a:r>
            <a:r>
              <a:rPr lang="en-US" b="1">
                <a:solidFill>
                  <a:srgbClr val="FF0000"/>
                </a:solidFill>
                <a:latin typeface="Tahoma" pitchFamily="34" charset="0"/>
              </a:rPr>
              <a:t>R</a:t>
            </a:r>
            <a:r>
              <a:rPr lang="en-US">
                <a:latin typeface="Tahoma" pitchFamily="34" charset="0"/>
              </a:rPr>
              <a:t>,  ,  ]</a:t>
            </a:r>
          </a:p>
        </p:txBody>
      </p:sp>
      <p:sp>
        <p:nvSpPr>
          <p:cNvPr id="210964" name="Line 20"/>
          <p:cNvSpPr>
            <a:spLocks noChangeShapeType="1"/>
          </p:cNvSpPr>
          <p:nvPr/>
        </p:nvSpPr>
        <p:spPr bwMode="auto">
          <a:xfrm flipV="1">
            <a:off x="4191000" y="4191000"/>
            <a:ext cx="1676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9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Arc Consistency: AC3</a:t>
            </a:r>
          </a:p>
        </p:txBody>
      </p:sp>
      <p:sp>
        <p:nvSpPr>
          <p:cNvPr id="211971" name="Oval 3"/>
          <p:cNvSpPr>
            <a:spLocks noChangeArrowheads="1"/>
          </p:cNvSpPr>
          <p:nvPr/>
        </p:nvSpPr>
        <p:spPr bwMode="auto">
          <a:xfrm>
            <a:off x="1524000" y="3200400"/>
            <a:ext cx="457200" cy="4572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11972" name="Oval 4"/>
          <p:cNvSpPr>
            <a:spLocks noChangeArrowheads="1"/>
          </p:cNvSpPr>
          <p:nvPr/>
        </p:nvSpPr>
        <p:spPr bwMode="auto">
          <a:xfrm>
            <a:off x="3657600" y="4191000"/>
            <a:ext cx="457200" cy="457200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11973" name="Oval 5"/>
          <p:cNvSpPr>
            <a:spLocks noChangeArrowheads="1"/>
          </p:cNvSpPr>
          <p:nvPr/>
        </p:nvSpPr>
        <p:spPr bwMode="auto">
          <a:xfrm>
            <a:off x="3657600" y="2133600"/>
            <a:ext cx="457200" cy="457200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11974" name="Oval 6"/>
          <p:cNvSpPr>
            <a:spLocks noChangeArrowheads="1"/>
          </p:cNvSpPr>
          <p:nvPr/>
        </p:nvSpPr>
        <p:spPr bwMode="auto">
          <a:xfrm>
            <a:off x="6096000" y="4267200"/>
            <a:ext cx="457200" cy="457200"/>
          </a:xfrm>
          <a:prstGeom prst="ellipse">
            <a:avLst/>
          </a:prstGeom>
          <a:solidFill>
            <a:srgbClr val="F21706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11975" name="Oval 7"/>
          <p:cNvSpPr>
            <a:spLocks noChangeArrowheads="1"/>
          </p:cNvSpPr>
          <p:nvPr/>
        </p:nvSpPr>
        <p:spPr bwMode="auto">
          <a:xfrm>
            <a:off x="6172200" y="2133600"/>
            <a:ext cx="457200" cy="457200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11976" name="Line 8"/>
          <p:cNvSpPr>
            <a:spLocks noChangeShapeType="1"/>
          </p:cNvSpPr>
          <p:nvPr/>
        </p:nvSpPr>
        <p:spPr bwMode="auto">
          <a:xfrm flipV="1">
            <a:off x="1905000" y="2438400"/>
            <a:ext cx="1752600" cy="838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11977" name="Line 9"/>
          <p:cNvSpPr>
            <a:spLocks noChangeShapeType="1"/>
          </p:cNvSpPr>
          <p:nvPr/>
        </p:nvSpPr>
        <p:spPr bwMode="auto">
          <a:xfrm>
            <a:off x="1905000" y="3581400"/>
            <a:ext cx="1752600" cy="762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11978" name="Line 10"/>
          <p:cNvSpPr>
            <a:spLocks noChangeShapeType="1"/>
          </p:cNvSpPr>
          <p:nvPr/>
        </p:nvSpPr>
        <p:spPr bwMode="auto">
          <a:xfrm>
            <a:off x="3886200" y="2590800"/>
            <a:ext cx="0" cy="1600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11979" name="Line 11"/>
          <p:cNvSpPr>
            <a:spLocks noChangeShapeType="1"/>
          </p:cNvSpPr>
          <p:nvPr/>
        </p:nvSpPr>
        <p:spPr bwMode="auto">
          <a:xfrm>
            <a:off x="4114800" y="2362200"/>
            <a:ext cx="2057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11980" name="Line 12"/>
          <p:cNvSpPr>
            <a:spLocks noChangeShapeType="1"/>
          </p:cNvSpPr>
          <p:nvPr/>
        </p:nvSpPr>
        <p:spPr bwMode="auto">
          <a:xfrm>
            <a:off x="6400800" y="2590800"/>
            <a:ext cx="0" cy="1676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11981" name="Line 13"/>
          <p:cNvSpPr>
            <a:spLocks noChangeShapeType="1"/>
          </p:cNvSpPr>
          <p:nvPr/>
        </p:nvSpPr>
        <p:spPr bwMode="auto">
          <a:xfrm>
            <a:off x="4114800" y="4419600"/>
            <a:ext cx="1981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11982" name="Line 14"/>
          <p:cNvSpPr>
            <a:spLocks noChangeShapeType="1"/>
          </p:cNvSpPr>
          <p:nvPr/>
        </p:nvSpPr>
        <p:spPr bwMode="auto">
          <a:xfrm>
            <a:off x="4038600" y="2514600"/>
            <a:ext cx="2133600" cy="1828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11983" name="Text Box 15"/>
          <p:cNvSpPr txBox="1">
            <a:spLocks noChangeArrowheads="1"/>
          </p:cNvSpPr>
          <p:nvPr/>
        </p:nvSpPr>
        <p:spPr bwMode="auto">
          <a:xfrm>
            <a:off x="1447800" y="3810000"/>
            <a:ext cx="50006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latin typeface="Tahoma" pitchFamily="34" charset="0"/>
              </a:rPr>
              <a:t>[</a:t>
            </a:r>
            <a:r>
              <a:rPr lang="en-US">
                <a:solidFill>
                  <a:srgbClr val="FF0000"/>
                </a:solidFill>
                <a:latin typeface="Tahoma" pitchFamily="34" charset="0"/>
              </a:rPr>
              <a:t>R</a:t>
            </a:r>
            <a:r>
              <a:rPr lang="en-US">
                <a:latin typeface="Tahoma" pitchFamily="34" charset="0"/>
              </a:rPr>
              <a:t>]</a:t>
            </a:r>
          </a:p>
        </p:txBody>
      </p:sp>
      <p:sp>
        <p:nvSpPr>
          <p:cNvPr id="211984" name="Text Box 16"/>
          <p:cNvSpPr txBox="1">
            <a:spLocks noChangeArrowheads="1"/>
          </p:cNvSpPr>
          <p:nvPr/>
        </p:nvSpPr>
        <p:spPr bwMode="auto">
          <a:xfrm>
            <a:off x="5943600" y="1676400"/>
            <a:ext cx="95408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latin typeface="Tahoma" pitchFamily="34" charset="0"/>
              </a:rPr>
              <a:t>[  ,  ,</a:t>
            </a:r>
            <a:r>
              <a:rPr lang="en-US" b="1">
                <a:solidFill>
                  <a:srgbClr val="008000"/>
                </a:solidFill>
                <a:latin typeface="Tahoma" pitchFamily="34" charset="0"/>
              </a:rPr>
              <a:t>G</a:t>
            </a:r>
            <a:r>
              <a:rPr lang="en-US">
                <a:latin typeface="Tahoma" pitchFamily="34" charset="0"/>
              </a:rPr>
              <a:t>]</a:t>
            </a:r>
          </a:p>
        </p:txBody>
      </p:sp>
      <p:sp>
        <p:nvSpPr>
          <p:cNvPr id="211985" name="Text Box 17"/>
          <p:cNvSpPr txBox="1">
            <a:spLocks noChangeArrowheads="1"/>
          </p:cNvSpPr>
          <p:nvPr/>
        </p:nvSpPr>
        <p:spPr bwMode="auto">
          <a:xfrm>
            <a:off x="3429000" y="1676400"/>
            <a:ext cx="95091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latin typeface="Tahoma" pitchFamily="34" charset="0"/>
              </a:rPr>
              <a:t>[  ,</a:t>
            </a:r>
            <a:r>
              <a:rPr lang="en-US" b="1">
                <a:solidFill>
                  <a:srgbClr val="0000FF"/>
                </a:solidFill>
                <a:latin typeface="Tahoma" pitchFamily="34" charset="0"/>
              </a:rPr>
              <a:t>B</a:t>
            </a:r>
            <a:r>
              <a:rPr lang="en-US">
                <a:latin typeface="Tahoma" pitchFamily="34" charset="0"/>
              </a:rPr>
              <a:t>,</a:t>
            </a:r>
            <a:r>
              <a:rPr lang="en-US">
                <a:solidFill>
                  <a:srgbClr val="008000"/>
                </a:solidFill>
                <a:latin typeface="Tahoma" pitchFamily="34" charset="0"/>
              </a:rPr>
              <a:t>G</a:t>
            </a:r>
            <a:r>
              <a:rPr lang="en-US">
                <a:latin typeface="Tahoma" pitchFamily="34" charset="0"/>
              </a:rPr>
              <a:t>]</a:t>
            </a:r>
          </a:p>
        </p:txBody>
      </p:sp>
      <p:sp>
        <p:nvSpPr>
          <p:cNvPr id="211986" name="Text Box 18"/>
          <p:cNvSpPr txBox="1">
            <a:spLocks noChangeArrowheads="1"/>
          </p:cNvSpPr>
          <p:nvPr/>
        </p:nvSpPr>
        <p:spPr bwMode="auto">
          <a:xfrm>
            <a:off x="3429000" y="4648200"/>
            <a:ext cx="95408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latin typeface="Tahoma" pitchFamily="34" charset="0"/>
              </a:rPr>
              <a:t>[</a:t>
            </a:r>
            <a:r>
              <a:rPr lang="en-US">
                <a:solidFill>
                  <a:srgbClr val="FF0000"/>
                </a:solidFill>
                <a:latin typeface="Tahoma" pitchFamily="34" charset="0"/>
              </a:rPr>
              <a:t>  </a:t>
            </a:r>
            <a:r>
              <a:rPr lang="en-US">
                <a:latin typeface="Tahoma" pitchFamily="34" charset="0"/>
              </a:rPr>
              <a:t>,</a:t>
            </a:r>
            <a:r>
              <a:rPr lang="en-US">
                <a:solidFill>
                  <a:srgbClr val="0000FF"/>
                </a:solidFill>
                <a:latin typeface="Tahoma" pitchFamily="34" charset="0"/>
              </a:rPr>
              <a:t>  </a:t>
            </a:r>
            <a:r>
              <a:rPr lang="en-US">
                <a:latin typeface="Tahoma" pitchFamily="34" charset="0"/>
              </a:rPr>
              <a:t>,</a:t>
            </a:r>
            <a:r>
              <a:rPr lang="en-US" b="1">
                <a:solidFill>
                  <a:srgbClr val="008000"/>
                </a:solidFill>
                <a:latin typeface="Tahoma" pitchFamily="34" charset="0"/>
              </a:rPr>
              <a:t>G</a:t>
            </a:r>
            <a:r>
              <a:rPr lang="en-US">
                <a:latin typeface="Tahoma" pitchFamily="34" charset="0"/>
              </a:rPr>
              <a:t>]</a:t>
            </a:r>
          </a:p>
        </p:txBody>
      </p:sp>
      <p:sp>
        <p:nvSpPr>
          <p:cNvPr id="211987" name="Text Box 19"/>
          <p:cNvSpPr txBox="1">
            <a:spLocks noChangeArrowheads="1"/>
          </p:cNvSpPr>
          <p:nvPr/>
        </p:nvSpPr>
        <p:spPr bwMode="auto">
          <a:xfrm>
            <a:off x="5867400" y="4724400"/>
            <a:ext cx="95091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latin typeface="Tahoma" pitchFamily="34" charset="0"/>
              </a:rPr>
              <a:t>[</a:t>
            </a:r>
            <a:r>
              <a:rPr lang="en-US" b="1">
                <a:solidFill>
                  <a:srgbClr val="FF0000"/>
                </a:solidFill>
                <a:latin typeface="Tahoma" pitchFamily="34" charset="0"/>
              </a:rPr>
              <a:t>R</a:t>
            </a:r>
            <a:r>
              <a:rPr lang="en-US">
                <a:latin typeface="Tahoma" pitchFamily="34" charset="0"/>
              </a:rPr>
              <a:t>,  ,  ]</a:t>
            </a:r>
          </a:p>
        </p:txBody>
      </p:sp>
      <p:sp>
        <p:nvSpPr>
          <p:cNvPr id="211988" name="Text Box 20"/>
          <p:cNvSpPr txBox="1">
            <a:spLocks noChangeArrowheads="1"/>
          </p:cNvSpPr>
          <p:nvPr/>
        </p:nvSpPr>
        <p:spPr bwMode="auto">
          <a:xfrm>
            <a:off x="3048000" y="5486400"/>
            <a:ext cx="1600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/>
              <a:t>Solution !!!</a:t>
            </a:r>
            <a:endParaRPr lang="en-GB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4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Constraint Satisfaction problem</a:t>
            </a:r>
            <a:endParaRPr lang="en-GB"/>
          </a:p>
        </p:txBody>
      </p:sp>
      <p:sp>
        <p:nvSpPr>
          <p:cNvPr id="61445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Local Search</a:t>
            </a:r>
            <a:endParaRPr lang="en-GB"/>
          </a:p>
        </p:txBody>
      </p:sp>
    </p:spTree>
  </p:cSld>
  <p:clrMapOvr>
    <a:masterClrMapping/>
  </p:clrMapOvr>
</p:sld>
</file>

<file path=ppt/slides/slide1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304800"/>
            <a:ext cx="7793038" cy="838200"/>
          </a:xfrm>
        </p:spPr>
        <p:txBody>
          <a:bodyPr/>
          <a:lstStyle/>
          <a:p>
            <a:r>
              <a:rPr lang="en-US"/>
              <a:t>Local search for CSPs</a:t>
            </a:r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828800"/>
            <a:ext cx="8229600" cy="52578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2000">
                <a:solidFill>
                  <a:srgbClr val="0000FF"/>
                </a:solidFill>
              </a:rPr>
              <a:t>Note:</a:t>
            </a:r>
            <a:r>
              <a:rPr lang="en-US" sz="2000"/>
              <a:t> The path to the solution is unimportant, so we can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000"/>
              <a:t>    apply local search!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n-US" sz="2000"/>
          </a:p>
          <a:p>
            <a:pPr>
              <a:lnSpc>
                <a:spcPct val="80000"/>
              </a:lnSpc>
            </a:pPr>
            <a:r>
              <a:rPr lang="en-US" sz="2000"/>
              <a:t>Hill-climbing, simulated annealing typically work with "complete" states, i.e., all variables assigned</a:t>
            </a:r>
          </a:p>
          <a:p>
            <a:pPr>
              <a:lnSpc>
                <a:spcPct val="80000"/>
              </a:lnSpc>
            </a:pPr>
            <a:endParaRPr lang="en-US" sz="2000"/>
          </a:p>
          <a:p>
            <a:pPr>
              <a:lnSpc>
                <a:spcPct val="80000"/>
              </a:lnSpc>
            </a:pPr>
            <a:r>
              <a:rPr lang="en-US" sz="2000"/>
              <a:t>To apply to CSPs:</a:t>
            </a:r>
          </a:p>
          <a:p>
            <a:pPr lvl="1">
              <a:lnSpc>
                <a:spcPct val="80000"/>
              </a:lnSpc>
            </a:pPr>
            <a:r>
              <a:rPr lang="en-US" sz="1800"/>
              <a:t>allow states with </a:t>
            </a:r>
            <a:r>
              <a:rPr lang="en-US" sz="1800">
                <a:solidFill>
                  <a:srgbClr val="CC0000"/>
                </a:solidFill>
              </a:rPr>
              <a:t>unsatisfied</a:t>
            </a:r>
            <a:r>
              <a:rPr lang="en-US" sz="1800"/>
              <a:t> constraints</a:t>
            </a:r>
          </a:p>
          <a:p>
            <a:pPr lvl="1">
              <a:lnSpc>
                <a:spcPct val="80000"/>
              </a:lnSpc>
            </a:pPr>
            <a:r>
              <a:rPr lang="en-US" sz="1800"/>
              <a:t>operators </a:t>
            </a:r>
            <a:r>
              <a:rPr lang="en-US" sz="1800">
                <a:solidFill>
                  <a:srgbClr val="FF0000"/>
                </a:solidFill>
              </a:rPr>
              <a:t>reassign</a:t>
            </a:r>
            <a:r>
              <a:rPr lang="en-US" sz="1800"/>
              <a:t> variable values</a:t>
            </a:r>
          </a:p>
          <a:p>
            <a:pPr lvl="1">
              <a:lnSpc>
                <a:spcPct val="80000"/>
              </a:lnSpc>
            </a:pPr>
            <a:r>
              <a:rPr lang="en-US" sz="1800"/>
              <a:t>hill-climb with </a:t>
            </a:r>
            <a:r>
              <a:rPr lang="en-US" sz="1800" i="1"/>
              <a:t>value(state) </a:t>
            </a:r>
            <a:r>
              <a:rPr lang="en-US" sz="1800"/>
              <a:t>= total number of violated constraints</a:t>
            </a:r>
          </a:p>
          <a:p>
            <a:pPr>
              <a:lnSpc>
                <a:spcPct val="80000"/>
              </a:lnSpc>
            </a:pPr>
            <a:endParaRPr lang="en-US" sz="2000"/>
          </a:p>
          <a:p>
            <a:pPr>
              <a:lnSpc>
                <a:spcPct val="80000"/>
              </a:lnSpc>
            </a:pPr>
            <a:r>
              <a:rPr lang="en-US" sz="2000"/>
              <a:t>Variable selection: </a:t>
            </a:r>
          </a:p>
          <a:p>
            <a:pPr lvl="1">
              <a:lnSpc>
                <a:spcPct val="80000"/>
              </a:lnSpc>
            </a:pPr>
            <a:r>
              <a:rPr lang="en-US" sz="1800"/>
              <a:t>randomly select any conflicted variable</a:t>
            </a:r>
          </a:p>
          <a:p>
            <a:pPr>
              <a:lnSpc>
                <a:spcPct val="80000"/>
              </a:lnSpc>
            </a:pPr>
            <a:endParaRPr lang="en-US" sz="2000"/>
          </a:p>
          <a:p>
            <a:pPr>
              <a:lnSpc>
                <a:spcPct val="80000"/>
              </a:lnSpc>
            </a:pPr>
            <a:r>
              <a:rPr lang="en-US" sz="2000"/>
              <a:t>Value selection:</a:t>
            </a:r>
          </a:p>
          <a:p>
            <a:pPr lvl="1">
              <a:lnSpc>
                <a:spcPct val="80000"/>
              </a:lnSpc>
            </a:pPr>
            <a:r>
              <a:rPr lang="en-US" sz="1800"/>
              <a:t>choose value that violates the fewest constraints</a:t>
            </a:r>
          </a:p>
          <a:p>
            <a:pPr lvl="1">
              <a:lnSpc>
                <a:spcPct val="80000"/>
              </a:lnSpc>
            </a:pPr>
            <a:r>
              <a:rPr lang="en-US" sz="1800"/>
              <a:t>called the </a:t>
            </a:r>
            <a:r>
              <a:rPr lang="en-US" sz="1800">
                <a:solidFill>
                  <a:srgbClr val="FF0000"/>
                </a:solidFill>
              </a:rPr>
              <a:t>min-conflicts </a:t>
            </a:r>
            <a:r>
              <a:rPr lang="en-US" sz="1800"/>
              <a:t>heuristic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Example: 4-Queens</a:t>
            </a:r>
          </a:p>
        </p:txBody>
      </p:sp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US" sz="2400">
                <a:solidFill>
                  <a:schemeClr val="accent2"/>
                </a:solidFill>
              </a:rPr>
              <a:t>States</a:t>
            </a:r>
            <a:r>
              <a:rPr lang="en-US" sz="2400"/>
              <a:t>: 4 queens in 4 columns (4</a:t>
            </a:r>
            <a:r>
              <a:rPr lang="en-US" sz="2400" baseline="30000"/>
              <a:t>4</a:t>
            </a:r>
            <a:r>
              <a:rPr lang="en-US" sz="2400"/>
              <a:t> = 256 states)</a:t>
            </a:r>
          </a:p>
          <a:p>
            <a:pPr>
              <a:lnSpc>
                <a:spcPct val="80000"/>
              </a:lnSpc>
            </a:pPr>
            <a:r>
              <a:rPr lang="en-US" sz="2400">
                <a:solidFill>
                  <a:schemeClr val="accent2"/>
                </a:solidFill>
              </a:rPr>
              <a:t>Actions</a:t>
            </a:r>
            <a:r>
              <a:rPr lang="en-US" sz="2400"/>
              <a:t>: move queen in column</a:t>
            </a:r>
          </a:p>
          <a:p>
            <a:pPr>
              <a:lnSpc>
                <a:spcPct val="80000"/>
              </a:lnSpc>
            </a:pPr>
            <a:r>
              <a:rPr lang="en-US" sz="2400">
                <a:solidFill>
                  <a:schemeClr val="accent2"/>
                </a:solidFill>
              </a:rPr>
              <a:t>Goal test</a:t>
            </a:r>
            <a:r>
              <a:rPr lang="en-US" sz="2400"/>
              <a:t>: no attacks</a:t>
            </a:r>
          </a:p>
          <a:p>
            <a:pPr>
              <a:lnSpc>
                <a:spcPct val="80000"/>
              </a:lnSpc>
            </a:pPr>
            <a:r>
              <a:rPr lang="en-US" sz="2400">
                <a:solidFill>
                  <a:schemeClr val="accent2"/>
                </a:solidFill>
              </a:rPr>
              <a:t>Evaluation</a:t>
            </a:r>
            <a:r>
              <a:rPr lang="en-US" sz="2400"/>
              <a:t>: </a:t>
            </a:r>
            <a:r>
              <a:rPr lang="en-US" sz="2400" i="1"/>
              <a:t>h(n) </a:t>
            </a:r>
            <a:r>
              <a:rPr lang="en-US" sz="2400"/>
              <a:t>= number of attacks</a:t>
            </a:r>
          </a:p>
          <a:p>
            <a:pPr>
              <a:lnSpc>
                <a:spcPct val="80000"/>
              </a:lnSpc>
            </a:pPr>
            <a:endParaRPr lang="en-US" sz="2400"/>
          </a:p>
          <a:p>
            <a:pPr>
              <a:lnSpc>
                <a:spcPct val="80000"/>
              </a:lnSpc>
            </a:pPr>
            <a:endParaRPr lang="en-US" sz="2400"/>
          </a:p>
          <a:p>
            <a:pPr>
              <a:lnSpc>
                <a:spcPct val="80000"/>
              </a:lnSpc>
            </a:pPr>
            <a:endParaRPr lang="en-US" sz="2400"/>
          </a:p>
          <a:p>
            <a:pPr>
              <a:lnSpc>
                <a:spcPct val="80000"/>
              </a:lnSpc>
            </a:pPr>
            <a:endParaRPr lang="en-US" sz="2400"/>
          </a:p>
          <a:p>
            <a:pPr>
              <a:lnSpc>
                <a:spcPct val="80000"/>
              </a:lnSpc>
            </a:pPr>
            <a:endParaRPr lang="en-US" sz="2400"/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n-US" sz="2400"/>
          </a:p>
        </p:txBody>
      </p:sp>
      <p:pic>
        <p:nvPicPr>
          <p:cNvPr id="48132" name="Picture 4" descr="4queens-iterative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24000" y="3733800"/>
            <a:ext cx="5791200" cy="17668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>
          <a:xfrm>
            <a:off x="1066800" y="228600"/>
            <a:ext cx="7793038" cy="623888"/>
          </a:xfrm>
        </p:spPr>
        <p:txBody>
          <a:bodyPr/>
          <a:lstStyle/>
          <a:p>
            <a:r>
              <a:rPr lang="en-US" sz="4000"/>
              <a:t>Example: 8-queens</a:t>
            </a:r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716088"/>
            <a:ext cx="8650288" cy="4608512"/>
          </a:xfrm>
        </p:spPr>
        <p:txBody>
          <a:bodyPr/>
          <a:lstStyle/>
          <a:p>
            <a:r>
              <a:rPr lang="en-US" sz="2400"/>
              <a:t>State:</a:t>
            </a:r>
          </a:p>
          <a:p>
            <a:pPr lvl="1"/>
            <a:r>
              <a:rPr lang="en-US" sz="2000"/>
              <a:t>Variables = queens, which are confined to a column</a:t>
            </a:r>
          </a:p>
          <a:p>
            <a:pPr lvl="1"/>
            <a:r>
              <a:rPr lang="en-US" sz="2000"/>
              <a:t>Value = row</a:t>
            </a:r>
          </a:p>
          <a:p>
            <a:r>
              <a:rPr lang="en-US" sz="2400"/>
              <a:t>Start with random state</a:t>
            </a:r>
          </a:p>
          <a:p>
            <a:r>
              <a:rPr lang="en-US" sz="2400"/>
              <a:t>Repeat </a:t>
            </a:r>
          </a:p>
          <a:p>
            <a:pPr lvl="1"/>
            <a:r>
              <a:rPr lang="en-US" sz="2000"/>
              <a:t>Choose conflicted queen randomly</a:t>
            </a:r>
          </a:p>
          <a:p>
            <a:pPr lvl="1"/>
            <a:r>
              <a:rPr lang="en-US" sz="2000"/>
              <a:t>Choose value (row) with minimal conflicts</a:t>
            </a:r>
          </a:p>
        </p:txBody>
      </p:sp>
      <p:graphicFrame>
        <p:nvGraphicFramePr>
          <p:cNvPr id="34820" name="Object 4"/>
          <p:cNvGraphicFramePr>
            <a:graphicFrameLocks noChangeAspect="1"/>
          </p:cNvGraphicFramePr>
          <p:nvPr>
            <p:ph idx="4294967295"/>
          </p:nvPr>
        </p:nvGraphicFramePr>
        <p:xfrm>
          <a:off x="990600" y="4495800"/>
          <a:ext cx="6989763" cy="2276475"/>
        </p:xfrm>
        <a:graphic>
          <a:graphicData uri="http://schemas.openxmlformats.org/presentationml/2006/ole">
            <p:oleObj spid="_x0000_s34820" name="Bitmap Image" r:id="rId3" imgW="6990476" imgH="2276793" progId="Paint.Picture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39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2400" y="104775"/>
            <a:ext cx="8743950" cy="6753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Summary</a:t>
            </a:r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US" sz="2000"/>
              <a:t>CSPs are a special kind of problem:</a:t>
            </a:r>
          </a:p>
          <a:p>
            <a:pPr lvl="1">
              <a:lnSpc>
                <a:spcPct val="80000"/>
              </a:lnSpc>
            </a:pPr>
            <a:r>
              <a:rPr lang="en-US" sz="1800"/>
              <a:t>states defined by values of a fixed set of variables</a:t>
            </a:r>
          </a:p>
          <a:p>
            <a:pPr lvl="1">
              <a:lnSpc>
                <a:spcPct val="80000"/>
              </a:lnSpc>
            </a:pPr>
            <a:r>
              <a:rPr lang="en-US" sz="1800"/>
              <a:t>goal test defined by constraints on variable values</a:t>
            </a:r>
          </a:p>
          <a:p>
            <a:pPr lvl="4">
              <a:lnSpc>
                <a:spcPct val="80000"/>
              </a:lnSpc>
            </a:pPr>
            <a:endParaRPr lang="en-US" sz="1400"/>
          </a:p>
          <a:p>
            <a:pPr>
              <a:lnSpc>
                <a:spcPct val="80000"/>
              </a:lnSpc>
            </a:pPr>
            <a:r>
              <a:rPr lang="en-US" sz="2000"/>
              <a:t>Backtracking = depth-first search with one variable assigned per node</a:t>
            </a:r>
          </a:p>
          <a:p>
            <a:pPr lvl="4">
              <a:lnSpc>
                <a:spcPct val="80000"/>
              </a:lnSpc>
            </a:pPr>
            <a:endParaRPr lang="en-US" sz="1400"/>
          </a:p>
          <a:p>
            <a:pPr>
              <a:lnSpc>
                <a:spcPct val="80000"/>
              </a:lnSpc>
            </a:pPr>
            <a:r>
              <a:rPr lang="en-US" sz="2000"/>
              <a:t>Variable ordering and value selection heuristics help significantly</a:t>
            </a:r>
          </a:p>
          <a:p>
            <a:pPr lvl="4">
              <a:lnSpc>
                <a:spcPct val="80000"/>
              </a:lnSpc>
            </a:pPr>
            <a:endParaRPr lang="en-US" sz="1400"/>
          </a:p>
          <a:p>
            <a:pPr>
              <a:lnSpc>
                <a:spcPct val="80000"/>
              </a:lnSpc>
            </a:pPr>
            <a:r>
              <a:rPr lang="en-US" sz="2000"/>
              <a:t>Forward checking prevents assignments that guarantee later failure</a:t>
            </a:r>
          </a:p>
          <a:p>
            <a:pPr lvl="4">
              <a:lnSpc>
                <a:spcPct val="80000"/>
              </a:lnSpc>
            </a:pPr>
            <a:endParaRPr lang="en-US" sz="1400"/>
          </a:p>
          <a:p>
            <a:pPr>
              <a:lnSpc>
                <a:spcPct val="80000"/>
              </a:lnSpc>
            </a:pPr>
            <a:r>
              <a:rPr lang="en-US" sz="2000"/>
              <a:t>Constraint propagation (e.g., arc consistency) does additional work to constrain values and detect inconsistencies</a:t>
            </a:r>
          </a:p>
          <a:p>
            <a:pPr lvl="4">
              <a:lnSpc>
                <a:spcPct val="80000"/>
              </a:lnSpc>
            </a:pPr>
            <a:endParaRPr lang="en-US" sz="1400"/>
          </a:p>
          <a:p>
            <a:pPr>
              <a:lnSpc>
                <a:spcPct val="80000"/>
              </a:lnSpc>
            </a:pPr>
            <a:r>
              <a:rPr lang="en-US" sz="2000"/>
              <a:t>Iterative min-conflicts is usually effective in practice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Backtracking example</a:t>
            </a:r>
          </a:p>
        </p:txBody>
      </p:sp>
      <p:pic>
        <p:nvPicPr>
          <p:cNvPr id="15363" name="Picture 3" descr="backtrack-progress4c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43063" y="1619250"/>
            <a:ext cx="5857875" cy="3619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2"/>
          <p:cNvSpPr>
            <a:spLocks noGrp="1" noChangeArrowheads="1"/>
          </p:cNvSpPr>
          <p:nvPr>
            <p:ph type="title"/>
          </p:nvPr>
        </p:nvSpPr>
        <p:spPr>
          <a:xfrm>
            <a:off x="1066800" y="533400"/>
            <a:ext cx="7772400" cy="1143000"/>
          </a:xfrm>
          <a:noFill/>
          <a:ln/>
        </p:spPr>
        <p:txBody>
          <a:bodyPr/>
          <a:lstStyle/>
          <a:p>
            <a:r>
              <a:rPr lang="en-US"/>
              <a:t>Depth First Search (DFS)</a:t>
            </a:r>
          </a:p>
        </p:txBody>
      </p:sp>
      <p:sp>
        <p:nvSpPr>
          <p:cNvPr id="92163" name="Rectangle 3"/>
          <p:cNvSpPr>
            <a:spLocks noChangeArrowheads="1"/>
          </p:cNvSpPr>
          <p:nvPr/>
        </p:nvSpPr>
        <p:spPr bwMode="auto">
          <a:xfrm>
            <a:off x="914400" y="1676400"/>
            <a:ext cx="77724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Char char="n"/>
            </a:pPr>
            <a:r>
              <a:rPr lang="en-US" sz="2000">
                <a:latin typeface="Tahoma" pitchFamily="34" charset="0"/>
              </a:rPr>
              <a:t>Application: </a:t>
            </a:r>
          </a:p>
          <a:p>
            <a:pPr marL="342900" indent="-342900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None/>
            </a:pPr>
            <a:r>
              <a:rPr lang="en-US" sz="2000">
                <a:latin typeface="Tahoma" pitchFamily="34" charset="0"/>
              </a:rPr>
              <a:t>	Given the following state space (tree search), give the sequence of visited nodes when using DFS (assume that the node</a:t>
            </a:r>
            <a:r>
              <a:rPr lang="en-US" sz="2000" b="1" i="1">
                <a:latin typeface="Tahoma" pitchFamily="34" charset="0"/>
              </a:rPr>
              <a:t>O</a:t>
            </a:r>
            <a:r>
              <a:rPr lang="en-US" sz="2000">
                <a:latin typeface="Tahoma" pitchFamily="34" charset="0"/>
              </a:rPr>
              <a:t> is the goal state):</a:t>
            </a:r>
          </a:p>
        </p:txBody>
      </p:sp>
      <p:grpSp>
        <p:nvGrpSpPr>
          <p:cNvPr id="92164" name="Group 4"/>
          <p:cNvGrpSpPr>
            <a:grpSpLocks/>
          </p:cNvGrpSpPr>
          <p:nvPr/>
        </p:nvGrpSpPr>
        <p:grpSpPr bwMode="auto">
          <a:xfrm>
            <a:off x="2133600" y="2895600"/>
            <a:ext cx="5410200" cy="3429000"/>
            <a:chOff x="1104" y="1776"/>
            <a:chExt cx="3408" cy="2160"/>
          </a:xfrm>
        </p:grpSpPr>
        <p:grpSp>
          <p:nvGrpSpPr>
            <p:cNvPr id="92165" name="Group 5"/>
            <p:cNvGrpSpPr>
              <a:grpSpLocks/>
            </p:cNvGrpSpPr>
            <p:nvPr/>
          </p:nvGrpSpPr>
          <p:grpSpPr bwMode="auto">
            <a:xfrm>
              <a:off x="2640" y="1776"/>
              <a:ext cx="336" cy="240"/>
              <a:chOff x="2640" y="1776"/>
              <a:chExt cx="336" cy="240"/>
            </a:xfrm>
          </p:grpSpPr>
          <p:sp>
            <p:nvSpPr>
              <p:cNvPr id="92166" name="Oval 6"/>
              <p:cNvSpPr>
                <a:spLocks noChangeArrowheads="1"/>
              </p:cNvSpPr>
              <p:nvPr/>
            </p:nvSpPr>
            <p:spPr bwMode="auto">
              <a:xfrm>
                <a:off x="2640" y="1776"/>
                <a:ext cx="336" cy="24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2167" name="Text Box 7"/>
              <p:cNvSpPr txBox="1">
                <a:spLocks noChangeArrowheads="1"/>
              </p:cNvSpPr>
              <p:nvPr/>
            </p:nvSpPr>
            <p:spPr bwMode="auto">
              <a:xfrm>
                <a:off x="2736" y="1776"/>
                <a:ext cx="240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>
                    <a:latin typeface="Tahoma" pitchFamily="34" charset="0"/>
                  </a:rPr>
                  <a:t>A</a:t>
                </a:r>
                <a:endParaRPr lang="en-GB">
                  <a:latin typeface="Tahoma" pitchFamily="34" charset="0"/>
                </a:endParaRPr>
              </a:p>
            </p:txBody>
          </p:sp>
        </p:grpSp>
        <p:grpSp>
          <p:nvGrpSpPr>
            <p:cNvPr id="92168" name="Group 8"/>
            <p:cNvGrpSpPr>
              <a:grpSpLocks/>
            </p:cNvGrpSpPr>
            <p:nvPr/>
          </p:nvGrpSpPr>
          <p:grpSpPr bwMode="auto">
            <a:xfrm>
              <a:off x="1536" y="2208"/>
              <a:ext cx="336" cy="240"/>
              <a:chOff x="2640" y="1776"/>
              <a:chExt cx="336" cy="240"/>
            </a:xfrm>
          </p:grpSpPr>
          <p:sp>
            <p:nvSpPr>
              <p:cNvPr id="92169" name="Oval 9"/>
              <p:cNvSpPr>
                <a:spLocks noChangeArrowheads="1"/>
              </p:cNvSpPr>
              <p:nvPr/>
            </p:nvSpPr>
            <p:spPr bwMode="auto">
              <a:xfrm>
                <a:off x="2640" y="1776"/>
                <a:ext cx="336" cy="24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2170" name="Text Box 10"/>
              <p:cNvSpPr txBox="1">
                <a:spLocks noChangeArrowheads="1"/>
              </p:cNvSpPr>
              <p:nvPr/>
            </p:nvSpPr>
            <p:spPr bwMode="auto">
              <a:xfrm>
                <a:off x="2736" y="1776"/>
                <a:ext cx="240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>
                    <a:latin typeface="Tahoma" pitchFamily="34" charset="0"/>
                  </a:rPr>
                  <a:t>B</a:t>
                </a:r>
                <a:endParaRPr lang="en-GB">
                  <a:latin typeface="Tahoma" pitchFamily="34" charset="0"/>
                </a:endParaRPr>
              </a:p>
            </p:txBody>
          </p:sp>
        </p:grpSp>
        <p:grpSp>
          <p:nvGrpSpPr>
            <p:cNvPr id="92171" name="Group 11"/>
            <p:cNvGrpSpPr>
              <a:grpSpLocks/>
            </p:cNvGrpSpPr>
            <p:nvPr/>
          </p:nvGrpSpPr>
          <p:grpSpPr bwMode="auto">
            <a:xfrm>
              <a:off x="2352" y="2208"/>
              <a:ext cx="336" cy="240"/>
              <a:chOff x="2640" y="1776"/>
              <a:chExt cx="336" cy="240"/>
            </a:xfrm>
          </p:grpSpPr>
          <p:sp>
            <p:nvSpPr>
              <p:cNvPr id="92172" name="Oval 12"/>
              <p:cNvSpPr>
                <a:spLocks noChangeArrowheads="1"/>
              </p:cNvSpPr>
              <p:nvPr/>
            </p:nvSpPr>
            <p:spPr bwMode="auto">
              <a:xfrm>
                <a:off x="2640" y="1776"/>
                <a:ext cx="336" cy="24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2173" name="Text Box 13"/>
              <p:cNvSpPr txBox="1">
                <a:spLocks noChangeArrowheads="1"/>
              </p:cNvSpPr>
              <p:nvPr/>
            </p:nvSpPr>
            <p:spPr bwMode="auto">
              <a:xfrm>
                <a:off x="2736" y="1776"/>
                <a:ext cx="240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>
                    <a:latin typeface="Tahoma" pitchFamily="34" charset="0"/>
                  </a:rPr>
                  <a:t>C</a:t>
                </a:r>
                <a:endParaRPr lang="en-GB">
                  <a:latin typeface="Tahoma" pitchFamily="34" charset="0"/>
                </a:endParaRPr>
              </a:p>
            </p:txBody>
          </p:sp>
        </p:grpSp>
        <p:grpSp>
          <p:nvGrpSpPr>
            <p:cNvPr id="92174" name="Group 14"/>
            <p:cNvGrpSpPr>
              <a:grpSpLocks/>
            </p:cNvGrpSpPr>
            <p:nvPr/>
          </p:nvGrpSpPr>
          <p:grpSpPr bwMode="auto">
            <a:xfrm>
              <a:off x="4176" y="2208"/>
              <a:ext cx="336" cy="240"/>
              <a:chOff x="2640" y="1776"/>
              <a:chExt cx="336" cy="240"/>
            </a:xfrm>
          </p:grpSpPr>
          <p:sp>
            <p:nvSpPr>
              <p:cNvPr id="92175" name="Oval 15"/>
              <p:cNvSpPr>
                <a:spLocks noChangeArrowheads="1"/>
              </p:cNvSpPr>
              <p:nvPr/>
            </p:nvSpPr>
            <p:spPr bwMode="auto">
              <a:xfrm>
                <a:off x="2640" y="1776"/>
                <a:ext cx="336" cy="24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2176" name="Text Box 16"/>
              <p:cNvSpPr txBox="1">
                <a:spLocks noChangeArrowheads="1"/>
              </p:cNvSpPr>
              <p:nvPr/>
            </p:nvSpPr>
            <p:spPr bwMode="auto">
              <a:xfrm>
                <a:off x="2736" y="1776"/>
                <a:ext cx="240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>
                    <a:latin typeface="Tahoma" pitchFamily="34" charset="0"/>
                  </a:rPr>
                  <a:t>E</a:t>
                </a:r>
                <a:endParaRPr lang="en-GB">
                  <a:latin typeface="Tahoma" pitchFamily="34" charset="0"/>
                </a:endParaRPr>
              </a:p>
            </p:txBody>
          </p:sp>
        </p:grpSp>
        <p:grpSp>
          <p:nvGrpSpPr>
            <p:cNvPr id="92177" name="Group 17"/>
            <p:cNvGrpSpPr>
              <a:grpSpLocks/>
            </p:cNvGrpSpPr>
            <p:nvPr/>
          </p:nvGrpSpPr>
          <p:grpSpPr bwMode="auto">
            <a:xfrm>
              <a:off x="3168" y="2208"/>
              <a:ext cx="336" cy="240"/>
              <a:chOff x="2640" y="1776"/>
              <a:chExt cx="336" cy="240"/>
            </a:xfrm>
          </p:grpSpPr>
          <p:sp>
            <p:nvSpPr>
              <p:cNvPr id="92178" name="Oval 18"/>
              <p:cNvSpPr>
                <a:spLocks noChangeArrowheads="1"/>
              </p:cNvSpPr>
              <p:nvPr/>
            </p:nvSpPr>
            <p:spPr bwMode="auto">
              <a:xfrm>
                <a:off x="2640" y="1776"/>
                <a:ext cx="336" cy="24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2179" name="Text Box 19"/>
              <p:cNvSpPr txBox="1">
                <a:spLocks noChangeArrowheads="1"/>
              </p:cNvSpPr>
              <p:nvPr/>
            </p:nvSpPr>
            <p:spPr bwMode="auto">
              <a:xfrm>
                <a:off x="2736" y="1776"/>
                <a:ext cx="240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>
                    <a:latin typeface="Tahoma" pitchFamily="34" charset="0"/>
                  </a:rPr>
                  <a:t>D</a:t>
                </a:r>
                <a:endParaRPr lang="en-GB">
                  <a:latin typeface="Tahoma" pitchFamily="34" charset="0"/>
                </a:endParaRPr>
              </a:p>
            </p:txBody>
          </p:sp>
        </p:grpSp>
        <p:grpSp>
          <p:nvGrpSpPr>
            <p:cNvPr id="92180" name="Group 20"/>
            <p:cNvGrpSpPr>
              <a:grpSpLocks/>
            </p:cNvGrpSpPr>
            <p:nvPr/>
          </p:nvGrpSpPr>
          <p:grpSpPr bwMode="auto">
            <a:xfrm>
              <a:off x="1104" y="2640"/>
              <a:ext cx="336" cy="240"/>
              <a:chOff x="2640" y="1776"/>
              <a:chExt cx="336" cy="240"/>
            </a:xfrm>
          </p:grpSpPr>
          <p:sp>
            <p:nvSpPr>
              <p:cNvPr id="92181" name="Oval 21"/>
              <p:cNvSpPr>
                <a:spLocks noChangeArrowheads="1"/>
              </p:cNvSpPr>
              <p:nvPr/>
            </p:nvSpPr>
            <p:spPr bwMode="auto">
              <a:xfrm>
                <a:off x="2640" y="1776"/>
                <a:ext cx="336" cy="24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2182" name="Text Box 22"/>
              <p:cNvSpPr txBox="1">
                <a:spLocks noChangeArrowheads="1"/>
              </p:cNvSpPr>
              <p:nvPr/>
            </p:nvSpPr>
            <p:spPr bwMode="auto">
              <a:xfrm>
                <a:off x="2736" y="1776"/>
                <a:ext cx="240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>
                    <a:latin typeface="Tahoma" pitchFamily="34" charset="0"/>
                  </a:rPr>
                  <a:t>F</a:t>
                </a:r>
                <a:endParaRPr lang="en-GB">
                  <a:latin typeface="Tahoma" pitchFamily="34" charset="0"/>
                </a:endParaRPr>
              </a:p>
            </p:txBody>
          </p:sp>
        </p:grpSp>
        <p:grpSp>
          <p:nvGrpSpPr>
            <p:cNvPr id="92183" name="Group 23"/>
            <p:cNvGrpSpPr>
              <a:grpSpLocks/>
            </p:cNvGrpSpPr>
            <p:nvPr/>
          </p:nvGrpSpPr>
          <p:grpSpPr bwMode="auto">
            <a:xfrm>
              <a:off x="1872" y="2640"/>
              <a:ext cx="336" cy="240"/>
              <a:chOff x="2640" y="1776"/>
              <a:chExt cx="336" cy="240"/>
            </a:xfrm>
          </p:grpSpPr>
          <p:sp>
            <p:nvSpPr>
              <p:cNvPr id="92184" name="Oval 24"/>
              <p:cNvSpPr>
                <a:spLocks noChangeArrowheads="1"/>
              </p:cNvSpPr>
              <p:nvPr/>
            </p:nvSpPr>
            <p:spPr bwMode="auto">
              <a:xfrm>
                <a:off x="2640" y="1776"/>
                <a:ext cx="336" cy="24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2185" name="Text Box 25"/>
              <p:cNvSpPr txBox="1">
                <a:spLocks noChangeArrowheads="1"/>
              </p:cNvSpPr>
              <p:nvPr/>
            </p:nvSpPr>
            <p:spPr bwMode="auto">
              <a:xfrm>
                <a:off x="2736" y="1776"/>
                <a:ext cx="240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>
                    <a:latin typeface="Tahoma" pitchFamily="34" charset="0"/>
                  </a:rPr>
                  <a:t>G</a:t>
                </a:r>
                <a:endParaRPr lang="en-GB">
                  <a:latin typeface="Tahoma" pitchFamily="34" charset="0"/>
                </a:endParaRPr>
              </a:p>
            </p:txBody>
          </p:sp>
        </p:grpSp>
        <p:grpSp>
          <p:nvGrpSpPr>
            <p:cNvPr id="92186" name="Group 26"/>
            <p:cNvGrpSpPr>
              <a:grpSpLocks/>
            </p:cNvGrpSpPr>
            <p:nvPr/>
          </p:nvGrpSpPr>
          <p:grpSpPr bwMode="auto">
            <a:xfrm>
              <a:off x="2592" y="2640"/>
              <a:ext cx="336" cy="240"/>
              <a:chOff x="2640" y="1776"/>
              <a:chExt cx="336" cy="240"/>
            </a:xfrm>
          </p:grpSpPr>
          <p:sp>
            <p:nvSpPr>
              <p:cNvPr id="92187" name="Oval 27"/>
              <p:cNvSpPr>
                <a:spLocks noChangeArrowheads="1"/>
              </p:cNvSpPr>
              <p:nvPr/>
            </p:nvSpPr>
            <p:spPr bwMode="auto">
              <a:xfrm>
                <a:off x="2640" y="1776"/>
                <a:ext cx="336" cy="24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2188" name="Text Box 28"/>
              <p:cNvSpPr txBox="1">
                <a:spLocks noChangeArrowheads="1"/>
              </p:cNvSpPr>
              <p:nvPr/>
            </p:nvSpPr>
            <p:spPr bwMode="auto">
              <a:xfrm>
                <a:off x="2736" y="1776"/>
                <a:ext cx="240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>
                    <a:latin typeface="Tahoma" pitchFamily="34" charset="0"/>
                  </a:rPr>
                  <a:t>H</a:t>
                </a:r>
                <a:endParaRPr lang="en-GB">
                  <a:latin typeface="Tahoma" pitchFamily="34" charset="0"/>
                </a:endParaRPr>
              </a:p>
            </p:txBody>
          </p:sp>
        </p:grpSp>
        <p:grpSp>
          <p:nvGrpSpPr>
            <p:cNvPr id="92189" name="Group 29"/>
            <p:cNvGrpSpPr>
              <a:grpSpLocks/>
            </p:cNvGrpSpPr>
            <p:nvPr/>
          </p:nvGrpSpPr>
          <p:grpSpPr bwMode="auto">
            <a:xfrm>
              <a:off x="3072" y="2640"/>
              <a:ext cx="336" cy="240"/>
              <a:chOff x="2640" y="1776"/>
              <a:chExt cx="336" cy="240"/>
            </a:xfrm>
          </p:grpSpPr>
          <p:sp>
            <p:nvSpPr>
              <p:cNvPr id="92190" name="Oval 30"/>
              <p:cNvSpPr>
                <a:spLocks noChangeArrowheads="1"/>
              </p:cNvSpPr>
              <p:nvPr/>
            </p:nvSpPr>
            <p:spPr bwMode="auto">
              <a:xfrm>
                <a:off x="2640" y="1776"/>
                <a:ext cx="336" cy="24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2191" name="Text Box 31"/>
              <p:cNvSpPr txBox="1">
                <a:spLocks noChangeArrowheads="1"/>
              </p:cNvSpPr>
              <p:nvPr/>
            </p:nvSpPr>
            <p:spPr bwMode="auto">
              <a:xfrm>
                <a:off x="2736" y="1776"/>
                <a:ext cx="240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>
                    <a:latin typeface="Tahoma" pitchFamily="34" charset="0"/>
                  </a:rPr>
                  <a:t>I</a:t>
                </a:r>
                <a:endParaRPr lang="en-GB">
                  <a:latin typeface="Tahoma" pitchFamily="34" charset="0"/>
                </a:endParaRPr>
              </a:p>
            </p:txBody>
          </p:sp>
        </p:grpSp>
        <p:grpSp>
          <p:nvGrpSpPr>
            <p:cNvPr id="92192" name="Group 32"/>
            <p:cNvGrpSpPr>
              <a:grpSpLocks/>
            </p:cNvGrpSpPr>
            <p:nvPr/>
          </p:nvGrpSpPr>
          <p:grpSpPr bwMode="auto">
            <a:xfrm>
              <a:off x="3696" y="2640"/>
              <a:ext cx="336" cy="240"/>
              <a:chOff x="2640" y="1776"/>
              <a:chExt cx="336" cy="240"/>
            </a:xfrm>
          </p:grpSpPr>
          <p:sp>
            <p:nvSpPr>
              <p:cNvPr id="92193" name="Oval 33"/>
              <p:cNvSpPr>
                <a:spLocks noChangeArrowheads="1"/>
              </p:cNvSpPr>
              <p:nvPr/>
            </p:nvSpPr>
            <p:spPr bwMode="auto">
              <a:xfrm>
                <a:off x="2640" y="1776"/>
                <a:ext cx="336" cy="24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2194" name="Text Box 34"/>
              <p:cNvSpPr txBox="1">
                <a:spLocks noChangeArrowheads="1"/>
              </p:cNvSpPr>
              <p:nvPr/>
            </p:nvSpPr>
            <p:spPr bwMode="auto">
              <a:xfrm>
                <a:off x="2736" y="1776"/>
                <a:ext cx="240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>
                    <a:latin typeface="Tahoma" pitchFamily="34" charset="0"/>
                  </a:rPr>
                  <a:t>J</a:t>
                </a:r>
                <a:endParaRPr lang="en-GB">
                  <a:latin typeface="Tahoma" pitchFamily="34" charset="0"/>
                </a:endParaRPr>
              </a:p>
            </p:txBody>
          </p:sp>
        </p:grpSp>
        <p:grpSp>
          <p:nvGrpSpPr>
            <p:cNvPr id="92195" name="Group 35"/>
            <p:cNvGrpSpPr>
              <a:grpSpLocks/>
            </p:cNvGrpSpPr>
            <p:nvPr/>
          </p:nvGrpSpPr>
          <p:grpSpPr bwMode="auto">
            <a:xfrm>
              <a:off x="1536" y="3168"/>
              <a:ext cx="336" cy="240"/>
              <a:chOff x="2640" y="1776"/>
              <a:chExt cx="336" cy="240"/>
            </a:xfrm>
          </p:grpSpPr>
          <p:sp>
            <p:nvSpPr>
              <p:cNvPr id="92196" name="Oval 36"/>
              <p:cNvSpPr>
                <a:spLocks noChangeArrowheads="1"/>
              </p:cNvSpPr>
              <p:nvPr/>
            </p:nvSpPr>
            <p:spPr bwMode="auto">
              <a:xfrm>
                <a:off x="2640" y="1776"/>
                <a:ext cx="336" cy="24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2197" name="Text Box 37"/>
              <p:cNvSpPr txBox="1">
                <a:spLocks noChangeArrowheads="1"/>
              </p:cNvSpPr>
              <p:nvPr/>
            </p:nvSpPr>
            <p:spPr bwMode="auto">
              <a:xfrm>
                <a:off x="2736" y="1776"/>
                <a:ext cx="240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>
                    <a:latin typeface="Tahoma" pitchFamily="34" charset="0"/>
                  </a:rPr>
                  <a:t>K</a:t>
                </a:r>
                <a:endParaRPr lang="en-GB">
                  <a:latin typeface="Tahoma" pitchFamily="34" charset="0"/>
                </a:endParaRPr>
              </a:p>
            </p:txBody>
          </p:sp>
        </p:grpSp>
        <p:grpSp>
          <p:nvGrpSpPr>
            <p:cNvPr id="92198" name="Group 38"/>
            <p:cNvGrpSpPr>
              <a:grpSpLocks/>
            </p:cNvGrpSpPr>
            <p:nvPr/>
          </p:nvGrpSpPr>
          <p:grpSpPr bwMode="auto">
            <a:xfrm>
              <a:off x="2160" y="3168"/>
              <a:ext cx="336" cy="240"/>
              <a:chOff x="2640" y="1776"/>
              <a:chExt cx="336" cy="240"/>
            </a:xfrm>
          </p:grpSpPr>
          <p:sp>
            <p:nvSpPr>
              <p:cNvPr id="92199" name="Oval 39"/>
              <p:cNvSpPr>
                <a:spLocks noChangeArrowheads="1"/>
              </p:cNvSpPr>
              <p:nvPr/>
            </p:nvSpPr>
            <p:spPr bwMode="auto">
              <a:xfrm>
                <a:off x="2640" y="1776"/>
                <a:ext cx="336" cy="24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2200" name="Text Box 40"/>
              <p:cNvSpPr txBox="1">
                <a:spLocks noChangeArrowheads="1"/>
              </p:cNvSpPr>
              <p:nvPr/>
            </p:nvSpPr>
            <p:spPr bwMode="auto">
              <a:xfrm>
                <a:off x="2736" y="1776"/>
                <a:ext cx="240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>
                    <a:latin typeface="Tahoma" pitchFamily="34" charset="0"/>
                  </a:rPr>
                  <a:t>L</a:t>
                </a:r>
                <a:endParaRPr lang="en-GB">
                  <a:latin typeface="Tahoma" pitchFamily="34" charset="0"/>
                </a:endParaRPr>
              </a:p>
            </p:txBody>
          </p:sp>
        </p:grpSp>
        <p:sp>
          <p:nvSpPr>
            <p:cNvPr id="92201" name="Oval 41"/>
            <p:cNvSpPr>
              <a:spLocks noChangeArrowheads="1"/>
            </p:cNvSpPr>
            <p:nvPr/>
          </p:nvSpPr>
          <p:spPr bwMode="auto">
            <a:xfrm>
              <a:off x="2160" y="3696"/>
              <a:ext cx="336" cy="240"/>
            </a:xfrm>
            <a:prstGeom prst="ellipse">
              <a:avLst/>
            </a:prstGeom>
            <a:solidFill>
              <a:schemeClr val="hlink"/>
            </a:solidFill>
            <a:ln w="38100" cmpd="dbl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2202" name="Text Box 42"/>
            <p:cNvSpPr txBox="1">
              <a:spLocks noChangeArrowheads="1"/>
            </p:cNvSpPr>
            <p:nvPr/>
          </p:nvSpPr>
          <p:spPr bwMode="auto">
            <a:xfrm>
              <a:off x="2256" y="3696"/>
              <a:ext cx="240" cy="231"/>
            </a:xfrm>
            <a:prstGeom prst="rect">
              <a:avLst/>
            </a:prstGeom>
            <a:noFill/>
            <a:ln w="41275" cmpd="dbl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b="1" i="1">
                  <a:latin typeface="Tahoma" pitchFamily="34" charset="0"/>
                </a:rPr>
                <a:t>O</a:t>
              </a:r>
              <a:endParaRPr lang="en-GB" b="1" i="1">
                <a:latin typeface="Tahoma" pitchFamily="34" charset="0"/>
              </a:endParaRPr>
            </a:p>
          </p:txBody>
        </p:sp>
        <p:sp>
          <p:nvSpPr>
            <p:cNvPr id="92203" name="Line 43"/>
            <p:cNvSpPr>
              <a:spLocks noChangeShapeType="1"/>
            </p:cNvSpPr>
            <p:nvPr/>
          </p:nvSpPr>
          <p:spPr bwMode="auto">
            <a:xfrm flipH="1">
              <a:off x="1776" y="2016"/>
              <a:ext cx="1008" cy="1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2204" name="Line 44"/>
            <p:cNvSpPr>
              <a:spLocks noChangeShapeType="1"/>
            </p:cNvSpPr>
            <p:nvPr/>
          </p:nvSpPr>
          <p:spPr bwMode="auto">
            <a:xfrm flipH="1">
              <a:off x="2592" y="2016"/>
              <a:ext cx="192" cy="1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2205" name="Line 45"/>
            <p:cNvSpPr>
              <a:spLocks noChangeShapeType="1"/>
            </p:cNvSpPr>
            <p:nvPr/>
          </p:nvSpPr>
          <p:spPr bwMode="auto">
            <a:xfrm>
              <a:off x="2784" y="2016"/>
              <a:ext cx="480" cy="1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2206" name="Line 46"/>
            <p:cNvSpPr>
              <a:spLocks noChangeShapeType="1"/>
            </p:cNvSpPr>
            <p:nvPr/>
          </p:nvSpPr>
          <p:spPr bwMode="auto">
            <a:xfrm>
              <a:off x="2784" y="2016"/>
              <a:ext cx="1536" cy="1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2207" name="Line 47"/>
            <p:cNvSpPr>
              <a:spLocks noChangeShapeType="1"/>
            </p:cNvSpPr>
            <p:nvPr/>
          </p:nvSpPr>
          <p:spPr bwMode="auto">
            <a:xfrm flipH="1">
              <a:off x="1296" y="2448"/>
              <a:ext cx="384" cy="1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2208" name="Line 48"/>
            <p:cNvSpPr>
              <a:spLocks noChangeShapeType="1"/>
            </p:cNvSpPr>
            <p:nvPr/>
          </p:nvSpPr>
          <p:spPr bwMode="auto">
            <a:xfrm>
              <a:off x="1680" y="2448"/>
              <a:ext cx="336" cy="1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2209" name="Line 49"/>
            <p:cNvSpPr>
              <a:spLocks noChangeShapeType="1"/>
            </p:cNvSpPr>
            <p:nvPr/>
          </p:nvSpPr>
          <p:spPr bwMode="auto">
            <a:xfrm>
              <a:off x="2592" y="2448"/>
              <a:ext cx="96" cy="1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2210" name="Line 50"/>
            <p:cNvSpPr>
              <a:spLocks noChangeShapeType="1"/>
            </p:cNvSpPr>
            <p:nvPr/>
          </p:nvSpPr>
          <p:spPr bwMode="auto">
            <a:xfrm flipH="1">
              <a:off x="3216" y="2448"/>
              <a:ext cx="144" cy="1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2211" name="Line 51"/>
            <p:cNvSpPr>
              <a:spLocks noChangeShapeType="1"/>
            </p:cNvSpPr>
            <p:nvPr/>
          </p:nvSpPr>
          <p:spPr bwMode="auto">
            <a:xfrm>
              <a:off x="3360" y="2448"/>
              <a:ext cx="432" cy="1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2212" name="Line 52"/>
            <p:cNvSpPr>
              <a:spLocks noChangeShapeType="1"/>
            </p:cNvSpPr>
            <p:nvPr/>
          </p:nvSpPr>
          <p:spPr bwMode="auto">
            <a:xfrm flipH="1">
              <a:off x="1728" y="2880"/>
              <a:ext cx="336" cy="2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2213" name="Line 53"/>
            <p:cNvSpPr>
              <a:spLocks noChangeShapeType="1"/>
            </p:cNvSpPr>
            <p:nvPr/>
          </p:nvSpPr>
          <p:spPr bwMode="auto">
            <a:xfrm>
              <a:off x="2064" y="2880"/>
              <a:ext cx="240" cy="2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grpSp>
          <p:nvGrpSpPr>
            <p:cNvPr id="92214" name="Group 54"/>
            <p:cNvGrpSpPr>
              <a:grpSpLocks/>
            </p:cNvGrpSpPr>
            <p:nvPr/>
          </p:nvGrpSpPr>
          <p:grpSpPr bwMode="auto">
            <a:xfrm>
              <a:off x="3120" y="3168"/>
              <a:ext cx="336" cy="240"/>
              <a:chOff x="2640" y="1776"/>
              <a:chExt cx="336" cy="240"/>
            </a:xfrm>
          </p:grpSpPr>
          <p:sp>
            <p:nvSpPr>
              <p:cNvPr id="92215" name="Oval 55"/>
              <p:cNvSpPr>
                <a:spLocks noChangeArrowheads="1"/>
              </p:cNvSpPr>
              <p:nvPr/>
            </p:nvSpPr>
            <p:spPr bwMode="auto">
              <a:xfrm>
                <a:off x="2640" y="1776"/>
                <a:ext cx="336" cy="24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2216" name="Text Box 56"/>
              <p:cNvSpPr txBox="1">
                <a:spLocks noChangeArrowheads="1"/>
              </p:cNvSpPr>
              <p:nvPr/>
            </p:nvSpPr>
            <p:spPr bwMode="auto">
              <a:xfrm>
                <a:off x="2736" y="1776"/>
                <a:ext cx="240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>
                    <a:latin typeface="Tahoma" pitchFamily="34" charset="0"/>
                  </a:rPr>
                  <a:t>M</a:t>
                </a:r>
                <a:endParaRPr lang="en-GB">
                  <a:latin typeface="Tahoma" pitchFamily="34" charset="0"/>
                </a:endParaRPr>
              </a:p>
            </p:txBody>
          </p:sp>
        </p:grpSp>
        <p:grpSp>
          <p:nvGrpSpPr>
            <p:cNvPr id="92217" name="Group 57"/>
            <p:cNvGrpSpPr>
              <a:grpSpLocks/>
            </p:cNvGrpSpPr>
            <p:nvPr/>
          </p:nvGrpSpPr>
          <p:grpSpPr bwMode="auto">
            <a:xfrm>
              <a:off x="3840" y="3120"/>
              <a:ext cx="336" cy="240"/>
              <a:chOff x="2640" y="1776"/>
              <a:chExt cx="336" cy="240"/>
            </a:xfrm>
          </p:grpSpPr>
          <p:sp>
            <p:nvSpPr>
              <p:cNvPr id="92218" name="Oval 58"/>
              <p:cNvSpPr>
                <a:spLocks noChangeArrowheads="1"/>
              </p:cNvSpPr>
              <p:nvPr/>
            </p:nvSpPr>
            <p:spPr bwMode="auto">
              <a:xfrm>
                <a:off x="2640" y="1776"/>
                <a:ext cx="336" cy="24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2219" name="Text Box 59"/>
              <p:cNvSpPr txBox="1">
                <a:spLocks noChangeArrowheads="1"/>
              </p:cNvSpPr>
              <p:nvPr/>
            </p:nvSpPr>
            <p:spPr bwMode="auto">
              <a:xfrm>
                <a:off x="2736" y="1776"/>
                <a:ext cx="240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>
                    <a:latin typeface="Tahoma" pitchFamily="34" charset="0"/>
                  </a:rPr>
                  <a:t>N</a:t>
                </a:r>
                <a:endParaRPr lang="en-GB">
                  <a:latin typeface="Tahoma" pitchFamily="34" charset="0"/>
                </a:endParaRPr>
              </a:p>
            </p:txBody>
          </p:sp>
        </p:grpSp>
        <p:sp>
          <p:nvSpPr>
            <p:cNvPr id="92220" name="Line 60"/>
            <p:cNvSpPr>
              <a:spLocks noChangeShapeType="1"/>
            </p:cNvSpPr>
            <p:nvPr/>
          </p:nvSpPr>
          <p:spPr bwMode="auto">
            <a:xfrm>
              <a:off x="3264" y="2880"/>
              <a:ext cx="48" cy="2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2221" name="Line 61"/>
            <p:cNvSpPr>
              <a:spLocks noChangeShapeType="1"/>
            </p:cNvSpPr>
            <p:nvPr/>
          </p:nvSpPr>
          <p:spPr bwMode="auto">
            <a:xfrm>
              <a:off x="3936" y="2880"/>
              <a:ext cx="48" cy="24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2222" name="Line 62"/>
            <p:cNvSpPr>
              <a:spLocks noChangeShapeType="1"/>
            </p:cNvSpPr>
            <p:nvPr/>
          </p:nvSpPr>
          <p:spPr bwMode="auto">
            <a:xfrm flipH="1">
              <a:off x="2304" y="3408"/>
              <a:ext cx="48" cy="2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2"/>
          <p:cNvSpPr>
            <a:spLocks noGrp="1" noChangeArrowheads="1"/>
          </p:cNvSpPr>
          <p:nvPr>
            <p:ph type="title"/>
          </p:nvPr>
        </p:nvSpPr>
        <p:spPr>
          <a:xfrm>
            <a:off x="1066800" y="533400"/>
            <a:ext cx="7772400" cy="1143000"/>
          </a:xfrm>
          <a:noFill/>
          <a:ln/>
        </p:spPr>
        <p:txBody>
          <a:bodyPr/>
          <a:lstStyle/>
          <a:p>
            <a:r>
              <a:rPr lang="en-US"/>
              <a:t>Depth First Search</a:t>
            </a:r>
          </a:p>
        </p:txBody>
      </p:sp>
      <p:sp>
        <p:nvSpPr>
          <p:cNvPr id="93187" name="Rectangle 3"/>
          <p:cNvSpPr>
            <a:spLocks noChangeArrowheads="1"/>
          </p:cNvSpPr>
          <p:nvPr/>
        </p:nvSpPr>
        <p:spPr bwMode="auto">
          <a:xfrm>
            <a:off x="914400" y="1752600"/>
            <a:ext cx="77724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Char char="n"/>
            </a:pPr>
            <a:r>
              <a:rPr lang="en-US" sz="2000">
                <a:latin typeface="Tahoma" pitchFamily="34" charset="0"/>
              </a:rPr>
              <a:t>A,</a:t>
            </a:r>
          </a:p>
        </p:txBody>
      </p:sp>
      <p:grpSp>
        <p:nvGrpSpPr>
          <p:cNvPr id="93188" name="Group 4"/>
          <p:cNvGrpSpPr>
            <a:grpSpLocks/>
          </p:cNvGrpSpPr>
          <p:nvPr/>
        </p:nvGrpSpPr>
        <p:grpSpPr bwMode="auto">
          <a:xfrm>
            <a:off x="2819400" y="2895600"/>
            <a:ext cx="4724400" cy="1066800"/>
            <a:chOff x="1776" y="1824"/>
            <a:chExt cx="2976" cy="672"/>
          </a:xfrm>
        </p:grpSpPr>
        <p:grpSp>
          <p:nvGrpSpPr>
            <p:cNvPr id="93189" name="Group 5"/>
            <p:cNvGrpSpPr>
              <a:grpSpLocks/>
            </p:cNvGrpSpPr>
            <p:nvPr/>
          </p:nvGrpSpPr>
          <p:grpSpPr bwMode="auto">
            <a:xfrm>
              <a:off x="2880" y="1824"/>
              <a:ext cx="336" cy="240"/>
              <a:chOff x="2640" y="1776"/>
              <a:chExt cx="336" cy="240"/>
            </a:xfrm>
          </p:grpSpPr>
          <p:sp>
            <p:nvSpPr>
              <p:cNvPr id="93190" name="Oval 6"/>
              <p:cNvSpPr>
                <a:spLocks noChangeArrowheads="1"/>
              </p:cNvSpPr>
              <p:nvPr/>
            </p:nvSpPr>
            <p:spPr bwMode="auto">
              <a:xfrm>
                <a:off x="2640" y="1776"/>
                <a:ext cx="336" cy="240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3191" name="Text Box 7"/>
              <p:cNvSpPr txBox="1">
                <a:spLocks noChangeArrowheads="1"/>
              </p:cNvSpPr>
              <p:nvPr/>
            </p:nvSpPr>
            <p:spPr bwMode="auto">
              <a:xfrm>
                <a:off x="2736" y="1776"/>
                <a:ext cx="240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>
                    <a:latin typeface="Tahoma" pitchFamily="34" charset="0"/>
                  </a:rPr>
                  <a:t>A</a:t>
                </a:r>
                <a:endParaRPr lang="en-GB">
                  <a:latin typeface="Tahoma" pitchFamily="34" charset="0"/>
                </a:endParaRPr>
              </a:p>
            </p:txBody>
          </p:sp>
        </p:grpSp>
        <p:grpSp>
          <p:nvGrpSpPr>
            <p:cNvPr id="93192" name="Group 8"/>
            <p:cNvGrpSpPr>
              <a:grpSpLocks/>
            </p:cNvGrpSpPr>
            <p:nvPr/>
          </p:nvGrpSpPr>
          <p:grpSpPr bwMode="auto">
            <a:xfrm>
              <a:off x="1776" y="2256"/>
              <a:ext cx="336" cy="240"/>
              <a:chOff x="2640" y="1776"/>
              <a:chExt cx="336" cy="240"/>
            </a:xfrm>
          </p:grpSpPr>
          <p:sp>
            <p:nvSpPr>
              <p:cNvPr id="93193" name="Oval 9"/>
              <p:cNvSpPr>
                <a:spLocks noChangeArrowheads="1"/>
              </p:cNvSpPr>
              <p:nvPr/>
            </p:nvSpPr>
            <p:spPr bwMode="auto">
              <a:xfrm>
                <a:off x="2640" y="1776"/>
                <a:ext cx="336" cy="24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3194" name="Text Box 10"/>
              <p:cNvSpPr txBox="1">
                <a:spLocks noChangeArrowheads="1"/>
              </p:cNvSpPr>
              <p:nvPr/>
            </p:nvSpPr>
            <p:spPr bwMode="auto">
              <a:xfrm>
                <a:off x="2736" y="1776"/>
                <a:ext cx="240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>
                    <a:latin typeface="Tahoma" pitchFamily="34" charset="0"/>
                  </a:rPr>
                  <a:t>B</a:t>
                </a:r>
                <a:endParaRPr lang="en-GB">
                  <a:latin typeface="Tahoma" pitchFamily="34" charset="0"/>
                </a:endParaRPr>
              </a:p>
            </p:txBody>
          </p:sp>
        </p:grpSp>
        <p:grpSp>
          <p:nvGrpSpPr>
            <p:cNvPr id="93195" name="Group 11"/>
            <p:cNvGrpSpPr>
              <a:grpSpLocks/>
            </p:cNvGrpSpPr>
            <p:nvPr/>
          </p:nvGrpSpPr>
          <p:grpSpPr bwMode="auto">
            <a:xfrm>
              <a:off x="2592" y="2256"/>
              <a:ext cx="336" cy="240"/>
              <a:chOff x="2640" y="1776"/>
              <a:chExt cx="336" cy="240"/>
            </a:xfrm>
          </p:grpSpPr>
          <p:sp>
            <p:nvSpPr>
              <p:cNvPr id="93196" name="Oval 12"/>
              <p:cNvSpPr>
                <a:spLocks noChangeArrowheads="1"/>
              </p:cNvSpPr>
              <p:nvPr/>
            </p:nvSpPr>
            <p:spPr bwMode="auto">
              <a:xfrm>
                <a:off x="2640" y="1776"/>
                <a:ext cx="336" cy="24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3197" name="Text Box 13"/>
              <p:cNvSpPr txBox="1">
                <a:spLocks noChangeArrowheads="1"/>
              </p:cNvSpPr>
              <p:nvPr/>
            </p:nvSpPr>
            <p:spPr bwMode="auto">
              <a:xfrm>
                <a:off x="2736" y="1776"/>
                <a:ext cx="240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>
                    <a:latin typeface="Tahoma" pitchFamily="34" charset="0"/>
                  </a:rPr>
                  <a:t>C</a:t>
                </a:r>
                <a:endParaRPr lang="en-GB">
                  <a:latin typeface="Tahoma" pitchFamily="34" charset="0"/>
                </a:endParaRPr>
              </a:p>
            </p:txBody>
          </p:sp>
        </p:grpSp>
        <p:grpSp>
          <p:nvGrpSpPr>
            <p:cNvPr id="93198" name="Group 14"/>
            <p:cNvGrpSpPr>
              <a:grpSpLocks/>
            </p:cNvGrpSpPr>
            <p:nvPr/>
          </p:nvGrpSpPr>
          <p:grpSpPr bwMode="auto">
            <a:xfrm>
              <a:off x="4416" y="2256"/>
              <a:ext cx="336" cy="240"/>
              <a:chOff x="2640" y="1776"/>
              <a:chExt cx="336" cy="240"/>
            </a:xfrm>
          </p:grpSpPr>
          <p:sp>
            <p:nvSpPr>
              <p:cNvPr id="93199" name="Oval 15"/>
              <p:cNvSpPr>
                <a:spLocks noChangeArrowheads="1"/>
              </p:cNvSpPr>
              <p:nvPr/>
            </p:nvSpPr>
            <p:spPr bwMode="auto">
              <a:xfrm>
                <a:off x="2640" y="1776"/>
                <a:ext cx="336" cy="24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3200" name="Text Box 16"/>
              <p:cNvSpPr txBox="1">
                <a:spLocks noChangeArrowheads="1"/>
              </p:cNvSpPr>
              <p:nvPr/>
            </p:nvSpPr>
            <p:spPr bwMode="auto">
              <a:xfrm>
                <a:off x="2736" y="1776"/>
                <a:ext cx="240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>
                    <a:latin typeface="Tahoma" pitchFamily="34" charset="0"/>
                  </a:rPr>
                  <a:t>E</a:t>
                </a:r>
                <a:endParaRPr lang="en-GB">
                  <a:latin typeface="Tahoma" pitchFamily="34" charset="0"/>
                </a:endParaRPr>
              </a:p>
            </p:txBody>
          </p:sp>
        </p:grpSp>
        <p:grpSp>
          <p:nvGrpSpPr>
            <p:cNvPr id="93201" name="Group 17"/>
            <p:cNvGrpSpPr>
              <a:grpSpLocks/>
            </p:cNvGrpSpPr>
            <p:nvPr/>
          </p:nvGrpSpPr>
          <p:grpSpPr bwMode="auto">
            <a:xfrm>
              <a:off x="3408" y="2256"/>
              <a:ext cx="336" cy="240"/>
              <a:chOff x="2640" y="1776"/>
              <a:chExt cx="336" cy="240"/>
            </a:xfrm>
          </p:grpSpPr>
          <p:sp>
            <p:nvSpPr>
              <p:cNvPr id="93202" name="Oval 18"/>
              <p:cNvSpPr>
                <a:spLocks noChangeArrowheads="1"/>
              </p:cNvSpPr>
              <p:nvPr/>
            </p:nvSpPr>
            <p:spPr bwMode="auto">
              <a:xfrm>
                <a:off x="2640" y="1776"/>
                <a:ext cx="336" cy="24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3203" name="Text Box 19"/>
              <p:cNvSpPr txBox="1">
                <a:spLocks noChangeArrowheads="1"/>
              </p:cNvSpPr>
              <p:nvPr/>
            </p:nvSpPr>
            <p:spPr bwMode="auto">
              <a:xfrm>
                <a:off x="2736" y="1776"/>
                <a:ext cx="240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>
                    <a:latin typeface="Tahoma" pitchFamily="34" charset="0"/>
                  </a:rPr>
                  <a:t>D</a:t>
                </a:r>
                <a:endParaRPr lang="en-GB">
                  <a:latin typeface="Tahoma" pitchFamily="34" charset="0"/>
                </a:endParaRPr>
              </a:p>
            </p:txBody>
          </p:sp>
        </p:grpSp>
        <p:sp>
          <p:nvSpPr>
            <p:cNvPr id="93204" name="Line 20"/>
            <p:cNvSpPr>
              <a:spLocks noChangeShapeType="1"/>
            </p:cNvSpPr>
            <p:nvPr/>
          </p:nvSpPr>
          <p:spPr bwMode="auto">
            <a:xfrm flipH="1">
              <a:off x="2016" y="2064"/>
              <a:ext cx="1008" cy="1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3205" name="Line 21"/>
            <p:cNvSpPr>
              <a:spLocks noChangeShapeType="1"/>
            </p:cNvSpPr>
            <p:nvPr/>
          </p:nvSpPr>
          <p:spPr bwMode="auto">
            <a:xfrm flipH="1">
              <a:off x="2832" y="2064"/>
              <a:ext cx="192" cy="1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3206" name="Line 22"/>
            <p:cNvSpPr>
              <a:spLocks noChangeShapeType="1"/>
            </p:cNvSpPr>
            <p:nvPr/>
          </p:nvSpPr>
          <p:spPr bwMode="auto">
            <a:xfrm>
              <a:off x="3024" y="2064"/>
              <a:ext cx="480" cy="1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3207" name="Line 23"/>
            <p:cNvSpPr>
              <a:spLocks noChangeShapeType="1"/>
            </p:cNvSpPr>
            <p:nvPr/>
          </p:nvSpPr>
          <p:spPr bwMode="auto">
            <a:xfrm>
              <a:off x="3024" y="2064"/>
              <a:ext cx="1536" cy="1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/>
              <a:t>Constraint Satisfaction Problems (CSPs)</a:t>
            </a:r>
            <a:endParaRPr lang="en-GB" sz="4000"/>
          </a:p>
        </p:txBody>
      </p:sp>
      <p:sp>
        <p:nvSpPr>
          <p:cNvPr id="901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800"/>
              <a:t>Standard search problem:</a:t>
            </a:r>
          </a:p>
          <a:p>
            <a:pPr lvl="1"/>
            <a:r>
              <a:rPr lang="en-US" sz="2400">
                <a:solidFill>
                  <a:schemeClr val="accent2"/>
                </a:solidFill>
              </a:rPr>
              <a:t>state</a:t>
            </a:r>
            <a:r>
              <a:rPr lang="en-US" sz="2400"/>
              <a:t> is a "black box</a:t>
            </a:r>
            <a:r>
              <a:rPr lang="en-US" sz="2400">
                <a:latin typeface="Arial"/>
              </a:rPr>
              <a:t>“</a:t>
            </a:r>
            <a:r>
              <a:rPr lang="en-US" sz="2400"/>
              <a:t> </a:t>
            </a:r>
            <a:r>
              <a:rPr lang="en-US" sz="2400">
                <a:latin typeface="Arial"/>
              </a:rPr>
              <a:t>–</a:t>
            </a:r>
            <a:r>
              <a:rPr lang="en-US" sz="2400"/>
              <a:t> any data structure that supports successor function, heuristic function, and goal test</a:t>
            </a:r>
          </a:p>
          <a:p>
            <a:endParaRPr lang="en-US" sz="2800"/>
          </a:p>
          <a:p>
            <a:r>
              <a:rPr lang="en-US" sz="2800"/>
              <a:t>CSP:</a:t>
            </a:r>
          </a:p>
          <a:p>
            <a:pPr lvl="1"/>
            <a:r>
              <a:rPr lang="en-US" sz="2400">
                <a:solidFill>
                  <a:schemeClr val="accent2"/>
                </a:solidFill>
              </a:rPr>
              <a:t>state</a:t>
            </a:r>
            <a:r>
              <a:rPr lang="en-US" sz="2400"/>
              <a:t> is defined by </a:t>
            </a:r>
            <a:r>
              <a:rPr lang="en-US" sz="2400">
                <a:solidFill>
                  <a:srgbClr val="FF0000"/>
                </a:solidFill>
              </a:rPr>
              <a:t>variables</a:t>
            </a:r>
            <a:r>
              <a:rPr lang="en-US" sz="2400"/>
              <a:t> </a:t>
            </a:r>
            <a:r>
              <a:rPr lang="en-US" sz="2400" i="1"/>
              <a:t>X</a:t>
            </a:r>
            <a:r>
              <a:rPr lang="en-US" sz="2400" i="1" baseline="-25000"/>
              <a:t>i</a:t>
            </a:r>
            <a:r>
              <a:rPr lang="en-US" sz="2400"/>
              <a:t> with </a:t>
            </a:r>
            <a:r>
              <a:rPr lang="en-US" sz="2400">
                <a:solidFill>
                  <a:srgbClr val="FF0000"/>
                </a:solidFill>
              </a:rPr>
              <a:t>values</a:t>
            </a:r>
            <a:r>
              <a:rPr lang="en-US" sz="2400"/>
              <a:t> from </a:t>
            </a:r>
            <a:r>
              <a:rPr lang="en-US" sz="2400">
                <a:solidFill>
                  <a:srgbClr val="FF0000"/>
                </a:solidFill>
              </a:rPr>
              <a:t>domain</a:t>
            </a:r>
            <a:r>
              <a:rPr lang="en-US" sz="2400"/>
              <a:t> </a:t>
            </a:r>
            <a:r>
              <a:rPr lang="en-US" sz="2400" i="1"/>
              <a:t>D</a:t>
            </a:r>
            <a:r>
              <a:rPr lang="en-US" sz="2400" i="1" baseline="-25000"/>
              <a:t>i</a:t>
            </a:r>
            <a:endParaRPr lang="en-US" sz="2400"/>
          </a:p>
          <a:p>
            <a:pPr lvl="1"/>
            <a:r>
              <a:rPr lang="en-US" sz="2400">
                <a:solidFill>
                  <a:schemeClr val="accent2"/>
                </a:solidFill>
              </a:rPr>
              <a:t>goal test</a:t>
            </a:r>
            <a:r>
              <a:rPr lang="en-US" sz="2400"/>
              <a:t> is a set of </a:t>
            </a:r>
            <a:r>
              <a:rPr lang="en-US" sz="2400">
                <a:solidFill>
                  <a:srgbClr val="FF0000"/>
                </a:solidFill>
              </a:rPr>
              <a:t>constraints</a:t>
            </a:r>
            <a:r>
              <a:rPr lang="en-US" sz="2400"/>
              <a:t> specifying allowable combinations of values for subsets of variables</a:t>
            </a:r>
          </a:p>
          <a:p>
            <a:endParaRPr lang="en-GB" sz="28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Rectangle 2"/>
          <p:cNvSpPr>
            <a:spLocks noGrp="1" noChangeArrowheads="1"/>
          </p:cNvSpPr>
          <p:nvPr>
            <p:ph type="title"/>
          </p:nvPr>
        </p:nvSpPr>
        <p:spPr>
          <a:xfrm>
            <a:off x="1066800" y="533400"/>
            <a:ext cx="7772400" cy="1143000"/>
          </a:xfrm>
          <a:noFill/>
          <a:ln/>
        </p:spPr>
        <p:txBody>
          <a:bodyPr/>
          <a:lstStyle/>
          <a:p>
            <a:r>
              <a:rPr lang="en-US"/>
              <a:t>Depth First Search</a:t>
            </a:r>
          </a:p>
        </p:txBody>
      </p:sp>
      <p:sp>
        <p:nvSpPr>
          <p:cNvPr id="94211" name="Rectangle 3"/>
          <p:cNvSpPr>
            <a:spLocks noChangeArrowheads="1"/>
          </p:cNvSpPr>
          <p:nvPr/>
        </p:nvSpPr>
        <p:spPr bwMode="auto">
          <a:xfrm>
            <a:off x="914400" y="1752600"/>
            <a:ext cx="77724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Char char="n"/>
            </a:pPr>
            <a:r>
              <a:rPr lang="en-US" sz="2000">
                <a:latin typeface="Tahoma" pitchFamily="34" charset="0"/>
              </a:rPr>
              <a:t>A,B,</a:t>
            </a:r>
          </a:p>
        </p:txBody>
      </p:sp>
      <p:grpSp>
        <p:nvGrpSpPr>
          <p:cNvPr id="94212" name="Group 4"/>
          <p:cNvGrpSpPr>
            <a:grpSpLocks/>
          </p:cNvGrpSpPr>
          <p:nvPr/>
        </p:nvGrpSpPr>
        <p:grpSpPr bwMode="auto">
          <a:xfrm>
            <a:off x="2133600" y="2895600"/>
            <a:ext cx="5410200" cy="1752600"/>
            <a:chOff x="1344" y="1824"/>
            <a:chExt cx="3408" cy="1104"/>
          </a:xfrm>
        </p:grpSpPr>
        <p:grpSp>
          <p:nvGrpSpPr>
            <p:cNvPr id="94213" name="Group 5"/>
            <p:cNvGrpSpPr>
              <a:grpSpLocks/>
            </p:cNvGrpSpPr>
            <p:nvPr/>
          </p:nvGrpSpPr>
          <p:grpSpPr bwMode="auto">
            <a:xfrm>
              <a:off x="2880" y="1824"/>
              <a:ext cx="336" cy="240"/>
              <a:chOff x="2640" y="1776"/>
              <a:chExt cx="336" cy="240"/>
            </a:xfrm>
          </p:grpSpPr>
          <p:sp>
            <p:nvSpPr>
              <p:cNvPr id="94214" name="Oval 6"/>
              <p:cNvSpPr>
                <a:spLocks noChangeArrowheads="1"/>
              </p:cNvSpPr>
              <p:nvPr/>
            </p:nvSpPr>
            <p:spPr bwMode="auto">
              <a:xfrm>
                <a:off x="2640" y="1776"/>
                <a:ext cx="336" cy="24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4215" name="Text Box 7"/>
              <p:cNvSpPr txBox="1">
                <a:spLocks noChangeArrowheads="1"/>
              </p:cNvSpPr>
              <p:nvPr/>
            </p:nvSpPr>
            <p:spPr bwMode="auto">
              <a:xfrm>
                <a:off x="2736" y="1776"/>
                <a:ext cx="240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>
                    <a:latin typeface="Tahoma" pitchFamily="34" charset="0"/>
                  </a:rPr>
                  <a:t>A</a:t>
                </a:r>
                <a:endParaRPr lang="en-GB">
                  <a:latin typeface="Tahoma" pitchFamily="34" charset="0"/>
                </a:endParaRPr>
              </a:p>
            </p:txBody>
          </p:sp>
        </p:grpSp>
        <p:grpSp>
          <p:nvGrpSpPr>
            <p:cNvPr id="94216" name="Group 8"/>
            <p:cNvGrpSpPr>
              <a:grpSpLocks/>
            </p:cNvGrpSpPr>
            <p:nvPr/>
          </p:nvGrpSpPr>
          <p:grpSpPr bwMode="auto">
            <a:xfrm>
              <a:off x="1776" y="2256"/>
              <a:ext cx="336" cy="240"/>
              <a:chOff x="2640" y="1776"/>
              <a:chExt cx="336" cy="240"/>
            </a:xfrm>
          </p:grpSpPr>
          <p:sp>
            <p:nvSpPr>
              <p:cNvPr id="94217" name="Oval 9"/>
              <p:cNvSpPr>
                <a:spLocks noChangeArrowheads="1"/>
              </p:cNvSpPr>
              <p:nvPr/>
            </p:nvSpPr>
            <p:spPr bwMode="auto">
              <a:xfrm>
                <a:off x="2640" y="1776"/>
                <a:ext cx="336" cy="240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4218" name="Text Box 10"/>
              <p:cNvSpPr txBox="1">
                <a:spLocks noChangeArrowheads="1"/>
              </p:cNvSpPr>
              <p:nvPr/>
            </p:nvSpPr>
            <p:spPr bwMode="auto">
              <a:xfrm>
                <a:off x="2736" y="1776"/>
                <a:ext cx="240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>
                    <a:latin typeface="Tahoma" pitchFamily="34" charset="0"/>
                  </a:rPr>
                  <a:t>B</a:t>
                </a:r>
                <a:endParaRPr lang="en-GB">
                  <a:latin typeface="Tahoma" pitchFamily="34" charset="0"/>
                </a:endParaRPr>
              </a:p>
            </p:txBody>
          </p:sp>
        </p:grpSp>
        <p:grpSp>
          <p:nvGrpSpPr>
            <p:cNvPr id="94219" name="Group 11"/>
            <p:cNvGrpSpPr>
              <a:grpSpLocks/>
            </p:cNvGrpSpPr>
            <p:nvPr/>
          </p:nvGrpSpPr>
          <p:grpSpPr bwMode="auto">
            <a:xfrm>
              <a:off x="2592" y="2256"/>
              <a:ext cx="336" cy="240"/>
              <a:chOff x="2640" y="1776"/>
              <a:chExt cx="336" cy="240"/>
            </a:xfrm>
          </p:grpSpPr>
          <p:sp>
            <p:nvSpPr>
              <p:cNvPr id="94220" name="Oval 12"/>
              <p:cNvSpPr>
                <a:spLocks noChangeArrowheads="1"/>
              </p:cNvSpPr>
              <p:nvPr/>
            </p:nvSpPr>
            <p:spPr bwMode="auto">
              <a:xfrm>
                <a:off x="2640" y="1776"/>
                <a:ext cx="336" cy="24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4221" name="Text Box 13"/>
              <p:cNvSpPr txBox="1">
                <a:spLocks noChangeArrowheads="1"/>
              </p:cNvSpPr>
              <p:nvPr/>
            </p:nvSpPr>
            <p:spPr bwMode="auto">
              <a:xfrm>
                <a:off x="2736" y="1776"/>
                <a:ext cx="240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>
                    <a:latin typeface="Tahoma" pitchFamily="34" charset="0"/>
                  </a:rPr>
                  <a:t>C</a:t>
                </a:r>
                <a:endParaRPr lang="en-GB">
                  <a:latin typeface="Tahoma" pitchFamily="34" charset="0"/>
                </a:endParaRPr>
              </a:p>
            </p:txBody>
          </p:sp>
        </p:grpSp>
        <p:grpSp>
          <p:nvGrpSpPr>
            <p:cNvPr id="94222" name="Group 14"/>
            <p:cNvGrpSpPr>
              <a:grpSpLocks/>
            </p:cNvGrpSpPr>
            <p:nvPr/>
          </p:nvGrpSpPr>
          <p:grpSpPr bwMode="auto">
            <a:xfrm>
              <a:off x="4416" y="2256"/>
              <a:ext cx="336" cy="240"/>
              <a:chOff x="2640" y="1776"/>
              <a:chExt cx="336" cy="240"/>
            </a:xfrm>
          </p:grpSpPr>
          <p:sp>
            <p:nvSpPr>
              <p:cNvPr id="94223" name="Oval 15"/>
              <p:cNvSpPr>
                <a:spLocks noChangeArrowheads="1"/>
              </p:cNvSpPr>
              <p:nvPr/>
            </p:nvSpPr>
            <p:spPr bwMode="auto">
              <a:xfrm>
                <a:off x="2640" y="1776"/>
                <a:ext cx="336" cy="24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4224" name="Text Box 16"/>
              <p:cNvSpPr txBox="1">
                <a:spLocks noChangeArrowheads="1"/>
              </p:cNvSpPr>
              <p:nvPr/>
            </p:nvSpPr>
            <p:spPr bwMode="auto">
              <a:xfrm>
                <a:off x="2736" y="1776"/>
                <a:ext cx="240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>
                    <a:latin typeface="Tahoma" pitchFamily="34" charset="0"/>
                  </a:rPr>
                  <a:t>E</a:t>
                </a:r>
                <a:endParaRPr lang="en-GB">
                  <a:latin typeface="Tahoma" pitchFamily="34" charset="0"/>
                </a:endParaRPr>
              </a:p>
            </p:txBody>
          </p:sp>
        </p:grpSp>
        <p:grpSp>
          <p:nvGrpSpPr>
            <p:cNvPr id="94225" name="Group 17"/>
            <p:cNvGrpSpPr>
              <a:grpSpLocks/>
            </p:cNvGrpSpPr>
            <p:nvPr/>
          </p:nvGrpSpPr>
          <p:grpSpPr bwMode="auto">
            <a:xfrm>
              <a:off x="3408" y="2256"/>
              <a:ext cx="336" cy="240"/>
              <a:chOff x="2640" y="1776"/>
              <a:chExt cx="336" cy="240"/>
            </a:xfrm>
          </p:grpSpPr>
          <p:sp>
            <p:nvSpPr>
              <p:cNvPr id="94226" name="Oval 18"/>
              <p:cNvSpPr>
                <a:spLocks noChangeArrowheads="1"/>
              </p:cNvSpPr>
              <p:nvPr/>
            </p:nvSpPr>
            <p:spPr bwMode="auto">
              <a:xfrm>
                <a:off x="2640" y="1776"/>
                <a:ext cx="336" cy="24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4227" name="Text Box 19"/>
              <p:cNvSpPr txBox="1">
                <a:spLocks noChangeArrowheads="1"/>
              </p:cNvSpPr>
              <p:nvPr/>
            </p:nvSpPr>
            <p:spPr bwMode="auto">
              <a:xfrm>
                <a:off x="2736" y="1776"/>
                <a:ext cx="240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>
                    <a:latin typeface="Tahoma" pitchFamily="34" charset="0"/>
                  </a:rPr>
                  <a:t>D</a:t>
                </a:r>
                <a:endParaRPr lang="en-GB">
                  <a:latin typeface="Tahoma" pitchFamily="34" charset="0"/>
                </a:endParaRPr>
              </a:p>
            </p:txBody>
          </p:sp>
        </p:grpSp>
        <p:grpSp>
          <p:nvGrpSpPr>
            <p:cNvPr id="94228" name="Group 20"/>
            <p:cNvGrpSpPr>
              <a:grpSpLocks/>
            </p:cNvGrpSpPr>
            <p:nvPr/>
          </p:nvGrpSpPr>
          <p:grpSpPr bwMode="auto">
            <a:xfrm>
              <a:off x="1344" y="2688"/>
              <a:ext cx="336" cy="240"/>
              <a:chOff x="2640" y="1776"/>
              <a:chExt cx="336" cy="240"/>
            </a:xfrm>
          </p:grpSpPr>
          <p:sp>
            <p:nvSpPr>
              <p:cNvPr id="94229" name="Oval 21"/>
              <p:cNvSpPr>
                <a:spLocks noChangeArrowheads="1"/>
              </p:cNvSpPr>
              <p:nvPr/>
            </p:nvSpPr>
            <p:spPr bwMode="auto">
              <a:xfrm>
                <a:off x="2640" y="1776"/>
                <a:ext cx="336" cy="24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4230" name="Text Box 22"/>
              <p:cNvSpPr txBox="1">
                <a:spLocks noChangeArrowheads="1"/>
              </p:cNvSpPr>
              <p:nvPr/>
            </p:nvSpPr>
            <p:spPr bwMode="auto">
              <a:xfrm>
                <a:off x="2736" y="1776"/>
                <a:ext cx="240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>
                    <a:latin typeface="Tahoma" pitchFamily="34" charset="0"/>
                  </a:rPr>
                  <a:t>F</a:t>
                </a:r>
                <a:endParaRPr lang="en-GB">
                  <a:latin typeface="Tahoma" pitchFamily="34" charset="0"/>
                </a:endParaRPr>
              </a:p>
            </p:txBody>
          </p:sp>
        </p:grpSp>
        <p:grpSp>
          <p:nvGrpSpPr>
            <p:cNvPr id="94231" name="Group 23"/>
            <p:cNvGrpSpPr>
              <a:grpSpLocks/>
            </p:cNvGrpSpPr>
            <p:nvPr/>
          </p:nvGrpSpPr>
          <p:grpSpPr bwMode="auto">
            <a:xfrm>
              <a:off x="2112" y="2688"/>
              <a:ext cx="336" cy="240"/>
              <a:chOff x="2640" y="1776"/>
              <a:chExt cx="336" cy="240"/>
            </a:xfrm>
          </p:grpSpPr>
          <p:sp>
            <p:nvSpPr>
              <p:cNvPr id="94232" name="Oval 24"/>
              <p:cNvSpPr>
                <a:spLocks noChangeArrowheads="1"/>
              </p:cNvSpPr>
              <p:nvPr/>
            </p:nvSpPr>
            <p:spPr bwMode="auto">
              <a:xfrm>
                <a:off x="2640" y="1776"/>
                <a:ext cx="336" cy="24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4233" name="Text Box 25"/>
              <p:cNvSpPr txBox="1">
                <a:spLocks noChangeArrowheads="1"/>
              </p:cNvSpPr>
              <p:nvPr/>
            </p:nvSpPr>
            <p:spPr bwMode="auto">
              <a:xfrm>
                <a:off x="2736" y="1776"/>
                <a:ext cx="240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>
                    <a:latin typeface="Tahoma" pitchFamily="34" charset="0"/>
                  </a:rPr>
                  <a:t>G</a:t>
                </a:r>
                <a:endParaRPr lang="en-GB">
                  <a:latin typeface="Tahoma" pitchFamily="34" charset="0"/>
                </a:endParaRPr>
              </a:p>
            </p:txBody>
          </p:sp>
        </p:grpSp>
        <p:sp>
          <p:nvSpPr>
            <p:cNvPr id="94234" name="Line 26"/>
            <p:cNvSpPr>
              <a:spLocks noChangeShapeType="1"/>
            </p:cNvSpPr>
            <p:nvPr/>
          </p:nvSpPr>
          <p:spPr bwMode="auto">
            <a:xfrm flipH="1">
              <a:off x="2016" y="2064"/>
              <a:ext cx="1008" cy="1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4235" name="Line 27"/>
            <p:cNvSpPr>
              <a:spLocks noChangeShapeType="1"/>
            </p:cNvSpPr>
            <p:nvPr/>
          </p:nvSpPr>
          <p:spPr bwMode="auto">
            <a:xfrm flipH="1">
              <a:off x="2832" y="2064"/>
              <a:ext cx="192" cy="1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4236" name="Line 28"/>
            <p:cNvSpPr>
              <a:spLocks noChangeShapeType="1"/>
            </p:cNvSpPr>
            <p:nvPr/>
          </p:nvSpPr>
          <p:spPr bwMode="auto">
            <a:xfrm>
              <a:off x="3024" y="2064"/>
              <a:ext cx="480" cy="1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4237" name="Line 29"/>
            <p:cNvSpPr>
              <a:spLocks noChangeShapeType="1"/>
            </p:cNvSpPr>
            <p:nvPr/>
          </p:nvSpPr>
          <p:spPr bwMode="auto">
            <a:xfrm>
              <a:off x="3024" y="2064"/>
              <a:ext cx="1536" cy="1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4238" name="Line 30"/>
            <p:cNvSpPr>
              <a:spLocks noChangeShapeType="1"/>
            </p:cNvSpPr>
            <p:nvPr/>
          </p:nvSpPr>
          <p:spPr bwMode="auto">
            <a:xfrm flipH="1">
              <a:off x="1536" y="2496"/>
              <a:ext cx="384" cy="1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4239" name="Line 31"/>
            <p:cNvSpPr>
              <a:spLocks noChangeShapeType="1"/>
            </p:cNvSpPr>
            <p:nvPr/>
          </p:nvSpPr>
          <p:spPr bwMode="auto">
            <a:xfrm>
              <a:off x="1920" y="2496"/>
              <a:ext cx="336" cy="1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2"/>
          <p:cNvSpPr>
            <a:spLocks noGrp="1" noChangeArrowheads="1"/>
          </p:cNvSpPr>
          <p:nvPr>
            <p:ph type="title"/>
          </p:nvPr>
        </p:nvSpPr>
        <p:spPr>
          <a:xfrm>
            <a:off x="1066800" y="533400"/>
            <a:ext cx="7772400" cy="1143000"/>
          </a:xfrm>
          <a:noFill/>
          <a:ln/>
        </p:spPr>
        <p:txBody>
          <a:bodyPr/>
          <a:lstStyle/>
          <a:p>
            <a:r>
              <a:rPr lang="en-US"/>
              <a:t>Depth First Search</a:t>
            </a:r>
          </a:p>
        </p:txBody>
      </p:sp>
      <p:sp>
        <p:nvSpPr>
          <p:cNvPr id="95235" name="Rectangle 3"/>
          <p:cNvSpPr>
            <a:spLocks noChangeArrowheads="1"/>
          </p:cNvSpPr>
          <p:nvPr/>
        </p:nvSpPr>
        <p:spPr bwMode="auto">
          <a:xfrm>
            <a:off x="914400" y="1752600"/>
            <a:ext cx="77724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Char char="n"/>
            </a:pPr>
            <a:r>
              <a:rPr lang="en-US" sz="2000">
                <a:latin typeface="Tahoma" pitchFamily="34" charset="0"/>
              </a:rPr>
              <a:t>A,B,F,</a:t>
            </a:r>
          </a:p>
        </p:txBody>
      </p:sp>
      <p:grpSp>
        <p:nvGrpSpPr>
          <p:cNvPr id="95236" name="Group 4"/>
          <p:cNvGrpSpPr>
            <a:grpSpLocks/>
          </p:cNvGrpSpPr>
          <p:nvPr/>
        </p:nvGrpSpPr>
        <p:grpSpPr bwMode="auto">
          <a:xfrm>
            <a:off x="2133600" y="2895600"/>
            <a:ext cx="5410200" cy="1752600"/>
            <a:chOff x="1344" y="1824"/>
            <a:chExt cx="3408" cy="1104"/>
          </a:xfrm>
        </p:grpSpPr>
        <p:grpSp>
          <p:nvGrpSpPr>
            <p:cNvPr id="95237" name="Group 5"/>
            <p:cNvGrpSpPr>
              <a:grpSpLocks/>
            </p:cNvGrpSpPr>
            <p:nvPr/>
          </p:nvGrpSpPr>
          <p:grpSpPr bwMode="auto">
            <a:xfrm>
              <a:off x="2880" y="1824"/>
              <a:ext cx="336" cy="240"/>
              <a:chOff x="2640" y="1776"/>
              <a:chExt cx="336" cy="240"/>
            </a:xfrm>
          </p:grpSpPr>
          <p:sp>
            <p:nvSpPr>
              <p:cNvPr id="95238" name="Oval 6"/>
              <p:cNvSpPr>
                <a:spLocks noChangeArrowheads="1"/>
              </p:cNvSpPr>
              <p:nvPr/>
            </p:nvSpPr>
            <p:spPr bwMode="auto">
              <a:xfrm>
                <a:off x="2640" y="1776"/>
                <a:ext cx="336" cy="24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5239" name="Text Box 7"/>
              <p:cNvSpPr txBox="1">
                <a:spLocks noChangeArrowheads="1"/>
              </p:cNvSpPr>
              <p:nvPr/>
            </p:nvSpPr>
            <p:spPr bwMode="auto">
              <a:xfrm>
                <a:off x="2736" y="1776"/>
                <a:ext cx="240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>
                    <a:latin typeface="Tahoma" pitchFamily="34" charset="0"/>
                  </a:rPr>
                  <a:t>A</a:t>
                </a:r>
                <a:endParaRPr lang="en-GB">
                  <a:latin typeface="Tahoma" pitchFamily="34" charset="0"/>
                </a:endParaRPr>
              </a:p>
            </p:txBody>
          </p:sp>
        </p:grpSp>
        <p:grpSp>
          <p:nvGrpSpPr>
            <p:cNvPr id="95240" name="Group 8"/>
            <p:cNvGrpSpPr>
              <a:grpSpLocks/>
            </p:cNvGrpSpPr>
            <p:nvPr/>
          </p:nvGrpSpPr>
          <p:grpSpPr bwMode="auto">
            <a:xfrm>
              <a:off x="1776" y="2256"/>
              <a:ext cx="336" cy="240"/>
              <a:chOff x="2640" y="1776"/>
              <a:chExt cx="336" cy="240"/>
            </a:xfrm>
          </p:grpSpPr>
          <p:sp>
            <p:nvSpPr>
              <p:cNvPr id="95241" name="Oval 9"/>
              <p:cNvSpPr>
                <a:spLocks noChangeArrowheads="1"/>
              </p:cNvSpPr>
              <p:nvPr/>
            </p:nvSpPr>
            <p:spPr bwMode="auto">
              <a:xfrm>
                <a:off x="2640" y="1776"/>
                <a:ext cx="336" cy="24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5242" name="Text Box 10"/>
              <p:cNvSpPr txBox="1">
                <a:spLocks noChangeArrowheads="1"/>
              </p:cNvSpPr>
              <p:nvPr/>
            </p:nvSpPr>
            <p:spPr bwMode="auto">
              <a:xfrm>
                <a:off x="2736" y="1776"/>
                <a:ext cx="240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>
                    <a:latin typeface="Tahoma" pitchFamily="34" charset="0"/>
                  </a:rPr>
                  <a:t>B</a:t>
                </a:r>
                <a:endParaRPr lang="en-GB">
                  <a:latin typeface="Tahoma" pitchFamily="34" charset="0"/>
                </a:endParaRPr>
              </a:p>
            </p:txBody>
          </p:sp>
        </p:grpSp>
        <p:grpSp>
          <p:nvGrpSpPr>
            <p:cNvPr id="95243" name="Group 11"/>
            <p:cNvGrpSpPr>
              <a:grpSpLocks/>
            </p:cNvGrpSpPr>
            <p:nvPr/>
          </p:nvGrpSpPr>
          <p:grpSpPr bwMode="auto">
            <a:xfrm>
              <a:off x="2592" y="2256"/>
              <a:ext cx="336" cy="240"/>
              <a:chOff x="2640" y="1776"/>
              <a:chExt cx="336" cy="240"/>
            </a:xfrm>
          </p:grpSpPr>
          <p:sp>
            <p:nvSpPr>
              <p:cNvPr id="95244" name="Oval 12"/>
              <p:cNvSpPr>
                <a:spLocks noChangeArrowheads="1"/>
              </p:cNvSpPr>
              <p:nvPr/>
            </p:nvSpPr>
            <p:spPr bwMode="auto">
              <a:xfrm>
                <a:off x="2640" y="1776"/>
                <a:ext cx="336" cy="24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5245" name="Text Box 13"/>
              <p:cNvSpPr txBox="1">
                <a:spLocks noChangeArrowheads="1"/>
              </p:cNvSpPr>
              <p:nvPr/>
            </p:nvSpPr>
            <p:spPr bwMode="auto">
              <a:xfrm>
                <a:off x="2736" y="1776"/>
                <a:ext cx="240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>
                    <a:latin typeface="Tahoma" pitchFamily="34" charset="0"/>
                  </a:rPr>
                  <a:t>C</a:t>
                </a:r>
                <a:endParaRPr lang="en-GB">
                  <a:latin typeface="Tahoma" pitchFamily="34" charset="0"/>
                </a:endParaRPr>
              </a:p>
            </p:txBody>
          </p:sp>
        </p:grpSp>
        <p:grpSp>
          <p:nvGrpSpPr>
            <p:cNvPr id="95246" name="Group 14"/>
            <p:cNvGrpSpPr>
              <a:grpSpLocks/>
            </p:cNvGrpSpPr>
            <p:nvPr/>
          </p:nvGrpSpPr>
          <p:grpSpPr bwMode="auto">
            <a:xfrm>
              <a:off x="4416" y="2256"/>
              <a:ext cx="336" cy="240"/>
              <a:chOff x="2640" y="1776"/>
              <a:chExt cx="336" cy="240"/>
            </a:xfrm>
          </p:grpSpPr>
          <p:sp>
            <p:nvSpPr>
              <p:cNvPr id="95247" name="Oval 15"/>
              <p:cNvSpPr>
                <a:spLocks noChangeArrowheads="1"/>
              </p:cNvSpPr>
              <p:nvPr/>
            </p:nvSpPr>
            <p:spPr bwMode="auto">
              <a:xfrm>
                <a:off x="2640" y="1776"/>
                <a:ext cx="336" cy="24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5248" name="Text Box 16"/>
              <p:cNvSpPr txBox="1">
                <a:spLocks noChangeArrowheads="1"/>
              </p:cNvSpPr>
              <p:nvPr/>
            </p:nvSpPr>
            <p:spPr bwMode="auto">
              <a:xfrm>
                <a:off x="2736" y="1776"/>
                <a:ext cx="240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>
                    <a:latin typeface="Tahoma" pitchFamily="34" charset="0"/>
                  </a:rPr>
                  <a:t>E</a:t>
                </a:r>
                <a:endParaRPr lang="en-GB">
                  <a:latin typeface="Tahoma" pitchFamily="34" charset="0"/>
                </a:endParaRPr>
              </a:p>
            </p:txBody>
          </p:sp>
        </p:grpSp>
        <p:grpSp>
          <p:nvGrpSpPr>
            <p:cNvPr id="95249" name="Group 17"/>
            <p:cNvGrpSpPr>
              <a:grpSpLocks/>
            </p:cNvGrpSpPr>
            <p:nvPr/>
          </p:nvGrpSpPr>
          <p:grpSpPr bwMode="auto">
            <a:xfrm>
              <a:off x="3408" y="2256"/>
              <a:ext cx="336" cy="240"/>
              <a:chOff x="2640" y="1776"/>
              <a:chExt cx="336" cy="240"/>
            </a:xfrm>
          </p:grpSpPr>
          <p:sp>
            <p:nvSpPr>
              <p:cNvPr id="95250" name="Oval 18"/>
              <p:cNvSpPr>
                <a:spLocks noChangeArrowheads="1"/>
              </p:cNvSpPr>
              <p:nvPr/>
            </p:nvSpPr>
            <p:spPr bwMode="auto">
              <a:xfrm>
                <a:off x="2640" y="1776"/>
                <a:ext cx="336" cy="24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5251" name="Text Box 19"/>
              <p:cNvSpPr txBox="1">
                <a:spLocks noChangeArrowheads="1"/>
              </p:cNvSpPr>
              <p:nvPr/>
            </p:nvSpPr>
            <p:spPr bwMode="auto">
              <a:xfrm>
                <a:off x="2736" y="1776"/>
                <a:ext cx="240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>
                    <a:latin typeface="Tahoma" pitchFamily="34" charset="0"/>
                  </a:rPr>
                  <a:t>D</a:t>
                </a:r>
                <a:endParaRPr lang="en-GB">
                  <a:latin typeface="Tahoma" pitchFamily="34" charset="0"/>
                </a:endParaRPr>
              </a:p>
            </p:txBody>
          </p:sp>
        </p:grpSp>
        <p:grpSp>
          <p:nvGrpSpPr>
            <p:cNvPr id="95252" name="Group 20"/>
            <p:cNvGrpSpPr>
              <a:grpSpLocks/>
            </p:cNvGrpSpPr>
            <p:nvPr/>
          </p:nvGrpSpPr>
          <p:grpSpPr bwMode="auto">
            <a:xfrm>
              <a:off x="1344" y="2688"/>
              <a:ext cx="336" cy="240"/>
              <a:chOff x="2640" y="1776"/>
              <a:chExt cx="336" cy="240"/>
            </a:xfrm>
          </p:grpSpPr>
          <p:sp>
            <p:nvSpPr>
              <p:cNvPr id="95253" name="Oval 21"/>
              <p:cNvSpPr>
                <a:spLocks noChangeArrowheads="1"/>
              </p:cNvSpPr>
              <p:nvPr/>
            </p:nvSpPr>
            <p:spPr bwMode="auto">
              <a:xfrm>
                <a:off x="2640" y="1776"/>
                <a:ext cx="336" cy="240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5254" name="Text Box 22"/>
              <p:cNvSpPr txBox="1">
                <a:spLocks noChangeArrowheads="1"/>
              </p:cNvSpPr>
              <p:nvPr/>
            </p:nvSpPr>
            <p:spPr bwMode="auto">
              <a:xfrm>
                <a:off x="2736" y="1776"/>
                <a:ext cx="240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>
                    <a:latin typeface="Tahoma" pitchFamily="34" charset="0"/>
                  </a:rPr>
                  <a:t>F</a:t>
                </a:r>
                <a:endParaRPr lang="en-GB">
                  <a:latin typeface="Tahoma" pitchFamily="34" charset="0"/>
                </a:endParaRPr>
              </a:p>
            </p:txBody>
          </p:sp>
        </p:grpSp>
        <p:grpSp>
          <p:nvGrpSpPr>
            <p:cNvPr id="95255" name="Group 23"/>
            <p:cNvGrpSpPr>
              <a:grpSpLocks/>
            </p:cNvGrpSpPr>
            <p:nvPr/>
          </p:nvGrpSpPr>
          <p:grpSpPr bwMode="auto">
            <a:xfrm>
              <a:off x="2112" y="2688"/>
              <a:ext cx="336" cy="240"/>
              <a:chOff x="2640" y="1776"/>
              <a:chExt cx="336" cy="240"/>
            </a:xfrm>
          </p:grpSpPr>
          <p:sp>
            <p:nvSpPr>
              <p:cNvPr id="95256" name="Oval 24"/>
              <p:cNvSpPr>
                <a:spLocks noChangeArrowheads="1"/>
              </p:cNvSpPr>
              <p:nvPr/>
            </p:nvSpPr>
            <p:spPr bwMode="auto">
              <a:xfrm>
                <a:off x="2640" y="1776"/>
                <a:ext cx="336" cy="24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5257" name="Text Box 25"/>
              <p:cNvSpPr txBox="1">
                <a:spLocks noChangeArrowheads="1"/>
              </p:cNvSpPr>
              <p:nvPr/>
            </p:nvSpPr>
            <p:spPr bwMode="auto">
              <a:xfrm>
                <a:off x="2736" y="1776"/>
                <a:ext cx="240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>
                    <a:latin typeface="Tahoma" pitchFamily="34" charset="0"/>
                  </a:rPr>
                  <a:t>G</a:t>
                </a:r>
                <a:endParaRPr lang="en-GB">
                  <a:latin typeface="Tahoma" pitchFamily="34" charset="0"/>
                </a:endParaRPr>
              </a:p>
            </p:txBody>
          </p:sp>
        </p:grpSp>
        <p:sp>
          <p:nvSpPr>
            <p:cNvPr id="95258" name="Line 26"/>
            <p:cNvSpPr>
              <a:spLocks noChangeShapeType="1"/>
            </p:cNvSpPr>
            <p:nvPr/>
          </p:nvSpPr>
          <p:spPr bwMode="auto">
            <a:xfrm flipH="1">
              <a:off x="2016" y="2064"/>
              <a:ext cx="1008" cy="1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5259" name="Line 27"/>
            <p:cNvSpPr>
              <a:spLocks noChangeShapeType="1"/>
            </p:cNvSpPr>
            <p:nvPr/>
          </p:nvSpPr>
          <p:spPr bwMode="auto">
            <a:xfrm flipH="1">
              <a:off x="2832" y="2064"/>
              <a:ext cx="192" cy="1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5260" name="Line 28"/>
            <p:cNvSpPr>
              <a:spLocks noChangeShapeType="1"/>
            </p:cNvSpPr>
            <p:nvPr/>
          </p:nvSpPr>
          <p:spPr bwMode="auto">
            <a:xfrm>
              <a:off x="3024" y="2064"/>
              <a:ext cx="480" cy="1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5261" name="Line 29"/>
            <p:cNvSpPr>
              <a:spLocks noChangeShapeType="1"/>
            </p:cNvSpPr>
            <p:nvPr/>
          </p:nvSpPr>
          <p:spPr bwMode="auto">
            <a:xfrm>
              <a:off x="3024" y="2064"/>
              <a:ext cx="1536" cy="1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5262" name="Line 30"/>
            <p:cNvSpPr>
              <a:spLocks noChangeShapeType="1"/>
            </p:cNvSpPr>
            <p:nvPr/>
          </p:nvSpPr>
          <p:spPr bwMode="auto">
            <a:xfrm flipH="1">
              <a:off x="1536" y="2496"/>
              <a:ext cx="384" cy="1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5263" name="Line 31"/>
            <p:cNvSpPr>
              <a:spLocks noChangeShapeType="1"/>
            </p:cNvSpPr>
            <p:nvPr/>
          </p:nvSpPr>
          <p:spPr bwMode="auto">
            <a:xfrm>
              <a:off x="1920" y="2496"/>
              <a:ext cx="336" cy="1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2"/>
          <p:cNvSpPr>
            <a:spLocks noGrp="1" noChangeArrowheads="1"/>
          </p:cNvSpPr>
          <p:nvPr>
            <p:ph type="title"/>
          </p:nvPr>
        </p:nvSpPr>
        <p:spPr>
          <a:xfrm>
            <a:off x="1066800" y="533400"/>
            <a:ext cx="7772400" cy="1143000"/>
          </a:xfrm>
          <a:noFill/>
          <a:ln/>
        </p:spPr>
        <p:txBody>
          <a:bodyPr/>
          <a:lstStyle/>
          <a:p>
            <a:r>
              <a:rPr lang="en-US"/>
              <a:t>Depth First Search</a:t>
            </a:r>
          </a:p>
        </p:txBody>
      </p:sp>
      <p:sp>
        <p:nvSpPr>
          <p:cNvPr id="96259" name="Rectangle 3"/>
          <p:cNvSpPr>
            <a:spLocks noChangeArrowheads="1"/>
          </p:cNvSpPr>
          <p:nvPr/>
        </p:nvSpPr>
        <p:spPr bwMode="auto">
          <a:xfrm>
            <a:off x="914400" y="1752600"/>
            <a:ext cx="77724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Char char="n"/>
            </a:pPr>
            <a:r>
              <a:rPr lang="en-US" sz="2000">
                <a:latin typeface="Tahoma" pitchFamily="34" charset="0"/>
              </a:rPr>
              <a:t>A,B,F,</a:t>
            </a:r>
          </a:p>
          <a:p>
            <a:pPr marL="342900" indent="-342900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Char char="n"/>
            </a:pPr>
            <a:r>
              <a:rPr lang="en-US" sz="2000">
                <a:latin typeface="Tahoma" pitchFamily="34" charset="0"/>
              </a:rPr>
              <a:t>G,</a:t>
            </a:r>
          </a:p>
        </p:txBody>
      </p:sp>
      <p:grpSp>
        <p:nvGrpSpPr>
          <p:cNvPr id="96260" name="Group 4"/>
          <p:cNvGrpSpPr>
            <a:grpSpLocks/>
          </p:cNvGrpSpPr>
          <p:nvPr/>
        </p:nvGrpSpPr>
        <p:grpSpPr bwMode="auto">
          <a:xfrm>
            <a:off x="2133600" y="2895600"/>
            <a:ext cx="5410200" cy="2590800"/>
            <a:chOff x="1344" y="1824"/>
            <a:chExt cx="3408" cy="1632"/>
          </a:xfrm>
        </p:grpSpPr>
        <p:grpSp>
          <p:nvGrpSpPr>
            <p:cNvPr id="96261" name="Group 5"/>
            <p:cNvGrpSpPr>
              <a:grpSpLocks/>
            </p:cNvGrpSpPr>
            <p:nvPr/>
          </p:nvGrpSpPr>
          <p:grpSpPr bwMode="auto">
            <a:xfrm>
              <a:off x="2880" y="1824"/>
              <a:ext cx="336" cy="240"/>
              <a:chOff x="2640" y="1776"/>
              <a:chExt cx="336" cy="240"/>
            </a:xfrm>
          </p:grpSpPr>
          <p:sp>
            <p:nvSpPr>
              <p:cNvPr id="96262" name="Oval 6"/>
              <p:cNvSpPr>
                <a:spLocks noChangeArrowheads="1"/>
              </p:cNvSpPr>
              <p:nvPr/>
            </p:nvSpPr>
            <p:spPr bwMode="auto">
              <a:xfrm>
                <a:off x="2640" y="1776"/>
                <a:ext cx="336" cy="24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6263" name="Text Box 7"/>
              <p:cNvSpPr txBox="1">
                <a:spLocks noChangeArrowheads="1"/>
              </p:cNvSpPr>
              <p:nvPr/>
            </p:nvSpPr>
            <p:spPr bwMode="auto">
              <a:xfrm>
                <a:off x="2736" y="1776"/>
                <a:ext cx="240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>
                    <a:latin typeface="Tahoma" pitchFamily="34" charset="0"/>
                  </a:rPr>
                  <a:t>A</a:t>
                </a:r>
                <a:endParaRPr lang="en-GB">
                  <a:latin typeface="Tahoma" pitchFamily="34" charset="0"/>
                </a:endParaRPr>
              </a:p>
            </p:txBody>
          </p:sp>
        </p:grpSp>
        <p:grpSp>
          <p:nvGrpSpPr>
            <p:cNvPr id="96264" name="Group 8"/>
            <p:cNvGrpSpPr>
              <a:grpSpLocks/>
            </p:cNvGrpSpPr>
            <p:nvPr/>
          </p:nvGrpSpPr>
          <p:grpSpPr bwMode="auto">
            <a:xfrm>
              <a:off x="1776" y="2256"/>
              <a:ext cx="336" cy="240"/>
              <a:chOff x="2640" y="1776"/>
              <a:chExt cx="336" cy="240"/>
            </a:xfrm>
          </p:grpSpPr>
          <p:sp>
            <p:nvSpPr>
              <p:cNvPr id="96265" name="Oval 9"/>
              <p:cNvSpPr>
                <a:spLocks noChangeArrowheads="1"/>
              </p:cNvSpPr>
              <p:nvPr/>
            </p:nvSpPr>
            <p:spPr bwMode="auto">
              <a:xfrm>
                <a:off x="2640" y="1776"/>
                <a:ext cx="336" cy="24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6266" name="Text Box 10"/>
              <p:cNvSpPr txBox="1">
                <a:spLocks noChangeArrowheads="1"/>
              </p:cNvSpPr>
              <p:nvPr/>
            </p:nvSpPr>
            <p:spPr bwMode="auto">
              <a:xfrm>
                <a:off x="2736" y="1776"/>
                <a:ext cx="240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>
                    <a:latin typeface="Tahoma" pitchFamily="34" charset="0"/>
                  </a:rPr>
                  <a:t>B</a:t>
                </a:r>
                <a:endParaRPr lang="en-GB">
                  <a:latin typeface="Tahoma" pitchFamily="34" charset="0"/>
                </a:endParaRPr>
              </a:p>
            </p:txBody>
          </p:sp>
        </p:grpSp>
        <p:grpSp>
          <p:nvGrpSpPr>
            <p:cNvPr id="96267" name="Group 11"/>
            <p:cNvGrpSpPr>
              <a:grpSpLocks/>
            </p:cNvGrpSpPr>
            <p:nvPr/>
          </p:nvGrpSpPr>
          <p:grpSpPr bwMode="auto">
            <a:xfrm>
              <a:off x="2592" y="2256"/>
              <a:ext cx="336" cy="240"/>
              <a:chOff x="2640" y="1776"/>
              <a:chExt cx="336" cy="240"/>
            </a:xfrm>
          </p:grpSpPr>
          <p:sp>
            <p:nvSpPr>
              <p:cNvPr id="96268" name="Oval 12"/>
              <p:cNvSpPr>
                <a:spLocks noChangeArrowheads="1"/>
              </p:cNvSpPr>
              <p:nvPr/>
            </p:nvSpPr>
            <p:spPr bwMode="auto">
              <a:xfrm>
                <a:off x="2640" y="1776"/>
                <a:ext cx="336" cy="24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6269" name="Text Box 13"/>
              <p:cNvSpPr txBox="1">
                <a:spLocks noChangeArrowheads="1"/>
              </p:cNvSpPr>
              <p:nvPr/>
            </p:nvSpPr>
            <p:spPr bwMode="auto">
              <a:xfrm>
                <a:off x="2736" y="1776"/>
                <a:ext cx="240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>
                    <a:latin typeface="Tahoma" pitchFamily="34" charset="0"/>
                  </a:rPr>
                  <a:t>C</a:t>
                </a:r>
                <a:endParaRPr lang="en-GB">
                  <a:latin typeface="Tahoma" pitchFamily="34" charset="0"/>
                </a:endParaRPr>
              </a:p>
            </p:txBody>
          </p:sp>
        </p:grpSp>
        <p:grpSp>
          <p:nvGrpSpPr>
            <p:cNvPr id="96270" name="Group 14"/>
            <p:cNvGrpSpPr>
              <a:grpSpLocks/>
            </p:cNvGrpSpPr>
            <p:nvPr/>
          </p:nvGrpSpPr>
          <p:grpSpPr bwMode="auto">
            <a:xfrm>
              <a:off x="4416" y="2256"/>
              <a:ext cx="336" cy="240"/>
              <a:chOff x="2640" y="1776"/>
              <a:chExt cx="336" cy="240"/>
            </a:xfrm>
          </p:grpSpPr>
          <p:sp>
            <p:nvSpPr>
              <p:cNvPr id="96271" name="Oval 15"/>
              <p:cNvSpPr>
                <a:spLocks noChangeArrowheads="1"/>
              </p:cNvSpPr>
              <p:nvPr/>
            </p:nvSpPr>
            <p:spPr bwMode="auto">
              <a:xfrm>
                <a:off x="2640" y="1776"/>
                <a:ext cx="336" cy="24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6272" name="Text Box 16"/>
              <p:cNvSpPr txBox="1">
                <a:spLocks noChangeArrowheads="1"/>
              </p:cNvSpPr>
              <p:nvPr/>
            </p:nvSpPr>
            <p:spPr bwMode="auto">
              <a:xfrm>
                <a:off x="2736" y="1776"/>
                <a:ext cx="240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>
                    <a:latin typeface="Tahoma" pitchFamily="34" charset="0"/>
                  </a:rPr>
                  <a:t>E</a:t>
                </a:r>
                <a:endParaRPr lang="en-GB">
                  <a:latin typeface="Tahoma" pitchFamily="34" charset="0"/>
                </a:endParaRPr>
              </a:p>
            </p:txBody>
          </p:sp>
        </p:grpSp>
        <p:grpSp>
          <p:nvGrpSpPr>
            <p:cNvPr id="96273" name="Group 17"/>
            <p:cNvGrpSpPr>
              <a:grpSpLocks/>
            </p:cNvGrpSpPr>
            <p:nvPr/>
          </p:nvGrpSpPr>
          <p:grpSpPr bwMode="auto">
            <a:xfrm>
              <a:off x="3408" y="2256"/>
              <a:ext cx="336" cy="240"/>
              <a:chOff x="2640" y="1776"/>
              <a:chExt cx="336" cy="240"/>
            </a:xfrm>
          </p:grpSpPr>
          <p:sp>
            <p:nvSpPr>
              <p:cNvPr id="96274" name="Oval 18"/>
              <p:cNvSpPr>
                <a:spLocks noChangeArrowheads="1"/>
              </p:cNvSpPr>
              <p:nvPr/>
            </p:nvSpPr>
            <p:spPr bwMode="auto">
              <a:xfrm>
                <a:off x="2640" y="1776"/>
                <a:ext cx="336" cy="24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6275" name="Text Box 19"/>
              <p:cNvSpPr txBox="1">
                <a:spLocks noChangeArrowheads="1"/>
              </p:cNvSpPr>
              <p:nvPr/>
            </p:nvSpPr>
            <p:spPr bwMode="auto">
              <a:xfrm>
                <a:off x="2736" y="1776"/>
                <a:ext cx="240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>
                    <a:latin typeface="Tahoma" pitchFamily="34" charset="0"/>
                  </a:rPr>
                  <a:t>D</a:t>
                </a:r>
                <a:endParaRPr lang="en-GB">
                  <a:latin typeface="Tahoma" pitchFamily="34" charset="0"/>
                </a:endParaRPr>
              </a:p>
            </p:txBody>
          </p:sp>
        </p:grpSp>
        <p:grpSp>
          <p:nvGrpSpPr>
            <p:cNvPr id="96276" name="Group 20"/>
            <p:cNvGrpSpPr>
              <a:grpSpLocks/>
            </p:cNvGrpSpPr>
            <p:nvPr/>
          </p:nvGrpSpPr>
          <p:grpSpPr bwMode="auto">
            <a:xfrm>
              <a:off x="1344" y="2688"/>
              <a:ext cx="336" cy="240"/>
              <a:chOff x="2640" y="1776"/>
              <a:chExt cx="336" cy="240"/>
            </a:xfrm>
          </p:grpSpPr>
          <p:sp>
            <p:nvSpPr>
              <p:cNvPr id="96277" name="Oval 21"/>
              <p:cNvSpPr>
                <a:spLocks noChangeArrowheads="1"/>
              </p:cNvSpPr>
              <p:nvPr/>
            </p:nvSpPr>
            <p:spPr bwMode="auto">
              <a:xfrm>
                <a:off x="2640" y="1776"/>
                <a:ext cx="336" cy="24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6278" name="Text Box 22"/>
              <p:cNvSpPr txBox="1">
                <a:spLocks noChangeArrowheads="1"/>
              </p:cNvSpPr>
              <p:nvPr/>
            </p:nvSpPr>
            <p:spPr bwMode="auto">
              <a:xfrm>
                <a:off x="2736" y="1776"/>
                <a:ext cx="240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>
                    <a:latin typeface="Tahoma" pitchFamily="34" charset="0"/>
                  </a:rPr>
                  <a:t>F</a:t>
                </a:r>
                <a:endParaRPr lang="en-GB">
                  <a:latin typeface="Tahoma" pitchFamily="34" charset="0"/>
                </a:endParaRPr>
              </a:p>
            </p:txBody>
          </p:sp>
        </p:grpSp>
        <p:grpSp>
          <p:nvGrpSpPr>
            <p:cNvPr id="96279" name="Group 23"/>
            <p:cNvGrpSpPr>
              <a:grpSpLocks/>
            </p:cNvGrpSpPr>
            <p:nvPr/>
          </p:nvGrpSpPr>
          <p:grpSpPr bwMode="auto">
            <a:xfrm>
              <a:off x="2112" y="2688"/>
              <a:ext cx="336" cy="240"/>
              <a:chOff x="2640" y="1776"/>
              <a:chExt cx="336" cy="240"/>
            </a:xfrm>
          </p:grpSpPr>
          <p:sp>
            <p:nvSpPr>
              <p:cNvPr id="96280" name="Oval 24"/>
              <p:cNvSpPr>
                <a:spLocks noChangeArrowheads="1"/>
              </p:cNvSpPr>
              <p:nvPr/>
            </p:nvSpPr>
            <p:spPr bwMode="auto">
              <a:xfrm>
                <a:off x="2640" y="1776"/>
                <a:ext cx="336" cy="240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6281" name="Text Box 25"/>
              <p:cNvSpPr txBox="1">
                <a:spLocks noChangeArrowheads="1"/>
              </p:cNvSpPr>
              <p:nvPr/>
            </p:nvSpPr>
            <p:spPr bwMode="auto">
              <a:xfrm>
                <a:off x="2736" y="1776"/>
                <a:ext cx="240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>
                    <a:latin typeface="Tahoma" pitchFamily="34" charset="0"/>
                  </a:rPr>
                  <a:t>G</a:t>
                </a:r>
                <a:endParaRPr lang="en-GB">
                  <a:latin typeface="Tahoma" pitchFamily="34" charset="0"/>
                </a:endParaRPr>
              </a:p>
            </p:txBody>
          </p:sp>
        </p:grpSp>
        <p:grpSp>
          <p:nvGrpSpPr>
            <p:cNvPr id="96282" name="Group 26"/>
            <p:cNvGrpSpPr>
              <a:grpSpLocks/>
            </p:cNvGrpSpPr>
            <p:nvPr/>
          </p:nvGrpSpPr>
          <p:grpSpPr bwMode="auto">
            <a:xfrm>
              <a:off x="1776" y="3216"/>
              <a:ext cx="336" cy="240"/>
              <a:chOff x="2640" y="1776"/>
              <a:chExt cx="336" cy="240"/>
            </a:xfrm>
          </p:grpSpPr>
          <p:sp>
            <p:nvSpPr>
              <p:cNvPr id="96283" name="Oval 27"/>
              <p:cNvSpPr>
                <a:spLocks noChangeArrowheads="1"/>
              </p:cNvSpPr>
              <p:nvPr/>
            </p:nvSpPr>
            <p:spPr bwMode="auto">
              <a:xfrm>
                <a:off x="2640" y="1776"/>
                <a:ext cx="336" cy="24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6284" name="Text Box 28"/>
              <p:cNvSpPr txBox="1">
                <a:spLocks noChangeArrowheads="1"/>
              </p:cNvSpPr>
              <p:nvPr/>
            </p:nvSpPr>
            <p:spPr bwMode="auto">
              <a:xfrm>
                <a:off x="2736" y="1776"/>
                <a:ext cx="240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>
                    <a:latin typeface="Tahoma" pitchFamily="34" charset="0"/>
                  </a:rPr>
                  <a:t>K</a:t>
                </a:r>
                <a:endParaRPr lang="en-GB">
                  <a:latin typeface="Tahoma" pitchFamily="34" charset="0"/>
                </a:endParaRPr>
              </a:p>
            </p:txBody>
          </p:sp>
        </p:grpSp>
        <p:grpSp>
          <p:nvGrpSpPr>
            <p:cNvPr id="96285" name="Group 29"/>
            <p:cNvGrpSpPr>
              <a:grpSpLocks/>
            </p:cNvGrpSpPr>
            <p:nvPr/>
          </p:nvGrpSpPr>
          <p:grpSpPr bwMode="auto">
            <a:xfrm>
              <a:off x="2400" y="3216"/>
              <a:ext cx="336" cy="240"/>
              <a:chOff x="2640" y="1776"/>
              <a:chExt cx="336" cy="240"/>
            </a:xfrm>
          </p:grpSpPr>
          <p:sp>
            <p:nvSpPr>
              <p:cNvPr id="96286" name="Oval 30"/>
              <p:cNvSpPr>
                <a:spLocks noChangeArrowheads="1"/>
              </p:cNvSpPr>
              <p:nvPr/>
            </p:nvSpPr>
            <p:spPr bwMode="auto">
              <a:xfrm>
                <a:off x="2640" y="1776"/>
                <a:ext cx="336" cy="24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6287" name="Text Box 31"/>
              <p:cNvSpPr txBox="1">
                <a:spLocks noChangeArrowheads="1"/>
              </p:cNvSpPr>
              <p:nvPr/>
            </p:nvSpPr>
            <p:spPr bwMode="auto">
              <a:xfrm>
                <a:off x="2736" y="1776"/>
                <a:ext cx="240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>
                    <a:latin typeface="Tahoma" pitchFamily="34" charset="0"/>
                  </a:rPr>
                  <a:t>L</a:t>
                </a:r>
                <a:endParaRPr lang="en-GB">
                  <a:latin typeface="Tahoma" pitchFamily="34" charset="0"/>
                </a:endParaRPr>
              </a:p>
            </p:txBody>
          </p:sp>
        </p:grpSp>
        <p:sp>
          <p:nvSpPr>
            <p:cNvPr id="96288" name="Line 32"/>
            <p:cNvSpPr>
              <a:spLocks noChangeShapeType="1"/>
            </p:cNvSpPr>
            <p:nvPr/>
          </p:nvSpPr>
          <p:spPr bwMode="auto">
            <a:xfrm flipH="1">
              <a:off x="2016" y="2064"/>
              <a:ext cx="1008" cy="1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6289" name="Line 33"/>
            <p:cNvSpPr>
              <a:spLocks noChangeShapeType="1"/>
            </p:cNvSpPr>
            <p:nvPr/>
          </p:nvSpPr>
          <p:spPr bwMode="auto">
            <a:xfrm flipH="1">
              <a:off x="2832" y="2064"/>
              <a:ext cx="192" cy="1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6290" name="Line 34"/>
            <p:cNvSpPr>
              <a:spLocks noChangeShapeType="1"/>
            </p:cNvSpPr>
            <p:nvPr/>
          </p:nvSpPr>
          <p:spPr bwMode="auto">
            <a:xfrm>
              <a:off x="3024" y="2064"/>
              <a:ext cx="480" cy="1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6291" name="Line 35"/>
            <p:cNvSpPr>
              <a:spLocks noChangeShapeType="1"/>
            </p:cNvSpPr>
            <p:nvPr/>
          </p:nvSpPr>
          <p:spPr bwMode="auto">
            <a:xfrm>
              <a:off x="3024" y="2064"/>
              <a:ext cx="1536" cy="1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6292" name="Line 36"/>
            <p:cNvSpPr>
              <a:spLocks noChangeShapeType="1"/>
            </p:cNvSpPr>
            <p:nvPr/>
          </p:nvSpPr>
          <p:spPr bwMode="auto">
            <a:xfrm flipH="1">
              <a:off x="1536" y="2496"/>
              <a:ext cx="384" cy="1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6293" name="Line 37"/>
            <p:cNvSpPr>
              <a:spLocks noChangeShapeType="1"/>
            </p:cNvSpPr>
            <p:nvPr/>
          </p:nvSpPr>
          <p:spPr bwMode="auto">
            <a:xfrm>
              <a:off x="1920" y="2496"/>
              <a:ext cx="336" cy="1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6294" name="Line 38"/>
            <p:cNvSpPr>
              <a:spLocks noChangeShapeType="1"/>
            </p:cNvSpPr>
            <p:nvPr/>
          </p:nvSpPr>
          <p:spPr bwMode="auto">
            <a:xfrm flipH="1">
              <a:off x="1968" y="2928"/>
              <a:ext cx="336" cy="2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6295" name="Line 39"/>
            <p:cNvSpPr>
              <a:spLocks noChangeShapeType="1"/>
            </p:cNvSpPr>
            <p:nvPr/>
          </p:nvSpPr>
          <p:spPr bwMode="auto">
            <a:xfrm>
              <a:off x="2304" y="2928"/>
              <a:ext cx="240" cy="2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2"/>
          <p:cNvSpPr>
            <a:spLocks noGrp="1" noChangeArrowheads="1"/>
          </p:cNvSpPr>
          <p:nvPr>
            <p:ph type="title"/>
          </p:nvPr>
        </p:nvSpPr>
        <p:spPr>
          <a:xfrm>
            <a:off x="1066800" y="533400"/>
            <a:ext cx="7772400" cy="1143000"/>
          </a:xfrm>
          <a:noFill/>
          <a:ln/>
        </p:spPr>
        <p:txBody>
          <a:bodyPr/>
          <a:lstStyle/>
          <a:p>
            <a:r>
              <a:rPr lang="en-US"/>
              <a:t>Depth First Search</a:t>
            </a:r>
          </a:p>
        </p:txBody>
      </p:sp>
      <p:sp>
        <p:nvSpPr>
          <p:cNvPr id="97283" name="Rectangle 3"/>
          <p:cNvSpPr>
            <a:spLocks noChangeArrowheads="1"/>
          </p:cNvSpPr>
          <p:nvPr/>
        </p:nvSpPr>
        <p:spPr bwMode="auto">
          <a:xfrm>
            <a:off x="914400" y="1752600"/>
            <a:ext cx="77724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Char char="n"/>
            </a:pPr>
            <a:r>
              <a:rPr lang="en-US" sz="2000">
                <a:latin typeface="Tahoma" pitchFamily="34" charset="0"/>
              </a:rPr>
              <a:t>A,B,F,</a:t>
            </a:r>
          </a:p>
          <a:p>
            <a:pPr marL="342900" indent="-342900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Char char="n"/>
            </a:pPr>
            <a:r>
              <a:rPr lang="en-US" sz="2000">
                <a:latin typeface="Tahoma" pitchFamily="34" charset="0"/>
              </a:rPr>
              <a:t>G,K,</a:t>
            </a:r>
          </a:p>
        </p:txBody>
      </p:sp>
      <p:grpSp>
        <p:nvGrpSpPr>
          <p:cNvPr id="97284" name="Group 4"/>
          <p:cNvGrpSpPr>
            <a:grpSpLocks/>
          </p:cNvGrpSpPr>
          <p:nvPr/>
        </p:nvGrpSpPr>
        <p:grpSpPr bwMode="auto">
          <a:xfrm>
            <a:off x="2133600" y="2895600"/>
            <a:ext cx="5410200" cy="2590800"/>
            <a:chOff x="1344" y="1824"/>
            <a:chExt cx="3408" cy="1632"/>
          </a:xfrm>
        </p:grpSpPr>
        <p:grpSp>
          <p:nvGrpSpPr>
            <p:cNvPr id="97285" name="Group 5"/>
            <p:cNvGrpSpPr>
              <a:grpSpLocks/>
            </p:cNvGrpSpPr>
            <p:nvPr/>
          </p:nvGrpSpPr>
          <p:grpSpPr bwMode="auto">
            <a:xfrm>
              <a:off x="2880" y="1824"/>
              <a:ext cx="336" cy="240"/>
              <a:chOff x="2640" y="1776"/>
              <a:chExt cx="336" cy="240"/>
            </a:xfrm>
          </p:grpSpPr>
          <p:sp>
            <p:nvSpPr>
              <p:cNvPr id="97286" name="Oval 6"/>
              <p:cNvSpPr>
                <a:spLocks noChangeArrowheads="1"/>
              </p:cNvSpPr>
              <p:nvPr/>
            </p:nvSpPr>
            <p:spPr bwMode="auto">
              <a:xfrm>
                <a:off x="2640" y="1776"/>
                <a:ext cx="336" cy="24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7287" name="Text Box 7"/>
              <p:cNvSpPr txBox="1">
                <a:spLocks noChangeArrowheads="1"/>
              </p:cNvSpPr>
              <p:nvPr/>
            </p:nvSpPr>
            <p:spPr bwMode="auto">
              <a:xfrm>
                <a:off x="2736" y="1776"/>
                <a:ext cx="240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>
                    <a:latin typeface="Tahoma" pitchFamily="34" charset="0"/>
                  </a:rPr>
                  <a:t>A</a:t>
                </a:r>
                <a:endParaRPr lang="en-GB">
                  <a:latin typeface="Tahoma" pitchFamily="34" charset="0"/>
                </a:endParaRPr>
              </a:p>
            </p:txBody>
          </p:sp>
        </p:grpSp>
        <p:grpSp>
          <p:nvGrpSpPr>
            <p:cNvPr id="97288" name="Group 8"/>
            <p:cNvGrpSpPr>
              <a:grpSpLocks/>
            </p:cNvGrpSpPr>
            <p:nvPr/>
          </p:nvGrpSpPr>
          <p:grpSpPr bwMode="auto">
            <a:xfrm>
              <a:off x="1776" y="2256"/>
              <a:ext cx="336" cy="240"/>
              <a:chOff x="2640" y="1776"/>
              <a:chExt cx="336" cy="240"/>
            </a:xfrm>
          </p:grpSpPr>
          <p:sp>
            <p:nvSpPr>
              <p:cNvPr id="97289" name="Oval 9"/>
              <p:cNvSpPr>
                <a:spLocks noChangeArrowheads="1"/>
              </p:cNvSpPr>
              <p:nvPr/>
            </p:nvSpPr>
            <p:spPr bwMode="auto">
              <a:xfrm>
                <a:off x="2640" y="1776"/>
                <a:ext cx="336" cy="24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7290" name="Text Box 10"/>
              <p:cNvSpPr txBox="1">
                <a:spLocks noChangeArrowheads="1"/>
              </p:cNvSpPr>
              <p:nvPr/>
            </p:nvSpPr>
            <p:spPr bwMode="auto">
              <a:xfrm>
                <a:off x="2736" y="1776"/>
                <a:ext cx="240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>
                    <a:latin typeface="Tahoma" pitchFamily="34" charset="0"/>
                  </a:rPr>
                  <a:t>B</a:t>
                </a:r>
                <a:endParaRPr lang="en-GB">
                  <a:latin typeface="Tahoma" pitchFamily="34" charset="0"/>
                </a:endParaRPr>
              </a:p>
            </p:txBody>
          </p:sp>
        </p:grpSp>
        <p:grpSp>
          <p:nvGrpSpPr>
            <p:cNvPr id="97291" name="Group 11"/>
            <p:cNvGrpSpPr>
              <a:grpSpLocks/>
            </p:cNvGrpSpPr>
            <p:nvPr/>
          </p:nvGrpSpPr>
          <p:grpSpPr bwMode="auto">
            <a:xfrm>
              <a:off x="2592" y="2256"/>
              <a:ext cx="336" cy="240"/>
              <a:chOff x="2640" y="1776"/>
              <a:chExt cx="336" cy="240"/>
            </a:xfrm>
          </p:grpSpPr>
          <p:sp>
            <p:nvSpPr>
              <p:cNvPr id="97292" name="Oval 12"/>
              <p:cNvSpPr>
                <a:spLocks noChangeArrowheads="1"/>
              </p:cNvSpPr>
              <p:nvPr/>
            </p:nvSpPr>
            <p:spPr bwMode="auto">
              <a:xfrm>
                <a:off x="2640" y="1776"/>
                <a:ext cx="336" cy="24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7293" name="Text Box 13"/>
              <p:cNvSpPr txBox="1">
                <a:spLocks noChangeArrowheads="1"/>
              </p:cNvSpPr>
              <p:nvPr/>
            </p:nvSpPr>
            <p:spPr bwMode="auto">
              <a:xfrm>
                <a:off x="2736" y="1776"/>
                <a:ext cx="240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>
                    <a:latin typeface="Tahoma" pitchFamily="34" charset="0"/>
                  </a:rPr>
                  <a:t>C</a:t>
                </a:r>
                <a:endParaRPr lang="en-GB">
                  <a:latin typeface="Tahoma" pitchFamily="34" charset="0"/>
                </a:endParaRPr>
              </a:p>
            </p:txBody>
          </p:sp>
        </p:grpSp>
        <p:grpSp>
          <p:nvGrpSpPr>
            <p:cNvPr id="97294" name="Group 14"/>
            <p:cNvGrpSpPr>
              <a:grpSpLocks/>
            </p:cNvGrpSpPr>
            <p:nvPr/>
          </p:nvGrpSpPr>
          <p:grpSpPr bwMode="auto">
            <a:xfrm>
              <a:off x="4416" y="2256"/>
              <a:ext cx="336" cy="240"/>
              <a:chOff x="2640" y="1776"/>
              <a:chExt cx="336" cy="240"/>
            </a:xfrm>
          </p:grpSpPr>
          <p:sp>
            <p:nvSpPr>
              <p:cNvPr id="97295" name="Oval 15"/>
              <p:cNvSpPr>
                <a:spLocks noChangeArrowheads="1"/>
              </p:cNvSpPr>
              <p:nvPr/>
            </p:nvSpPr>
            <p:spPr bwMode="auto">
              <a:xfrm>
                <a:off x="2640" y="1776"/>
                <a:ext cx="336" cy="24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7296" name="Text Box 16"/>
              <p:cNvSpPr txBox="1">
                <a:spLocks noChangeArrowheads="1"/>
              </p:cNvSpPr>
              <p:nvPr/>
            </p:nvSpPr>
            <p:spPr bwMode="auto">
              <a:xfrm>
                <a:off x="2736" y="1776"/>
                <a:ext cx="240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>
                    <a:latin typeface="Tahoma" pitchFamily="34" charset="0"/>
                  </a:rPr>
                  <a:t>E</a:t>
                </a:r>
                <a:endParaRPr lang="en-GB">
                  <a:latin typeface="Tahoma" pitchFamily="34" charset="0"/>
                </a:endParaRPr>
              </a:p>
            </p:txBody>
          </p:sp>
        </p:grpSp>
        <p:grpSp>
          <p:nvGrpSpPr>
            <p:cNvPr id="97297" name="Group 17"/>
            <p:cNvGrpSpPr>
              <a:grpSpLocks/>
            </p:cNvGrpSpPr>
            <p:nvPr/>
          </p:nvGrpSpPr>
          <p:grpSpPr bwMode="auto">
            <a:xfrm>
              <a:off x="3408" y="2256"/>
              <a:ext cx="336" cy="240"/>
              <a:chOff x="2640" y="1776"/>
              <a:chExt cx="336" cy="240"/>
            </a:xfrm>
          </p:grpSpPr>
          <p:sp>
            <p:nvSpPr>
              <p:cNvPr id="97298" name="Oval 18"/>
              <p:cNvSpPr>
                <a:spLocks noChangeArrowheads="1"/>
              </p:cNvSpPr>
              <p:nvPr/>
            </p:nvSpPr>
            <p:spPr bwMode="auto">
              <a:xfrm>
                <a:off x="2640" y="1776"/>
                <a:ext cx="336" cy="24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7299" name="Text Box 19"/>
              <p:cNvSpPr txBox="1">
                <a:spLocks noChangeArrowheads="1"/>
              </p:cNvSpPr>
              <p:nvPr/>
            </p:nvSpPr>
            <p:spPr bwMode="auto">
              <a:xfrm>
                <a:off x="2736" y="1776"/>
                <a:ext cx="240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>
                    <a:latin typeface="Tahoma" pitchFamily="34" charset="0"/>
                  </a:rPr>
                  <a:t>D</a:t>
                </a:r>
                <a:endParaRPr lang="en-GB">
                  <a:latin typeface="Tahoma" pitchFamily="34" charset="0"/>
                </a:endParaRPr>
              </a:p>
            </p:txBody>
          </p:sp>
        </p:grpSp>
        <p:grpSp>
          <p:nvGrpSpPr>
            <p:cNvPr id="97300" name="Group 20"/>
            <p:cNvGrpSpPr>
              <a:grpSpLocks/>
            </p:cNvGrpSpPr>
            <p:nvPr/>
          </p:nvGrpSpPr>
          <p:grpSpPr bwMode="auto">
            <a:xfrm>
              <a:off x="1344" y="2688"/>
              <a:ext cx="336" cy="240"/>
              <a:chOff x="2640" y="1776"/>
              <a:chExt cx="336" cy="240"/>
            </a:xfrm>
          </p:grpSpPr>
          <p:sp>
            <p:nvSpPr>
              <p:cNvPr id="97301" name="Oval 21"/>
              <p:cNvSpPr>
                <a:spLocks noChangeArrowheads="1"/>
              </p:cNvSpPr>
              <p:nvPr/>
            </p:nvSpPr>
            <p:spPr bwMode="auto">
              <a:xfrm>
                <a:off x="2640" y="1776"/>
                <a:ext cx="336" cy="24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7302" name="Text Box 22"/>
              <p:cNvSpPr txBox="1">
                <a:spLocks noChangeArrowheads="1"/>
              </p:cNvSpPr>
              <p:nvPr/>
            </p:nvSpPr>
            <p:spPr bwMode="auto">
              <a:xfrm>
                <a:off x="2736" y="1776"/>
                <a:ext cx="240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>
                    <a:latin typeface="Tahoma" pitchFamily="34" charset="0"/>
                  </a:rPr>
                  <a:t>F</a:t>
                </a:r>
                <a:endParaRPr lang="en-GB">
                  <a:latin typeface="Tahoma" pitchFamily="34" charset="0"/>
                </a:endParaRPr>
              </a:p>
            </p:txBody>
          </p:sp>
        </p:grpSp>
        <p:grpSp>
          <p:nvGrpSpPr>
            <p:cNvPr id="97303" name="Group 23"/>
            <p:cNvGrpSpPr>
              <a:grpSpLocks/>
            </p:cNvGrpSpPr>
            <p:nvPr/>
          </p:nvGrpSpPr>
          <p:grpSpPr bwMode="auto">
            <a:xfrm>
              <a:off x="2112" y="2688"/>
              <a:ext cx="336" cy="240"/>
              <a:chOff x="2640" y="1776"/>
              <a:chExt cx="336" cy="240"/>
            </a:xfrm>
          </p:grpSpPr>
          <p:sp>
            <p:nvSpPr>
              <p:cNvPr id="97304" name="Oval 24"/>
              <p:cNvSpPr>
                <a:spLocks noChangeArrowheads="1"/>
              </p:cNvSpPr>
              <p:nvPr/>
            </p:nvSpPr>
            <p:spPr bwMode="auto">
              <a:xfrm>
                <a:off x="2640" y="1776"/>
                <a:ext cx="336" cy="24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7305" name="Text Box 25"/>
              <p:cNvSpPr txBox="1">
                <a:spLocks noChangeArrowheads="1"/>
              </p:cNvSpPr>
              <p:nvPr/>
            </p:nvSpPr>
            <p:spPr bwMode="auto">
              <a:xfrm>
                <a:off x="2736" y="1776"/>
                <a:ext cx="240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>
                    <a:latin typeface="Tahoma" pitchFamily="34" charset="0"/>
                  </a:rPr>
                  <a:t>G</a:t>
                </a:r>
                <a:endParaRPr lang="en-GB">
                  <a:latin typeface="Tahoma" pitchFamily="34" charset="0"/>
                </a:endParaRPr>
              </a:p>
            </p:txBody>
          </p:sp>
        </p:grpSp>
        <p:grpSp>
          <p:nvGrpSpPr>
            <p:cNvPr id="97306" name="Group 26"/>
            <p:cNvGrpSpPr>
              <a:grpSpLocks/>
            </p:cNvGrpSpPr>
            <p:nvPr/>
          </p:nvGrpSpPr>
          <p:grpSpPr bwMode="auto">
            <a:xfrm>
              <a:off x="1776" y="3216"/>
              <a:ext cx="336" cy="240"/>
              <a:chOff x="2640" y="1776"/>
              <a:chExt cx="336" cy="240"/>
            </a:xfrm>
          </p:grpSpPr>
          <p:sp>
            <p:nvSpPr>
              <p:cNvPr id="97307" name="Oval 27"/>
              <p:cNvSpPr>
                <a:spLocks noChangeArrowheads="1"/>
              </p:cNvSpPr>
              <p:nvPr/>
            </p:nvSpPr>
            <p:spPr bwMode="auto">
              <a:xfrm>
                <a:off x="2640" y="1776"/>
                <a:ext cx="336" cy="240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7308" name="Text Box 28"/>
              <p:cNvSpPr txBox="1">
                <a:spLocks noChangeArrowheads="1"/>
              </p:cNvSpPr>
              <p:nvPr/>
            </p:nvSpPr>
            <p:spPr bwMode="auto">
              <a:xfrm>
                <a:off x="2736" y="1776"/>
                <a:ext cx="240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>
                    <a:latin typeface="Tahoma" pitchFamily="34" charset="0"/>
                  </a:rPr>
                  <a:t>K</a:t>
                </a:r>
                <a:endParaRPr lang="en-GB">
                  <a:latin typeface="Tahoma" pitchFamily="34" charset="0"/>
                </a:endParaRPr>
              </a:p>
            </p:txBody>
          </p:sp>
        </p:grpSp>
        <p:grpSp>
          <p:nvGrpSpPr>
            <p:cNvPr id="97309" name="Group 29"/>
            <p:cNvGrpSpPr>
              <a:grpSpLocks/>
            </p:cNvGrpSpPr>
            <p:nvPr/>
          </p:nvGrpSpPr>
          <p:grpSpPr bwMode="auto">
            <a:xfrm>
              <a:off x="2400" y="3216"/>
              <a:ext cx="336" cy="240"/>
              <a:chOff x="2640" y="1776"/>
              <a:chExt cx="336" cy="240"/>
            </a:xfrm>
          </p:grpSpPr>
          <p:sp>
            <p:nvSpPr>
              <p:cNvPr id="97310" name="Oval 30"/>
              <p:cNvSpPr>
                <a:spLocks noChangeArrowheads="1"/>
              </p:cNvSpPr>
              <p:nvPr/>
            </p:nvSpPr>
            <p:spPr bwMode="auto">
              <a:xfrm>
                <a:off x="2640" y="1776"/>
                <a:ext cx="336" cy="24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7311" name="Text Box 31"/>
              <p:cNvSpPr txBox="1">
                <a:spLocks noChangeArrowheads="1"/>
              </p:cNvSpPr>
              <p:nvPr/>
            </p:nvSpPr>
            <p:spPr bwMode="auto">
              <a:xfrm>
                <a:off x="2736" y="1776"/>
                <a:ext cx="240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>
                    <a:latin typeface="Tahoma" pitchFamily="34" charset="0"/>
                  </a:rPr>
                  <a:t>L</a:t>
                </a:r>
                <a:endParaRPr lang="en-GB">
                  <a:latin typeface="Tahoma" pitchFamily="34" charset="0"/>
                </a:endParaRPr>
              </a:p>
            </p:txBody>
          </p:sp>
        </p:grpSp>
        <p:sp>
          <p:nvSpPr>
            <p:cNvPr id="97312" name="Line 32"/>
            <p:cNvSpPr>
              <a:spLocks noChangeShapeType="1"/>
            </p:cNvSpPr>
            <p:nvPr/>
          </p:nvSpPr>
          <p:spPr bwMode="auto">
            <a:xfrm flipH="1">
              <a:off x="2016" y="2064"/>
              <a:ext cx="1008" cy="1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7313" name="Line 33"/>
            <p:cNvSpPr>
              <a:spLocks noChangeShapeType="1"/>
            </p:cNvSpPr>
            <p:nvPr/>
          </p:nvSpPr>
          <p:spPr bwMode="auto">
            <a:xfrm flipH="1">
              <a:off x="2832" y="2064"/>
              <a:ext cx="192" cy="1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7314" name="Line 34"/>
            <p:cNvSpPr>
              <a:spLocks noChangeShapeType="1"/>
            </p:cNvSpPr>
            <p:nvPr/>
          </p:nvSpPr>
          <p:spPr bwMode="auto">
            <a:xfrm>
              <a:off x="3024" y="2064"/>
              <a:ext cx="480" cy="1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7315" name="Line 35"/>
            <p:cNvSpPr>
              <a:spLocks noChangeShapeType="1"/>
            </p:cNvSpPr>
            <p:nvPr/>
          </p:nvSpPr>
          <p:spPr bwMode="auto">
            <a:xfrm>
              <a:off x="3024" y="2064"/>
              <a:ext cx="1536" cy="1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7316" name="Line 36"/>
            <p:cNvSpPr>
              <a:spLocks noChangeShapeType="1"/>
            </p:cNvSpPr>
            <p:nvPr/>
          </p:nvSpPr>
          <p:spPr bwMode="auto">
            <a:xfrm flipH="1">
              <a:off x="1536" y="2496"/>
              <a:ext cx="384" cy="1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7317" name="Line 37"/>
            <p:cNvSpPr>
              <a:spLocks noChangeShapeType="1"/>
            </p:cNvSpPr>
            <p:nvPr/>
          </p:nvSpPr>
          <p:spPr bwMode="auto">
            <a:xfrm>
              <a:off x="1920" y="2496"/>
              <a:ext cx="336" cy="1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7318" name="Line 38"/>
            <p:cNvSpPr>
              <a:spLocks noChangeShapeType="1"/>
            </p:cNvSpPr>
            <p:nvPr/>
          </p:nvSpPr>
          <p:spPr bwMode="auto">
            <a:xfrm flipH="1">
              <a:off x="1968" y="2928"/>
              <a:ext cx="336" cy="2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7319" name="Line 39"/>
            <p:cNvSpPr>
              <a:spLocks noChangeShapeType="1"/>
            </p:cNvSpPr>
            <p:nvPr/>
          </p:nvSpPr>
          <p:spPr bwMode="auto">
            <a:xfrm>
              <a:off x="2304" y="2928"/>
              <a:ext cx="240" cy="2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Rectangle 2"/>
          <p:cNvSpPr>
            <a:spLocks noGrp="1" noChangeArrowheads="1"/>
          </p:cNvSpPr>
          <p:nvPr>
            <p:ph type="title"/>
          </p:nvPr>
        </p:nvSpPr>
        <p:spPr>
          <a:xfrm>
            <a:off x="1066800" y="533400"/>
            <a:ext cx="7772400" cy="1143000"/>
          </a:xfrm>
          <a:noFill/>
          <a:ln/>
        </p:spPr>
        <p:txBody>
          <a:bodyPr/>
          <a:lstStyle/>
          <a:p>
            <a:r>
              <a:rPr lang="en-US"/>
              <a:t>Depth First Search</a:t>
            </a:r>
          </a:p>
        </p:txBody>
      </p:sp>
      <p:sp>
        <p:nvSpPr>
          <p:cNvPr id="98307" name="Rectangle 3"/>
          <p:cNvSpPr>
            <a:spLocks noChangeArrowheads="1"/>
          </p:cNvSpPr>
          <p:nvPr/>
        </p:nvSpPr>
        <p:spPr bwMode="auto">
          <a:xfrm>
            <a:off x="914400" y="1752600"/>
            <a:ext cx="77724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Char char="n"/>
            </a:pPr>
            <a:r>
              <a:rPr lang="en-US" sz="2000">
                <a:latin typeface="Tahoma" pitchFamily="34" charset="0"/>
              </a:rPr>
              <a:t>A,B,F,</a:t>
            </a:r>
          </a:p>
          <a:p>
            <a:pPr marL="342900" indent="-342900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Char char="n"/>
            </a:pPr>
            <a:r>
              <a:rPr lang="en-US" sz="2000">
                <a:latin typeface="Tahoma" pitchFamily="34" charset="0"/>
              </a:rPr>
              <a:t>G,K,</a:t>
            </a:r>
          </a:p>
          <a:p>
            <a:pPr marL="342900" indent="-342900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Char char="n"/>
            </a:pPr>
            <a:r>
              <a:rPr lang="en-US" sz="2000">
                <a:latin typeface="Tahoma" pitchFamily="34" charset="0"/>
              </a:rPr>
              <a:t>L,</a:t>
            </a:r>
          </a:p>
        </p:txBody>
      </p:sp>
      <p:grpSp>
        <p:nvGrpSpPr>
          <p:cNvPr id="98308" name="Group 4"/>
          <p:cNvGrpSpPr>
            <a:grpSpLocks/>
          </p:cNvGrpSpPr>
          <p:nvPr/>
        </p:nvGrpSpPr>
        <p:grpSpPr bwMode="auto">
          <a:xfrm>
            <a:off x="2133600" y="2895600"/>
            <a:ext cx="5410200" cy="3429000"/>
            <a:chOff x="1344" y="1824"/>
            <a:chExt cx="3408" cy="2160"/>
          </a:xfrm>
        </p:grpSpPr>
        <p:grpSp>
          <p:nvGrpSpPr>
            <p:cNvPr id="98309" name="Group 5"/>
            <p:cNvGrpSpPr>
              <a:grpSpLocks/>
            </p:cNvGrpSpPr>
            <p:nvPr/>
          </p:nvGrpSpPr>
          <p:grpSpPr bwMode="auto">
            <a:xfrm>
              <a:off x="2880" y="1824"/>
              <a:ext cx="336" cy="240"/>
              <a:chOff x="2640" y="1776"/>
              <a:chExt cx="336" cy="240"/>
            </a:xfrm>
          </p:grpSpPr>
          <p:sp>
            <p:nvSpPr>
              <p:cNvPr id="98310" name="Oval 6"/>
              <p:cNvSpPr>
                <a:spLocks noChangeArrowheads="1"/>
              </p:cNvSpPr>
              <p:nvPr/>
            </p:nvSpPr>
            <p:spPr bwMode="auto">
              <a:xfrm>
                <a:off x="2640" y="1776"/>
                <a:ext cx="336" cy="24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8311" name="Text Box 7"/>
              <p:cNvSpPr txBox="1">
                <a:spLocks noChangeArrowheads="1"/>
              </p:cNvSpPr>
              <p:nvPr/>
            </p:nvSpPr>
            <p:spPr bwMode="auto">
              <a:xfrm>
                <a:off x="2736" y="1776"/>
                <a:ext cx="240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>
                    <a:latin typeface="Tahoma" pitchFamily="34" charset="0"/>
                  </a:rPr>
                  <a:t>A</a:t>
                </a:r>
                <a:endParaRPr lang="en-GB">
                  <a:latin typeface="Tahoma" pitchFamily="34" charset="0"/>
                </a:endParaRPr>
              </a:p>
            </p:txBody>
          </p:sp>
        </p:grpSp>
        <p:grpSp>
          <p:nvGrpSpPr>
            <p:cNvPr id="98312" name="Group 8"/>
            <p:cNvGrpSpPr>
              <a:grpSpLocks/>
            </p:cNvGrpSpPr>
            <p:nvPr/>
          </p:nvGrpSpPr>
          <p:grpSpPr bwMode="auto">
            <a:xfrm>
              <a:off x="1776" y="2256"/>
              <a:ext cx="336" cy="240"/>
              <a:chOff x="2640" y="1776"/>
              <a:chExt cx="336" cy="240"/>
            </a:xfrm>
          </p:grpSpPr>
          <p:sp>
            <p:nvSpPr>
              <p:cNvPr id="98313" name="Oval 9"/>
              <p:cNvSpPr>
                <a:spLocks noChangeArrowheads="1"/>
              </p:cNvSpPr>
              <p:nvPr/>
            </p:nvSpPr>
            <p:spPr bwMode="auto">
              <a:xfrm>
                <a:off x="2640" y="1776"/>
                <a:ext cx="336" cy="24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8314" name="Text Box 10"/>
              <p:cNvSpPr txBox="1">
                <a:spLocks noChangeArrowheads="1"/>
              </p:cNvSpPr>
              <p:nvPr/>
            </p:nvSpPr>
            <p:spPr bwMode="auto">
              <a:xfrm>
                <a:off x="2736" y="1776"/>
                <a:ext cx="240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>
                    <a:latin typeface="Tahoma" pitchFamily="34" charset="0"/>
                  </a:rPr>
                  <a:t>B</a:t>
                </a:r>
                <a:endParaRPr lang="en-GB">
                  <a:latin typeface="Tahoma" pitchFamily="34" charset="0"/>
                </a:endParaRPr>
              </a:p>
            </p:txBody>
          </p:sp>
        </p:grpSp>
        <p:grpSp>
          <p:nvGrpSpPr>
            <p:cNvPr id="98315" name="Group 11"/>
            <p:cNvGrpSpPr>
              <a:grpSpLocks/>
            </p:cNvGrpSpPr>
            <p:nvPr/>
          </p:nvGrpSpPr>
          <p:grpSpPr bwMode="auto">
            <a:xfrm>
              <a:off x="2592" y="2256"/>
              <a:ext cx="336" cy="240"/>
              <a:chOff x="2640" y="1776"/>
              <a:chExt cx="336" cy="240"/>
            </a:xfrm>
          </p:grpSpPr>
          <p:sp>
            <p:nvSpPr>
              <p:cNvPr id="98316" name="Oval 12"/>
              <p:cNvSpPr>
                <a:spLocks noChangeArrowheads="1"/>
              </p:cNvSpPr>
              <p:nvPr/>
            </p:nvSpPr>
            <p:spPr bwMode="auto">
              <a:xfrm>
                <a:off x="2640" y="1776"/>
                <a:ext cx="336" cy="24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8317" name="Text Box 13"/>
              <p:cNvSpPr txBox="1">
                <a:spLocks noChangeArrowheads="1"/>
              </p:cNvSpPr>
              <p:nvPr/>
            </p:nvSpPr>
            <p:spPr bwMode="auto">
              <a:xfrm>
                <a:off x="2736" y="1776"/>
                <a:ext cx="240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>
                    <a:latin typeface="Tahoma" pitchFamily="34" charset="0"/>
                  </a:rPr>
                  <a:t>C</a:t>
                </a:r>
                <a:endParaRPr lang="en-GB">
                  <a:latin typeface="Tahoma" pitchFamily="34" charset="0"/>
                </a:endParaRPr>
              </a:p>
            </p:txBody>
          </p:sp>
        </p:grpSp>
        <p:grpSp>
          <p:nvGrpSpPr>
            <p:cNvPr id="98318" name="Group 14"/>
            <p:cNvGrpSpPr>
              <a:grpSpLocks/>
            </p:cNvGrpSpPr>
            <p:nvPr/>
          </p:nvGrpSpPr>
          <p:grpSpPr bwMode="auto">
            <a:xfrm>
              <a:off x="4416" y="2256"/>
              <a:ext cx="336" cy="240"/>
              <a:chOff x="2640" y="1776"/>
              <a:chExt cx="336" cy="240"/>
            </a:xfrm>
          </p:grpSpPr>
          <p:sp>
            <p:nvSpPr>
              <p:cNvPr id="98319" name="Oval 15"/>
              <p:cNvSpPr>
                <a:spLocks noChangeArrowheads="1"/>
              </p:cNvSpPr>
              <p:nvPr/>
            </p:nvSpPr>
            <p:spPr bwMode="auto">
              <a:xfrm>
                <a:off x="2640" y="1776"/>
                <a:ext cx="336" cy="24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8320" name="Text Box 16"/>
              <p:cNvSpPr txBox="1">
                <a:spLocks noChangeArrowheads="1"/>
              </p:cNvSpPr>
              <p:nvPr/>
            </p:nvSpPr>
            <p:spPr bwMode="auto">
              <a:xfrm>
                <a:off x="2736" y="1776"/>
                <a:ext cx="240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>
                    <a:latin typeface="Tahoma" pitchFamily="34" charset="0"/>
                  </a:rPr>
                  <a:t>E</a:t>
                </a:r>
                <a:endParaRPr lang="en-GB">
                  <a:latin typeface="Tahoma" pitchFamily="34" charset="0"/>
                </a:endParaRPr>
              </a:p>
            </p:txBody>
          </p:sp>
        </p:grpSp>
        <p:grpSp>
          <p:nvGrpSpPr>
            <p:cNvPr id="98321" name="Group 17"/>
            <p:cNvGrpSpPr>
              <a:grpSpLocks/>
            </p:cNvGrpSpPr>
            <p:nvPr/>
          </p:nvGrpSpPr>
          <p:grpSpPr bwMode="auto">
            <a:xfrm>
              <a:off x="3408" y="2256"/>
              <a:ext cx="336" cy="240"/>
              <a:chOff x="2640" y="1776"/>
              <a:chExt cx="336" cy="240"/>
            </a:xfrm>
          </p:grpSpPr>
          <p:sp>
            <p:nvSpPr>
              <p:cNvPr id="98322" name="Oval 18"/>
              <p:cNvSpPr>
                <a:spLocks noChangeArrowheads="1"/>
              </p:cNvSpPr>
              <p:nvPr/>
            </p:nvSpPr>
            <p:spPr bwMode="auto">
              <a:xfrm>
                <a:off x="2640" y="1776"/>
                <a:ext cx="336" cy="24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8323" name="Text Box 19"/>
              <p:cNvSpPr txBox="1">
                <a:spLocks noChangeArrowheads="1"/>
              </p:cNvSpPr>
              <p:nvPr/>
            </p:nvSpPr>
            <p:spPr bwMode="auto">
              <a:xfrm>
                <a:off x="2736" y="1776"/>
                <a:ext cx="240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>
                    <a:latin typeface="Tahoma" pitchFamily="34" charset="0"/>
                  </a:rPr>
                  <a:t>D</a:t>
                </a:r>
                <a:endParaRPr lang="en-GB">
                  <a:latin typeface="Tahoma" pitchFamily="34" charset="0"/>
                </a:endParaRPr>
              </a:p>
            </p:txBody>
          </p:sp>
        </p:grpSp>
        <p:grpSp>
          <p:nvGrpSpPr>
            <p:cNvPr id="98324" name="Group 20"/>
            <p:cNvGrpSpPr>
              <a:grpSpLocks/>
            </p:cNvGrpSpPr>
            <p:nvPr/>
          </p:nvGrpSpPr>
          <p:grpSpPr bwMode="auto">
            <a:xfrm>
              <a:off x="1344" y="2688"/>
              <a:ext cx="336" cy="240"/>
              <a:chOff x="2640" y="1776"/>
              <a:chExt cx="336" cy="240"/>
            </a:xfrm>
          </p:grpSpPr>
          <p:sp>
            <p:nvSpPr>
              <p:cNvPr id="98325" name="Oval 21"/>
              <p:cNvSpPr>
                <a:spLocks noChangeArrowheads="1"/>
              </p:cNvSpPr>
              <p:nvPr/>
            </p:nvSpPr>
            <p:spPr bwMode="auto">
              <a:xfrm>
                <a:off x="2640" y="1776"/>
                <a:ext cx="336" cy="24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8326" name="Text Box 22"/>
              <p:cNvSpPr txBox="1">
                <a:spLocks noChangeArrowheads="1"/>
              </p:cNvSpPr>
              <p:nvPr/>
            </p:nvSpPr>
            <p:spPr bwMode="auto">
              <a:xfrm>
                <a:off x="2736" y="1776"/>
                <a:ext cx="240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>
                    <a:latin typeface="Tahoma" pitchFamily="34" charset="0"/>
                  </a:rPr>
                  <a:t>F</a:t>
                </a:r>
                <a:endParaRPr lang="en-GB">
                  <a:latin typeface="Tahoma" pitchFamily="34" charset="0"/>
                </a:endParaRPr>
              </a:p>
            </p:txBody>
          </p:sp>
        </p:grpSp>
        <p:grpSp>
          <p:nvGrpSpPr>
            <p:cNvPr id="98327" name="Group 23"/>
            <p:cNvGrpSpPr>
              <a:grpSpLocks/>
            </p:cNvGrpSpPr>
            <p:nvPr/>
          </p:nvGrpSpPr>
          <p:grpSpPr bwMode="auto">
            <a:xfrm>
              <a:off x="2112" y="2688"/>
              <a:ext cx="336" cy="240"/>
              <a:chOff x="2640" y="1776"/>
              <a:chExt cx="336" cy="240"/>
            </a:xfrm>
          </p:grpSpPr>
          <p:sp>
            <p:nvSpPr>
              <p:cNvPr id="98328" name="Oval 24"/>
              <p:cNvSpPr>
                <a:spLocks noChangeArrowheads="1"/>
              </p:cNvSpPr>
              <p:nvPr/>
            </p:nvSpPr>
            <p:spPr bwMode="auto">
              <a:xfrm>
                <a:off x="2640" y="1776"/>
                <a:ext cx="336" cy="24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8329" name="Text Box 25"/>
              <p:cNvSpPr txBox="1">
                <a:spLocks noChangeArrowheads="1"/>
              </p:cNvSpPr>
              <p:nvPr/>
            </p:nvSpPr>
            <p:spPr bwMode="auto">
              <a:xfrm>
                <a:off x="2736" y="1776"/>
                <a:ext cx="240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>
                    <a:latin typeface="Tahoma" pitchFamily="34" charset="0"/>
                  </a:rPr>
                  <a:t>G</a:t>
                </a:r>
                <a:endParaRPr lang="en-GB">
                  <a:latin typeface="Tahoma" pitchFamily="34" charset="0"/>
                </a:endParaRPr>
              </a:p>
            </p:txBody>
          </p:sp>
        </p:grpSp>
        <p:grpSp>
          <p:nvGrpSpPr>
            <p:cNvPr id="98330" name="Group 26"/>
            <p:cNvGrpSpPr>
              <a:grpSpLocks/>
            </p:cNvGrpSpPr>
            <p:nvPr/>
          </p:nvGrpSpPr>
          <p:grpSpPr bwMode="auto">
            <a:xfrm>
              <a:off x="1776" y="3216"/>
              <a:ext cx="336" cy="240"/>
              <a:chOff x="2640" y="1776"/>
              <a:chExt cx="336" cy="240"/>
            </a:xfrm>
          </p:grpSpPr>
          <p:sp>
            <p:nvSpPr>
              <p:cNvPr id="98331" name="Oval 27"/>
              <p:cNvSpPr>
                <a:spLocks noChangeArrowheads="1"/>
              </p:cNvSpPr>
              <p:nvPr/>
            </p:nvSpPr>
            <p:spPr bwMode="auto">
              <a:xfrm>
                <a:off x="2640" y="1776"/>
                <a:ext cx="336" cy="24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8332" name="Text Box 28"/>
              <p:cNvSpPr txBox="1">
                <a:spLocks noChangeArrowheads="1"/>
              </p:cNvSpPr>
              <p:nvPr/>
            </p:nvSpPr>
            <p:spPr bwMode="auto">
              <a:xfrm>
                <a:off x="2736" y="1776"/>
                <a:ext cx="240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>
                    <a:latin typeface="Tahoma" pitchFamily="34" charset="0"/>
                  </a:rPr>
                  <a:t>K</a:t>
                </a:r>
                <a:endParaRPr lang="en-GB">
                  <a:latin typeface="Tahoma" pitchFamily="34" charset="0"/>
                </a:endParaRPr>
              </a:p>
            </p:txBody>
          </p:sp>
        </p:grpSp>
        <p:grpSp>
          <p:nvGrpSpPr>
            <p:cNvPr id="98333" name="Group 29"/>
            <p:cNvGrpSpPr>
              <a:grpSpLocks/>
            </p:cNvGrpSpPr>
            <p:nvPr/>
          </p:nvGrpSpPr>
          <p:grpSpPr bwMode="auto">
            <a:xfrm>
              <a:off x="2400" y="3216"/>
              <a:ext cx="336" cy="240"/>
              <a:chOff x="2640" y="1776"/>
              <a:chExt cx="336" cy="240"/>
            </a:xfrm>
          </p:grpSpPr>
          <p:sp>
            <p:nvSpPr>
              <p:cNvPr id="98334" name="Oval 30"/>
              <p:cNvSpPr>
                <a:spLocks noChangeArrowheads="1"/>
              </p:cNvSpPr>
              <p:nvPr/>
            </p:nvSpPr>
            <p:spPr bwMode="auto">
              <a:xfrm>
                <a:off x="2640" y="1776"/>
                <a:ext cx="336" cy="240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8335" name="Text Box 31"/>
              <p:cNvSpPr txBox="1">
                <a:spLocks noChangeArrowheads="1"/>
              </p:cNvSpPr>
              <p:nvPr/>
            </p:nvSpPr>
            <p:spPr bwMode="auto">
              <a:xfrm>
                <a:off x="2736" y="1776"/>
                <a:ext cx="240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>
                    <a:latin typeface="Tahoma" pitchFamily="34" charset="0"/>
                  </a:rPr>
                  <a:t>L</a:t>
                </a:r>
                <a:endParaRPr lang="en-GB">
                  <a:latin typeface="Tahoma" pitchFamily="34" charset="0"/>
                </a:endParaRPr>
              </a:p>
            </p:txBody>
          </p:sp>
        </p:grpSp>
        <p:sp>
          <p:nvSpPr>
            <p:cNvPr id="98336" name="Oval 32"/>
            <p:cNvSpPr>
              <a:spLocks noChangeArrowheads="1"/>
            </p:cNvSpPr>
            <p:nvPr/>
          </p:nvSpPr>
          <p:spPr bwMode="auto">
            <a:xfrm>
              <a:off x="2400" y="3744"/>
              <a:ext cx="336" cy="240"/>
            </a:xfrm>
            <a:prstGeom prst="ellipse">
              <a:avLst/>
            </a:prstGeom>
            <a:solidFill>
              <a:schemeClr val="hlink"/>
            </a:solidFill>
            <a:ln w="38100" cmpd="dbl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8337" name="Text Box 33"/>
            <p:cNvSpPr txBox="1">
              <a:spLocks noChangeArrowheads="1"/>
            </p:cNvSpPr>
            <p:nvPr/>
          </p:nvSpPr>
          <p:spPr bwMode="auto">
            <a:xfrm>
              <a:off x="2496" y="3744"/>
              <a:ext cx="240" cy="231"/>
            </a:xfrm>
            <a:prstGeom prst="rect">
              <a:avLst/>
            </a:prstGeom>
            <a:noFill/>
            <a:ln w="41275" cmpd="dbl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b="1" i="1">
                  <a:latin typeface="Tahoma" pitchFamily="34" charset="0"/>
                </a:rPr>
                <a:t>O</a:t>
              </a:r>
              <a:endParaRPr lang="en-GB" b="1" i="1">
                <a:latin typeface="Tahoma" pitchFamily="34" charset="0"/>
              </a:endParaRPr>
            </a:p>
          </p:txBody>
        </p:sp>
        <p:sp>
          <p:nvSpPr>
            <p:cNvPr id="98338" name="Line 34"/>
            <p:cNvSpPr>
              <a:spLocks noChangeShapeType="1"/>
            </p:cNvSpPr>
            <p:nvPr/>
          </p:nvSpPr>
          <p:spPr bwMode="auto">
            <a:xfrm flipH="1">
              <a:off x="2016" y="2064"/>
              <a:ext cx="1008" cy="1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8339" name="Line 35"/>
            <p:cNvSpPr>
              <a:spLocks noChangeShapeType="1"/>
            </p:cNvSpPr>
            <p:nvPr/>
          </p:nvSpPr>
          <p:spPr bwMode="auto">
            <a:xfrm flipH="1">
              <a:off x="2832" y="2064"/>
              <a:ext cx="192" cy="1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8340" name="Line 36"/>
            <p:cNvSpPr>
              <a:spLocks noChangeShapeType="1"/>
            </p:cNvSpPr>
            <p:nvPr/>
          </p:nvSpPr>
          <p:spPr bwMode="auto">
            <a:xfrm>
              <a:off x="3024" y="2064"/>
              <a:ext cx="480" cy="1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8341" name="Line 37"/>
            <p:cNvSpPr>
              <a:spLocks noChangeShapeType="1"/>
            </p:cNvSpPr>
            <p:nvPr/>
          </p:nvSpPr>
          <p:spPr bwMode="auto">
            <a:xfrm>
              <a:off x="3024" y="2064"/>
              <a:ext cx="1536" cy="1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8342" name="Line 38"/>
            <p:cNvSpPr>
              <a:spLocks noChangeShapeType="1"/>
            </p:cNvSpPr>
            <p:nvPr/>
          </p:nvSpPr>
          <p:spPr bwMode="auto">
            <a:xfrm flipH="1">
              <a:off x="1536" y="2496"/>
              <a:ext cx="384" cy="1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8343" name="Line 39"/>
            <p:cNvSpPr>
              <a:spLocks noChangeShapeType="1"/>
            </p:cNvSpPr>
            <p:nvPr/>
          </p:nvSpPr>
          <p:spPr bwMode="auto">
            <a:xfrm>
              <a:off x="1920" y="2496"/>
              <a:ext cx="336" cy="1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8344" name="Line 40"/>
            <p:cNvSpPr>
              <a:spLocks noChangeShapeType="1"/>
            </p:cNvSpPr>
            <p:nvPr/>
          </p:nvSpPr>
          <p:spPr bwMode="auto">
            <a:xfrm flipH="1">
              <a:off x="1968" y="2928"/>
              <a:ext cx="336" cy="2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8345" name="Line 41"/>
            <p:cNvSpPr>
              <a:spLocks noChangeShapeType="1"/>
            </p:cNvSpPr>
            <p:nvPr/>
          </p:nvSpPr>
          <p:spPr bwMode="auto">
            <a:xfrm>
              <a:off x="2304" y="2928"/>
              <a:ext cx="240" cy="2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8346" name="Line 42"/>
            <p:cNvSpPr>
              <a:spLocks noChangeShapeType="1"/>
            </p:cNvSpPr>
            <p:nvPr/>
          </p:nvSpPr>
          <p:spPr bwMode="auto">
            <a:xfrm flipH="1">
              <a:off x="2544" y="3456"/>
              <a:ext cx="48" cy="2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Rectangle 2"/>
          <p:cNvSpPr>
            <a:spLocks noGrp="1" noChangeArrowheads="1"/>
          </p:cNvSpPr>
          <p:nvPr>
            <p:ph type="title"/>
          </p:nvPr>
        </p:nvSpPr>
        <p:spPr>
          <a:xfrm>
            <a:off x="1066800" y="533400"/>
            <a:ext cx="7772400" cy="1143000"/>
          </a:xfrm>
          <a:noFill/>
          <a:ln/>
        </p:spPr>
        <p:txBody>
          <a:bodyPr/>
          <a:lstStyle/>
          <a:p>
            <a:r>
              <a:rPr lang="en-US"/>
              <a:t>Depth First Search</a:t>
            </a:r>
          </a:p>
        </p:txBody>
      </p:sp>
      <p:sp>
        <p:nvSpPr>
          <p:cNvPr id="99331" name="Rectangle 3"/>
          <p:cNvSpPr>
            <a:spLocks noChangeArrowheads="1"/>
          </p:cNvSpPr>
          <p:nvPr/>
        </p:nvSpPr>
        <p:spPr bwMode="auto">
          <a:xfrm>
            <a:off x="914400" y="1752600"/>
            <a:ext cx="77724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Char char="n"/>
            </a:pPr>
            <a:r>
              <a:rPr lang="en-US" sz="2000">
                <a:latin typeface="Tahoma" pitchFamily="34" charset="0"/>
              </a:rPr>
              <a:t>A,B,F,</a:t>
            </a:r>
          </a:p>
          <a:p>
            <a:pPr marL="342900" indent="-342900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Char char="n"/>
            </a:pPr>
            <a:r>
              <a:rPr lang="en-US" sz="2000">
                <a:latin typeface="Tahoma" pitchFamily="34" charset="0"/>
              </a:rPr>
              <a:t>G,K,</a:t>
            </a:r>
          </a:p>
          <a:p>
            <a:pPr marL="342900" indent="-342900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Char char="n"/>
            </a:pPr>
            <a:r>
              <a:rPr lang="en-US" sz="2000">
                <a:latin typeface="Tahoma" pitchFamily="34" charset="0"/>
              </a:rPr>
              <a:t>L, </a:t>
            </a:r>
            <a:r>
              <a:rPr lang="en-US" sz="2000" i="1">
                <a:latin typeface="Tahoma" pitchFamily="34" charset="0"/>
              </a:rPr>
              <a:t>O: Goal State</a:t>
            </a:r>
            <a:endParaRPr lang="en-US" sz="2000">
              <a:latin typeface="Tahoma" pitchFamily="34" charset="0"/>
            </a:endParaRPr>
          </a:p>
        </p:txBody>
      </p:sp>
      <p:grpSp>
        <p:nvGrpSpPr>
          <p:cNvPr id="99332" name="Group 4"/>
          <p:cNvGrpSpPr>
            <a:grpSpLocks/>
          </p:cNvGrpSpPr>
          <p:nvPr/>
        </p:nvGrpSpPr>
        <p:grpSpPr bwMode="auto">
          <a:xfrm>
            <a:off x="2133600" y="2895600"/>
            <a:ext cx="5410200" cy="3429000"/>
            <a:chOff x="1344" y="1824"/>
            <a:chExt cx="3408" cy="2160"/>
          </a:xfrm>
        </p:grpSpPr>
        <p:grpSp>
          <p:nvGrpSpPr>
            <p:cNvPr id="99333" name="Group 5"/>
            <p:cNvGrpSpPr>
              <a:grpSpLocks/>
            </p:cNvGrpSpPr>
            <p:nvPr/>
          </p:nvGrpSpPr>
          <p:grpSpPr bwMode="auto">
            <a:xfrm>
              <a:off x="2880" y="1824"/>
              <a:ext cx="336" cy="240"/>
              <a:chOff x="2640" y="1776"/>
              <a:chExt cx="336" cy="240"/>
            </a:xfrm>
          </p:grpSpPr>
          <p:sp>
            <p:nvSpPr>
              <p:cNvPr id="99334" name="Oval 6"/>
              <p:cNvSpPr>
                <a:spLocks noChangeArrowheads="1"/>
              </p:cNvSpPr>
              <p:nvPr/>
            </p:nvSpPr>
            <p:spPr bwMode="auto">
              <a:xfrm>
                <a:off x="2640" y="1776"/>
                <a:ext cx="336" cy="24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9335" name="Text Box 7"/>
              <p:cNvSpPr txBox="1">
                <a:spLocks noChangeArrowheads="1"/>
              </p:cNvSpPr>
              <p:nvPr/>
            </p:nvSpPr>
            <p:spPr bwMode="auto">
              <a:xfrm>
                <a:off x="2736" y="1776"/>
                <a:ext cx="240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>
                    <a:latin typeface="Tahoma" pitchFamily="34" charset="0"/>
                  </a:rPr>
                  <a:t>A</a:t>
                </a:r>
                <a:endParaRPr lang="en-GB">
                  <a:latin typeface="Tahoma" pitchFamily="34" charset="0"/>
                </a:endParaRPr>
              </a:p>
            </p:txBody>
          </p:sp>
        </p:grpSp>
        <p:grpSp>
          <p:nvGrpSpPr>
            <p:cNvPr id="99336" name="Group 8"/>
            <p:cNvGrpSpPr>
              <a:grpSpLocks/>
            </p:cNvGrpSpPr>
            <p:nvPr/>
          </p:nvGrpSpPr>
          <p:grpSpPr bwMode="auto">
            <a:xfrm>
              <a:off x="1776" y="2256"/>
              <a:ext cx="336" cy="240"/>
              <a:chOff x="2640" y="1776"/>
              <a:chExt cx="336" cy="240"/>
            </a:xfrm>
          </p:grpSpPr>
          <p:sp>
            <p:nvSpPr>
              <p:cNvPr id="99337" name="Oval 9"/>
              <p:cNvSpPr>
                <a:spLocks noChangeArrowheads="1"/>
              </p:cNvSpPr>
              <p:nvPr/>
            </p:nvSpPr>
            <p:spPr bwMode="auto">
              <a:xfrm>
                <a:off x="2640" y="1776"/>
                <a:ext cx="336" cy="24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9338" name="Text Box 10"/>
              <p:cNvSpPr txBox="1">
                <a:spLocks noChangeArrowheads="1"/>
              </p:cNvSpPr>
              <p:nvPr/>
            </p:nvSpPr>
            <p:spPr bwMode="auto">
              <a:xfrm>
                <a:off x="2736" y="1776"/>
                <a:ext cx="240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>
                    <a:latin typeface="Tahoma" pitchFamily="34" charset="0"/>
                  </a:rPr>
                  <a:t>B</a:t>
                </a:r>
                <a:endParaRPr lang="en-GB">
                  <a:latin typeface="Tahoma" pitchFamily="34" charset="0"/>
                </a:endParaRPr>
              </a:p>
            </p:txBody>
          </p:sp>
        </p:grpSp>
        <p:grpSp>
          <p:nvGrpSpPr>
            <p:cNvPr id="99339" name="Group 11"/>
            <p:cNvGrpSpPr>
              <a:grpSpLocks/>
            </p:cNvGrpSpPr>
            <p:nvPr/>
          </p:nvGrpSpPr>
          <p:grpSpPr bwMode="auto">
            <a:xfrm>
              <a:off x="2592" y="2256"/>
              <a:ext cx="336" cy="240"/>
              <a:chOff x="2640" y="1776"/>
              <a:chExt cx="336" cy="240"/>
            </a:xfrm>
          </p:grpSpPr>
          <p:sp>
            <p:nvSpPr>
              <p:cNvPr id="99340" name="Oval 12"/>
              <p:cNvSpPr>
                <a:spLocks noChangeArrowheads="1"/>
              </p:cNvSpPr>
              <p:nvPr/>
            </p:nvSpPr>
            <p:spPr bwMode="auto">
              <a:xfrm>
                <a:off x="2640" y="1776"/>
                <a:ext cx="336" cy="24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9341" name="Text Box 13"/>
              <p:cNvSpPr txBox="1">
                <a:spLocks noChangeArrowheads="1"/>
              </p:cNvSpPr>
              <p:nvPr/>
            </p:nvSpPr>
            <p:spPr bwMode="auto">
              <a:xfrm>
                <a:off x="2736" y="1776"/>
                <a:ext cx="240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>
                    <a:latin typeface="Tahoma" pitchFamily="34" charset="0"/>
                  </a:rPr>
                  <a:t>C</a:t>
                </a:r>
                <a:endParaRPr lang="en-GB">
                  <a:latin typeface="Tahoma" pitchFamily="34" charset="0"/>
                </a:endParaRPr>
              </a:p>
            </p:txBody>
          </p:sp>
        </p:grpSp>
        <p:grpSp>
          <p:nvGrpSpPr>
            <p:cNvPr id="99342" name="Group 14"/>
            <p:cNvGrpSpPr>
              <a:grpSpLocks/>
            </p:cNvGrpSpPr>
            <p:nvPr/>
          </p:nvGrpSpPr>
          <p:grpSpPr bwMode="auto">
            <a:xfrm>
              <a:off x="4416" y="2256"/>
              <a:ext cx="336" cy="240"/>
              <a:chOff x="2640" y="1776"/>
              <a:chExt cx="336" cy="240"/>
            </a:xfrm>
          </p:grpSpPr>
          <p:sp>
            <p:nvSpPr>
              <p:cNvPr id="99343" name="Oval 15"/>
              <p:cNvSpPr>
                <a:spLocks noChangeArrowheads="1"/>
              </p:cNvSpPr>
              <p:nvPr/>
            </p:nvSpPr>
            <p:spPr bwMode="auto">
              <a:xfrm>
                <a:off x="2640" y="1776"/>
                <a:ext cx="336" cy="24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9344" name="Text Box 16"/>
              <p:cNvSpPr txBox="1">
                <a:spLocks noChangeArrowheads="1"/>
              </p:cNvSpPr>
              <p:nvPr/>
            </p:nvSpPr>
            <p:spPr bwMode="auto">
              <a:xfrm>
                <a:off x="2736" y="1776"/>
                <a:ext cx="240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>
                    <a:latin typeface="Tahoma" pitchFamily="34" charset="0"/>
                  </a:rPr>
                  <a:t>E</a:t>
                </a:r>
                <a:endParaRPr lang="en-GB">
                  <a:latin typeface="Tahoma" pitchFamily="34" charset="0"/>
                </a:endParaRPr>
              </a:p>
            </p:txBody>
          </p:sp>
        </p:grpSp>
        <p:grpSp>
          <p:nvGrpSpPr>
            <p:cNvPr id="99345" name="Group 17"/>
            <p:cNvGrpSpPr>
              <a:grpSpLocks/>
            </p:cNvGrpSpPr>
            <p:nvPr/>
          </p:nvGrpSpPr>
          <p:grpSpPr bwMode="auto">
            <a:xfrm>
              <a:off x="3408" y="2256"/>
              <a:ext cx="336" cy="240"/>
              <a:chOff x="2640" y="1776"/>
              <a:chExt cx="336" cy="240"/>
            </a:xfrm>
          </p:grpSpPr>
          <p:sp>
            <p:nvSpPr>
              <p:cNvPr id="99346" name="Oval 18"/>
              <p:cNvSpPr>
                <a:spLocks noChangeArrowheads="1"/>
              </p:cNvSpPr>
              <p:nvPr/>
            </p:nvSpPr>
            <p:spPr bwMode="auto">
              <a:xfrm>
                <a:off x="2640" y="1776"/>
                <a:ext cx="336" cy="24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9347" name="Text Box 19"/>
              <p:cNvSpPr txBox="1">
                <a:spLocks noChangeArrowheads="1"/>
              </p:cNvSpPr>
              <p:nvPr/>
            </p:nvSpPr>
            <p:spPr bwMode="auto">
              <a:xfrm>
                <a:off x="2736" y="1776"/>
                <a:ext cx="240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>
                    <a:latin typeface="Tahoma" pitchFamily="34" charset="0"/>
                  </a:rPr>
                  <a:t>D</a:t>
                </a:r>
                <a:endParaRPr lang="en-GB">
                  <a:latin typeface="Tahoma" pitchFamily="34" charset="0"/>
                </a:endParaRPr>
              </a:p>
            </p:txBody>
          </p:sp>
        </p:grpSp>
        <p:grpSp>
          <p:nvGrpSpPr>
            <p:cNvPr id="99348" name="Group 20"/>
            <p:cNvGrpSpPr>
              <a:grpSpLocks/>
            </p:cNvGrpSpPr>
            <p:nvPr/>
          </p:nvGrpSpPr>
          <p:grpSpPr bwMode="auto">
            <a:xfrm>
              <a:off x="1344" y="2688"/>
              <a:ext cx="336" cy="240"/>
              <a:chOff x="2640" y="1776"/>
              <a:chExt cx="336" cy="240"/>
            </a:xfrm>
          </p:grpSpPr>
          <p:sp>
            <p:nvSpPr>
              <p:cNvPr id="99349" name="Oval 21"/>
              <p:cNvSpPr>
                <a:spLocks noChangeArrowheads="1"/>
              </p:cNvSpPr>
              <p:nvPr/>
            </p:nvSpPr>
            <p:spPr bwMode="auto">
              <a:xfrm>
                <a:off x="2640" y="1776"/>
                <a:ext cx="336" cy="24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9350" name="Text Box 22"/>
              <p:cNvSpPr txBox="1">
                <a:spLocks noChangeArrowheads="1"/>
              </p:cNvSpPr>
              <p:nvPr/>
            </p:nvSpPr>
            <p:spPr bwMode="auto">
              <a:xfrm>
                <a:off x="2736" y="1776"/>
                <a:ext cx="240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>
                    <a:latin typeface="Tahoma" pitchFamily="34" charset="0"/>
                  </a:rPr>
                  <a:t>F</a:t>
                </a:r>
                <a:endParaRPr lang="en-GB">
                  <a:latin typeface="Tahoma" pitchFamily="34" charset="0"/>
                </a:endParaRPr>
              </a:p>
            </p:txBody>
          </p:sp>
        </p:grpSp>
        <p:grpSp>
          <p:nvGrpSpPr>
            <p:cNvPr id="99351" name="Group 23"/>
            <p:cNvGrpSpPr>
              <a:grpSpLocks/>
            </p:cNvGrpSpPr>
            <p:nvPr/>
          </p:nvGrpSpPr>
          <p:grpSpPr bwMode="auto">
            <a:xfrm>
              <a:off x="2112" y="2688"/>
              <a:ext cx="336" cy="240"/>
              <a:chOff x="2640" y="1776"/>
              <a:chExt cx="336" cy="240"/>
            </a:xfrm>
          </p:grpSpPr>
          <p:sp>
            <p:nvSpPr>
              <p:cNvPr id="99352" name="Oval 24"/>
              <p:cNvSpPr>
                <a:spLocks noChangeArrowheads="1"/>
              </p:cNvSpPr>
              <p:nvPr/>
            </p:nvSpPr>
            <p:spPr bwMode="auto">
              <a:xfrm>
                <a:off x="2640" y="1776"/>
                <a:ext cx="336" cy="24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9353" name="Text Box 25"/>
              <p:cNvSpPr txBox="1">
                <a:spLocks noChangeArrowheads="1"/>
              </p:cNvSpPr>
              <p:nvPr/>
            </p:nvSpPr>
            <p:spPr bwMode="auto">
              <a:xfrm>
                <a:off x="2736" y="1776"/>
                <a:ext cx="240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>
                    <a:latin typeface="Tahoma" pitchFamily="34" charset="0"/>
                  </a:rPr>
                  <a:t>G</a:t>
                </a:r>
                <a:endParaRPr lang="en-GB">
                  <a:latin typeface="Tahoma" pitchFamily="34" charset="0"/>
                </a:endParaRPr>
              </a:p>
            </p:txBody>
          </p:sp>
        </p:grpSp>
        <p:grpSp>
          <p:nvGrpSpPr>
            <p:cNvPr id="99354" name="Group 26"/>
            <p:cNvGrpSpPr>
              <a:grpSpLocks/>
            </p:cNvGrpSpPr>
            <p:nvPr/>
          </p:nvGrpSpPr>
          <p:grpSpPr bwMode="auto">
            <a:xfrm>
              <a:off x="1776" y="3216"/>
              <a:ext cx="336" cy="240"/>
              <a:chOff x="2640" y="1776"/>
              <a:chExt cx="336" cy="240"/>
            </a:xfrm>
          </p:grpSpPr>
          <p:sp>
            <p:nvSpPr>
              <p:cNvPr id="99355" name="Oval 27"/>
              <p:cNvSpPr>
                <a:spLocks noChangeArrowheads="1"/>
              </p:cNvSpPr>
              <p:nvPr/>
            </p:nvSpPr>
            <p:spPr bwMode="auto">
              <a:xfrm>
                <a:off x="2640" y="1776"/>
                <a:ext cx="336" cy="24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9356" name="Text Box 28"/>
              <p:cNvSpPr txBox="1">
                <a:spLocks noChangeArrowheads="1"/>
              </p:cNvSpPr>
              <p:nvPr/>
            </p:nvSpPr>
            <p:spPr bwMode="auto">
              <a:xfrm>
                <a:off x="2736" y="1776"/>
                <a:ext cx="240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>
                    <a:latin typeface="Tahoma" pitchFamily="34" charset="0"/>
                  </a:rPr>
                  <a:t>K</a:t>
                </a:r>
                <a:endParaRPr lang="en-GB">
                  <a:latin typeface="Tahoma" pitchFamily="34" charset="0"/>
                </a:endParaRPr>
              </a:p>
            </p:txBody>
          </p:sp>
        </p:grpSp>
        <p:grpSp>
          <p:nvGrpSpPr>
            <p:cNvPr id="99357" name="Group 29"/>
            <p:cNvGrpSpPr>
              <a:grpSpLocks/>
            </p:cNvGrpSpPr>
            <p:nvPr/>
          </p:nvGrpSpPr>
          <p:grpSpPr bwMode="auto">
            <a:xfrm>
              <a:off x="2400" y="3216"/>
              <a:ext cx="336" cy="240"/>
              <a:chOff x="2640" y="1776"/>
              <a:chExt cx="336" cy="240"/>
            </a:xfrm>
          </p:grpSpPr>
          <p:sp>
            <p:nvSpPr>
              <p:cNvPr id="99358" name="Oval 30"/>
              <p:cNvSpPr>
                <a:spLocks noChangeArrowheads="1"/>
              </p:cNvSpPr>
              <p:nvPr/>
            </p:nvSpPr>
            <p:spPr bwMode="auto">
              <a:xfrm>
                <a:off x="2640" y="1776"/>
                <a:ext cx="336" cy="24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9359" name="Text Box 31"/>
              <p:cNvSpPr txBox="1">
                <a:spLocks noChangeArrowheads="1"/>
              </p:cNvSpPr>
              <p:nvPr/>
            </p:nvSpPr>
            <p:spPr bwMode="auto">
              <a:xfrm>
                <a:off x="2736" y="1776"/>
                <a:ext cx="240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>
                    <a:latin typeface="Tahoma" pitchFamily="34" charset="0"/>
                  </a:rPr>
                  <a:t>L</a:t>
                </a:r>
                <a:endParaRPr lang="en-GB">
                  <a:latin typeface="Tahoma" pitchFamily="34" charset="0"/>
                </a:endParaRPr>
              </a:p>
            </p:txBody>
          </p:sp>
        </p:grpSp>
        <p:sp>
          <p:nvSpPr>
            <p:cNvPr id="99360" name="Oval 32"/>
            <p:cNvSpPr>
              <a:spLocks noChangeArrowheads="1"/>
            </p:cNvSpPr>
            <p:nvPr/>
          </p:nvSpPr>
          <p:spPr bwMode="auto">
            <a:xfrm>
              <a:off x="2400" y="3744"/>
              <a:ext cx="336" cy="240"/>
            </a:xfrm>
            <a:prstGeom prst="ellipse">
              <a:avLst/>
            </a:prstGeom>
            <a:solidFill>
              <a:srgbClr val="FF0000"/>
            </a:solidFill>
            <a:ln w="38100" cmpd="dbl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9361" name="Text Box 33"/>
            <p:cNvSpPr txBox="1">
              <a:spLocks noChangeArrowheads="1"/>
            </p:cNvSpPr>
            <p:nvPr/>
          </p:nvSpPr>
          <p:spPr bwMode="auto">
            <a:xfrm>
              <a:off x="2496" y="3744"/>
              <a:ext cx="240" cy="231"/>
            </a:xfrm>
            <a:prstGeom prst="rect">
              <a:avLst/>
            </a:prstGeom>
            <a:noFill/>
            <a:ln w="41275" cmpd="dbl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b="1" i="1">
                  <a:latin typeface="Tahoma" pitchFamily="34" charset="0"/>
                </a:rPr>
                <a:t>O</a:t>
              </a:r>
              <a:endParaRPr lang="en-GB" b="1" i="1">
                <a:latin typeface="Tahoma" pitchFamily="34" charset="0"/>
              </a:endParaRPr>
            </a:p>
          </p:txBody>
        </p:sp>
        <p:sp>
          <p:nvSpPr>
            <p:cNvPr id="99362" name="Line 34"/>
            <p:cNvSpPr>
              <a:spLocks noChangeShapeType="1"/>
            </p:cNvSpPr>
            <p:nvPr/>
          </p:nvSpPr>
          <p:spPr bwMode="auto">
            <a:xfrm flipH="1">
              <a:off x="2016" y="2064"/>
              <a:ext cx="1008" cy="1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9363" name="Line 35"/>
            <p:cNvSpPr>
              <a:spLocks noChangeShapeType="1"/>
            </p:cNvSpPr>
            <p:nvPr/>
          </p:nvSpPr>
          <p:spPr bwMode="auto">
            <a:xfrm flipH="1">
              <a:off x="2832" y="2064"/>
              <a:ext cx="192" cy="1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9364" name="Line 36"/>
            <p:cNvSpPr>
              <a:spLocks noChangeShapeType="1"/>
            </p:cNvSpPr>
            <p:nvPr/>
          </p:nvSpPr>
          <p:spPr bwMode="auto">
            <a:xfrm>
              <a:off x="3024" y="2064"/>
              <a:ext cx="480" cy="1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9365" name="Line 37"/>
            <p:cNvSpPr>
              <a:spLocks noChangeShapeType="1"/>
            </p:cNvSpPr>
            <p:nvPr/>
          </p:nvSpPr>
          <p:spPr bwMode="auto">
            <a:xfrm>
              <a:off x="3024" y="2064"/>
              <a:ext cx="1536" cy="1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9366" name="Line 38"/>
            <p:cNvSpPr>
              <a:spLocks noChangeShapeType="1"/>
            </p:cNvSpPr>
            <p:nvPr/>
          </p:nvSpPr>
          <p:spPr bwMode="auto">
            <a:xfrm flipH="1">
              <a:off x="1536" y="2496"/>
              <a:ext cx="384" cy="1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9367" name="Line 39"/>
            <p:cNvSpPr>
              <a:spLocks noChangeShapeType="1"/>
            </p:cNvSpPr>
            <p:nvPr/>
          </p:nvSpPr>
          <p:spPr bwMode="auto">
            <a:xfrm>
              <a:off x="1920" y="2496"/>
              <a:ext cx="336" cy="1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9368" name="Line 40"/>
            <p:cNvSpPr>
              <a:spLocks noChangeShapeType="1"/>
            </p:cNvSpPr>
            <p:nvPr/>
          </p:nvSpPr>
          <p:spPr bwMode="auto">
            <a:xfrm flipH="1">
              <a:off x="1968" y="2928"/>
              <a:ext cx="336" cy="2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9369" name="Line 41"/>
            <p:cNvSpPr>
              <a:spLocks noChangeShapeType="1"/>
            </p:cNvSpPr>
            <p:nvPr/>
          </p:nvSpPr>
          <p:spPr bwMode="auto">
            <a:xfrm>
              <a:off x="2304" y="2928"/>
              <a:ext cx="240" cy="2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9370" name="Line 42"/>
            <p:cNvSpPr>
              <a:spLocks noChangeShapeType="1"/>
            </p:cNvSpPr>
            <p:nvPr/>
          </p:nvSpPr>
          <p:spPr bwMode="auto">
            <a:xfrm flipH="1">
              <a:off x="2544" y="3456"/>
              <a:ext cx="48" cy="2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2"/>
          <p:cNvSpPr>
            <a:spLocks noGrp="1" noChangeArrowheads="1"/>
          </p:cNvSpPr>
          <p:nvPr>
            <p:ph type="title"/>
          </p:nvPr>
        </p:nvSpPr>
        <p:spPr>
          <a:xfrm>
            <a:off x="1066800" y="533400"/>
            <a:ext cx="7772400" cy="1143000"/>
          </a:xfrm>
          <a:noFill/>
          <a:ln/>
        </p:spPr>
        <p:txBody>
          <a:bodyPr/>
          <a:lstStyle/>
          <a:p>
            <a:r>
              <a:rPr lang="en-US"/>
              <a:t>Depth First Search</a:t>
            </a:r>
          </a:p>
        </p:txBody>
      </p:sp>
      <p:sp>
        <p:nvSpPr>
          <p:cNvPr id="100355" name="Rectangle 3"/>
          <p:cNvSpPr>
            <a:spLocks noChangeArrowheads="1"/>
          </p:cNvSpPr>
          <p:nvPr/>
        </p:nvSpPr>
        <p:spPr bwMode="auto">
          <a:xfrm>
            <a:off x="914400" y="1752600"/>
            <a:ext cx="77724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buClr>
                <a:schemeClr val="folHlink"/>
              </a:buClr>
              <a:buSzPct val="60000"/>
              <a:buFont typeface="Wingdings" pitchFamily="2" charset="2"/>
              <a:buNone/>
            </a:pPr>
            <a:r>
              <a:rPr lang="en-US" sz="2000">
                <a:latin typeface="Tahoma" pitchFamily="34" charset="0"/>
              </a:rPr>
              <a:t>The returned solution is the sequence of operators in the path:</a:t>
            </a:r>
            <a:r>
              <a:rPr lang="en-US" sz="2000" b="1" i="1">
                <a:latin typeface="Tahoma" pitchFamily="34" charset="0"/>
              </a:rPr>
              <a:t> 		A, B, G, L, O : assignments  when using CSP !!!</a:t>
            </a:r>
          </a:p>
          <a:p>
            <a:pPr marL="342900" indent="-342900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Char char="n"/>
            </a:pPr>
            <a:endParaRPr lang="en-US" sz="2000">
              <a:latin typeface="Tahoma" pitchFamily="34" charset="0"/>
            </a:endParaRPr>
          </a:p>
        </p:txBody>
      </p:sp>
      <p:grpSp>
        <p:nvGrpSpPr>
          <p:cNvPr id="100356" name="Group 4"/>
          <p:cNvGrpSpPr>
            <a:grpSpLocks/>
          </p:cNvGrpSpPr>
          <p:nvPr/>
        </p:nvGrpSpPr>
        <p:grpSpPr bwMode="auto">
          <a:xfrm>
            <a:off x="2133600" y="2895600"/>
            <a:ext cx="5410200" cy="3429000"/>
            <a:chOff x="1344" y="1824"/>
            <a:chExt cx="3408" cy="2160"/>
          </a:xfrm>
        </p:grpSpPr>
        <p:grpSp>
          <p:nvGrpSpPr>
            <p:cNvPr id="100357" name="Group 5"/>
            <p:cNvGrpSpPr>
              <a:grpSpLocks/>
            </p:cNvGrpSpPr>
            <p:nvPr/>
          </p:nvGrpSpPr>
          <p:grpSpPr bwMode="auto">
            <a:xfrm>
              <a:off x="2880" y="1824"/>
              <a:ext cx="336" cy="240"/>
              <a:chOff x="2640" y="1776"/>
              <a:chExt cx="336" cy="240"/>
            </a:xfrm>
          </p:grpSpPr>
          <p:sp>
            <p:nvSpPr>
              <p:cNvPr id="100358" name="Oval 6"/>
              <p:cNvSpPr>
                <a:spLocks noChangeArrowheads="1"/>
              </p:cNvSpPr>
              <p:nvPr/>
            </p:nvSpPr>
            <p:spPr bwMode="auto">
              <a:xfrm>
                <a:off x="2640" y="1776"/>
                <a:ext cx="336" cy="240"/>
              </a:xfrm>
              <a:prstGeom prst="ellipse">
                <a:avLst/>
              </a:prstGeom>
              <a:solidFill>
                <a:srgbClr val="F3F1AB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0359" name="Text Box 7"/>
              <p:cNvSpPr txBox="1">
                <a:spLocks noChangeArrowheads="1"/>
              </p:cNvSpPr>
              <p:nvPr/>
            </p:nvSpPr>
            <p:spPr bwMode="auto">
              <a:xfrm>
                <a:off x="2736" y="1776"/>
                <a:ext cx="240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>
                    <a:latin typeface="Tahoma" pitchFamily="34" charset="0"/>
                  </a:rPr>
                  <a:t>A</a:t>
                </a:r>
                <a:endParaRPr lang="en-GB">
                  <a:latin typeface="Tahoma" pitchFamily="34" charset="0"/>
                </a:endParaRPr>
              </a:p>
            </p:txBody>
          </p:sp>
        </p:grpSp>
        <p:grpSp>
          <p:nvGrpSpPr>
            <p:cNvPr id="100360" name="Group 8"/>
            <p:cNvGrpSpPr>
              <a:grpSpLocks/>
            </p:cNvGrpSpPr>
            <p:nvPr/>
          </p:nvGrpSpPr>
          <p:grpSpPr bwMode="auto">
            <a:xfrm>
              <a:off x="1776" y="2256"/>
              <a:ext cx="336" cy="240"/>
              <a:chOff x="2640" y="1776"/>
              <a:chExt cx="336" cy="240"/>
            </a:xfrm>
          </p:grpSpPr>
          <p:sp>
            <p:nvSpPr>
              <p:cNvPr id="100361" name="Oval 9"/>
              <p:cNvSpPr>
                <a:spLocks noChangeArrowheads="1"/>
              </p:cNvSpPr>
              <p:nvPr/>
            </p:nvSpPr>
            <p:spPr bwMode="auto">
              <a:xfrm>
                <a:off x="2640" y="1776"/>
                <a:ext cx="336" cy="240"/>
              </a:xfrm>
              <a:prstGeom prst="ellipse">
                <a:avLst/>
              </a:prstGeom>
              <a:solidFill>
                <a:srgbClr val="F3F1AB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0362" name="Text Box 10"/>
              <p:cNvSpPr txBox="1">
                <a:spLocks noChangeArrowheads="1"/>
              </p:cNvSpPr>
              <p:nvPr/>
            </p:nvSpPr>
            <p:spPr bwMode="auto">
              <a:xfrm>
                <a:off x="2736" y="1776"/>
                <a:ext cx="240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>
                    <a:latin typeface="Tahoma" pitchFamily="34" charset="0"/>
                  </a:rPr>
                  <a:t>B</a:t>
                </a:r>
                <a:endParaRPr lang="en-GB">
                  <a:latin typeface="Tahoma" pitchFamily="34" charset="0"/>
                </a:endParaRPr>
              </a:p>
            </p:txBody>
          </p:sp>
        </p:grpSp>
        <p:grpSp>
          <p:nvGrpSpPr>
            <p:cNvPr id="100363" name="Group 11"/>
            <p:cNvGrpSpPr>
              <a:grpSpLocks/>
            </p:cNvGrpSpPr>
            <p:nvPr/>
          </p:nvGrpSpPr>
          <p:grpSpPr bwMode="auto">
            <a:xfrm>
              <a:off x="2592" y="2256"/>
              <a:ext cx="336" cy="240"/>
              <a:chOff x="2640" y="1776"/>
              <a:chExt cx="336" cy="240"/>
            </a:xfrm>
          </p:grpSpPr>
          <p:sp>
            <p:nvSpPr>
              <p:cNvPr id="100364" name="Oval 12"/>
              <p:cNvSpPr>
                <a:spLocks noChangeArrowheads="1"/>
              </p:cNvSpPr>
              <p:nvPr/>
            </p:nvSpPr>
            <p:spPr bwMode="auto">
              <a:xfrm>
                <a:off x="2640" y="1776"/>
                <a:ext cx="336" cy="24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0365" name="Text Box 13"/>
              <p:cNvSpPr txBox="1">
                <a:spLocks noChangeArrowheads="1"/>
              </p:cNvSpPr>
              <p:nvPr/>
            </p:nvSpPr>
            <p:spPr bwMode="auto">
              <a:xfrm>
                <a:off x="2736" y="1776"/>
                <a:ext cx="240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>
                    <a:latin typeface="Tahoma" pitchFamily="34" charset="0"/>
                  </a:rPr>
                  <a:t>C</a:t>
                </a:r>
                <a:endParaRPr lang="en-GB">
                  <a:latin typeface="Tahoma" pitchFamily="34" charset="0"/>
                </a:endParaRPr>
              </a:p>
            </p:txBody>
          </p:sp>
        </p:grpSp>
        <p:grpSp>
          <p:nvGrpSpPr>
            <p:cNvPr id="100366" name="Group 14"/>
            <p:cNvGrpSpPr>
              <a:grpSpLocks/>
            </p:cNvGrpSpPr>
            <p:nvPr/>
          </p:nvGrpSpPr>
          <p:grpSpPr bwMode="auto">
            <a:xfrm>
              <a:off x="4416" y="2256"/>
              <a:ext cx="336" cy="240"/>
              <a:chOff x="2640" y="1776"/>
              <a:chExt cx="336" cy="240"/>
            </a:xfrm>
          </p:grpSpPr>
          <p:sp>
            <p:nvSpPr>
              <p:cNvPr id="100367" name="Oval 15"/>
              <p:cNvSpPr>
                <a:spLocks noChangeArrowheads="1"/>
              </p:cNvSpPr>
              <p:nvPr/>
            </p:nvSpPr>
            <p:spPr bwMode="auto">
              <a:xfrm>
                <a:off x="2640" y="1776"/>
                <a:ext cx="336" cy="24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0368" name="Text Box 16"/>
              <p:cNvSpPr txBox="1">
                <a:spLocks noChangeArrowheads="1"/>
              </p:cNvSpPr>
              <p:nvPr/>
            </p:nvSpPr>
            <p:spPr bwMode="auto">
              <a:xfrm>
                <a:off x="2736" y="1776"/>
                <a:ext cx="240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>
                    <a:latin typeface="Tahoma" pitchFamily="34" charset="0"/>
                  </a:rPr>
                  <a:t>E</a:t>
                </a:r>
                <a:endParaRPr lang="en-GB">
                  <a:latin typeface="Tahoma" pitchFamily="34" charset="0"/>
                </a:endParaRPr>
              </a:p>
            </p:txBody>
          </p:sp>
        </p:grpSp>
        <p:grpSp>
          <p:nvGrpSpPr>
            <p:cNvPr id="100369" name="Group 17"/>
            <p:cNvGrpSpPr>
              <a:grpSpLocks/>
            </p:cNvGrpSpPr>
            <p:nvPr/>
          </p:nvGrpSpPr>
          <p:grpSpPr bwMode="auto">
            <a:xfrm>
              <a:off x="3408" y="2256"/>
              <a:ext cx="336" cy="240"/>
              <a:chOff x="2640" y="1776"/>
              <a:chExt cx="336" cy="240"/>
            </a:xfrm>
          </p:grpSpPr>
          <p:sp>
            <p:nvSpPr>
              <p:cNvPr id="100370" name="Oval 18"/>
              <p:cNvSpPr>
                <a:spLocks noChangeArrowheads="1"/>
              </p:cNvSpPr>
              <p:nvPr/>
            </p:nvSpPr>
            <p:spPr bwMode="auto">
              <a:xfrm>
                <a:off x="2640" y="1776"/>
                <a:ext cx="336" cy="24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0371" name="Text Box 19"/>
              <p:cNvSpPr txBox="1">
                <a:spLocks noChangeArrowheads="1"/>
              </p:cNvSpPr>
              <p:nvPr/>
            </p:nvSpPr>
            <p:spPr bwMode="auto">
              <a:xfrm>
                <a:off x="2736" y="1776"/>
                <a:ext cx="240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>
                    <a:latin typeface="Tahoma" pitchFamily="34" charset="0"/>
                  </a:rPr>
                  <a:t>D</a:t>
                </a:r>
                <a:endParaRPr lang="en-GB">
                  <a:latin typeface="Tahoma" pitchFamily="34" charset="0"/>
                </a:endParaRPr>
              </a:p>
            </p:txBody>
          </p:sp>
        </p:grpSp>
        <p:grpSp>
          <p:nvGrpSpPr>
            <p:cNvPr id="100372" name="Group 20"/>
            <p:cNvGrpSpPr>
              <a:grpSpLocks/>
            </p:cNvGrpSpPr>
            <p:nvPr/>
          </p:nvGrpSpPr>
          <p:grpSpPr bwMode="auto">
            <a:xfrm>
              <a:off x="1344" y="2688"/>
              <a:ext cx="336" cy="240"/>
              <a:chOff x="2640" y="1776"/>
              <a:chExt cx="336" cy="240"/>
            </a:xfrm>
          </p:grpSpPr>
          <p:sp>
            <p:nvSpPr>
              <p:cNvPr id="100373" name="Oval 21"/>
              <p:cNvSpPr>
                <a:spLocks noChangeArrowheads="1"/>
              </p:cNvSpPr>
              <p:nvPr/>
            </p:nvSpPr>
            <p:spPr bwMode="auto">
              <a:xfrm>
                <a:off x="2640" y="1776"/>
                <a:ext cx="336" cy="24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0374" name="Text Box 22"/>
              <p:cNvSpPr txBox="1">
                <a:spLocks noChangeArrowheads="1"/>
              </p:cNvSpPr>
              <p:nvPr/>
            </p:nvSpPr>
            <p:spPr bwMode="auto">
              <a:xfrm>
                <a:off x="2736" y="1776"/>
                <a:ext cx="240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>
                    <a:latin typeface="Tahoma" pitchFamily="34" charset="0"/>
                  </a:rPr>
                  <a:t>F</a:t>
                </a:r>
                <a:endParaRPr lang="en-GB">
                  <a:latin typeface="Tahoma" pitchFamily="34" charset="0"/>
                </a:endParaRPr>
              </a:p>
            </p:txBody>
          </p:sp>
        </p:grpSp>
        <p:grpSp>
          <p:nvGrpSpPr>
            <p:cNvPr id="100375" name="Group 23"/>
            <p:cNvGrpSpPr>
              <a:grpSpLocks/>
            </p:cNvGrpSpPr>
            <p:nvPr/>
          </p:nvGrpSpPr>
          <p:grpSpPr bwMode="auto">
            <a:xfrm>
              <a:off x="2112" y="2688"/>
              <a:ext cx="336" cy="240"/>
              <a:chOff x="2640" y="1776"/>
              <a:chExt cx="336" cy="240"/>
            </a:xfrm>
          </p:grpSpPr>
          <p:sp>
            <p:nvSpPr>
              <p:cNvPr id="100376" name="Oval 24"/>
              <p:cNvSpPr>
                <a:spLocks noChangeArrowheads="1"/>
              </p:cNvSpPr>
              <p:nvPr/>
            </p:nvSpPr>
            <p:spPr bwMode="auto">
              <a:xfrm>
                <a:off x="2640" y="1776"/>
                <a:ext cx="336" cy="240"/>
              </a:xfrm>
              <a:prstGeom prst="ellipse">
                <a:avLst/>
              </a:prstGeom>
              <a:solidFill>
                <a:srgbClr val="F3F1AB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0377" name="Text Box 25"/>
              <p:cNvSpPr txBox="1">
                <a:spLocks noChangeArrowheads="1"/>
              </p:cNvSpPr>
              <p:nvPr/>
            </p:nvSpPr>
            <p:spPr bwMode="auto">
              <a:xfrm>
                <a:off x="2736" y="1776"/>
                <a:ext cx="240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>
                    <a:latin typeface="Tahoma" pitchFamily="34" charset="0"/>
                  </a:rPr>
                  <a:t>G</a:t>
                </a:r>
                <a:endParaRPr lang="en-GB">
                  <a:latin typeface="Tahoma" pitchFamily="34" charset="0"/>
                </a:endParaRPr>
              </a:p>
            </p:txBody>
          </p:sp>
        </p:grpSp>
        <p:grpSp>
          <p:nvGrpSpPr>
            <p:cNvPr id="100378" name="Group 26"/>
            <p:cNvGrpSpPr>
              <a:grpSpLocks/>
            </p:cNvGrpSpPr>
            <p:nvPr/>
          </p:nvGrpSpPr>
          <p:grpSpPr bwMode="auto">
            <a:xfrm>
              <a:off x="1776" y="3216"/>
              <a:ext cx="336" cy="240"/>
              <a:chOff x="2640" y="1776"/>
              <a:chExt cx="336" cy="240"/>
            </a:xfrm>
          </p:grpSpPr>
          <p:sp>
            <p:nvSpPr>
              <p:cNvPr id="100379" name="Oval 27"/>
              <p:cNvSpPr>
                <a:spLocks noChangeArrowheads="1"/>
              </p:cNvSpPr>
              <p:nvPr/>
            </p:nvSpPr>
            <p:spPr bwMode="auto">
              <a:xfrm>
                <a:off x="2640" y="1776"/>
                <a:ext cx="336" cy="24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0380" name="Text Box 28"/>
              <p:cNvSpPr txBox="1">
                <a:spLocks noChangeArrowheads="1"/>
              </p:cNvSpPr>
              <p:nvPr/>
            </p:nvSpPr>
            <p:spPr bwMode="auto">
              <a:xfrm>
                <a:off x="2736" y="1776"/>
                <a:ext cx="240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>
                    <a:latin typeface="Tahoma" pitchFamily="34" charset="0"/>
                  </a:rPr>
                  <a:t>K</a:t>
                </a:r>
                <a:endParaRPr lang="en-GB">
                  <a:latin typeface="Tahoma" pitchFamily="34" charset="0"/>
                </a:endParaRPr>
              </a:p>
            </p:txBody>
          </p:sp>
        </p:grpSp>
        <p:grpSp>
          <p:nvGrpSpPr>
            <p:cNvPr id="100381" name="Group 29"/>
            <p:cNvGrpSpPr>
              <a:grpSpLocks/>
            </p:cNvGrpSpPr>
            <p:nvPr/>
          </p:nvGrpSpPr>
          <p:grpSpPr bwMode="auto">
            <a:xfrm>
              <a:off x="2400" y="3216"/>
              <a:ext cx="336" cy="240"/>
              <a:chOff x="2640" y="1776"/>
              <a:chExt cx="336" cy="240"/>
            </a:xfrm>
          </p:grpSpPr>
          <p:sp>
            <p:nvSpPr>
              <p:cNvPr id="100382" name="Oval 30"/>
              <p:cNvSpPr>
                <a:spLocks noChangeArrowheads="1"/>
              </p:cNvSpPr>
              <p:nvPr/>
            </p:nvSpPr>
            <p:spPr bwMode="auto">
              <a:xfrm>
                <a:off x="2640" y="1776"/>
                <a:ext cx="336" cy="240"/>
              </a:xfrm>
              <a:prstGeom prst="ellipse">
                <a:avLst/>
              </a:prstGeom>
              <a:solidFill>
                <a:srgbClr val="F3F1AB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0383" name="Text Box 31"/>
              <p:cNvSpPr txBox="1">
                <a:spLocks noChangeArrowheads="1"/>
              </p:cNvSpPr>
              <p:nvPr/>
            </p:nvSpPr>
            <p:spPr bwMode="auto">
              <a:xfrm>
                <a:off x="2736" y="1776"/>
                <a:ext cx="240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>
                    <a:latin typeface="Tahoma" pitchFamily="34" charset="0"/>
                  </a:rPr>
                  <a:t>L</a:t>
                </a:r>
                <a:endParaRPr lang="en-GB">
                  <a:latin typeface="Tahoma" pitchFamily="34" charset="0"/>
                </a:endParaRPr>
              </a:p>
            </p:txBody>
          </p:sp>
        </p:grpSp>
        <p:sp>
          <p:nvSpPr>
            <p:cNvPr id="100384" name="Oval 32"/>
            <p:cNvSpPr>
              <a:spLocks noChangeArrowheads="1"/>
            </p:cNvSpPr>
            <p:nvPr/>
          </p:nvSpPr>
          <p:spPr bwMode="auto">
            <a:xfrm>
              <a:off x="2400" y="3744"/>
              <a:ext cx="336" cy="240"/>
            </a:xfrm>
            <a:prstGeom prst="ellipse">
              <a:avLst/>
            </a:prstGeom>
            <a:solidFill>
              <a:srgbClr val="F3F1AB"/>
            </a:solidFill>
            <a:ln w="38100" cmpd="dbl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0385" name="Text Box 33"/>
            <p:cNvSpPr txBox="1">
              <a:spLocks noChangeArrowheads="1"/>
            </p:cNvSpPr>
            <p:nvPr/>
          </p:nvSpPr>
          <p:spPr bwMode="auto">
            <a:xfrm>
              <a:off x="2496" y="3744"/>
              <a:ext cx="240" cy="231"/>
            </a:xfrm>
            <a:prstGeom prst="rect">
              <a:avLst/>
            </a:prstGeom>
            <a:noFill/>
            <a:ln w="41275" cmpd="dbl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b="1" i="1">
                  <a:latin typeface="Tahoma" pitchFamily="34" charset="0"/>
                </a:rPr>
                <a:t>O</a:t>
              </a:r>
              <a:endParaRPr lang="en-GB" b="1" i="1">
                <a:latin typeface="Tahoma" pitchFamily="34" charset="0"/>
              </a:endParaRPr>
            </a:p>
          </p:txBody>
        </p:sp>
        <p:sp>
          <p:nvSpPr>
            <p:cNvPr id="100386" name="Line 34"/>
            <p:cNvSpPr>
              <a:spLocks noChangeShapeType="1"/>
            </p:cNvSpPr>
            <p:nvPr/>
          </p:nvSpPr>
          <p:spPr bwMode="auto">
            <a:xfrm flipH="1">
              <a:off x="2016" y="2064"/>
              <a:ext cx="1008" cy="1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00387" name="Line 35"/>
            <p:cNvSpPr>
              <a:spLocks noChangeShapeType="1"/>
            </p:cNvSpPr>
            <p:nvPr/>
          </p:nvSpPr>
          <p:spPr bwMode="auto">
            <a:xfrm flipH="1">
              <a:off x="2832" y="2064"/>
              <a:ext cx="192" cy="1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00388" name="Line 36"/>
            <p:cNvSpPr>
              <a:spLocks noChangeShapeType="1"/>
            </p:cNvSpPr>
            <p:nvPr/>
          </p:nvSpPr>
          <p:spPr bwMode="auto">
            <a:xfrm>
              <a:off x="3024" y="2064"/>
              <a:ext cx="480" cy="1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00389" name="Line 37"/>
            <p:cNvSpPr>
              <a:spLocks noChangeShapeType="1"/>
            </p:cNvSpPr>
            <p:nvPr/>
          </p:nvSpPr>
          <p:spPr bwMode="auto">
            <a:xfrm>
              <a:off x="3024" y="2064"/>
              <a:ext cx="1536" cy="1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00390" name="Line 38"/>
            <p:cNvSpPr>
              <a:spLocks noChangeShapeType="1"/>
            </p:cNvSpPr>
            <p:nvPr/>
          </p:nvSpPr>
          <p:spPr bwMode="auto">
            <a:xfrm flipH="1">
              <a:off x="1536" y="2496"/>
              <a:ext cx="384" cy="1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00391" name="Line 39"/>
            <p:cNvSpPr>
              <a:spLocks noChangeShapeType="1"/>
            </p:cNvSpPr>
            <p:nvPr/>
          </p:nvSpPr>
          <p:spPr bwMode="auto">
            <a:xfrm>
              <a:off x="1920" y="2496"/>
              <a:ext cx="336" cy="1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00392" name="Line 40"/>
            <p:cNvSpPr>
              <a:spLocks noChangeShapeType="1"/>
            </p:cNvSpPr>
            <p:nvPr/>
          </p:nvSpPr>
          <p:spPr bwMode="auto">
            <a:xfrm flipH="1">
              <a:off x="1968" y="2928"/>
              <a:ext cx="336" cy="2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00393" name="Line 41"/>
            <p:cNvSpPr>
              <a:spLocks noChangeShapeType="1"/>
            </p:cNvSpPr>
            <p:nvPr/>
          </p:nvSpPr>
          <p:spPr bwMode="auto">
            <a:xfrm>
              <a:off x="2304" y="2928"/>
              <a:ext cx="240" cy="2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00394" name="Line 42"/>
            <p:cNvSpPr>
              <a:spLocks noChangeShapeType="1"/>
            </p:cNvSpPr>
            <p:nvPr/>
          </p:nvSpPr>
          <p:spPr bwMode="auto">
            <a:xfrm flipH="1">
              <a:off x="2544" y="3456"/>
              <a:ext cx="48" cy="2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461" name="Rectangle 5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Backtracking</a:t>
            </a:r>
            <a:endParaRPr lang="en-GB"/>
          </a:p>
        </p:txBody>
      </p:sp>
      <p:sp>
        <p:nvSpPr>
          <p:cNvPr id="147462" name="Rectangle 6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Example 1</a:t>
            </a:r>
            <a:endParaRPr lang="en-GB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Text Box 2"/>
          <p:cNvSpPr txBox="1">
            <a:spLocks noChangeArrowheads="1"/>
          </p:cNvSpPr>
          <p:nvPr/>
        </p:nvSpPr>
        <p:spPr bwMode="auto">
          <a:xfrm>
            <a:off x="152400" y="152400"/>
            <a:ext cx="1976438" cy="366713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latin typeface="Comic Sans MS" pitchFamily="66" charset="0"/>
              </a:rPr>
              <a:t>Example of a csp</a:t>
            </a:r>
          </a:p>
        </p:txBody>
      </p:sp>
      <p:sp>
        <p:nvSpPr>
          <p:cNvPr id="102403" name="Text Box 3"/>
          <p:cNvSpPr txBox="1">
            <a:spLocks noChangeArrowheads="1"/>
          </p:cNvSpPr>
          <p:nvPr/>
        </p:nvSpPr>
        <p:spPr bwMode="auto">
          <a:xfrm>
            <a:off x="7162800" y="6172200"/>
            <a:ext cx="1466850" cy="366713"/>
          </a:xfrm>
          <a:prstGeom prst="rect">
            <a:avLst/>
          </a:prstGeom>
          <a:solidFill>
            <a:srgbClr val="00CC00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latin typeface="Comic Sans MS" pitchFamily="66" charset="0"/>
              </a:rPr>
              <a:t>3 colour me!</a:t>
            </a:r>
          </a:p>
        </p:txBody>
      </p:sp>
      <p:sp>
        <p:nvSpPr>
          <p:cNvPr id="102404" name="Oval 4"/>
          <p:cNvSpPr>
            <a:spLocks noChangeArrowheads="1"/>
          </p:cNvSpPr>
          <p:nvPr/>
        </p:nvSpPr>
        <p:spPr bwMode="auto">
          <a:xfrm>
            <a:off x="1481138" y="2497138"/>
            <a:ext cx="392112" cy="490537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 eaLnBrk="0" hangingPunct="0"/>
            <a:r>
              <a:rPr lang="en-US">
                <a:latin typeface="Comic Sans MS" pitchFamily="66" charset="0"/>
              </a:rPr>
              <a:t>C</a:t>
            </a:r>
          </a:p>
        </p:txBody>
      </p:sp>
      <p:sp>
        <p:nvSpPr>
          <p:cNvPr id="102405" name="Oval 5"/>
          <p:cNvSpPr>
            <a:spLocks noChangeArrowheads="1"/>
          </p:cNvSpPr>
          <p:nvPr/>
        </p:nvSpPr>
        <p:spPr bwMode="auto">
          <a:xfrm>
            <a:off x="5059363" y="2268538"/>
            <a:ext cx="396875" cy="490537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 eaLnBrk="0" hangingPunct="0"/>
            <a:r>
              <a:rPr lang="en-US">
                <a:latin typeface="Comic Sans MS" pitchFamily="66" charset="0"/>
              </a:rPr>
              <a:t>E</a:t>
            </a:r>
          </a:p>
        </p:txBody>
      </p:sp>
      <p:sp>
        <p:nvSpPr>
          <p:cNvPr id="102406" name="Oval 6"/>
          <p:cNvSpPr>
            <a:spLocks noChangeArrowheads="1"/>
          </p:cNvSpPr>
          <p:nvPr/>
        </p:nvSpPr>
        <p:spPr bwMode="auto">
          <a:xfrm>
            <a:off x="4052888" y="3030538"/>
            <a:ext cx="428625" cy="490537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 eaLnBrk="0" hangingPunct="0"/>
            <a:r>
              <a:rPr lang="en-US">
                <a:latin typeface="Comic Sans MS" pitchFamily="66" charset="0"/>
              </a:rPr>
              <a:t>D</a:t>
            </a:r>
          </a:p>
        </p:txBody>
      </p:sp>
      <p:sp>
        <p:nvSpPr>
          <p:cNvPr id="102407" name="Oval 7"/>
          <p:cNvSpPr>
            <a:spLocks noChangeArrowheads="1"/>
          </p:cNvSpPr>
          <p:nvPr/>
        </p:nvSpPr>
        <p:spPr bwMode="auto">
          <a:xfrm>
            <a:off x="3459163" y="1354138"/>
            <a:ext cx="398462" cy="490537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 eaLnBrk="0" hangingPunct="0"/>
            <a:r>
              <a:rPr lang="en-US">
                <a:latin typeface="Comic Sans MS" pitchFamily="66" charset="0"/>
              </a:rPr>
              <a:t>B</a:t>
            </a:r>
          </a:p>
        </p:txBody>
      </p:sp>
      <p:sp>
        <p:nvSpPr>
          <p:cNvPr id="102408" name="Oval 8"/>
          <p:cNvSpPr>
            <a:spLocks noChangeArrowheads="1"/>
          </p:cNvSpPr>
          <p:nvPr/>
        </p:nvSpPr>
        <p:spPr bwMode="auto">
          <a:xfrm>
            <a:off x="2471738" y="4249738"/>
            <a:ext cx="392112" cy="490537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 eaLnBrk="0" hangingPunct="0"/>
            <a:r>
              <a:rPr lang="en-US">
                <a:latin typeface="Comic Sans MS" pitchFamily="66" charset="0"/>
              </a:rPr>
              <a:t>F</a:t>
            </a:r>
          </a:p>
        </p:txBody>
      </p:sp>
      <p:sp>
        <p:nvSpPr>
          <p:cNvPr id="102409" name="Oval 9"/>
          <p:cNvSpPr>
            <a:spLocks noChangeArrowheads="1"/>
          </p:cNvSpPr>
          <p:nvPr/>
        </p:nvSpPr>
        <p:spPr bwMode="auto">
          <a:xfrm>
            <a:off x="1385888" y="1354138"/>
            <a:ext cx="430212" cy="490537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 eaLnBrk="0" hangingPunct="0"/>
            <a:r>
              <a:rPr lang="en-US">
                <a:latin typeface="Comic Sans MS" pitchFamily="66" charset="0"/>
              </a:rPr>
              <a:t>A</a:t>
            </a:r>
          </a:p>
        </p:txBody>
      </p:sp>
      <p:sp>
        <p:nvSpPr>
          <p:cNvPr id="102410" name="Line 10"/>
          <p:cNvSpPr>
            <a:spLocks noChangeShapeType="1"/>
          </p:cNvSpPr>
          <p:nvPr/>
        </p:nvSpPr>
        <p:spPr bwMode="auto">
          <a:xfrm>
            <a:off x="1600200" y="1828800"/>
            <a:ext cx="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02411" name="Line 11"/>
          <p:cNvSpPr>
            <a:spLocks noChangeShapeType="1"/>
          </p:cNvSpPr>
          <p:nvPr/>
        </p:nvSpPr>
        <p:spPr bwMode="auto">
          <a:xfrm flipV="1">
            <a:off x="1828800" y="1752600"/>
            <a:ext cx="1676400" cy="838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102412" name="Line 12"/>
          <p:cNvSpPr>
            <a:spLocks noChangeShapeType="1"/>
          </p:cNvSpPr>
          <p:nvPr/>
        </p:nvSpPr>
        <p:spPr bwMode="auto">
          <a:xfrm flipH="1" flipV="1">
            <a:off x="1752600" y="2971800"/>
            <a:ext cx="914400" cy="1295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02413" name="Line 13"/>
          <p:cNvSpPr>
            <a:spLocks noChangeShapeType="1"/>
          </p:cNvSpPr>
          <p:nvPr/>
        </p:nvSpPr>
        <p:spPr bwMode="auto">
          <a:xfrm flipV="1">
            <a:off x="2819400" y="3352800"/>
            <a:ext cx="1219200" cy="990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102414" name="Line 14"/>
          <p:cNvSpPr>
            <a:spLocks noChangeShapeType="1"/>
          </p:cNvSpPr>
          <p:nvPr/>
        </p:nvSpPr>
        <p:spPr bwMode="auto">
          <a:xfrm flipV="1">
            <a:off x="1828800" y="1600200"/>
            <a:ext cx="1600200" cy="76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02415" name="Line 15"/>
          <p:cNvSpPr>
            <a:spLocks noChangeShapeType="1"/>
          </p:cNvSpPr>
          <p:nvPr/>
        </p:nvSpPr>
        <p:spPr bwMode="auto">
          <a:xfrm flipV="1">
            <a:off x="2743200" y="1828800"/>
            <a:ext cx="838200" cy="2438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02416" name="Line 16"/>
          <p:cNvSpPr>
            <a:spLocks noChangeShapeType="1"/>
          </p:cNvSpPr>
          <p:nvPr/>
        </p:nvSpPr>
        <p:spPr bwMode="auto">
          <a:xfrm>
            <a:off x="3733800" y="1828800"/>
            <a:ext cx="457200" cy="1219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102417" name="Line 17"/>
          <p:cNvSpPr>
            <a:spLocks noChangeShapeType="1"/>
          </p:cNvSpPr>
          <p:nvPr/>
        </p:nvSpPr>
        <p:spPr bwMode="auto">
          <a:xfrm>
            <a:off x="3810000" y="1752600"/>
            <a:ext cx="129540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102418" name="Line 18"/>
          <p:cNvSpPr>
            <a:spLocks noChangeShapeType="1"/>
          </p:cNvSpPr>
          <p:nvPr/>
        </p:nvSpPr>
        <p:spPr bwMode="auto">
          <a:xfrm flipV="1">
            <a:off x="4419600" y="2667000"/>
            <a:ext cx="68580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102419" name="Oval 19"/>
          <p:cNvSpPr>
            <a:spLocks noChangeArrowheads="1"/>
          </p:cNvSpPr>
          <p:nvPr/>
        </p:nvSpPr>
        <p:spPr bwMode="auto">
          <a:xfrm>
            <a:off x="3724275" y="4343400"/>
            <a:ext cx="415925" cy="490538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 eaLnBrk="0" hangingPunct="0"/>
            <a:r>
              <a:rPr lang="en-US">
                <a:latin typeface="Comic Sans MS" pitchFamily="66" charset="0"/>
              </a:rPr>
              <a:t>G</a:t>
            </a:r>
          </a:p>
        </p:txBody>
      </p:sp>
      <p:sp>
        <p:nvSpPr>
          <p:cNvPr id="102420" name="Line 20"/>
          <p:cNvSpPr>
            <a:spLocks noChangeShapeType="1"/>
          </p:cNvSpPr>
          <p:nvPr/>
        </p:nvSpPr>
        <p:spPr bwMode="auto">
          <a:xfrm>
            <a:off x="2819400" y="4648200"/>
            <a:ext cx="914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102421" name="Line 21"/>
          <p:cNvSpPr>
            <a:spLocks noChangeShapeType="1"/>
          </p:cNvSpPr>
          <p:nvPr/>
        </p:nvSpPr>
        <p:spPr bwMode="auto">
          <a:xfrm flipH="1">
            <a:off x="3962400" y="3505200"/>
            <a:ext cx="228600" cy="838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102422" name="Oval 22"/>
          <p:cNvSpPr>
            <a:spLocks noChangeArrowheads="1"/>
          </p:cNvSpPr>
          <p:nvPr/>
        </p:nvSpPr>
        <p:spPr bwMode="auto">
          <a:xfrm>
            <a:off x="914400" y="3657600"/>
            <a:ext cx="442913" cy="490538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 eaLnBrk="0" hangingPunct="0"/>
            <a:r>
              <a:rPr lang="en-US">
                <a:latin typeface="Comic Sans MS" pitchFamily="66" charset="0"/>
              </a:rPr>
              <a:t>H</a:t>
            </a:r>
          </a:p>
        </p:txBody>
      </p:sp>
      <p:sp>
        <p:nvSpPr>
          <p:cNvPr id="102423" name="Line 23"/>
          <p:cNvSpPr>
            <a:spLocks noChangeShapeType="1"/>
          </p:cNvSpPr>
          <p:nvPr/>
        </p:nvSpPr>
        <p:spPr bwMode="auto">
          <a:xfrm flipH="1">
            <a:off x="1219200" y="2895600"/>
            <a:ext cx="304800" cy="762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102424" name="Line 24"/>
          <p:cNvSpPr>
            <a:spLocks noChangeShapeType="1"/>
          </p:cNvSpPr>
          <p:nvPr/>
        </p:nvSpPr>
        <p:spPr bwMode="auto">
          <a:xfrm>
            <a:off x="1295400" y="4038600"/>
            <a:ext cx="114300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102425" name="Line 25"/>
          <p:cNvSpPr>
            <a:spLocks noChangeShapeType="1"/>
          </p:cNvSpPr>
          <p:nvPr/>
        </p:nvSpPr>
        <p:spPr bwMode="auto">
          <a:xfrm flipH="1">
            <a:off x="1143000" y="1752600"/>
            <a:ext cx="304800" cy="1905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Text Box 2"/>
          <p:cNvSpPr txBox="1">
            <a:spLocks noChangeArrowheads="1"/>
          </p:cNvSpPr>
          <p:nvPr/>
        </p:nvSpPr>
        <p:spPr bwMode="auto">
          <a:xfrm>
            <a:off x="152400" y="152400"/>
            <a:ext cx="1976438" cy="366713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latin typeface="Comic Sans MS" pitchFamily="66" charset="0"/>
              </a:rPr>
              <a:t>Example of a csp</a:t>
            </a:r>
          </a:p>
        </p:txBody>
      </p:sp>
      <p:sp>
        <p:nvSpPr>
          <p:cNvPr id="101379" name="Text Box 3"/>
          <p:cNvSpPr txBox="1">
            <a:spLocks noChangeArrowheads="1"/>
          </p:cNvSpPr>
          <p:nvPr/>
        </p:nvSpPr>
        <p:spPr bwMode="auto">
          <a:xfrm>
            <a:off x="7162800" y="6172200"/>
            <a:ext cx="1466850" cy="366713"/>
          </a:xfrm>
          <a:prstGeom prst="rect">
            <a:avLst/>
          </a:prstGeom>
          <a:solidFill>
            <a:srgbClr val="00CC00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latin typeface="Comic Sans MS" pitchFamily="66" charset="0"/>
              </a:rPr>
              <a:t>3 colour me!</a:t>
            </a:r>
          </a:p>
        </p:txBody>
      </p:sp>
      <p:grpSp>
        <p:nvGrpSpPr>
          <p:cNvPr id="101380" name="Group 4"/>
          <p:cNvGrpSpPr>
            <a:grpSpLocks/>
          </p:cNvGrpSpPr>
          <p:nvPr/>
        </p:nvGrpSpPr>
        <p:grpSpPr bwMode="auto">
          <a:xfrm>
            <a:off x="1447800" y="1447800"/>
            <a:ext cx="5943600" cy="4114800"/>
            <a:chOff x="144" y="624"/>
            <a:chExt cx="3744" cy="2592"/>
          </a:xfrm>
        </p:grpSpPr>
        <p:sp>
          <p:nvSpPr>
            <p:cNvPr id="101381" name="Oval 5"/>
            <p:cNvSpPr>
              <a:spLocks noChangeArrowheads="1"/>
            </p:cNvSpPr>
            <p:nvPr/>
          </p:nvSpPr>
          <p:spPr bwMode="auto">
            <a:xfrm>
              <a:off x="933" y="1573"/>
              <a:ext cx="247" cy="309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 algn="ctr" eaLnBrk="0" hangingPunct="0"/>
              <a:r>
                <a:rPr lang="en-US">
                  <a:latin typeface="Comic Sans MS" pitchFamily="66" charset="0"/>
                </a:rPr>
                <a:t>C</a:t>
              </a:r>
            </a:p>
          </p:txBody>
        </p:sp>
        <p:sp>
          <p:nvSpPr>
            <p:cNvPr id="101382" name="Oval 6"/>
            <p:cNvSpPr>
              <a:spLocks noChangeArrowheads="1"/>
            </p:cNvSpPr>
            <p:nvPr/>
          </p:nvSpPr>
          <p:spPr bwMode="auto">
            <a:xfrm>
              <a:off x="3187" y="1429"/>
              <a:ext cx="250" cy="309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 algn="ctr" eaLnBrk="0" hangingPunct="0"/>
              <a:r>
                <a:rPr lang="en-US">
                  <a:latin typeface="Comic Sans MS" pitchFamily="66" charset="0"/>
                </a:rPr>
                <a:t>E</a:t>
              </a:r>
            </a:p>
          </p:txBody>
        </p:sp>
        <p:sp>
          <p:nvSpPr>
            <p:cNvPr id="101383" name="Oval 7"/>
            <p:cNvSpPr>
              <a:spLocks noChangeArrowheads="1"/>
            </p:cNvSpPr>
            <p:nvPr/>
          </p:nvSpPr>
          <p:spPr bwMode="auto">
            <a:xfrm>
              <a:off x="2553" y="1909"/>
              <a:ext cx="270" cy="309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 algn="ctr" eaLnBrk="0" hangingPunct="0"/>
              <a:r>
                <a:rPr lang="en-US">
                  <a:latin typeface="Comic Sans MS" pitchFamily="66" charset="0"/>
                </a:rPr>
                <a:t>D</a:t>
              </a:r>
            </a:p>
          </p:txBody>
        </p:sp>
        <p:sp>
          <p:nvSpPr>
            <p:cNvPr id="101384" name="Oval 8"/>
            <p:cNvSpPr>
              <a:spLocks noChangeArrowheads="1"/>
            </p:cNvSpPr>
            <p:nvPr/>
          </p:nvSpPr>
          <p:spPr bwMode="auto">
            <a:xfrm>
              <a:off x="2179" y="853"/>
              <a:ext cx="251" cy="309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 algn="ctr" eaLnBrk="0" hangingPunct="0"/>
              <a:r>
                <a:rPr lang="en-US">
                  <a:latin typeface="Comic Sans MS" pitchFamily="66" charset="0"/>
                </a:rPr>
                <a:t>B</a:t>
              </a:r>
            </a:p>
          </p:txBody>
        </p:sp>
        <p:sp>
          <p:nvSpPr>
            <p:cNvPr id="101385" name="Oval 9"/>
            <p:cNvSpPr>
              <a:spLocks noChangeArrowheads="1"/>
            </p:cNvSpPr>
            <p:nvPr/>
          </p:nvSpPr>
          <p:spPr bwMode="auto">
            <a:xfrm>
              <a:off x="1557" y="2677"/>
              <a:ext cx="247" cy="309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 algn="ctr" eaLnBrk="0" hangingPunct="0"/>
              <a:r>
                <a:rPr lang="en-US">
                  <a:latin typeface="Comic Sans MS" pitchFamily="66" charset="0"/>
                </a:rPr>
                <a:t>F</a:t>
              </a:r>
            </a:p>
          </p:txBody>
        </p:sp>
        <p:sp>
          <p:nvSpPr>
            <p:cNvPr id="101386" name="Oval 10"/>
            <p:cNvSpPr>
              <a:spLocks noChangeArrowheads="1"/>
            </p:cNvSpPr>
            <p:nvPr/>
          </p:nvSpPr>
          <p:spPr bwMode="auto">
            <a:xfrm>
              <a:off x="873" y="853"/>
              <a:ext cx="271" cy="309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 algn="ctr" eaLnBrk="0" hangingPunct="0"/>
              <a:r>
                <a:rPr lang="en-US">
                  <a:latin typeface="Comic Sans MS" pitchFamily="66" charset="0"/>
                </a:rPr>
                <a:t>A</a:t>
              </a:r>
            </a:p>
          </p:txBody>
        </p:sp>
        <p:sp>
          <p:nvSpPr>
            <p:cNvPr id="101387" name="Line 11"/>
            <p:cNvSpPr>
              <a:spLocks noChangeShapeType="1"/>
            </p:cNvSpPr>
            <p:nvPr/>
          </p:nvSpPr>
          <p:spPr bwMode="auto">
            <a:xfrm>
              <a:off x="1008" y="1152"/>
              <a:ext cx="0" cy="43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en-US"/>
            </a:p>
          </p:txBody>
        </p:sp>
        <p:sp>
          <p:nvSpPr>
            <p:cNvPr id="101388" name="Line 12"/>
            <p:cNvSpPr>
              <a:spLocks noChangeShapeType="1"/>
            </p:cNvSpPr>
            <p:nvPr/>
          </p:nvSpPr>
          <p:spPr bwMode="auto">
            <a:xfrm flipV="1">
              <a:off x="1152" y="1104"/>
              <a:ext cx="1056" cy="52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101389" name="Line 13"/>
            <p:cNvSpPr>
              <a:spLocks noChangeShapeType="1"/>
            </p:cNvSpPr>
            <p:nvPr/>
          </p:nvSpPr>
          <p:spPr bwMode="auto">
            <a:xfrm flipH="1" flipV="1">
              <a:off x="1104" y="1872"/>
              <a:ext cx="576" cy="81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en-US"/>
            </a:p>
          </p:txBody>
        </p:sp>
        <p:sp>
          <p:nvSpPr>
            <p:cNvPr id="101390" name="Line 14"/>
            <p:cNvSpPr>
              <a:spLocks noChangeShapeType="1"/>
            </p:cNvSpPr>
            <p:nvPr/>
          </p:nvSpPr>
          <p:spPr bwMode="auto">
            <a:xfrm flipV="1">
              <a:off x="1776" y="2112"/>
              <a:ext cx="768" cy="62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101391" name="Line 15"/>
            <p:cNvSpPr>
              <a:spLocks noChangeShapeType="1"/>
            </p:cNvSpPr>
            <p:nvPr/>
          </p:nvSpPr>
          <p:spPr bwMode="auto">
            <a:xfrm flipV="1">
              <a:off x="1152" y="1008"/>
              <a:ext cx="1008" cy="4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en-US"/>
            </a:p>
          </p:txBody>
        </p:sp>
        <p:sp>
          <p:nvSpPr>
            <p:cNvPr id="101392" name="Line 16"/>
            <p:cNvSpPr>
              <a:spLocks noChangeShapeType="1"/>
            </p:cNvSpPr>
            <p:nvPr/>
          </p:nvSpPr>
          <p:spPr bwMode="auto">
            <a:xfrm flipV="1">
              <a:off x="1728" y="1152"/>
              <a:ext cx="528" cy="15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en-US"/>
            </a:p>
          </p:txBody>
        </p:sp>
        <p:sp>
          <p:nvSpPr>
            <p:cNvPr id="101393" name="Line 17"/>
            <p:cNvSpPr>
              <a:spLocks noChangeShapeType="1"/>
            </p:cNvSpPr>
            <p:nvPr/>
          </p:nvSpPr>
          <p:spPr bwMode="auto">
            <a:xfrm>
              <a:off x="2352" y="1152"/>
              <a:ext cx="288" cy="76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101394" name="Line 18"/>
            <p:cNvSpPr>
              <a:spLocks noChangeShapeType="1"/>
            </p:cNvSpPr>
            <p:nvPr/>
          </p:nvSpPr>
          <p:spPr bwMode="auto">
            <a:xfrm>
              <a:off x="2400" y="1104"/>
              <a:ext cx="816" cy="38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101395" name="Line 19"/>
            <p:cNvSpPr>
              <a:spLocks noChangeShapeType="1"/>
            </p:cNvSpPr>
            <p:nvPr/>
          </p:nvSpPr>
          <p:spPr bwMode="auto">
            <a:xfrm flipV="1">
              <a:off x="2784" y="1680"/>
              <a:ext cx="432" cy="2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101396" name="Oval 20"/>
            <p:cNvSpPr>
              <a:spLocks noChangeArrowheads="1"/>
            </p:cNvSpPr>
            <p:nvPr/>
          </p:nvSpPr>
          <p:spPr bwMode="auto">
            <a:xfrm>
              <a:off x="2346" y="2736"/>
              <a:ext cx="262" cy="309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 algn="ctr" eaLnBrk="0" hangingPunct="0"/>
              <a:r>
                <a:rPr lang="en-US">
                  <a:latin typeface="Comic Sans MS" pitchFamily="66" charset="0"/>
                </a:rPr>
                <a:t>G</a:t>
              </a:r>
            </a:p>
          </p:txBody>
        </p:sp>
        <p:sp>
          <p:nvSpPr>
            <p:cNvPr id="101397" name="Line 21"/>
            <p:cNvSpPr>
              <a:spLocks noChangeShapeType="1"/>
            </p:cNvSpPr>
            <p:nvPr/>
          </p:nvSpPr>
          <p:spPr bwMode="auto">
            <a:xfrm>
              <a:off x="1776" y="2928"/>
              <a:ext cx="57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101398" name="Line 22"/>
            <p:cNvSpPr>
              <a:spLocks noChangeShapeType="1"/>
            </p:cNvSpPr>
            <p:nvPr/>
          </p:nvSpPr>
          <p:spPr bwMode="auto">
            <a:xfrm flipH="1">
              <a:off x="2496" y="2208"/>
              <a:ext cx="144" cy="52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101399" name="Oval 23"/>
            <p:cNvSpPr>
              <a:spLocks noChangeArrowheads="1"/>
            </p:cNvSpPr>
            <p:nvPr/>
          </p:nvSpPr>
          <p:spPr bwMode="auto">
            <a:xfrm>
              <a:off x="576" y="2304"/>
              <a:ext cx="279" cy="309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 algn="ctr" eaLnBrk="0" hangingPunct="0"/>
              <a:r>
                <a:rPr lang="en-US">
                  <a:latin typeface="Comic Sans MS" pitchFamily="66" charset="0"/>
                </a:rPr>
                <a:t>H</a:t>
              </a:r>
            </a:p>
          </p:txBody>
        </p:sp>
        <p:sp>
          <p:nvSpPr>
            <p:cNvPr id="101400" name="Line 24"/>
            <p:cNvSpPr>
              <a:spLocks noChangeShapeType="1"/>
            </p:cNvSpPr>
            <p:nvPr/>
          </p:nvSpPr>
          <p:spPr bwMode="auto">
            <a:xfrm flipH="1">
              <a:off x="768" y="1824"/>
              <a:ext cx="192" cy="48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101401" name="Line 25"/>
            <p:cNvSpPr>
              <a:spLocks noChangeShapeType="1"/>
            </p:cNvSpPr>
            <p:nvPr/>
          </p:nvSpPr>
          <p:spPr bwMode="auto">
            <a:xfrm>
              <a:off x="816" y="2544"/>
              <a:ext cx="720" cy="24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101402" name="Line 26"/>
            <p:cNvSpPr>
              <a:spLocks noChangeShapeType="1"/>
            </p:cNvSpPr>
            <p:nvPr/>
          </p:nvSpPr>
          <p:spPr bwMode="auto">
            <a:xfrm flipH="1">
              <a:off x="720" y="1104"/>
              <a:ext cx="192" cy="12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en-US"/>
            </a:p>
          </p:txBody>
        </p:sp>
        <p:sp>
          <p:nvSpPr>
            <p:cNvPr id="101403" name="Line 27"/>
            <p:cNvSpPr>
              <a:spLocks noChangeShapeType="1"/>
            </p:cNvSpPr>
            <p:nvPr/>
          </p:nvSpPr>
          <p:spPr bwMode="auto">
            <a:xfrm flipH="1">
              <a:off x="2592" y="1728"/>
              <a:ext cx="720" cy="110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01404" name="Text Box 28"/>
            <p:cNvSpPr txBox="1">
              <a:spLocks noChangeArrowheads="1"/>
            </p:cNvSpPr>
            <p:nvPr/>
          </p:nvSpPr>
          <p:spPr bwMode="auto">
            <a:xfrm>
              <a:off x="576" y="624"/>
              <a:ext cx="864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200"/>
                <a:t>{blue, green, red}</a:t>
              </a:r>
              <a:endParaRPr lang="en-GB" sz="1200"/>
            </a:p>
          </p:txBody>
        </p:sp>
        <p:sp>
          <p:nvSpPr>
            <p:cNvPr id="101405" name="Text Box 29"/>
            <p:cNvSpPr txBox="1">
              <a:spLocks noChangeArrowheads="1"/>
            </p:cNvSpPr>
            <p:nvPr/>
          </p:nvSpPr>
          <p:spPr bwMode="auto">
            <a:xfrm>
              <a:off x="1872" y="624"/>
              <a:ext cx="864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200"/>
                <a:t>{blue, green, red}</a:t>
              </a:r>
              <a:endParaRPr lang="en-GB" sz="1200"/>
            </a:p>
          </p:txBody>
        </p:sp>
        <p:sp>
          <p:nvSpPr>
            <p:cNvPr id="101406" name="Text Box 30"/>
            <p:cNvSpPr txBox="1">
              <a:spLocks noChangeArrowheads="1"/>
            </p:cNvSpPr>
            <p:nvPr/>
          </p:nvSpPr>
          <p:spPr bwMode="auto">
            <a:xfrm>
              <a:off x="3024" y="1200"/>
              <a:ext cx="864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200"/>
                <a:t>{blue, green, red}</a:t>
              </a:r>
              <a:endParaRPr lang="en-GB" sz="1200"/>
            </a:p>
          </p:txBody>
        </p:sp>
        <p:sp>
          <p:nvSpPr>
            <p:cNvPr id="101407" name="Text Box 31"/>
            <p:cNvSpPr txBox="1">
              <a:spLocks noChangeArrowheads="1"/>
            </p:cNvSpPr>
            <p:nvPr/>
          </p:nvSpPr>
          <p:spPr bwMode="auto">
            <a:xfrm>
              <a:off x="2592" y="2880"/>
              <a:ext cx="864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200"/>
                <a:t>{blue, green, red}</a:t>
              </a:r>
              <a:endParaRPr lang="en-GB" sz="1200"/>
            </a:p>
          </p:txBody>
        </p:sp>
        <p:sp>
          <p:nvSpPr>
            <p:cNvPr id="101408" name="Text Box 32"/>
            <p:cNvSpPr txBox="1">
              <a:spLocks noChangeArrowheads="1"/>
            </p:cNvSpPr>
            <p:nvPr/>
          </p:nvSpPr>
          <p:spPr bwMode="auto">
            <a:xfrm>
              <a:off x="2832" y="1987"/>
              <a:ext cx="864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200"/>
                <a:t>{blue, green, red}</a:t>
              </a:r>
              <a:endParaRPr lang="en-GB" sz="1200"/>
            </a:p>
          </p:txBody>
        </p:sp>
        <p:sp>
          <p:nvSpPr>
            <p:cNvPr id="101409" name="Text Box 33"/>
            <p:cNvSpPr txBox="1">
              <a:spLocks noChangeArrowheads="1"/>
            </p:cNvSpPr>
            <p:nvPr/>
          </p:nvSpPr>
          <p:spPr bwMode="auto">
            <a:xfrm>
              <a:off x="1152" y="1651"/>
              <a:ext cx="864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200"/>
                <a:t>{blue, green, red}</a:t>
              </a:r>
              <a:endParaRPr lang="en-GB" sz="1200"/>
            </a:p>
          </p:txBody>
        </p:sp>
        <p:sp>
          <p:nvSpPr>
            <p:cNvPr id="101410" name="Text Box 34"/>
            <p:cNvSpPr txBox="1">
              <a:spLocks noChangeArrowheads="1"/>
            </p:cNvSpPr>
            <p:nvPr/>
          </p:nvSpPr>
          <p:spPr bwMode="auto">
            <a:xfrm>
              <a:off x="1248" y="3043"/>
              <a:ext cx="864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200"/>
                <a:t>{blue, green, red}</a:t>
              </a:r>
              <a:endParaRPr lang="en-GB" sz="1200"/>
            </a:p>
          </p:txBody>
        </p:sp>
        <p:sp>
          <p:nvSpPr>
            <p:cNvPr id="101411" name="Text Box 35"/>
            <p:cNvSpPr txBox="1">
              <a:spLocks noChangeArrowheads="1"/>
            </p:cNvSpPr>
            <p:nvPr/>
          </p:nvSpPr>
          <p:spPr bwMode="auto">
            <a:xfrm>
              <a:off x="144" y="2592"/>
              <a:ext cx="864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200"/>
                <a:t>{blue, green, red}</a:t>
              </a:r>
              <a:endParaRPr lang="en-GB" sz="1200"/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/>
              <a:t>Constraint satisfaction problem</a:t>
            </a: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A CSP is defined by</a:t>
            </a:r>
          </a:p>
          <a:p>
            <a:pPr lvl="1"/>
            <a:r>
              <a:rPr lang="en-US"/>
              <a:t>a set of variables</a:t>
            </a:r>
          </a:p>
          <a:p>
            <a:pPr lvl="1"/>
            <a:r>
              <a:rPr lang="en-US"/>
              <a:t>a domain of values for each variable</a:t>
            </a:r>
          </a:p>
          <a:p>
            <a:pPr lvl="1"/>
            <a:r>
              <a:rPr lang="en-US"/>
              <a:t>a set of constraints between variables</a:t>
            </a:r>
          </a:p>
          <a:p>
            <a:pPr lvl="1"/>
            <a:endParaRPr lang="en-US"/>
          </a:p>
          <a:p>
            <a:r>
              <a:rPr lang="en-US"/>
              <a:t>A solution is</a:t>
            </a:r>
          </a:p>
          <a:p>
            <a:pPr lvl="1"/>
            <a:r>
              <a:rPr lang="en-US"/>
              <a:t>an assignment of a value to each variable that satisfies the constraints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Text Box 2"/>
          <p:cNvSpPr txBox="1">
            <a:spLocks noChangeArrowheads="1"/>
          </p:cNvSpPr>
          <p:nvPr/>
        </p:nvSpPr>
        <p:spPr bwMode="auto">
          <a:xfrm>
            <a:off x="152400" y="152400"/>
            <a:ext cx="1976438" cy="366713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latin typeface="Comic Sans MS" pitchFamily="66" charset="0"/>
              </a:rPr>
              <a:t>Example of a csp</a:t>
            </a:r>
          </a:p>
        </p:txBody>
      </p:sp>
      <p:grpSp>
        <p:nvGrpSpPr>
          <p:cNvPr id="104451" name="Group 3"/>
          <p:cNvGrpSpPr>
            <a:grpSpLocks/>
          </p:cNvGrpSpPr>
          <p:nvPr/>
        </p:nvGrpSpPr>
        <p:grpSpPr bwMode="auto">
          <a:xfrm>
            <a:off x="250825" y="936625"/>
            <a:ext cx="4148138" cy="3154363"/>
            <a:chOff x="561" y="835"/>
            <a:chExt cx="2889" cy="2229"/>
          </a:xfrm>
        </p:grpSpPr>
        <p:sp>
          <p:nvSpPr>
            <p:cNvPr id="104452" name="Oval 4"/>
            <p:cNvSpPr>
              <a:spLocks noChangeArrowheads="1"/>
            </p:cNvSpPr>
            <p:nvPr/>
          </p:nvSpPr>
          <p:spPr bwMode="auto">
            <a:xfrm>
              <a:off x="920" y="1555"/>
              <a:ext cx="273" cy="347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 algn="ctr" eaLnBrk="0" hangingPunct="0"/>
              <a:r>
                <a:rPr lang="en-US">
                  <a:latin typeface="Comic Sans MS" pitchFamily="66" charset="0"/>
                </a:rPr>
                <a:t>C</a:t>
              </a:r>
            </a:p>
          </p:txBody>
        </p:sp>
        <p:sp>
          <p:nvSpPr>
            <p:cNvPr id="104453" name="Oval 5"/>
            <p:cNvSpPr>
              <a:spLocks noChangeArrowheads="1"/>
            </p:cNvSpPr>
            <p:nvPr/>
          </p:nvSpPr>
          <p:spPr bwMode="auto">
            <a:xfrm>
              <a:off x="3173" y="1409"/>
              <a:ext cx="277" cy="347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 algn="ctr" eaLnBrk="0" hangingPunct="0"/>
              <a:r>
                <a:rPr lang="en-US">
                  <a:latin typeface="Comic Sans MS" pitchFamily="66" charset="0"/>
                </a:rPr>
                <a:t>E</a:t>
              </a:r>
            </a:p>
          </p:txBody>
        </p:sp>
        <p:sp>
          <p:nvSpPr>
            <p:cNvPr id="104454" name="Oval 6"/>
            <p:cNvSpPr>
              <a:spLocks noChangeArrowheads="1"/>
            </p:cNvSpPr>
            <p:nvPr/>
          </p:nvSpPr>
          <p:spPr bwMode="auto">
            <a:xfrm>
              <a:off x="2539" y="1891"/>
              <a:ext cx="298" cy="346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 algn="ctr" eaLnBrk="0" hangingPunct="0"/>
              <a:r>
                <a:rPr lang="en-US">
                  <a:latin typeface="Comic Sans MS" pitchFamily="66" charset="0"/>
                </a:rPr>
                <a:t>D</a:t>
              </a:r>
            </a:p>
          </p:txBody>
        </p:sp>
        <p:sp>
          <p:nvSpPr>
            <p:cNvPr id="104455" name="Oval 7"/>
            <p:cNvSpPr>
              <a:spLocks noChangeArrowheads="1"/>
            </p:cNvSpPr>
            <p:nvPr/>
          </p:nvSpPr>
          <p:spPr bwMode="auto">
            <a:xfrm>
              <a:off x="2166" y="835"/>
              <a:ext cx="278" cy="346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 algn="ctr" eaLnBrk="0" hangingPunct="0"/>
              <a:r>
                <a:rPr lang="en-US">
                  <a:latin typeface="Comic Sans MS" pitchFamily="66" charset="0"/>
                </a:rPr>
                <a:t>B</a:t>
              </a:r>
            </a:p>
          </p:txBody>
        </p:sp>
        <p:sp>
          <p:nvSpPr>
            <p:cNvPr id="104456" name="Oval 8"/>
            <p:cNvSpPr>
              <a:spLocks noChangeArrowheads="1"/>
            </p:cNvSpPr>
            <p:nvPr/>
          </p:nvSpPr>
          <p:spPr bwMode="auto">
            <a:xfrm>
              <a:off x="1544" y="2659"/>
              <a:ext cx="273" cy="347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 algn="ctr" eaLnBrk="0" hangingPunct="0"/>
              <a:r>
                <a:rPr lang="en-US">
                  <a:latin typeface="Comic Sans MS" pitchFamily="66" charset="0"/>
                </a:rPr>
                <a:t>F</a:t>
              </a:r>
            </a:p>
          </p:txBody>
        </p:sp>
        <p:sp>
          <p:nvSpPr>
            <p:cNvPr id="104457" name="Oval 9"/>
            <p:cNvSpPr>
              <a:spLocks noChangeArrowheads="1"/>
            </p:cNvSpPr>
            <p:nvPr/>
          </p:nvSpPr>
          <p:spPr bwMode="auto">
            <a:xfrm>
              <a:off x="858" y="835"/>
              <a:ext cx="300" cy="346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 algn="ctr" eaLnBrk="0" hangingPunct="0"/>
              <a:r>
                <a:rPr lang="en-US">
                  <a:latin typeface="Comic Sans MS" pitchFamily="66" charset="0"/>
                </a:rPr>
                <a:t>A</a:t>
              </a:r>
            </a:p>
          </p:txBody>
        </p:sp>
        <p:sp>
          <p:nvSpPr>
            <p:cNvPr id="104458" name="Line 10"/>
            <p:cNvSpPr>
              <a:spLocks noChangeShapeType="1"/>
            </p:cNvSpPr>
            <p:nvPr/>
          </p:nvSpPr>
          <p:spPr bwMode="auto">
            <a:xfrm>
              <a:off x="1008" y="1152"/>
              <a:ext cx="0" cy="43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en-US"/>
            </a:p>
          </p:txBody>
        </p:sp>
        <p:sp>
          <p:nvSpPr>
            <p:cNvPr id="104459" name="Line 11"/>
            <p:cNvSpPr>
              <a:spLocks noChangeShapeType="1"/>
            </p:cNvSpPr>
            <p:nvPr/>
          </p:nvSpPr>
          <p:spPr bwMode="auto">
            <a:xfrm flipV="1">
              <a:off x="1152" y="1104"/>
              <a:ext cx="1056" cy="57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en-US"/>
            </a:p>
          </p:txBody>
        </p:sp>
        <p:sp>
          <p:nvSpPr>
            <p:cNvPr id="104460" name="Line 12"/>
            <p:cNvSpPr>
              <a:spLocks noChangeShapeType="1"/>
            </p:cNvSpPr>
            <p:nvPr/>
          </p:nvSpPr>
          <p:spPr bwMode="auto">
            <a:xfrm flipH="1" flipV="1">
              <a:off x="1104" y="1872"/>
              <a:ext cx="576" cy="81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en-US"/>
            </a:p>
          </p:txBody>
        </p:sp>
        <p:sp>
          <p:nvSpPr>
            <p:cNvPr id="104461" name="Line 13"/>
            <p:cNvSpPr>
              <a:spLocks noChangeShapeType="1"/>
            </p:cNvSpPr>
            <p:nvPr/>
          </p:nvSpPr>
          <p:spPr bwMode="auto">
            <a:xfrm flipV="1">
              <a:off x="1776" y="2208"/>
              <a:ext cx="816" cy="52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en-US"/>
            </a:p>
          </p:txBody>
        </p:sp>
        <p:sp>
          <p:nvSpPr>
            <p:cNvPr id="104462" name="Line 14"/>
            <p:cNvSpPr>
              <a:spLocks noChangeShapeType="1"/>
            </p:cNvSpPr>
            <p:nvPr/>
          </p:nvSpPr>
          <p:spPr bwMode="auto">
            <a:xfrm flipV="1">
              <a:off x="1152" y="1008"/>
              <a:ext cx="1008" cy="4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en-US"/>
            </a:p>
          </p:txBody>
        </p:sp>
        <p:sp>
          <p:nvSpPr>
            <p:cNvPr id="104463" name="Line 15"/>
            <p:cNvSpPr>
              <a:spLocks noChangeShapeType="1"/>
            </p:cNvSpPr>
            <p:nvPr/>
          </p:nvSpPr>
          <p:spPr bwMode="auto">
            <a:xfrm flipV="1">
              <a:off x="1728" y="1152"/>
              <a:ext cx="528" cy="15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en-US"/>
            </a:p>
          </p:txBody>
        </p:sp>
        <p:sp>
          <p:nvSpPr>
            <p:cNvPr id="104464" name="Line 16"/>
            <p:cNvSpPr>
              <a:spLocks noChangeShapeType="1"/>
            </p:cNvSpPr>
            <p:nvPr/>
          </p:nvSpPr>
          <p:spPr bwMode="auto">
            <a:xfrm>
              <a:off x="2400" y="1152"/>
              <a:ext cx="240" cy="76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en-US"/>
            </a:p>
          </p:txBody>
        </p:sp>
        <p:sp>
          <p:nvSpPr>
            <p:cNvPr id="104465" name="Line 17"/>
            <p:cNvSpPr>
              <a:spLocks noChangeShapeType="1"/>
            </p:cNvSpPr>
            <p:nvPr/>
          </p:nvSpPr>
          <p:spPr bwMode="auto">
            <a:xfrm>
              <a:off x="2400" y="1056"/>
              <a:ext cx="816" cy="43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en-US"/>
            </a:p>
          </p:txBody>
        </p:sp>
        <p:sp>
          <p:nvSpPr>
            <p:cNvPr id="104466" name="Line 18"/>
            <p:cNvSpPr>
              <a:spLocks noChangeShapeType="1"/>
            </p:cNvSpPr>
            <p:nvPr/>
          </p:nvSpPr>
          <p:spPr bwMode="auto">
            <a:xfrm flipV="1">
              <a:off x="2832" y="1728"/>
              <a:ext cx="384" cy="24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en-US"/>
            </a:p>
          </p:txBody>
        </p:sp>
        <p:sp>
          <p:nvSpPr>
            <p:cNvPr id="104467" name="Oval 19"/>
            <p:cNvSpPr>
              <a:spLocks noChangeArrowheads="1"/>
            </p:cNvSpPr>
            <p:nvPr/>
          </p:nvSpPr>
          <p:spPr bwMode="auto">
            <a:xfrm>
              <a:off x="2332" y="2717"/>
              <a:ext cx="290" cy="347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 algn="ctr" eaLnBrk="0" hangingPunct="0"/>
              <a:r>
                <a:rPr lang="en-US">
                  <a:latin typeface="Comic Sans MS" pitchFamily="66" charset="0"/>
                </a:rPr>
                <a:t>G</a:t>
              </a:r>
            </a:p>
          </p:txBody>
        </p:sp>
        <p:sp>
          <p:nvSpPr>
            <p:cNvPr id="104468" name="Line 20"/>
            <p:cNvSpPr>
              <a:spLocks noChangeShapeType="1"/>
            </p:cNvSpPr>
            <p:nvPr/>
          </p:nvSpPr>
          <p:spPr bwMode="auto">
            <a:xfrm>
              <a:off x="1824" y="2880"/>
              <a:ext cx="528" cy="4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en-US"/>
            </a:p>
          </p:txBody>
        </p:sp>
        <p:sp>
          <p:nvSpPr>
            <p:cNvPr id="104469" name="Line 21"/>
            <p:cNvSpPr>
              <a:spLocks noChangeShapeType="1"/>
            </p:cNvSpPr>
            <p:nvPr/>
          </p:nvSpPr>
          <p:spPr bwMode="auto">
            <a:xfrm flipH="1">
              <a:off x="2496" y="2208"/>
              <a:ext cx="192" cy="52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en-US"/>
            </a:p>
          </p:txBody>
        </p:sp>
        <p:sp>
          <p:nvSpPr>
            <p:cNvPr id="104470" name="Oval 22"/>
            <p:cNvSpPr>
              <a:spLocks noChangeArrowheads="1"/>
            </p:cNvSpPr>
            <p:nvPr/>
          </p:nvSpPr>
          <p:spPr bwMode="auto">
            <a:xfrm>
              <a:off x="561" y="2285"/>
              <a:ext cx="309" cy="347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 algn="ctr" eaLnBrk="0" hangingPunct="0"/>
              <a:r>
                <a:rPr lang="en-US">
                  <a:latin typeface="Comic Sans MS" pitchFamily="66" charset="0"/>
                </a:rPr>
                <a:t>H</a:t>
              </a:r>
            </a:p>
          </p:txBody>
        </p:sp>
        <p:sp>
          <p:nvSpPr>
            <p:cNvPr id="104471" name="Line 23"/>
            <p:cNvSpPr>
              <a:spLocks noChangeShapeType="1"/>
            </p:cNvSpPr>
            <p:nvPr/>
          </p:nvSpPr>
          <p:spPr bwMode="auto">
            <a:xfrm flipH="1">
              <a:off x="768" y="1824"/>
              <a:ext cx="192" cy="52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en-US"/>
            </a:p>
          </p:txBody>
        </p:sp>
        <p:sp>
          <p:nvSpPr>
            <p:cNvPr id="104472" name="Line 24"/>
            <p:cNvSpPr>
              <a:spLocks noChangeShapeType="1"/>
            </p:cNvSpPr>
            <p:nvPr/>
          </p:nvSpPr>
          <p:spPr bwMode="auto">
            <a:xfrm>
              <a:off x="816" y="2544"/>
              <a:ext cx="720" cy="24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en-US"/>
            </a:p>
          </p:txBody>
        </p:sp>
        <p:sp>
          <p:nvSpPr>
            <p:cNvPr id="104473" name="Line 25"/>
            <p:cNvSpPr>
              <a:spLocks noChangeShapeType="1"/>
            </p:cNvSpPr>
            <p:nvPr/>
          </p:nvSpPr>
          <p:spPr bwMode="auto">
            <a:xfrm flipH="1">
              <a:off x="720" y="1104"/>
              <a:ext cx="192" cy="12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en-US"/>
            </a:p>
          </p:txBody>
        </p:sp>
      </p:grpSp>
      <p:sp>
        <p:nvSpPr>
          <p:cNvPr id="104474" name="Text Box 26"/>
          <p:cNvSpPr txBox="1">
            <a:spLocks noChangeArrowheads="1"/>
          </p:cNvSpPr>
          <p:nvPr/>
        </p:nvSpPr>
        <p:spPr bwMode="auto">
          <a:xfrm>
            <a:off x="762000" y="4876800"/>
            <a:ext cx="1176338" cy="915988"/>
          </a:xfrm>
          <a:prstGeom prst="rect">
            <a:avLst/>
          </a:prstGeom>
          <a:solidFill>
            <a:srgbClr val="CCCCFF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latin typeface="Comic Sans MS" pitchFamily="66" charset="0"/>
              </a:rPr>
              <a:t>1 = red</a:t>
            </a:r>
          </a:p>
          <a:p>
            <a:pPr eaLnBrk="0" hangingPunct="0"/>
            <a:r>
              <a:rPr lang="en-US">
                <a:latin typeface="Comic Sans MS" pitchFamily="66" charset="0"/>
              </a:rPr>
              <a:t>2 = blue</a:t>
            </a:r>
          </a:p>
          <a:p>
            <a:pPr eaLnBrk="0" hangingPunct="0"/>
            <a:r>
              <a:rPr lang="en-US">
                <a:latin typeface="Comic Sans MS" pitchFamily="66" charset="0"/>
              </a:rPr>
              <a:t>3 = green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Text Box 2"/>
          <p:cNvSpPr txBox="1">
            <a:spLocks noChangeArrowheads="1"/>
          </p:cNvSpPr>
          <p:nvPr/>
        </p:nvSpPr>
        <p:spPr bwMode="auto">
          <a:xfrm>
            <a:off x="152400" y="152400"/>
            <a:ext cx="1976438" cy="366713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latin typeface="Comic Sans MS" pitchFamily="66" charset="0"/>
              </a:rPr>
              <a:t>Example of a csp</a:t>
            </a:r>
          </a:p>
        </p:txBody>
      </p:sp>
      <p:sp>
        <p:nvSpPr>
          <p:cNvPr id="105475" name="Oval 3"/>
          <p:cNvSpPr>
            <a:spLocks noChangeArrowheads="1"/>
          </p:cNvSpPr>
          <p:nvPr/>
        </p:nvSpPr>
        <p:spPr bwMode="auto">
          <a:xfrm>
            <a:off x="766763" y="1955800"/>
            <a:ext cx="392112" cy="490538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 eaLnBrk="0" hangingPunct="0"/>
            <a:r>
              <a:rPr lang="en-US">
                <a:latin typeface="Comic Sans MS" pitchFamily="66" charset="0"/>
              </a:rPr>
              <a:t>C</a:t>
            </a:r>
          </a:p>
        </p:txBody>
      </p:sp>
      <p:sp>
        <p:nvSpPr>
          <p:cNvPr id="105476" name="Oval 4"/>
          <p:cNvSpPr>
            <a:spLocks noChangeArrowheads="1"/>
          </p:cNvSpPr>
          <p:nvPr/>
        </p:nvSpPr>
        <p:spPr bwMode="auto">
          <a:xfrm>
            <a:off x="3995738" y="1749425"/>
            <a:ext cx="396875" cy="490538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 eaLnBrk="0" hangingPunct="0"/>
            <a:r>
              <a:rPr lang="en-US">
                <a:latin typeface="Comic Sans MS" pitchFamily="66" charset="0"/>
              </a:rPr>
              <a:t>E</a:t>
            </a:r>
          </a:p>
        </p:txBody>
      </p:sp>
      <p:sp>
        <p:nvSpPr>
          <p:cNvPr id="105477" name="Oval 5"/>
          <p:cNvSpPr>
            <a:spLocks noChangeArrowheads="1"/>
          </p:cNvSpPr>
          <p:nvPr/>
        </p:nvSpPr>
        <p:spPr bwMode="auto">
          <a:xfrm>
            <a:off x="3090863" y="2430463"/>
            <a:ext cx="428625" cy="490537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 eaLnBrk="0" hangingPunct="0"/>
            <a:r>
              <a:rPr lang="en-US">
                <a:latin typeface="Comic Sans MS" pitchFamily="66" charset="0"/>
              </a:rPr>
              <a:t>D</a:t>
            </a:r>
          </a:p>
        </p:txBody>
      </p:sp>
      <p:sp>
        <p:nvSpPr>
          <p:cNvPr id="105478" name="Oval 6"/>
          <p:cNvSpPr>
            <a:spLocks noChangeArrowheads="1"/>
          </p:cNvSpPr>
          <p:nvPr/>
        </p:nvSpPr>
        <p:spPr bwMode="auto">
          <a:xfrm>
            <a:off x="2555875" y="936625"/>
            <a:ext cx="398463" cy="490538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 eaLnBrk="0" hangingPunct="0"/>
            <a:r>
              <a:rPr lang="en-US">
                <a:latin typeface="Comic Sans MS" pitchFamily="66" charset="0"/>
              </a:rPr>
              <a:t>B</a:t>
            </a:r>
          </a:p>
        </p:txBody>
      </p:sp>
      <p:sp>
        <p:nvSpPr>
          <p:cNvPr id="105479" name="Oval 7"/>
          <p:cNvSpPr>
            <a:spLocks noChangeArrowheads="1"/>
          </p:cNvSpPr>
          <p:nvPr/>
        </p:nvSpPr>
        <p:spPr bwMode="auto">
          <a:xfrm>
            <a:off x="1662113" y="3517900"/>
            <a:ext cx="392112" cy="490538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 eaLnBrk="0" hangingPunct="0"/>
            <a:r>
              <a:rPr lang="en-US">
                <a:latin typeface="Comic Sans MS" pitchFamily="66" charset="0"/>
              </a:rPr>
              <a:t>F</a:t>
            </a:r>
          </a:p>
        </p:txBody>
      </p:sp>
      <p:sp>
        <p:nvSpPr>
          <p:cNvPr id="105480" name="Oval 8"/>
          <p:cNvSpPr>
            <a:spLocks noChangeArrowheads="1"/>
          </p:cNvSpPr>
          <p:nvPr/>
        </p:nvSpPr>
        <p:spPr bwMode="auto">
          <a:xfrm>
            <a:off x="677863" y="936625"/>
            <a:ext cx="430212" cy="490538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 eaLnBrk="0" hangingPunct="0"/>
            <a:r>
              <a:rPr lang="en-US">
                <a:latin typeface="Comic Sans MS" pitchFamily="66" charset="0"/>
              </a:rPr>
              <a:t>A</a:t>
            </a:r>
          </a:p>
        </p:txBody>
      </p:sp>
      <p:sp>
        <p:nvSpPr>
          <p:cNvPr id="105481" name="Line 9"/>
          <p:cNvSpPr>
            <a:spLocks noChangeShapeType="1"/>
          </p:cNvSpPr>
          <p:nvPr/>
        </p:nvSpPr>
        <p:spPr bwMode="auto">
          <a:xfrm>
            <a:off x="892175" y="1385888"/>
            <a:ext cx="0" cy="6111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05482" name="Line 10"/>
          <p:cNvSpPr>
            <a:spLocks noChangeShapeType="1"/>
          </p:cNvSpPr>
          <p:nvPr/>
        </p:nvSpPr>
        <p:spPr bwMode="auto">
          <a:xfrm flipV="1">
            <a:off x="1098550" y="1317625"/>
            <a:ext cx="1516063" cy="8143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05483" name="Line 11"/>
          <p:cNvSpPr>
            <a:spLocks noChangeShapeType="1"/>
          </p:cNvSpPr>
          <p:nvPr/>
        </p:nvSpPr>
        <p:spPr bwMode="auto">
          <a:xfrm flipH="1" flipV="1">
            <a:off x="1030288" y="2403475"/>
            <a:ext cx="827087" cy="11557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05484" name="Line 12"/>
          <p:cNvSpPr>
            <a:spLocks noChangeShapeType="1"/>
          </p:cNvSpPr>
          <p:nvPr/>
        </p:nvSpPr>
        <p:spPr bwMode="auto">
          <a:xfrm flipV="1">
            <a:off x="1995488" y="2879725"/>
            <a:ext cx="1171575" cy="74771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05485" name="Line 13"/>
          <p:cNvSpPr>
            <a:spLocks noChangeShapeType="1"/>
          </p:cNvSpPr>
          <p:nvPr/>
        </p:nvSpPr>
        <p:spPr bwMode="auto">
          <a:xfrm flipV="1">
            <a:off x="1098550" y="1181100"/>
            <a:ext cx="1447800" cy="682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05486" name="Line 14"/>
          <p:cNvSpPr>
            <a:spLocks noChangeShapeType="1"/>
          </p:cNvSpPr>
          <p:nvPr/>
        </p:nvSpPr>
        <p:spPr bwMode="auto">
          <a:xfrm flipV="1">
            <a:off x="1925638" y="1385888"/>
            <a:ext cx="758825" cy="21732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05487" name="Line 15"/>
          <p:cNvSpPr>
            <a:spLocks noChangeShapeType="1"/>
          </p:cNvSpPr>
          <p:nvPr/>
        </p:nvSpPr>
        <p:spPr bwMode="auto">
          <a:xfrm>
            <a:off x="2890838" y="1385888"/>
            <a:ext cx="344487" cy="10858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05488" name="Line 16"/>
          <p:cNvSpPr>
            <a:spLocks noChangeShapeType="1"/>
          </p:cNvSpPr>
          <p:nvPr/>
        </p:nvSpPr>
        <p:spPr bwMode="auto">
          <a:xfrm>
            <a:off x="2890838" y="1249363"/>
            <a:ext cx="1171575" cy="6111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05489" name="Line 17"/>
          <p:cNvSpPr>
            <a:spLocks noChangeShapeType="1"/>
          </p:cNvSpPr>
          <p:nvPr/>
        </p:nvSpPr>
        <p:spPr bwMode="auto">
          <a:xfrm flipV="1">
            <a:off x="3511550" y="2200275"/>
            <a:ext cx="550863" cy="3397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05490" name="Oval 18"/>
          <p:cNvSpPr>
            <a:spLocks noChangeArrowheads="1"/>
          </p:cNvSpPr>
          <p:nvPr/>
        </p:nvSpPr>
        <p:spPr bwMode="auto">
          <a:xfrm>
            <a:off x="2794000" y="3600450"/>
            <a:ext cx="415925" cy="490538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 eaLnBrk="0" hangingPunct="0"/>
            <a:r>
              <a:rPr lang="en-US">
                <a:latin typeface="Comic Sans MS" pitchFamily="66" charset="0"/>
              </a:rPr>
              <a:t>G</a:t>
            </a:r>
          </a:p>
        </p:txBody>
      </p:sp>
      <p:sp>
        <p:nvSpPr>
          <p:cNvPr id="105491" name="Line 19"/>
          <p:cNvSpPr>
            <a:spLocks noChangeShapeType="1"/>
          </p:cNvSpPr>
          <p:nvPr/>
        </p:nvSpPr>
        <p:spPr bwMode="auto">
          <a:xfrm>
            <a:off x="2063750" y="3830638"/>
            <a:ext cx="758825" cy="682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05492" name="Line 20"/>
          <p:cNvSpPr>
            <a:spLocks noChangeShapeType="1"/>
          </p:cNvSpPr>
          <p:nvPr/>
        </p:nvSpPr>
        <p:spPr bwMode="auto">
          <a:xfrm flipH="1">
            <a:off x="3028950" y="2879725"/>
            <a:ext cx="276225" cy="74771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05493" name="Oval 21"/>
          <p:cNvSpPr>
            <a:spLocks noChangeArrowheads="1"/>
          </p:cNvSpPr>
          <p:nvPr/>
        </p:nvSpPr>
        <p:spPr bwMode="auto">
          <a:xfrm>
            <a:off x="250825" y="2989263"/>
            <a:ext cx="442913" cy="490537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 eaLnBrk="0" hangingPunct="0"/>
            <a:r>
              <a:rPr lang="en-US">
                <a:latin typeface="Comic Sans MS" pitchFamily="66" charset="0"/>
              </a:rPr>
              <a:t>H</a:t>
            </a:r>
          </a:p>
        </p:txBody>
      </p:sp>
      <p:sp>
        <p:nvSpPr>
          <p:cNvPr id="105494" name="Line 22"/>
          <p:cNvSpPr>
            <a:spLocks noChangeShapeType="1"/>
          </p:cNvSpPr>
          <p:nvPr/>
        </p:nvSpPr>
        <p:spPr bwMode="auto">
          <a:xfrm flipH="1">
            <a:off x="547688" y="2336800"/>
            <a:ext cx="276225" cy="7461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05495" name="Line 23"/>
          <p:cNvSpPr>
            <a:spLocks noChangeShapeType="1"/>
          </p:cNvSpPr>
          <p:nvPr/>
        </p:nvSpPr>
        <p:spPr bwMode="auto">
          <a:xfrm>
            <a:off x="617538" y="3354388"/>
            <a:ext cx="1033462" cy="3397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05496" name="Line 24"/>
          <p:cNvSpPr>
            <a:spLocks noChangeShapeType="1"/>
          </p:cNvSpPr>
          <p:nvPr/>
        </p:nvSpPr>
        <p:spPr bwMode="auto">
          <a:xfrm flipH="1">
            <a:off x="479425" y="1317625"/>
            <a:ext cx="274638" cy="16986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05497" name="Text Box 25"/>
          <p:cNvSpPr txBox="1">
            <a:spLocks noChangeArrowheads="1"/>
          </p:cNvSpPr>
          <p:nvPr/>
        </p:nvSpPr>
        <p:spPr bwMode="auto">
          <a:xfrm>
            <a:off x="762000" y="4876800"/>
            <a:ext cx="1176338" cy="915988"/>
          </a:xfrm>
          <a:prstGeom prst="rect">
            <a:avLst/>
          </a:prstGeom>
          <a:solidFill>
            <a:srgbClr val="CCCCFF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latin typeface="Comic Sans MS" pitchFamily="66" charset="0"/>
              </a:rPr>
              <a:t>1 = red</a:t>
            </a:r>
          </a:p>
          <a:p>
            <a:pPr eaLnBrk="0" hangingPunct="0"/>
            <a:r>
              <a:rPr lang="en-US">
                <a:latin typeface="Comic Sans MS" pitchFamily="66" charset="0"/>
              </a:rPr>
              <a:t>2 = blue</a:t>
            </a:r>
          </a:p>
          <a:p>
            <a:pPr eaLnBrk="0" hangingPunct="0"/>
            <a:r>
              <a:rPr lang="en-US">
                <a:latin typeface="Comic Sans MS" pitchFamily="66" charset="0"/>
              </a:rPr>
              <a:t>3 = green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Text Box 2"/>
          <p:cNvSpPr txBox="1">
            <a:spLocks noChangeArrowheads="1"/>
          </p:cNvSpPr>
          <p:nvPr/>
        </p:nvSpPr>
        <p:spPr bwMode="auto">
          <a:xfrm>
            <a:off x="152400" y="152400"/>
            <a:ext cx="1976438" cy="366713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latin typeface="Comic Sans MS" pitchFamily="66" charset="0"/>
              </a:rPr>
              <a:t>Example of a csp</a:t>
            </a:r>
          </a:p>
        </p:txBody>
      </p:sp>
      <p:sp>
        <p:nvSpPr>
          <p:cNvPr id="106499" name="Oval 3"/>
          <p:cNvSpPr>
            <a:spLocks noChangeArrowheads="1"/>
          </p:cNvSpPr>
          <p:nvPr/>
        </p:nvSpPr>
        <p:spPr bwMode="auto">
          <a:xfrm>
            <a:off x="766763" y="1955800"/>
            <a:ext cx="392112" cy="490538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 eaLnBrk="0" hangingPunct="0"/>
            <a:r>
              <a:rPr lang="en-US">
                <a:latin typeface="Comic Sans MS" pitchFamily="66" charset="0"/>
              </a:rPr>
              <a:t>C</a:t>
            </a:r>
          </a:p>
        </p:txBody>
      </p:sp>
      <p:sp>
        <p:nvSpPr>
          <p:cNvPr id="106500" name="Oval 4"/>
          <p:cNvSpPr>
            <a:spLocks noChangeArrowheads="1"/>
          </p:cNvSpPr>
          <p:nvPr/>
        </p:nvSpPr>
        <p:spPr bwMode="auto">
          <a:xfrm>
            <a:off x="3995738" y="1749425"/>
            <a:ext cx="396875" cy="490538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 eaLnBrk="0" hangingPunct="0"/>
            <a:r>
              <a:rPr lang="en-US">
                <a:latin typeface="Comic Sans MS" pitchFamily="66" charset="0"/>
              </a:rPr>
              <a:t>E</a:t>
            </a:r>
          </a:p>
        </p:txBody>
      </p:sp>
      <p:sp>
        <p:nvSpPr>
          <p:cNvPr id="106501" name="Oval 5"/>
          <p:cNvSpPr>
            <a:spLocks noChangeArrowheads="1"/>
          </p:cNvSpPr>
          <p:nvPr/>
        </p:nvSpPr>
        <p:spPr bwMode="auto">
          <a:xfrm>
            <a:off x="3090863" y="2430463"/>
            <a:ext cx="428625" cy="490537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 eaLnBrk="0" hangingPunct="0"/>
            <a:r>
              <a:rPr lang="en-US">
                <a:latin typeface="Comic Sans MS" pitchFamily="66" charset="0"/>
              </a:rPr>
              <a:t>D</a:t>
            </a:r>
          </a:p>
        </p:txBody>
      </p:sp>
      <p:sp>
        <p:nvSpPr>
          <p:cNvPr id="106502" name="Oval 6"/>
          <p:cNvSpPr>
            <a:spLocks noChangeArrowheads="1"/>
          </p:cNvSpPr>
          <p:nvPr/>
        </p:nvSpPr>
        <p:spPr bwMode="auto">
          <a:xfrm>
            <a:off x="2555875" y="936625"/>
            <a:ext cx="398463" cy="490538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 eaLnBrk="0" hangingPunct="0"/>
            <a:r>
              <a:rPr lang="en-US">
                <a:latin typeface="Comic Sans MS" pitchFamily="66" charset="0"/>
              </a:rPr>
              <a:t>B</a:t>
            </a:r>
          </a:p>
        </p:txBody>
      </p:sp>
      <p:sp>
        <p:nvSpPr>
          <p:cNvPr id="106503" name="Oval 7"/>
          <p:cNvSpPr>
            <a:spLocks noChangeArrowheads="1"/>
          </p:cNvSpPr>
          <p:nvPr/>
        </p:nvSpPr>
        <p:spPr bwMode="auto">
          <a:xfrm>
            <a:off x="1662113" y="3517900"/>
            <a:ext cx="392112" cy="490538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 eaLnBrk="0" hangingPunct="0"/>
            <a:r>
              <a:rPr lang="en-US">
                <a:latin typeface="Comic Sans MS" pitchFamily="66" charset="0"/>
              </a:rPr>
              <a:t>F</a:t>
            </a:r>
          </a:p>
        </p:txBody>
      </p:sp>
      <p:sp>
        <p:nvSpPr>
          <p:cNvPr id="106504" name="Oval 8"/>
          <p:cNvSpPr>
            <a:spLocks noChangeArrowheads="1"/>
          </p:cNvSpPr>
          <p:nvPr/>
        </p:nvSpPr>
        <p:spPr bwMode="auto">
          <a:xfrm>
            <a:off x="677863" y="936625"/>
            <a:ext cx="430212" cy="490538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 eaLnBrk="0" hangingPunct="0"/>
            <a:r>
              <a:rPr lang="en-US">
                <a:latin typeface="Comic Sans MS" pitchFamily="66" charset="0"/>
              </a:rPr>
              <a:t>A</a:t>
            </a:r>
          </a:p>
        </p:txBody>
      </p:sp>
      <p:sp>
        <p:nvSpPr>
          <p:cNvPr id="106505" name="Line 9"/>
          <p:cNvSpPr>
            <a:spLocks noChangeShapeType="1"/>
          </p:cNvSpPr>
          <p:nvPr/>
        </p:nvSpPr>
        <p:spPr bwMode="auto">
          <a:xfrm>
            <a:off x="892175" y="1385888"/>
            <a:ext cx="0" cy="6111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06506" name="Line 10"/>
          <p:cNvSpPr>
            <a:spLocks noChangeShapeType="1"/>
          </p:cNvSpPr>
          <p:nvPr/>
        </p:nvSpPr>
        <p:spPr bwMode="auto">
          <a:xfrm flipV="1">
            <a:off x="1098550" y="1317625"/>
            <a:ext cx="1516063" cy="8143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06507" name="Line 11"/>
          <p:cNvSpPr>
            <a:spLocks noChangeShapeType="1"/>
          </p:cNvSpPr>
          <p:nvPr/>
        </p:nvSpPr>
        <p:spPr bwMode="auto">
          <a:xfrm flipH="1" flipV="1">
            <a:off x="1030288" y="2403475"/>
            <a:ext cx="827087" cy="11557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06508" name="Line 12"/>
          <p:cNvSpPr>
            <a:spLocks noChangeShapeType="1"/>
          </p:cNvSpPr>
          <p:nvPr/>
        </p:nvSpPr>
        <p:spPr bwMode="auto">
          <a:xfrm flipV="1">
            <a:off x="1995488" y="2879725"/>
            <a:ext cx="1171575" cy="74771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06509" name="Line 13"/>
          <p:cNvSpPr>
            <a:spLocks noChangeShapeType="1"/>
          </p:cNvSpPr>
          <p:nvPr/>
        </p:nvSpPr>
        <p:spPr bwMode="auto">
          <a:xfrm flipV="1">
            <a:off x="1098550" y="1181100"/>
            <a:ext cx="1447800" cy="682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06510" name="Line 14"/>
          <p:cNvSpPr>
            <a:spLocks noChangeShapeType="1"/>
          </p:cNvSpPr>
          <p:nvPr/>
        </p:nvSpPr>
        <p:spPr bwMode="auto">
          <a:xfrm flipV="1">
            <a:off x="1925638" y="1385888"/>
            <a:ext cx="758825" cy="21732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06511" name="Line 15"/>
          <p:cNvSpPr>
            <a:spLocks noChangeShapeType="1"/>
          </p:cNvSpPr>
          <p:nvPr/>
        </p:nvSpPr>
        <p:spPr bwMode="auto">
          <a:xfrm>
            <a:off x="2890838" y="1385888"/>
            <a:ext cx="344487" cy="10858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06512" name="Line 16"/>
          <p:cNvSpPr>
            <a:spLocks noChangeShapeType="1"/>
          </p:cNvSpPr>
          <p:nvPr/>
        </p:nvSpPr>
        <p:spPr bwMode="auto">
          <a:xfrm>
            <a:off x="2890838" y="1249363"/>
            <a:ext cx="1171575" cy="6111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06513" name="Line 17"/>
          <p:cNvSpPr>
            <a:spLocks noChangeShapeType="1"/>
          </p:cNvSpPr>
          <p:nvPr/>
        </p:nvSpPr>
        <p:spPr bwMode="auto">
          <a:xfrm flipV="1">
            <a:off x="3511550" y="2200275"/>
            <a:ext cx="550863" cy="3397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06514" name="Oval 18"/>
          <p:cNvSpPr>
            <a:spLocks noChangeArrowheads="1"/>
          </p:cNvSpPr>
          <p:nvPr/>
        </p:nvSpPr>
        <p:spPr bwMode="auto">
          <a:xfrm>
            <a:off x="2794000" y="3600450"/>
            <a:ext cx="415925" cy="490538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 eaLnBrk="0" hangingPunct="0"/>
            <a:r>
              <a:rPr lang="en-US">
                <a:latin typeface="Comic Sans MS" pitchFamily="66" charset="0"/>
              </a:rPr>
              <a:t>G</a:t>
            </a:r>
          </a:p>
        </p:txBody>
      </p:sp>
      <p:sp>
        <p:nvSpPr>
          <p:cNvPr id="106515" name="Line 19"/>
          <p:cNvSpPr>
            <a:spLocks noChangeShapeType="1"/>
          </p:cNvSpPr>
          <p:nvPr/>
        </p:nvSpPr>
        <p:spPr bwMode="auto">
          <a:xfrm>
            <a:off x="2063750" y="3830638"/>
            <a:ext cx="758825" cy="682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06516" name="Line 20"/>
          <p:cNvSpPr>
            <a:spLocks noChangeShapeType="1"/>
          </p:cNvSpPr>
          <p:nvPr/>
        </p:nvSpPr>
        <p:spPr bwMode="auto">
          <a:xfrm flipH="1">
            <a:off x="3028950" y="2879725"/>
            <a:ext cx="276225" cy="74771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06517" name="Oval 21"/>
          <p:cNvSpPr>
            <a:spLocks noChangeArrowheads="1"/>
          </p:cNvSpPr>
          <p:nvPr/>
        </p:nvSpPr>
        <p:spPr bwMode="auto">
          <a:xfrm>
            <a:off x="250825" y="2989263"/>
            <a:ext cx="442913" cy="490537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 eaLnBrk="0" hangingPunct="0"/>
            <a:r>
              <a:rPr lang="en-US">
                <a:latin typeface="Comic Sans MS" pitchFamily="66" charset="0"/>
              </a:rPr>
              <a:t>H</a:t>
            </a:r>
          </a:p>
        </p:txBody>
      </p:sp>
      <p:sp>
        <p:nvSpPr>
          <p:cNvPr id="106518" name="Line 22"/>
          <p:cNvSpPr>
            <a:spLocks noChangeShapeType="1"/>
          </p:cNvSpPr>
          <p:nvPr/>
        </p:nvSpPr>
        <p:spPr bwMode="auto">
          <a:xfrm flipH="1">
            <a:off x="547688" y="2336800"/>
            <a:ext cx="276225" cy="7461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06519" name="Line 23"/>
          <p:cNvSpPr>
            <a:spLocks noChangeShapeType="1"/>
          </p:cNvSpPr>
          <p:nvPr/>
        </p:nvSpPr>
        <p:spPr bwMode="auto">
          <a:xfrm>
            <a:off x="617538" y="3354388"/>
            <a:ext cx="1033462" cy="3397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06520" name="Line 24"/>
          <p:cNvSpPr>
            <a:spLocks noChangeShapeType="1"/>
          </p:cNvSpPr>
          <p:nvPr/>
        </p:nvSpPr>
        <p:spPr bwMode="auto">
          <a:xfrm flipH="1">
            <a:off x="479425" y="1317625"/>
            <a:ext cx="274638" cy="16986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06521" name="Text Box 25"/>
          <p:cNvSpPr txBox="1">
            <a:spLocks noChangeArrowheads="1"/>
          </p:cNvSpPr>
          <p:nvPr/>
        </p:nvSpPr>
        <p:spPr bwMode="auto">
          <a:xfrm>
            <a:off x="762000" y="4876800"/>
            <a:ext cx="1176338" cy="915988"/>
          </a:xfrm>
          <a:prstGeom prst="rect">
            <a:avLst/>
          </a:prstGeom>
          <a:solidFill>
            <a:srgbClr val="CCCCFF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latin typeface="Comic Sans MS" pitchFamily="66" charset="0"/>
              </a:rPr>
              <a:t>1 = red</a:t>
            </a:r>
          </a:p>
          <a:p>
            <a:pPr eaLnBrk="0" hangingPunct="0"/>
            <a:r>
              <a:rPr lang="en-US">
                <a:latin typeface="Comic Sans MS" pitchFamily="66" charset="0"/>
              </a:rPr>
              <a:t>2 = blue</a:t>
            </a:r>
          </a:p>
          <a:p>
            <a:pPr eaLnBrk="0" hangingPunct="0"/>
            <a:r>
              <a:rPr lang="en-US">
                <a:latin typeface="Comic Sans MS" pitchFamily="66" charset="0"/>
              </a:rPr>
              <a:t>3 = green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Text Box 2"/>
          <p:cNvSpPr txBox="1">
            <a:spLocks noChangeArrowheads="1"/>
          </p:cNvSpPr>
          <p:nvPr/>
        </p:nvSpPr>
        <p:spPr bwMode="auto">
          <a:xfrm>
            <a:off x="152400" y="152400"/>
            <a:ext cx="1976438" cy="366713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latin typeface="Comic Sans MS" pitchFamily="66" charset="0"/>
              </a:rPr>
              <a:t>Example of a csp</a:t>
            </a:r>
          </a:p>
        </p:txBody>
      </p:sp>
      <p:sp>
        <p:nvSpPr>
          <p:cNvPr id="107523" name="Oval 3"/>
          <p:cNvSpPr>
            <a:spLocks noChangeArrowheads="1"/>
          </p:cNvSpPr>
          <p:nvPr/>
        </p:nvSpPr>
        <p:spPr bwMode="auto">
          <a:xfrm>
            <a:off x="766763" y="1955800"/>
            <a:ext cx="392112" cy="490538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 eaLnBrk="0" hangingPunct="0"/>
            <a:r>
              <a:rPr lang="en-US">
                <a:latin typeface="Comic Sans MS" pitchFamily="66" charset="0"/>
              </a:rPr>
              <a:t>C</a:t>
            </a:r>
          </a:p>
        </p:txBody>
      </p:sp>
      <p:sp>
        <p:nvSpPr>
          <p:cNvPr id="107524" name="Oval 4"/>
          <p:cNvSpPr>
            <a:spLocks noChangeArrowheads="1"/>
          </p:cNvSpPr>
          <p:nvPr/>
        </p:nvSpPr>
        <p:spPr bwMode="auto">
          <a:xfrm>
            <a:off x="3995738" y="1749425"/>
            <a:ext cx="396875" cy="490538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 eaLnBrk="0" hangingPunct="0"/>
            <a:r>
              <a:rPr lang="en-US">
                <a:latin typeface="Comic Sans MS" pitchFamily="66" charset="0"/>
              </a:rPr>
              <a:t>E</a:t>
            </a:r>
          </a:p>
        </p:txBody>
      </p:sp>
      <p:sp>
        <p:nvSpPr>
          <p:cNvPr id="107525" name="Oval 5"/>
          <p:cNvSpPr>
            <a:spLocks noChangeArrowheads="1"/>
          </p:cNvSpPr>
          <p:nvPr/>
        </p:nvSpPr>
        <p:spPr bwMode="auto">
          <a:xfrm>
            <a:off x="3090863" y="2430463"/>
            <a:ext cx="428625" cy="490537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 eaLnBrk="0" hangingPunct="0"/>
            <a:r>
              <a:rPr lang="en-US">
                <a:latin typeface="Comic Sans MS" pitchFamily="66" charset="0"/>
              </a:rPr>
              <a:t>D</a:t>
            </a:r>
          </a:p>
        </p:txBody>
      </p:sp>
      <p:sp>
        <p:nvSpPr>
          <p:cNvPr id="107526" name="Oval 6"/>
          <p:cNvSpPr>
            <a:spLocks noChangeArrowheads="1"/>
          </p:cNvSpPr>
          <p:nvPr/>
        </p:nvSpPr>
        <p:spPr bwMode="auto">
          <a:xfrm>
            <a:off x="2555875" y="936625"/>
            <a:ext cx="398463" cy="490538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 eaLnBrk="0" hangingPunct="0"/>
            <a:r>
              <a:rPr lang="en-US">
                <a:latin typeface="Comic Sans MS" pitchFamily="66" charset="0"/>
              </a:rPr>
              <a:t>B</a:t>
            </a:r>
          </a:p>
        </p:txBody>
      </p:sp>
      <p:sp>
        <p:nvSpPr>
          <p:cNvPr id="107527" name="Oval 7"/>
          <p:cNvSpPr>
            <a:spLocks noChangeArrowheads="1"/>
          </p:cNvSpPr>
          <p:nvPr/>
        </p:nvSpPr>
        <p:spPr bwMode="auto">
          <a:xfrm>
            <a:off x="1662113" y="3517900"/>
            <a:ext cx="392112" cy="490538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 eaLnBrk="0" hangingPunct="0"/>
            <a:r>
              <a:rPr lang="en-US">
                <a:latin typeface="Comic Sans MS" pitchFamily="66" charset="0"/>
              </a:rPr>
              <a:t>F</a:t>
            </a:r>
          </a:p>
        </p:txBody>
      </p:sp>
      <p:sp>
        <p:nvSpPr>
          <p:cNvPr id="107528" name="Oval 8"/>
          <p:cNvSpPr>
            <a:spLocks noChangeArrowheads="1"/>
          </p:cNvSpPr>
          <p:nvPr/>
        </p:nvSpPr>
        <p:spPr bwMode="auto">
          <a:xfrm>
            <a:off x="677863" y="936625"/>
            <a:ext cx="430212" cy="490538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 eaLnBrk="0" hangingPunct="0"/>
            <a:r>
              <a:rPr lang="en-US">
                <a:latin typeface="Comic Sans MS" pitchFamily="66" charset="0"/>
              </a:rPr>
              <a:t>A</a:t>
            </a:r>
          </a:p>
        </p:txBody>
      </p:sp>
      <p:sp>
        <p:nvSpPr>
          <p:cNvPr id="107529" name="Line 9"/>
          <p:cNvSpPr>
            <a:spLocks noChangeShapeType="1"/>
          </p:cNvSpPr>
          <p:nvPr/>
        </p:nvSpPr>
        <p:spPr bwMode="auto">
          <a:xfrm>
            <a:off x="892175" y="1385888"/>
            <a:ext cx="0" cy="6111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07530" name="Line 10"/>
          <p:cNvSpPr>
            <a:spLocks noChangeShapeType="1"/>
          </p:cNvSpPr>
          <p:nvPr/>
        </p:nvSpPr>
        <p:spPr bwMode="auto">
          <a:xfrm flipV="1">
            <a:off x="1098550" y="1317625"/>
            <a:ext cx="1516063" cy="8143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07531" name="Line 11"/>
          <p:cNvSpPr>
            <a:spLocks noChangeShapeType="1"/>
          </p:cNvSpPr>
          <p:nvPr/>
        </p:nvSpPr>
        <p:spPr bwMode="auto">
          <a:xfrm flipH="1" flipV="1">
            <a:off x="1030288" y="2403475"/>
            <a:ext cx="827087" cy="11557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07532" name="Line 12"/>
          <p:cNvSpPr>
            <a:spLocks noChangeShapeType="1"/>
          </p:cNvSpPr>
          <p:nvPr/>
        </p:nvSpPr>
        <p:spPr bwMode="auto">
          <a:xfrm flipV="1">
            <a:off x="1995488" y="2879725"/>
            <a:ext cx="1171575" cy="74771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07533" name="Line 13"/>
          <p:cNvSpPr>
            <a:spLocks noChangeShapeType="1"/>
          </p:cNvSpPr>
          <p:nvPr/>
        </p:nvSpPr>
        <p:spPr bwMode="auto">
          <a:xfrm flipV="1">
            <a:off x="1098550" y="1181100"/>
            <a:ext cx="1447800" cy="682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07534" name="Line 14"/>
          <p:cNvSpPr>
            <a:spLocks noChangeShapeType="1"/>
          </p:cNvSpPr>
          <p:nvPr/>
        </p:nvSpPr>
        <p:spPr bwMode="auto">
          <a:xfrm flipV="1">
            <a:off x="1925638" y="1385888"/>
            <a:ext cx="758825" cy="21732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07535" name="Line 15"/>
          <p:cNvSpPr>
            <a:spLocks noChangeShapeType="1"/>
          </p:cNvSpPr>
          <p:nvPr/>
        </p:nvSpPr>
        <p:spPr bwMode="auto">
          <a:xfrm>
            <a:off x="2890838" y="1385888"/>
            <a:ext cx="344487" cy="10858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07536" name="Line 16"/>
          <p:cNvSpPr>
            <a:spLocks noChangeShapeType="1"/>
          </p:cNvSpPr>
          <p:nvPr/>
        </p:nvSpPr>
        <p:spPr bwMode="auto">
          <a:xfrm>
            <a:off x="2890838" y="1249363"/>
            <a:ext cx="1171575" cy="6111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07537" name="Line 17"/>
          <p:cNvSpPr>
            <a:spLocks noChangeShapeType="1"/>
          </p:cNvSpPr>
          <p:nvPr/>
        </p:nvSpPr>
        <p:spPr bwMode="auto">
          <a:xfrm flipV="1">
            <a:off x="3511550" y="2200275"/>
            <a:ext cx="550863" cy="3397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07538" name="Oval 18"/>
          <p:cNvSpPr>
            <a:spLocks noChangeArrowheads="1"/>
          </p:cNvSpPr>
          <p:nvPr/>
        </p:nvSpPr>
        <p:spPr bwMode="auto">
          <a:xfrm>
            <a:off x="2794000" y="3600450"/>
            <a:ext cx="415925" cy="490538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 eaLnBrk="0" hangingPunct="0"/>
            <a:r>
              <a:rPr lang="en-US">
                <a:latin typeface="Comic Sans MS" pitchFamily="66" charset="0"/>
              </a:rPr>
              <a:t>G</a:t>
            </a:r>
          </a:p>
        </p:txBody>
      </p:sp>
      <p:sp>
        <p:nvSpPr>
          <p:cNvPr id="107539" name="Line 19"/>
          <p:cNvSpPr>
            <a:spLocks noChangeShapeType="1"/>
          </p:cNvSpPr>
          <p:nvPr/>
        </p:nvSpPr>
        <p:spPr bwMode="auto">
          <a:xfrm>
            <a:off x="2063750" y="3830638"/>
            <a:ext cx="758825" cy="682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07540" name="Line 20"/>
          <p:cNvSpPr>
            <a:spLocks noChangeShapeType="1"/>
          </p:cNvSpPr>
          <p:nvPr/>
        </p:nvSpPr>
        <p:spPr bwMode="auto">
          <a:xfrm flipH="1">
            <a:off x="3028950" y="2879725"/>
            <a:ext cx="276225" cy="74771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07541" name="Oval 21"/>
          <p:cNvSpPr>
            <a:spLocks noChangeArrowheads="1"/>
          </p:cNvSpPr>
          <p:nvPr/>
        </p:nvSpPr>
        <p:spPr bwMode="auto">
          <a:xfrm>
            <a:off x="250825" y="2989263"/>
            <a:ext cx="442913" cy="490537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 eaLnBrk="0" hangingPunct="0"/>
            <a:r>
              <a:rPr lang="en-US">
                <a:latin typeface="Comic Sans MS" pitchFamily="66" charset="0"/>
              </a:rPr>
              <a:t>H</a:t>
            </a:r>
          </a:p>
        </p:txBody>
      </p:sp>
      <p:sp>
        <p:nvSpPr>
          <p:cNvPr id="107542" name="Line 22"/>
          <p:cNvSpPr>
            <a:spLocks noChangeShapeType="1"/>
          </p:cNvSpPr>
          <p:nvPr/>
        </p:nvSpPr>
        <p:spPr bwMode="auto">
          <a:xfrm flipH="1">
            <a:off x="547688" y="2336800"/>
            <a:ext cx="276225" cy="7461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07543" name="Line 23"/>
          <p:cNvSpPr>
            <a:spLocks noChangeShapeType="1"/>
          </p:cNvSpPr>
          <p:nvPr/>
        </p:nvSpPr>
        <p:spPr bwMode="auto">
          <a:xfrm>
            <a:off x="617538" y="3354388"/>
            <a:ext cx="1033462" cy="3397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07544" name="Line 24"/>
          <p:cNvSpPr>
            <a:spLocks noChangeShapeType="1"/>
          </p:cNvSpPr>
          <p:nvPr/>
        </p:nvSpPr>
        <p:spPr bwMode="auto">
          <a:xfrm flipH="1">
            <a:off x="479425" y="1317625"/>
            <a:ext cx="274638" cy="16986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07545" name="Text Box 25"/>
          <p:cNvSpPr txBox="1">
            <a:spLocks noChangeArrowheads="1"/>
          </p:cNvSpPr>
          <p:nvPr/>
        </p:nvSpPr>
        <p:spPr bwMode="auto">
          <a:xfrm>
            <a:off x="762000" y="4876800"/>
            <a:ext cx="1176338" cy="915988"/>
          </a:xfrm>
          <a:prstGeom prst="rect">
            <a:avLst/>
          </a:prstGeom>
          <a:solidFill>
            <a:srgbClr val="CCCCFF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latin typeface="Comic Sans MS" pitchFamily="66" charset="0"/>
              </a:rPr>
              <a:t>1 = red</a:t>
            </a:r>
          </a:p>
          <a:p>
            <a:pPr eaLnBrk="0" hangingPunct="0"/>
            <a:r>
              <a:rPr lang="en-US">
                <a:latin typeface="Comic Sans MS" pitchFamily="66" charset="0"/>
              </a:rPr>
              <a:t>2 = blue</a:t>
            </a:r>
          </a:p>
          <a:p>
            <a:pPr eaLnBrk="0" hangingPunct="0"/>
            <a:r>
              <a:rPr lang="en-US">
                <a:latin typeface="Comic Sans MS" pitchFamily="66" charset="0"/>
              </a:rPr>
              <a:t>3 = green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Text Box 2"/>
          <p:cNvSpPr txBox="1">
            <a:spLocks noChangeArrowheads="1"/>
          </p:cNvSpPr>
          <p:nvPr/>
        </p:nvSpPr>
        <p:spPr bwMode="auto">
          <a:xfrm>
            <a:off x="152400" y="152400"/>
            <a:ext cx="1976438" cy="366713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latin typeface="Comic Sans MS" pitchFamily="66" charset="0"/>
              </a:rPr>
              <a:t>Example of a csp</a:t>
            </a:r>
          </a:p>
        </p:txBody>
      </p:sp>
      <p:sp>
        <p:nvSpPr>
          <p:cNvPr id="108547" name="Oval 3"/>
          <p:cNvSpPr>
            <a:spLocks noChangeArrowheads="1"/>
          </p:cNvSpPr>
          <p:nvPr/>
        </p:nvSpPr>
        <p:spPr bwMode="auto">
          <a:xfrm>
            <a:off x="766763" y="1955800"/>
            <a:ext cx="392112" cy="490538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 eaLnBrk="0" hangingPunct="0"/>
            <a:r>
              <a:rPr lang="en-US">
                <a:latin typeface="Comic Sans MS" pitchFamily="66" charset="0"/>
              </a:rPr>
              <a:t>C</a:t>
            </a:r>
          </a:p>
        </p:txBody>
      </p:sp>
      <p:sp>
        <p:nvSpPr>
          <p:cNvPr id="108548" name="Oval 4"/>
          <p:cNvSpPr>
            <a:spLocks noChangeArrowheads="1"/>
          </p:cNvSpPr>
          <p:nvPr/>
        </p:nvSpPr>
        <p:spPr bwMode="auto">
          <a:xfrm>
            <a:off x="3995738" y="1749425"/>
            <a:ext cx="396875" cy="490538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 eaLnBrk="0" hangingPunct="0"/>
            <a:r>
              <a:rPr lang="en-US">
                <a:latin typeface="Comic Sans MS" pitchFamily="66" charset="0"/>
              </a:rPr>
              <a:t>E</a:t>
            </a:r>
          </a:p>
        </p:txBody>
      </p:sp>
      <p:sp>
        <p:nvSpPr>
          <p:cNvPr id="108549" name="Oval 5"/>
          <p:cNvSpPr>
            <a:spLocks noChangeArrowheads="1"/>
          </p:cNvSpPr>
          <p:nvPr/>
        </p:nvSpPr>
        <p:spPr bwMode="auto">
          <a:xfrm>
            <a:off x="3090863" y="2430463"/>
            <a:ext cx="428625" cy="490537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 eaLnBrk="0" hangingPunct="0"/>
            <a:r>
              <a:rPr lang="en-US">
                <a:latin typeface="Comic Sans MS" pitchFamily="66" charset="0"/>
              </a:rPr>
              <a:t>D</a:t>
            </a:r>
          </a:p>
        </p:txBody>
      </p:sp>
      <p:sp>
        <p:nvSpPr>
          <p:cNvPr id="108550" name="Oval 6"/>
          <p:cNvSpPr>
            <a:spLocks noChangeArrowheads="1"/>
          </p:cNvSpPr>
          <p:nvPr/>
        </p:nvSpPr>
        <p:spPr bwMode="auto">
          <a:xfrm>
            <a:off x="2555875" y="936625"/>
            <a:ext cx="398463" cy="490538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 eaLnBrk="0" hangingPunct="0"/>
            <a:r>
              <a:rPr lang="en-US">
                <a:latin typeface="Comic Sans MS" pitchFamily="66" charset="0"/>
              </a:rPr>
              <a:t>B</a:t>
            </a:r>
          </a:p>
        </p:txBody>
      </p:sp>
      <p:sp>
        <p:nvSpPr>
          <p:cNvPr id="108551" name="Oval 7"/>
          <p:cNvSpPr>
            <a:spLocks noChangeArrowheads="1"/>
          </p:cNvSpPr>
          <p:nvPr/>
        </p:nvSpPr>
        <p:spPr bwMode="auto">
          <a:xfrm>
            <a:off x="1662113" y="3517900"/>
            <a:ext cx="392112" cy="490538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 eaLnBrk="0" hangingPunct="0"/>
            <a:r>
              <a:rPr lang="en-US">
                <a:latin typeface="Comic Sans MS" pitchFamily="66" charset="0"/>
              </a:rPr>
              <a:t>F</a:t>
            </a:r>
          </a:p>
        </p:txBody>
      </p:sp>
      <p:sp>
        <p:nvSpPr>
          <p:cNvPr id="108552" name="Oval 8"/>
          <p:cNvSpPr>
            <a:spLocks noChangeArrowheads="1"/>
          </p:cNvSpPr>
          <p:nvPr/>
        </p:nvSpPr>
        <p:spPr bwMode="auto">
          <a:xfrm>
            <a:off x="677863" y="936625"/>
            <a:ext cx="430212" cy="490538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 eaLnBrk="0" hangingPunct="0"/>
            <a:r>
              <a:rPr lang="en-US">
                <a:latin typeface="Comic Sans MS" pitchFamily="66" charset="0"/>
              </a:rPr>
              <a:t>A</a:t>
            </a:r>
          </a:p>
        </p:txBody>
      </p:sp>
      <p:sp>
        <p:nvSpPr>
          <p:cNvPr id="108553" name="Line 9"/>
          <p:cNvSpPr>
            <a:spLocks noChangeShapeType="1"/>
          </p:cNvSpPr>
          <p:nvPr/>
        </p:nvSpPr>
        <p:spPr bwMode="auto">
          <a:xfrm>
            <a:off x="892175" y="1385888"/>
            <a:ext cx="0" cy="6111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08554" name="Line 10"/>
          <p:cNvSpPr>
            <a:spLocks noChangeShapeType="1"/>
          </p:cNvSpPr>
          <p:nvPr/>
        </p:nvSpPr>
        <p:spPr bwMode="auto">
          <a:xfrm flipV="1">
            <a:off x="1098550" y="1317625"/>
            <a:ext cx="1516063" cy="8143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08555" name="Line 11"/>
          <p:cNvSpPr>
            <a:spLocks noChangeShapeType="1"/>
          </p:cNvSpPr>
          <p:nvPr/>
        </p:nvSpPr>
        <p:spPr bwMode="auto">
          <a:xfrm flipH="1" flipV="1">
            <a:off x="1030288" y="2403475"/>
            <a:ext cx="827087" cy="11557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08556" name="Line 12"/>
          <p:cNvSpPr>
            <a:spLocks noChangeShapeType="1"/>
          </p:cNvSpPr>
          <p:nvPr/>
        </p:nvSpPr>
        <p:spPr bwMode="auto">
          <a:xfrm flipV="1">
            <a:off x="1995488" y="2879725"/>
            <a:ext cx="1171575" cy="74771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08557" name="Line 13"/>
          <p:cNvSpPr>
            <a:spLocks noChangeShapeType="1"/>
          </p:cNvSpPr>
          <p:nvPr/>
        </p:nvSpPr>
        <p:spPr bwMode="auto">
          <a:xfrm flipV="1">
            <a:off x="1098550" y="1181100"/>
            <a:ext cx="1447800" cy="682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08558" name="Line 14"/>
          <p:cNvSpPr>
            <a:spLocks noChangeShapeType="1"/>
          </p:cNvSpPr>
          <p:nvPr/>
        </p:nvSpPr>
        <p:spPr bwMode="auto">
          <a:xfrm flipV="1">
            <a:off x="1925638" y="1385888"/>
            <a:ext cx="758825" cy="21732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08559" name="Line 15"/>
          <p:cNvSpPr>
            <a:spLocks noChangeShapeType="1"/>
          </p:cNvSpPr>
          <p:nvPr/>
        </p:nvSpPr>
        <p:spPr bwMode="auto">
          <a:xfrm>
            <a:off x="2890838" y="1385888"/>
            <a:ext cx="344487" cy="10858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08560" name="Line 16"/>
          <p:cNvSpPr>
            <a:spLocks noChangeShapeType="1"/>
          </p:cNvSpPr>
          <p:nvPr/>
        </p:nvSpPr>
        <p:spPr bwMode="auto">
          <a:xfrm>
            <a:off x="2890838" y="1249363"/>
            <a:ext cx="1171575" cy="6111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08561" name="Line 17"/>
          <p:cNvSpPr>
            <a:spLocks noChangeShapeType="1"/>
          </p:cNvSpPr>
          <p:nvPr/>
        </p:nvSpPr>
        <p:spPr bwMode="auto">
          <a:xfrm flipV="1">
            <a:off x="3511550" y="2200275"/>
            <a:ext cx="550863" cy="3397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08562" name="Oval 18"/>
          <p:cNvSpPr>
            <a:spLocks noChangeArrowheads="1"/>
          </p:cNvSpPr>
          <p:nvPr/>
        </p:nvSpPr>
        <p:spPr bwMode="auto">
          <a:xfrm>
            <a:off x="2794000" y="3600450"/>
            <a:ext cx="415925" cy="490538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 eaLnBrk="0" hangingPunct="0"/>
            <a:r>
              <a:rPr lang="en-US">
                <a:latin typeface="Comic Sans MS" pitchFamily="66" charset="0"/>
              </a:rPr>
              <a:t>G</a:t>
            </a:r>
          </a:p>
        </p:txBody>
      </p:sp>
      <p:sp>
        <p:nvSpPr>
          <p:cNvPr id="108563" name="Line 19"/>
          <p:cNvSpPr>
            <a:spLocks noChangeShapeType="1"/>
          </p:cNvSpPr>
          <p:nvPr/>
        </p:nvSpPr>
        <p:spPr bwMode="auto">
          <a:xfrm>
            <a:off x="2063750" y="3830638"/>
            <a:ext cx="758825" cy="682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08564" name="Line 20"/>
          <p:cNvSpPr>
            <a:spLocks noChangeShapeType="1"/>
          </p:cNvSpPr>
          <p:nvPr/>
        </p:nvSpPr>
        <p:spPr bwMode="auto">
          <a:xfrm flipH="1">
            <a:off x="3028950" y="2879725"/>
            <a:ext cx="276225" cy="74771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08565" name="Oval 21"/>
          <p:cNvSpPr>
            <a:spLocks noChangeArrowheads="1"/>
          </p:cNvSpPr>
          <p:nvPr/>
        </p:nvSpPr>
        <p:spPr bwMode="auto">
          <a:xfrm>
            <a:off x="250825" y="2989263"/>
            <a:ext cx="442913" cy="490537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 eaLnBrk="0" hangingPunct="0"/>
            <a:r>
              <a:rPr lang="en-US">
                <a:latin typeface="Comic Sans MS" pitchFamily="66" charset="0"/>
              </a:rPr>
              <a:t>H</a:t>
            </a:r>
          </a:p>
        </p:txBody>
      </p:sp>
      <p:sp>
        <p:nvSpPr>
          <p:cNvPr id="108566" name="Line 22"/>
          <p:cNvSpPr>
            <a:spLocks noChangeShapeType="1"/>
          </p:cNvSpPr>
          <p:nvPr/>
        </p:nvSpPr>
        <p:spPr bwMode="auto">
          <a:xfrm flipH="1">
            <a:off x="547688" y="2336800"/>
            <a:ext cx="276225" cy="7461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08567" name="Line 23"/>
          <p:cNvSpPr>
            <a:spLocks noChangeShapeType="1"/>
          </p:cNvSpPr>
          <p:nvPr/>
        </p:nvSpPr>
        <p:spPr bwMode="auto">
          <a:xfrm>
            <a:off x="617538" y="3354388"/>
            <a:ext cx="1033462" cy="3397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08568" name="Line 24"/>
          <p:cNvSpPr>
            <a:spLocks noChangeShapeType="1"/>
          </p:cNvSpPr>
          <p:nvPr/>
        </p:nvSpPr>
        <p:spPr bwMode="auto">
          <a:xfrm flipH="1">
            <a:off x="479425" y="1317625"/>
            <a:ext cx="274638" cy="16986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08569" name="Text Box 25"/>
          <p:cNvSpPr txBox="1">
            <a:spLocks noChangeArrowheads="1"/>
          </p:cNvSpPr>
          <p:nvPr/>
        </p:nvSpPr>
        <p:spPr bwMode="auto">
          <a:xfrm>
            <a:off x="762000" y="4876800"/>
            <a:ext cx="1176338" cy="915988"/>
          </a:xfrm>
          <a:prstGeom prst="rect">
            <a:avLst/>
          </a:prstGeom>
          <a:solidFill>
            <a:srgbClr val="CCCCFF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latin typeface="Comic Sans MS" pitchFamily="66" charset="0"/>
              </a:rPr>
              <a:t>1 = red</a:t>
            </a:r>
          </a:p>
          <a:p>
            <a:pPr eaLnBrk="0" hangingPunct="0"/>
            <a:r>
              <a:rPr lang="en-US">
                <a:latin typeface="Comic Sans MS" pitchFamily="66" charset="0"/>
              </a:rPr>
              <a:t>2 = blue</a:t>
            </a:r>
          </a:p>
          <a:p>
            <a:pPr eaLnBrk="0" hangingPunct="0"/>
            <a:r>
              <a:rPr lang="en-US">
                <a:latin typeface="Comic Sans MS" pitchFamily="66" charset="0"/>
              </a:rPr>
              <a:t>3 = green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Text Box 2"/>
          <p:cNvSpPr txBox="1">
            <a:spLocks noChangeArrowheads="1"/>
          </p:cNvSpPr>
          <p:nvPr/>
        </p:nvSpPr>
        <p:spPr bwMode="auto">
          <a:xfrm>
            <a:off x="152400" y="152400"/>
            <a:ext cx="1976438" cy="366713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latin typeface="Comic Sans MS" pitchFamily="66" charset="0"/>
              </a:rPr>
              <a:t>Example of a csp</a:t>
            </a:r>
          </a:p>
        </p:txBody>
      </p:sp>
      <p:sp>
        <p:nvSpPr>
          <p:cNvPr id="109571" name="Oval 3"/>
          <p:cNvSpPr>
            <a:spLocks noChangeArrowheads="1"/>
          </p:cNvSpPr>
          <p:nvPr/>
        </p:nvSpPr>
        <p:spPr bwMode="auto">
          <a:xfrm>
            <a:off x="766763" y="1955800"/>
            <a:ext cx="392112" cy="490538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 eaLnBrk="0" hangingPunct="0"/>
            <a:r>
              <a:rPr lang="en-US">
                <a:latin typeface="Comic Sans MS" pitchFamily="66" charset="0"/>
              </a:rPr>
              <a:t>C</a:t>
            </a:r>
          </a:p>
        </p:txBody>
      </p:sp>
      <p:sp>
        <p:nvSpPr>
          <p:cNvPr id="109572" name="Oval 4"/>
          <p:cNvSpPr>
            <a:spLocks noChangeArrowheads="1"/>
          </p:cNvSpPr>
          <p:nvPr/>
        </p:nvSpPr>
        <p:spPr bwMode="auto">
          <a:xfrm>
            <a:off x="3995738" y="1749425"/>
            <a:ext cx="396875" cy="490538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 eaLnBrk="0" hangingPunct="0"/>
            <a:r>
              <a:rPr lang="en-US">
                <a:latin typeface="Comic Sans MS" pitchFamily="66" charset="0"/>
              </a:rPr>
              <a:t>E</a:t>
            </a:r>
          </a:p>
        </p:txBody>
      </p:sp>
      <p:sp>
        <p:nvSpPr>
          <p:cNvPr id="109573" name="Oval 5"/>
          <p:cNvSpPr>
            <a:spLocks noChangeArrowheads="1"/>
          </p:cNvSpPr>
          <p:nvPr/>
        </p:nvSpPr>
        <p:spPr bwMode="auto">
          <a:xfrm>
            <a:off x="3090863" y="2430463"/>
            <a:ext cx="428625" cy="490537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 eaLnBrk="0" hangingPunct="0"/>
            <a:r>
              <a:rPr lang="en-US">
                <a:latin typeface="Comic Sans MS" pitchFamily="66" charset="0"/>
              </a:rPr>
              <a:t>D</a:t>
            </a:r>
          </a:p>
        </p:txBody>
      </p:sp>
      <p:sp>
        <p:nvSpPr>
          <p:cNvPr id="109574" name="Oval 6"/>
          <p:cNvSpPr>
            <a:spLocks noChangeArrowheads="1"/>
          </p:cNvSpPr>
          <p:nvPr/>
        </p:nvSpPr>
        <p:spPr bwMode="auto">
          <a:xfrm>
            <a:off x="2555875" y="936625"/>
            <a:ext cx="398463" cy="490538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 eaLnBrk="0" hangingPunct="0"/>
            <a:r>
              <a:rPr lang="en-US">
                <a:latin typeface="Comic Sans MS" pitchFamily="66" charset="0"/>
              </a:rPr>
              <a:t>B</a:t>
            </a:r>
          </a:p>
        </p:txBody>
      </p:sp>
      <p:sp>
        <p:nvSpPr>
          <p:cNvPr id="109575" name="Oval 7"/>
          <p:cNvSpPr>
            <a:spLocks noChangeArrowheads="1"/>
          </p:cNvSpPr>
          <p:nvPr/>
        </p:nvSpPr>
        <p:spPr bwMode="auto">
          <a:xfrm>
            <a:off x="1662113" y="3517900"/>
            <a:ext cx="392112" cy="490538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 eaLnBrk="0" hangingPunct="0"/>
            <a:r>
              <a:rPr lang="en-US">
                <a:latin typeface="Comic Sans MS" pitchFamily="66" charset="0"/>
              </a:rPr>
              <a:t>F</a:t>
            </a:r>
          </a:p>
        </p:txBody>
      </p:sp>
      <p:sp>
        <p:nvSpPr>
          <p:cNvPr id="109576" name="Oval 8"/>
          <p:cNvSpPr>
            <a:spLocks noChangeArrowheads="1"/>
          </p:cNvSpPr>
          <p:nvPr/>
        </p:nvSpPr>
        <p:spPr bwMode="auto">
          <a:xfrm>
            <a:off x="677863" y="936625"/>
            <a:ext cx="430212" cy="490538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 eaLnBrk="0" hangingPunct="0"/>
            <a:r>
              <a:rPr lang="en-US">
                <a:latin typeface="Comic Sans MS" pitchFamily="66" charset="0"/>
              </a:rPr>
              <a:t>A</a:t>
            </a:r>
          </a:p>
        </p:txBody>
      </p:sp>
      <p:sp>
        <p:nvSpPr>
          <p:cNvPr id="109577" name="Line 9"/>
          <p:cNvSpPr>
            <a:spLocks noChangeShapeType="1"/>
          </p:cNvSpPr>
          <p:nvPr/>
        </p:nvSpPr>
        <p:spPr bwMode="auto">
          <a:xfrm>
            <a:off x="892175" y="1385888"/>
            <a:ext cx="0" cy="6111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09578" name="Line 10"/>
          <p:cNvSpPr>
            <a:spLocks noChangeShapeType="1"/>
          </p:cNvSpPr>
          <p:nvPr/>
        </p:nvSpPr>
        <p:spPr bwMode="auto">
          <a:xfrm flipV="1">
            <a:off x="1098550" y="1317625"/>
            <a:ext cx="1516063" cy="8143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09579" name="Line 11"/>
          <p:cNvSpPr>
            <a:spLocks noChangeShapeType="1"/>
          </p:cNvSpPr>
          <p:nvPr/>
        </p:nvSpPr>
        <p:spPr bwMode="auto">
          <a:xfrm flipH="1" flipV="1">
            <a:off x="1030288" y="2403475"/>
            <a:ext cx="827087" cy="11557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09580" name="Line 12"/>
          <p:cNvSpPr>
            <a:spLocks noChangeShapeType="1"/>
          </p:cNvSpPr>
          <p:nvPr/>
        </p:nvSpPr>
        <p:spPr bwMode="auto">
          <a:xfrm flipV="1">
            <a:off x="1995488" y="2879725"/>
            <a:ext cx="1171575" cy="74771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09581" name="Line 13"/>
          <p:cNvSpPr>
            <a:spLocks noChangeShapeType="1"/>
          </p:cNvSpPr>
          <p:nvPr/>
        </p:nvSpPr>
        <p:spPr bwMode="auto">
          <a:xfrm flipV="1">
            <a:off x="1098550" y="1181100"/>
            <a:ext cx="1447800" cy="682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09582" name="Line 14"/>
          <p:cNvSpPr>
            <a:spLocks noChangeShapeType="1"/>
          </p:cNvSpPr>
          <p:nvPr/>
        </p:nvSpPr>
        <p:spPr bwMode="auto">
          <a:xfrm flipV="1">
            <a:off x="1925638" y="1385888"/>
            <a:ext cx="758825" cy="21732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09583" name="Line 15"/>
          <p:cNvSpPr>
            <a:spLocks noChangeShapeType="1"/>
          </p:cNvSpPr>
          <p:nvPr/>
        </p:nvSpPr>
        <p:spPr bwMode="auto">
          <a:xfrm>
            <a:off x="2890838" y="1385888"/>
            <a:ext cx="344487" cy="10858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09584" name="Line 16"/>
          <p:cNvSpPr>
            <a:spLocks noChangeShapeType="1"/>
          </p:cNvSpPr>
          <p:nvPr/>
        </p:nvSpPr>
        <p:spPr bwMode="auto">
          <a:xfrm>
            <a:off x="2890838" y="1249363"/>
            <a:ext cx="1171575" cy="6111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09585" name="Line 17"/>
          <p:cNvSpPr>
            <a:spLocks noChangeShapeType="1"/>
          </p:cNvSpPr>
          <p:nvPr/>
        </p:nvSpPr>
        <p:spPr bwMode="auto">
          <a:xfrm flipV="1">
            <a:off x="3511550" y="2200275"/>
            <a:ext cx="550863" cy="3397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09586" name="Oval 18"/>
          <p:cNvSpPr>
            <a:spLocks noChangeArrowheads="1"/>
          </p:cNvSpPr>
          <p:nvPr/>
        </p:nvSpPr>
        <p:spPr bwMode="auto">
          <a:xfrm>
            <a:off x="2794000" y="3600450"/>
            <a:ext cx="415925" cy="490538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 eaLnBrk="0" hangingPunct="0"/>
            <a:r>
              <a:rPr lang="en-US">
                <a:latin typeface="Comic Sans MS" pitchFamily="66" charset="0"/>
              </a:rPr>
              <a:t>G</a:t>
            </a:r>
          </a:p>
        </p:txBody>
      </p:sp>
      <p:sp>
        <p:nvSpPr>
          <p:cNvPr id="109587" name="Line 19"/>
          <p:cNvSpPr>
            <a:spLocks noChangeShapeType="1"/>
          </p:cNvSpPr>
          <p:nvPr/>
        </p:nvSpPr>
        <p:spPr bwMode="auto">
          <a:xfrm>
            <a:off x="2063750" y="3830638"/>
            <a:ext cx="758825" cy="682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09588" name="Line 20"/>
          <p:cNvSpPr>
            <a:spLocks noChangeShapeType="1"/>
          </p:cNvSpPr>
          <p:nvPr/>
        </p:nvSpPr>
        <p:spPr bwMode="auto">
          <a:xfrm flipH="1">
            <a:off x="3028950" y="2879725"/>
            <a:ext cx="276225" cy="74771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09589" name="Oval 21"/>
          <p:cNvSpPr>
            <a:spLocks noChangeArrowheads="1"/>
          </p:cNvSpPr>
          <p:nvPr/>
        </p:nvSpPr>
        <p:spPr bwMode="auto">
          <a:xfrm>
            <a:off x="250825" y="2989263"/>
            <a:ext cx="442913" cy="490537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 eaLnBrk="0" hangingPunct="0"/>
            <a:r>
              <a:rPr lang="en-US">
                <a:latin typeface="Comic Sans MS" pitchFamily="66" charset="0"/>
              </a:rPr>
              <a:t>H</a:t>
            </a:r>
          </a:p>
        </p:txBody>
      </p:sp>
      <p:sp>
        <p:nvSpPr>
          <p:cNvPr id="109590" name="Line 22"/>
          <p:cNvSpPr>
            <a:spLocks noChangeShapeType="1"/>
          </p:cNvSpPr>
          <p:nvPr/>
        </p:nvSpPr>
        <p:spPr bwMode="auto">
          <a:xfrm flipH="1">
            <a:off x="547688" y="2336800"/>
            <a:ext cx="276225" cy="7461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09591" name="Line 23"/>
          <p:cNvSpPr>
            <a:spLocks noChangeShapeType="1"/>
          </p:cNvSpPr>
          <p:nvPr/>
        </p:nvSpPr>
        <p:spPr bwMode="auto">
          <a:xfrm>
            <a:off x="617538" y="3354388"/>
            <a:ext cx="1033462" cy="3397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09592" name="Line 24"/>
          <p:cNvSpPr>
            <a:spLocks noChangeShapeType="1"/>
          </p:cNvSpPr>
          <p:nvPr/>
        </p:nvSpPr>
        <p:spPr bwMode="auto">
          <a:xfrm flipH="1">
            <a:off x="479425" y="1317625"/>
            <a:ext cx="274638" cy="16986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09593" name="Text Box 25"/>
          <p:cNvSpPr txBox="1">
            <a:spLocks noChangeArrowheads="1"/>
          </p:cNvSpPr>
          <p:nvPr/>
        </p:nvSpPr>
        <p:spPr bwMode="auto">
          <a:xfrm>
            <a:off x="762000" y="4876800"/>
            <a:ext cx="1176338" cy="915988"/>
          </a:xfrm>
          <a:prstGeom prst="rect">
            <a:avLst/>
          </a:prstGeom>
          <a:solidFill>
            <a:srgbClr val="CCCCFF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latin typeface="Comic Sans MS" pitchFamily="66" charset="0"/>
              </a:rPr>
              <a:t>1 = red</a:t>
            </a:r>
          </a:p>
          <a:p>
            <a:pPr eaLnBrk="0" hangingPunct="0"/>
            <a:r>
              <a:rPr lang="en-US">
                <a:latin typeface="Comic Sans MS" pitchFamily="66" charset="0"/>
              </a:rPr>
              <a:t>2 = blue</a:t>
            </a:r>
          </a:p>
          <a:p>
            <a:pPr eaLnBrk="0" hangingPunct="0"/>
            <a:r>
              <a:rPr lang="en-US">
                <a:latin typeface="Comic Sans MS" pitchFamily="66" charset="0"/>
              </a:rPr>
              <a:t>3 = green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Text Box 2"/>
          <p:cNvSpPr txBox="1">
            <a:spLocks noChangeArrowheads="1"/>
          </p:cNvSpPr>
          <p:nvPr/>
        </p:nvSpPr>
        <p:spPr bwMode="auto">
          <a:xfrm>
            <a:off x="152400" y="152400"/>
            <a:ext cx="1976438" cy="366713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latin typeface="Comic Sans MS" pitchFamily="66" charset="0"/>
              </a:rPr>
              <a:t>Example of a csp</a:t>
            </a:r>
          </a:p>
        </p:txBody>
      </p:sp>
      <p:sp>
        <p:nvSpPr>
          <p:cNvPr id="110595" name="Oval 3"/>
          <p:cNvSpPr>
            <a:spLocks noChangeArrowheads="1"/>
          </p:cNvSpPr>
          <p:nvPr/>
        </p:nvSpPr>
        <p:spPr bwMode="auto">
          <a:xfrm>
            <a:off x="766763" y="1955800"/>
            <a:ext cx="392112" cy="490538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 eaLnBrk="0" hangingPunct="0"/>
            <a:r>
              <a:rPr lang="en-US">
                <a:latin typeface="Comic Sans MS" pitchFamily="66" charset="0"/>
              </a:rPr>
              <a:t>C</a:t>
            </a:r>
          </a:p>
        </p:txBody>
      </p:sp>
      <p:sp>
        <p:nvSpPr>
          <p:cNvPr id="110596" name="Oval 4"/>
          <p:cNvSpPr>
            <a:spLocks noChangeArrowheads="1"/>
          </p:cNvSpPr>
          <p:nvPr/>
        </p:nvSpPr>
        <p:spPr bwMode="auto">
          <a:xfrm>
            <a:off x="3995738" y="1749425"/>
            <a:ext cx="396875" cy="490538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 eaLnBrk="0" hangingPunct="0"/>
            <a:r>
              <a:rPr lang="en-US">
                <a:latin typeface="Comic Sans MS" pitchFamily="66" charset="0"/>
              </a:rPr>
              <a:t>E</a:t>
            </a:r>
          </a:p>
        </p:txBody>
      </p:sp>
      <p:sp>
        <p:nvSpPr>
          <p:cNvPr id="110597" name="Oval 5"/>
          <p:cNvSpPr>
            <a:spLocks noChangeArrowheads="1"/>
          </p:cNvSpPr>
          <p:nvPr/>
        </p:nvSpPr>
        <p:spPr bwMode="auto">
          <a:xfrm>
            <a:off x="3090863" y="2430463"/>
            <a:ext cx="428625" cy="490537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 eaLnBrk="0" hangingPunct="0"/>
            <a:r>
              <a:rPr lang="en-US">
                <a:latin typeface="Comic Sans MS" pitchFamily="66" charset="0"/>
              </a:rPr>
              <a:t>D</a:t>
            </a:r>
          </a:p>
        </p:txBody>
      </p:sp>
      <p:sp>
        <p:nvSpPr>
          <p:cNvPr id="110598" name="Oval 6"/>
          <p:cNvSpPr>
            <a:spLocks noChangeArrowheads="1"/>
          </p:cNvSpPr>
          <p:nvPr/>
        </p:nvSpPr>
        <p:spPr bwMode="auto">
          <a:xfrm>
            <a:off x="2555875" y="936625"/>
            <a:ext cx="398463" cy="490538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 eaLnBrk="0" hangingPunct="0"/>
            <a:r>
              <a:rPr lang="en-US">
                <a:latin typeface="Comic Sans MS" pitchFamily="66" charset="0"/>
              </a:rPr>
              <a:t>B</a:t>
            </a:r>
          </a:p>
        </p:txBody>
      </p:sp>
      <p:sp>
        <p:nvSpPr>
          <p:cNvPr id="110599" name="Oval 7"/>
          <p:cNvSpPr>
            <a:spLocks noChangeArrowheads="1"/>
          </p:cNvSpPr>
          <p:nvPr/>
        </p:nvSpPr>
        <p:spPr bwMode="auto">
          <a:xfrm>
            <a:off x="1662113" y="3517900"/>
            <a:ext cx="392112" cy="490538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 eaLnBrk="0" hangingPunct="0"/>
            <a:r>
              <a:rPr lang="en-US">
                <a:latin typeface="Comic Sans MS" pitchFamily="66" charset="0"/>
              </a:rPr>
              <a:t>F</a:t>
            </a:r>
          </a:p>
        </p:txBody>
      </p:sp>
      <p:sp>
        <p:nvSpPr>
          <p:cNvPr id="110600" name="Oval 8"/>
          <p:cNvSpPr>
            <a:spLocks noChangeArrowheads="1"/>
          </p:cNvSpPr>
          <p:nvPr/>
        </p:nvSpPr>
        <p:spPr bwMode="auto">
          <a:xfrm>
            <a:off x="677863" y="936625"/>
            <a:ext cx="430212" cy="490538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 eaLnBrk="0" hangingPunct="0"/>
            <a:r>
              <a:rPr lang="en-US">
                <a:latin typeface="Comic Sans MS" pitchFamily="66" charset="0"/>
              </a:rPr>
              <a:t>A</a:t>
            </a:r>
          </a:p>
        </p:txBody>
      </p:sp>
      <p:sp>
        <p:nvSpPr>
          <p:cNvPr id="110601" name="Line 9"/>
          <p:cNvSpPr>
            <a:spLocks noChangeShapeType="1"/>
          </p:cNvSpPr>
          <p:nvPr/>
        </p:nvSpPr>
        <p:spPr bwMode="auto">
          <a:xfrm>
            <a:off x="892175" y="1385888"/>
            <a:ext cx="0" cy="6111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10602" name="Line 10"/>
          <p:cNvSpPr>
            <a:spLocks noChangeShapeType="1"/>
          </p:cNvSpPr>
          <p:nvPr/>
        </p:nvSpPr>
        <p:spPr bwMode="auto">
          <a:xfrm flipV="1">
            <a:off x="1098550" y="1317625"/>
            <a:ext cx="1516063" cy="8143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10603" name="Line 11"/>
          <p:cNvSpPr>
            <a:spLocks noChangeShapeType="1"/>
          </p:cNvSpPr>
          <p:nvPr/>
        </p:nvSpPr>
        <p:spPr bwMode="auto">
          <a:xfrm flipH="1" flipV="1">
            <a:off x="1030288" y="2403475"/>
            <a:ext cx="827087" cy="11557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10604" name="Line 12"/>
          <p:cNvSpPr>
            <a:spLocks noChangeShapeType="1"/>
          </p:cNvSpPr>
          <p:nvPr/>
        </p:nvSpPr>
        <p:spPr bwMode="auto">
          <a:xfrm flipV="1">
            <a:off x="1995488" y="2879725"/>
            <a:ext cx="1171575" cy="74771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10605" name="Line 13"/>
          <p:cNvSpPr>
            <a:spLocks noChangeShapeType="1"/>
          </p:cNvSpPr>
          <p:nvPr/>
        </p:nvSpPr>
        <p:spPr bwMode="auto">
          <a:xfrm flipV="1">
            <a:off x="1098550" y="1181100"/>
            <a:ext cx="1447800" cy="682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10606" name="Line 14"/>
          <p:cNvSpPr>
            <a:spLocks noChangeShapeType="1"/>
          </p:cNvSpPr>
          <p:nvPr/>
        </p:nvSpPr>
        <p:spPr bwMode="auto">
          <a:xfrm flipV="1">
            <a:off x="1925638" y="1385888"/>
            <a:ext cx="758825" cy="21732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10607" name="Line 15"/>
          <p:cNvSpPr>
            <a:spLocks noChangeShapeType="1"/>
          </p:cNvSpPr>
          <p:nvPr/>
        </p:nvSpPr>
        <p:spPr bwMode="auto">
          <a:xfrm>
            <a:off x="2890838" y="1385888"/>
            <a:ext cx="344487" cy="10858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10608" name="Line 16"/>
          <p:cNvSpPr>
            <a:spLocks noChangeShapeType="1"/>
          </p:cNvSpPr>
          <p:nvPr/>
        </p:nvSpPr>
        <p:spPr bwMode="auto">
          <a:xfrm>
            <a:off x="2890838" y="1249363"/>
            <a:ext cx="1171575" cy="6111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10609" name="Line 17"/>
          <p:cNvSpPr>
            <a:spLocks noChangeShapeType="1"/>
          </p:cNvSpPr>
          <p:nvPr/>
        </p:nvSpPr>
        <p:spPr bwMode="auto">
          <a:xfrm flipV="1">
            <a:off x="3511550" y="2200275"/>
            <a:ext cx="550863" cy="3397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10610" name="Oval 18"/>
          <p:cNvSpPr>
            <a:spLocks noChangeArrowheads="1"/>
          </p:cNvSpPr>
          <p:nvPr/>
        </p:nvSpPr>
        <p:spPr bwMode="auto">
          <a:xfrm>
            <a:off x="2794000" y="3600450"/>
            <a:ext cx="415925" cy="490538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 eaLnBrk="0" hangingPunct="0"/>
            <a:r>
              <a:rPr lang="en-US">
                <a:latin typeface="Comic Sans MS" pitchFamily="66" charset="0"/>
              </a:rPr>
              <a:t>G</a:t>
            </a:r>
          </a:p>
        </p:txBody>
      </p:sp>
      <p:sp>
        <p:nvSpPr>
          <p:cNvPr id="110611" name="Line 19"/>
          <p:cNvSpPr>
            <a:spLocks noChangeShapeType="1"/>
          </p:cNvSpPr>
          <p:nvPr/>
        </p:nvSpPr>
        <p:spPr bwMode="auto">
          <a:xfrm>
            <a:off x="2063750" y="3830638"/>
            <a:ext cx="758825" cy="682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10612" name="Line 20"/>
          <p:cNvSpPr>
            <a:spLocks noChangeShapeType="1"/>
          </p:cNvSpPr>
          <p:nvPr/>
        </p:nvSpPr>
        <p:spPr bwMode="auto">
          <a:xfrm flipH="1">
            <a:off x="3028950" y="2879725"/>
            <a:ext cx="276225" cy="74771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10613" name="Oval 21"/>
          <p:cNvSpPr>
            <a:spLocks noChangeArrowheads="1"/>
          </p:cNvSpPr>
          <p:nvPr/>
        </p:nvSpPr>
        <p:spPr bwMode="auto">
          <a:xfrm>
            <a:off x="250825" y="2989263"/>
            <a:ext cx="442913" cy="490537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 eaLnBrk="0" hangingPunct="0"/>
            <a:r>
              <a:rPr lang="en-US">
                <a:latin typeface="Comic Sans MS" pitchFamily="66" charset="0"/>
              </a:rPr>
              <a:t>H</a:t>
            </a:r>
          </a:p>
        </p:txBody>
      </p:sp>
      <p:sp>
        <p:nvSpPr>
          <p:cNvPr id="110614" name="Line 22"/>
          <p:cNvSpPr>
            <a:spLocks noChangeShapeType="1"/>
          </p:cNvSpPr>
          <p:nvPr/>
        </p:nvSpPr>
        <p:spPr bwMode="auto">
          <a:xfrm flipH="1">
            <a:off x="547688" y="2336800"/>
            <a:ext cx="276225" cy="7461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10615" name="Line 23"/>
          <p:cNvSpPr>
            <a:spLocks noChangeShapeType="1"/>
          </p:cNvSpPr>
          <p:nvPr/>
        </p:nvSpPr>
        <p:spPr bwMode="auto">
          <a:xfrm>
            <a:off x="617538" y="3354388"/>
            <a:ext cx="1033462" cy="3397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10616" name="Line 24"/>
          <p:cNvSpPr>
            <a:spLocks noChangeShapeType="1"/>
          </p:cNvSpPr>
          <p:nvPr/>
        </p:nvSpPr>
        <p:spPr bwMode="auto">
          <a:xfrm flipH="1">
            <a:off x="479425" y="1317625"/>
            <a:ext cx="274638" cy="16986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10617" name="Text Box 25"/>
          <p:cNvSpPr txBox="1">
            <a:spLocks noChangeArrowheads="1"/>
          </p:cNvSpPr>
          <p:nvPr/>
        </p:nvSpPr>
        <p:spPr bwMode="auto">
          <a:xfrm>
            <a:off x="762000" y="4876800"/>
            <a:ext cx="1176338" cy="915988"/>
          </a:xfrm>
          <a:prstGeom prst="rect">
            <a:avLst/>
          </a:prstGeom>
          <a:solidFill>
            <a:srgbClr val="CCCCFF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latin typeface="Comic Sans MS" pitchFamily="66" charset="0"/>
              </a:rPr>
              <a:t>1 = red</a:t>
            </a:r>
          </a:p>
          <a:p>
            <a:pPr eaLnBrk="0" hangingPunct="0"/>
            <a:r>
              <a:rPr lang="en-US">
                <a:latin typeface="Comic Sans MS" pitchFamily="66" charset="0"/>
              </a:rPr>
              <a:t>2 = blue</a:t>
            </a:r>
          </a:p>
          <a:p>
            <a:pPr eaLnBrk="0" hangingPunct="0"/>
            <a:r>
              <a:rPr lang="en-US">
                <a:latin typeface="Comic Sans MS" pitchFamily="66" charset="0"/>
              </a:rPr>
              <a:t>3 = green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Text Box 2"/>
          <p:cNvSpPr txBox="1">
            <a:spLocks noChangeArrowheads="1"/>
          </p:cNvSpPr>
          <p:nvPr/>
        </p:nvSpPr>
        <p:spPr bwMode="auto">
          <a:xfrm>
            <a:off x="152400" y="152400"/>
            <a:ext cx="1976438" cy="366713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latin typeface="Comic Sans MS" pitchFamily="66" charset="0"/>
              </a:rPr>
              <a:t>Example of a csp</a:t>
            </a:r>
          </a:p>
        </p:txBody>
      </p:sp>
      <p:sp>
        <p:nvSpPr>
          <p:cNvPr id="111619" name="Oval 3"/>
          <p:cNvSpPr>
            <a:spLocks noChangeArrowheads="1"/>
          </p:cNvSpPr>
          <p:nvPr/>
        </p:nvSpPr>
        <p:spPr bwMode="auto">
          <a:xfrm>
            <a:off x="766763" y="1955800"/>
            <a:ext cx="392112" cy="490538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 eaLnBrk="0" hangingPunct="0"/>
            <a:r>
              <a:rPr lang="en-US">
                <a:latin typeface="Comic Sans MS" pitchFamily="66" charset="0"/>
              </a:rPr>
              <a:t>C</a:t>
            </a:r>
          </a:p>
        </p:txBody>
      </p:sp>
      <p:sp>
        <p:nvSpPr>
          <p:cNvPr id="111620" name="Oval 4"/>
          <p:cNvSpPr>
            <a:spLocks noChangeArrowheads="1"/>
          </p:cNvSpPr>
          <p:nvPr/>
        </p:nvSpPr>
        <p:spPr bwMode="auto">
          <a:xfrm>
            <a:off x="3995738" y="1749425"/>
            <a:ext cx="396875" cy="490538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 eaLnBrk="0" hangingPunct="0"/>
            <a:r>
              <a:rPr lang="en-US">
                <a:latin typeface="Comic Sans MS" pitchFamily="66" charset="0"/>
              </a:rPr>
              <a:t>E</a:t>
            </a:r>
          </a:p>
        </p:txBody>
      </p:sp>
      <p:sp>
        <p:nvSpPr>
          <p:cNvPr id="111621" name="Oval 5"/>
          <p:cNvSpPr>
            <a:spLocks noChangeArrowheads="1"/>
          </p:cNvSpPr>
          <p:nvPr/>
        </p:nvSpPr>
        <p:spPr bwMode="auto">
          <a:xfrm>
            <a:off x="3090863" y="2430463"/>
            <a:ext cx="428625" cy="490537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 eaLnBrk="0" hangingPunct="0"/>
            <a:r>
              <a:rPr lang="en-US">
                <a:latin typeface="Comic Sans MS" pitchFamily="66" charset="0"/>
              </a:rPr>
              <a:t>D</a:t>
            </a:r>
          </a:p>
        </p:txBody>
      </p:sp>
      <p:sp>
        <p:nvSpPr>
          <p:cNvPr id="111622" name="Oval 6"/>
          <p:cNvSpPr>
            <a:spLocks noChangeArrowheads="1"/>
          </p:cNvSpPr>
          <p:nvPr/>
        </p:nvSpPr>
        <p:spPr bwMode="auto">
          <a:xfrm>
            <a:off x="2555875" y="936625"/>
            <a:ext cx="398463" cy="490538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 eaLnBrk="0" hangingPunct="0"/>
            <a:r>
              <a:rPr lang="en-US">
                <a:latin typeface="Comic Sans MS" pitchFamily="66" charset="0"/>
              </a:rPr>
              <a:t>B</a:t>
            </a:r>
          </a:p>
        </p:txBody>
      </p:sp>
      <p:sp>
        <p:nvSpPr>
          <p:cNvPr id="111623" name="Oval 7"/>
          <p:cNvSpPr>
            <a:spLocks noChangeArrowheads="1"/>
          </p:cNvSpPr>
          <p:nvPr/>
        </p:nvSpPr>
        <p:spPr bwMode="auto">
          <a:xfrm>
            <a:off x="1662113" y="3517900"/>
            <a:ext cx="392112" cy="490538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 eaLnBrk="0" hangingPunct="0"/>
            <a:r>
              <a:rPr lang="en-US">
                <a:latin typeface="Comic Sans MS" pitchFamily="66" charset="0"/>
              </a:rPr>
              <a:t>F</a:t>
            </a:r>
          </a:p>
        </p:txBody>
      </p:sp>
      <p:sp>
        <p:nvSpPr>
          <p:cNvPr id="111624" name="Oval 8"/>
          <p:cNvSpPr>
            <a:spLocks noChangeArrowheads="1"/>
          </p:cNvSpPr>
          <p:nvPr/>
        </p:nvSpPr>
        <p:spPr bwMode="auto">
          <a:xfrm>
            <a:off x="677863" y="936625"/>
            <a:ext cx="430212" cy="490538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 eaLnBrk="0" hangingPunct="0"/>
            <a:r>
              <a:rPr lang="en-US">
                <a:latin typeface="Comic Sans MS" pitchFamily="66" charset="0"/>
              </a:rPr>
              <a:t>A</a:t>
            </a:r>
          </a:p>
        </p:txBody>
      </p:sp>
      <p:sp>
        <p:nvSpPr>
          <p:cNvPr id="111625" name="Line 9"/>
          <p:cNvSpPr>
            <a:spLocks noChangeShapeType="1"/>
          </p:cNvSpPr>
          <p:nvPr/>
        </p:nvSpPr>
        <p:spPr bwMode="auto">
          <a:xfrm>
            <a:off x="892175" y="1385888"/>
            <a:ext cx="0" cy="6111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11626" name="Line 10"/>
          <p:cNvSpPr>
            <a:spLocks noChangeShapeType="1"/>
          </p:cNvSpPr>
          <p:nvPr/>
        </p:nvSpPr>
        <p:spPr bwMode="auto">
          <a:xfrm flipV="1">
            <a:off x="1098550" y="1317625"/>
            <a:ext cx="1516063" cy="8143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11627" name="Line 11"/>
          <p:cNvSpPr>
            <a:spLocks noChangeShapeType="1"/>
          </p:cNvSpPr>
          <p:nvPr/>
        </p:nvSpPr>
        <p:spPr bwMode="auto">
          <a:xfrm flipH="1" flipV="1">
            <a:off x="1030288" y="2403475"/>
            <a:ext cx="827087" cy="11557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11628" name="Line 12"/>
          <p:cNvSpPr>
            <a:spLocks noChangeShapeType="1"/>
          </p:cNvSpPr>
          <p:nvPr/>
        </p:nvSpPr>
        <p:spPr bwMode="auto">
          <a:xfrm flipV="1">
            <a:off x="1995488" y="2879725"/>
            <a:ext cx="1171575" cy="74771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11629" name="Line 13"/>
          <p:cNvSpPr>
            <a:spLocks noChangeShapeType="1"/>
          </p:cNvSpPr>
          <p:nvPr/>
        </p:nvSpPr>
        <p:spPr bwMode="auto">
          <a:xfrm flipV="1">
            <a:off x="1098550" y="1181100"/>
            <a:ext cx="1447800" cy="682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11630" name="Line 14"/>
          <p:cNvSpPr>
            <a:spLocks noChangeShapeType="1"/>
          </p:cNvSpPr>
          <p:nvPr/>
        </p:nvSpPr>
        <p:spPr bwMode="auto">
          <a:xfrm flipV="1">
            <a:off x="1925638" y="1385888"/>
            <a:ext cx="758825" cy="21732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11631" name="Line 15"/>
          <p:cNvSpPr>
            <a:spLocks noChangeShapeType="1"/>
          </p:cNvSpPr>
          <p:nvPr/>
        </p:nvSpPr>
        <p:spPr bwMode="auto">
          <a:xfrm>
            <a:off x="2890838" y="1385888"/>
            <a:ext cx="344487" cy="10858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11632" name="Line 16"/>
          <p:cNvSpPr>
            <a:spLocks noChangeShapeType="1"/>
          </p:cNvSpPr>
          <p:nvPr/>
        </p:nvSpPr>
        <p:spPr bwMode="auto">
          <a:xfrm>
            <a:off x="2890838" y="1249363"/>
            <a:ext cx="1171575" cy="6111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11633" name="Line 17"/>
          <p:cNvSpPr>
            <a:spLocks noChangeShapeType="1"/>
          </p:cNvSpPr>
          <p:nvPr/>
        </p:nvSpPr>
        <p:spPr bwMode="auto">
          <a:xfrm flipV="1">
            <a:off x="3511550" y="2200275"/>
            <a:ext cx="550863" cy="3397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11634" name="Oval 18"/>
          <p:cNvSpPr>
            <a:spLocks noChangeArrowheads="1"/>
          </p:cNvSpPr>
          <p:nvPr/>
        </p:nvSpPr>
        <p:spPr bwMode="auto">
          <a:xfrm>
            <a:off x="2794000" y="3600450"/>
            <a:ext cx="415925" cy="490538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 eaLnBrk="0" hangingPunct="0"/>
            <a:r>
              <a:rPr lang="en-US">
                <a:latin typeface="Comic Sans MS" pitchFamily="66" charset="0"/>
              </a:rPr>
              <a:t>G</a:t>
            </a:r>
          </a:p>
        </p:txBody>
      </p:sp>
      <p:sp>
        <p:nvSpPr>
          <p:cNvPr id="111635" name="Line 19"/>
          <p:cNvSpPr>
            <a:spLocks noChangeShapeType="1"/>
          </p:cNvSpPr>
          <p:nvPr/>
        </p:nvSpPr>
        <p:spPr bwMode="auto">
          <a:xfrm>
            <a:off x="2063750" y="3830638"/>
            <a:ext cx="758825" cy="682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11636" name="Line 20"/>
          <p:cNvSpPr>
            <a:spLocks noChangeShapeType="1"/>
          </p:cNvSpPr>
          <p:nvPr/>
        </p:nvSpPr>
        <p:spPr bwMode="auto">
          <a:xfrm flipH="1">
            <a:off x="3028950" y="2879725"/>
            <a:ext cx="276225" cy="74771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11637" name="Oval 21"/>
          <p:cNvSpPr>
            <a:spLocks noChangeArrowheads="1"/>
          </p:cNvSpPr>
          <p:nvPr/>
        </p:nvSpPr>
        <p:spPr bwMode="auto">
          <a:xfrm>
            <a:off x="250825" y="2989263"/>
            <a:ext cx="442913" cy="490537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 eaLnBrk="0" hangingPunct="0"/>
            <a:r>
              <a:rPr lang="en-US">
                <a:latin typeface="Comic Sans MS" pitchFamily="66" charset="0"/>
              </a:rPr>
              <a:t>H</a:t>
            </a:r>
          </a:p>
        </p:txBody>
      </p:sp>
      <p:sp>
        <p:nvSpPr>
          <p:cNvPr id="111638" name="Line 22"/>
          <p:cNvSpPr>
            <a:spLocks noChangeShapeType="1"/>
          </p:cNvSpPr>
          <p:nvPr/>
        </p:nvSpPr>
        <p:spPr bwMode="auto">
          <a:xfrm flipH="1">
            <a:off x="547688" y="2336800"/>
            <a:ext cx="276225" cy="7461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11639" name="Line 23"/>
          <p:cNvSpPr>
            <a:spLocks noChangeShapeType="1"/>
          </p:cNvSpPr>
          <p:nvPr/>
        </p:nvSpPr>
        <p:spPr bwMode="auto">
          <a:xfrm>
            <a:off x="617538" y="3354388"/>
            <a:ext cx="1033462" cy="3397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11640" name="Line 24"/>
          <p:cNvSpPr>
            <a:spLocks noChangeShapeType="1"/>
          </p:cNvSpPr>
          <p:nvPr/>
        </p:nvSpPr>
        <p:spPr bwMode="auto">
          <a:xfrm flipH="1">
            <a:off x="479425" y="1317625"/>
            <a:ext cx="274638" cy="16986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11641" name="Text Box 25"/>
          <p:cNvSpPr txBox="1">
            <a:spLocks noChangeArrowheads="1"/>
          </p:cNvSpPr>
          <p:nvPr/>
        </p:nvSpPr>
        <p:spPr bwMode="auto">
          <a:xfrm>
            <a:off x="762000" y="4876800"/>
            <a:ext cx="1176338" cy="915988"/>
          </a:xfrm>
          <a:prstGeom prst="rect">
            <a:avLst/>
          </a:prstGeom>
          <a:solidFill>
            <a:srgbClr val="CCCCFF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latin typeface="Comic Sans MS" pitchFamily="66" charset="0"/>
              </a:rPr>
              <a:t>1 = red</a:t>
            </a:r>
          </a:p>
          <a:p>
            <a:pPr eaLnBrk="0" hangingPunct="0"/>
            <a:r>
              <a:rPr lang="en-US">
                <a:latin typeface="Comic Sans MS" pitchFamily="66" charset="0"/>
              </a:rPr>
              <a:t>2 = blue</a:t>
            </a:r>
          </a:p>
          <a:p>
            <a:pPr eaLnBrk="0" hangingPunct="0"/>
            <a:r>
              <a:rPr lang="en-US">
                <a:latin typeface="Comic Sans MS" pitchFamily="66" charset="0"/>
              </a:rPr>
              <a:t>3 = green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Text Box 2"/>
          <p:cNvSpPr txBox="1">
            <a:spLocks noChangeArrowheads="1"/>
          </p:cNvSpPr>
          <p:nvPr/>
        </p:nvSpPr>
        <p:spPr bwMode="auto">
          <a:xfrm>
            <a:off x="152400" y="152400"/>
            <a:ext cx="1976438" cy="366713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latin typeface="Comic Sans MS" pitchFamily="66" charset="0"/>
              </a:rPr>
              <a:t>Example of a csp</a:t>
            </a:r>
          </a:p>
        </p:txBody>
      </p:sp>
      <p:sp>
        <p:nvSpPr>
          <p:cNvPr id="112643" name="Oval 3"/>
          <p:cNvSpPr>
            <a:spLocks noChangeArrowheads="1"/>
          </p:cNvSpPr>
          <p:nvPr/>
        </p:nvSpPr>
        <p:spPr bwMode="auto">
          <a:xfrm>
            <a:off x="766763" y="1955800"/>
            <a:ext cx="392112" cy="490538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 eaLnBrk="0" hangingPunct="0"/>
            <a:r>
              <a:rPr lang="en-US">
                <a:latin typeface="Comic Sans MS" pitchFamily="66" charset="0"/>
              </a:rPr>
              <a:t>C</a:t>
            </a:r>
          </a:p>
        </p:txBody>
      </p:sp>
      <p:sp>
        <p:nvSpPr>
          <p:cNvPr id="112644" name="Oval 4"/>
          <p:cNvSpPr>
            <a:spLocks noChangeArrowheads="1"/>
          </p:cNvSpPr>
          <p:nvPr/>
        </p:nvSpPr>
        <p:spPr bwMode="auto">
          <a:xfrm>
            <a:off x="3995738" y="1749425"/>
            <a:ext cx="396875" cy="490538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 eaLnBrk="0" hangingPunct="0"/>
            <a:r>
              <a:rPr lang="en-US">
                <a:latin typeface="Comic Sans MS" pitchFamily="66" charset="0"/>
              </a:rPr>
              <a:t>E</a:t>
            </a:r>
          </a:p>
        </p:txBody>
      </p:sp>
      <p:sp>
        <p:nvSpPr>
          <p:cNvPr id="112645" name="Oval 5"/>
          <p:cNvSpPr>
            <a:spLocks noChangeArrowheads="1"/>
          </p:cNvSpPr>
          <p:nvPr/>
        </p:nvSpPr>
        <p:spPr bwMode="auto">
          <a:xfrm>
            <a:off x="3090863" y="2430463"/>
            <a:ext cx="428625" cy="490537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 eaLnBrk="0" hangingPunct="0"/>
            <a:r>
              <a:rPr lang="en-US">
                <a:latin typeface="Comic Sans MS" pitchFamily="66" charset="0"/>
              </a:rPr>
              <a:t>D</a:t>
            </a:r>
          </a:p>
        </p:txBody>
      </p:sp>
      <p:sp>
        <p:nvSpPr>
          <p:cNvPr id="112646" name="Oval 6"/>
          <p:cNvSpPr>
            <a:spLocks noChangeArrowheads="1"/>
          </p:cNvSpPr>
          <p:nvPr/>
        </p:nvSpPr>
        <p:spPr bwMode="auto">
          <a:xfrm>
            <a:off x="2555875" y="936625"/>
            <a:ext cx="398463" cy="490538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 eaLnBrk="0" hangingPunct="0"/>
            <a:r>
              <a:rPr lang="en-US">
                <a:latin typeface="Comic Sans MS" pitchFamily="66" charset="0"/>
              </a:rPr>
              <a:t>B</a:t>
            </a:r>
          </a:p>
        </p:txBody>
      </p:sp>
      <p:sp>
        <p:nvSpPr>
          <p:cNvPr id="112647" name="Oval 7"/>
          <p:cNvSpPr>
            <a:spLocks noChangeArrowheads="1"/>
          </p:cNvSpPr>
          <p:nvPr/>
        </p:nvSpPr>
        <p:spPr bwMode="auto">
          <a:xfrm>
            <a:off x="1662113" y="3517900"/>
            <a:ext cx="392112" cy="490538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 eaLnBrk="0" hangingPunct="0"/>
            <a:r>
              <a:rPr lang="en-US">
                <a:latin typeface="Comic Sans MS" pitchFamily="66" charset="0"/>
              </a:rPr>
              <a:t>F</a:t>
            </a:r>
          </a:p>
        </p:txBody>
      </p:sp>
      <p:sp>
        <p:nvSpPr>
          <p:cNvPr id="112648" name="Oval 8"/>
          <p:cNvSpPr>
            <a:spLocks noChangeArrowheads="1"/>
          </p:cNvSpPr>
          <p:nvPr/>
        </p:nvSpPr>
        <p:spPr bwMode="auto">
          <a:xfrm>
            <a:off x="677863" y="936625"/>
            <a:ext cx="430212" cy="490538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 eaLnBrk="0" hangingPunct="0"/>
            <a:r>
              <a:rPr lang="en-US">
                <a:latin typeface="Comic Sans MS" pitchFamily="66" charset="0"/>
              </a:rPr>
              <a:t>A</a:t>
            </a:r>
          </a:p>
        </p:txBody>
      </p:sp>
      <p:sp>
        <p:nvSpPr>
          <p:cNvPr id="112649" name="Line 9"/>
          <p:cNvSpPr>
            <a:spLocks noChangeShapeType="1"/>
          </p:cNvSpPr>
          <p:nvPr/>
        </p:nvSpPr>
        <p:spPr bwMode="auto">
          <a:xfrm>
            <a:off x="892175" y="1385888"/>
            <a:ext cx="0" cy="6111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12650" name="Line 10"/>
          <p:cNvSpPr>
            <a:spLocks noChangeShapeType="1"/>
          </p:cNvSpPr>
          <p:nvPr/>
        </p:nvSpPr>
        <p:spPr bwMode="auto">
          <a:xfrm flipV="1">
            <a:off x="1098550" y="1317625"/>
            <a:ext cx="1516063" cy="8143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12651" name="Line 11"/>
          <p:cNvSpPr>
            <a:spLocks noChangeShapeType="1"/>
          </p:cNvSpPr>
          <p:nvPr/>
        </p:nvSpPr>
        <p:spPr bwMode="auto">
          <a:xfrm flipH="1" flipV="1">
            <a:off x="1030288" y="2403475"/>
            <a:ext cx="827087" cy="11557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12652" name="Line 12"/>
          <p:cNvSpPr>
            <a:spLocks noChangeShapeType="1"/>
          </p:cNvSpPr>
          <p:nvPr/>
        </p:nvSpPr>
        <p:spPr bwMode="auto">
          <a:xfrm flipV="1">
            <a:off x="1995488" y="2879725"/>
            <a:ext cx="1171575" cy="74771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12653" name="Line 13"/>
          <p:cNvSpPr>
            <a:spLocks noChangeShapeType="1"/>
          </p:cNvSpPr>
          <p:nvPr/>
        </p:nvSpPr>
        <p:spPr bwMode="auto">
          <a:xfrm flipV="1">
            <a:off x="1098550" y="1181100"/>
            <a:ext cx="1447800" cy="682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12654" name="Line 14"/>
          <p:cNvSpPr>
            <a:spLocks noChangeShapeType="1"/>
          </p:cNvSpPr>
          <p:nvPr/>
        </p:nvSpPr>
        <p:spPr bwMode="auto">
          <a:xfrm flipV="1">
            <a:off x="1925638" y="1385888"/>
            <a:ext cx="758825" cy="21732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12655" name="Line 15"/>
          <p:cNvSpPr>
            <a:spLocks noChangeShapeType="1"/>
          </p:cNvSpPr>
          <p:nvPr/>
        </p:nvSpPr>
        <p:spPr bwMode="auto">
          <a:xfrm>
            <a:off x="2890838" y="1385888"/>
            <a:ext cx="344487" cy="10858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12656" name="Line 16"/>
          <p:cNvSpPr>
            <a:spLocks noChangeShapeType="1"/>
          </p:cNvSpPr>
          <p:nvPr/>
        </p:nvSpPr>
        <p:spPr bwMode="auto">
          <a:xfrm>
            <a:off x="2890838" y="1249363"/>
            <a:ext cx="1171575" cy="6111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12657" name="Line 17"/>
          <p:cNvSpPr>
            <a:spLocks noChangeShapeType="1"/>
          </p:cNvSpPr>
          <p:nvPr/>
        </p:nvSpPr>
        <p:spPr bwMode="auto">
          <a:xfrm flipV="1">
            <a:off x="3511550" y="2200275"/>
            <a:ext cx="550863" cy="3397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12658" name="Oval 18"/>
          <p:cNvSpPr>
            <a:spLocks noChangeArrowheads="1"/>
          </p:cNvSpPr>
          <p:nvPr/>
        </p:nvSpPr>
        <p:spPr bwMode="auto">
          <a:xfrm>
            <a:off x="2794000" y="3600450"/>
            <a:ext cx="415925" cy="490538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 eaLnBrk="0" hangingPunct="0"/>
            <a:r>
              <a:rPr lang="en-US">
                <a:latin typeface="Comic Sans MS" pitchFamily="66" charset="0"/>
              </a:rPr>
              <a:t>G</a:t>
            </a:r>
          </a:p>
        </p:txBody>
      </p:sp>
      <p:sp>
        <p:nvSpPr>
          <p:cNvPr id="112659" name="Line 19"/>
          <p:cNvSpPr>
            <a:spLocks noChangeShapeType="1"/>
          </p:cNvSpPr>
          <p:nvPr/>
        </p:nvSpPr>
        <p:spPr bwMode="auto">
          <a:xfrm>
            <a:off x="2063750" y="3830638"/>
            <a:ext cx="758825" cy="682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12660" name="Line 20"/>
          <p:cNvSpPr>
            <a:spLocks noChangeShapeType="1"/>
          </p:cNvSpPr>
          <p:nvPr/>
        </p:nvSpPr>
        <p:spPr bwMode="auto">
          <a:xfrm flipH="1">
            <a:off x="3028950" y="2879725"/>
            <a:ext cx="276225" cy="74771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12661" name="Oval 21"/>
          <p:cNvSpPr>
            <a:spLocks noChangeArrowheads="1"/>
          </p:cNvSpPr>
          <p:nvPr/>
        </p:nvSpPr>
        <p:spPr bwMode="auto">
          <a:xfrm>
            <a:off x="250825" y="2989263"/>
            <a:ext cx="442913" cy="490537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 eaLnBrk="0" hangingPunct="0"/>
            <a:r>
              <a:rPr lang="en-US">
                <a:latin typeface="Comic Sans MS" pitchFamily="66" charset="0"/>
              </a:rPr>
              <a:t>H</a:t>
            </a:r>
          </a:p>
        </p:txBody>
      </p:sp>
      <p:sp>
        <p:nvSpPr>
          <p:cNvPr id="112662" name="Line 22"/>
          <p:cNvSpPr>
            <a:spLocks noChangeShapeType="1"/>
          </p:cNvSpPr>
          <p:nvPr/>
        </p:nvSpPr>
        <p:spPr bwMode="auto">
          <a:xfrm flipH="1">
            <a:off x="547688" y="2336800"/>
            <a:ext cx="276225" cy="7461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12663" name="Line 23"/>
          <p:cNvSpPr>
            <a:spLocks noChangeShapeType="1"/>
          </p:cNvSpPr>
          <p:nvPr/>
        </p:nvSpPr>
        <p:spPr bwMode="auto">
          <a:xfrm>
            <a:off x="617538" y="3354388"/>
            <a:ext cx="1033462" cy="3397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12664" name="Line 24"/>
          <p:cNvSpPr>
            <a:spLocks noChangeShapeType="1"/>
          </p:cNvSpPr>
          <p:nvPr/>
        </p:nvSpPr>
        <p:spPr bwMode="auto">
          <a:xfrm flipH="1">
            <a:off x="479425" y="1317625"/>
            <a:ext cx="274638" cy="16986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12665" name="Text Box 25"/>
          <p:cNvSpPr txBox="1">
            <a:spLocks noChangeArrowheads="1"/>
          </p:cNvSpPr>
          <p:nvPr/>
        </p:nvSpPr>
        <p:spPr bwMode="auto">
          <a:xfrm>
            <a:off x="762000" y="4876800"/>
            <a:ext cx="1176338" cy="915988"/>
          </a:xfrm>
          <a:prstGeom prst="rect">
            <a:avLst/>
          </a:prstGeom>
          <a:solidFill>
            <a:srgbClr val="CCCCFF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latin typeface="Comic Sans MS" pitchFamily="66" charset="0"/>
              </a:rPr>
              <a:t>1 = red</a:t>
            </a:r>
          </a:p>
          <a:p>
            <a:pPr eaLnBrk="0" hangingPunct="0"/>
            <a:r>
              <a:rPr lang="en-US">
                <a:latin typeface="Comic Sans MS" pitchFamily="66" charset="0"/>
              </a:rPr>
              <a:t>2 = blue</a:t>
            </a:r>
          </a:p>
          <a:p>
            <a:pPr eaLnBrk="0" hangingPunct="0"/>
            <a:r>
              <a:rPr lang="en-US">
                <a:latin typeface="Comic Sans MS" pitchFamily="66" charset="0"/>
              </a:rPr>
              <a:t>3 = green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6" name="Text Box 2"/>
          <p:cNvSpPr txBox="1">
            <a:spLocks noChangeArrowheads="1"/>
          </p:cNvSpPr>
          <p:nvPr/>
        </p:nvSpPr>
        <p:spPr bwMode="auto">
          <a:xfrm>
            <a:off x="152400" y="152400"/>
            <a:ext cx="1976438" cy="366713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latin typeface="Comic Sans MS" pitchFamily="66" charset="0"/>
              </a:rPr>
              <a:t>Example of a csp</a:t>
            </a:r>
          </a:p>
        </p:txBody>
      </p:sp>
      <p:sp>
        <p:nvSpPr>
          <p:cNvPr id="113667" name="Oval 3"/>
          <p:cNvSpPr>
            <a:spLocks noChangeArrowheads="1"/>
          </p:cNvSpPr>
          <p:nvPr/>
        </p:nvSpPr>
        <p:spPr bwMode="auto">
          <a:xfrm>
            <a:off x="766763" y="1955800"/>
            <a:ext cx="392112" cy="490538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 eaLnBrk="0" hangingPunct="0"/>
            <a:r>
              <a:rPr lang="en-US">
                <a:latin typeface="Comic Sans MS" pitchFamily="66" charset="0"/>
              </a:rPr>
              <a:t>C</a:t>
            </a:r>
          </a:p>
        </p:txBody>
      </p:sp>
      <p:sp>
        <p:nvSpPr>
          <p:cNvPr id="113668" name="Oval 4"/>
          <p:cNvSpPr>
            <a:spLocks noChangeArrowheads="1"/>
          </p:cNvSpPr>
          <p:nvPr/>
        </p:nvSpPr>
        <p:spPr bwMode="auto">
          <a:xfrm>
            <a:off x="3995738" y="1749425"/>
            <a:ext cx="396875" cy="490538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 eaLnBrk="0" hangingPunct="0"/>
            <a:r>
              <a:rPr lang="en-US">
                <a:latin typeface="Comic Sans MS" pitchFamily="66" charset="0"/>
              </a:rPr>
              <a:t>E</a:t>
            </a:r>
          </a:p>
        </p:txBody>
      </p:sp>
      <p:sp>
        <p:nvSpPr>
          <p:cNvPr id="113669" name="Oval 5"/>
          <p:cNvSpPr>
            <a:spLocks noChangeArrowheads="1"/>
          </p:cNvSpPr>
          <p:nvPr/>
        </p:nvSpPr>
        <p:spPr bwMode="auto">
          <a:xfrm>
            <a:off x="3090863" y="2430463"/>
            <a:ext cx="428625" cy="490537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 eaLnBrk="0" hangingPunct="0"/>
            <a:r>
              <a:rPr lang="en-US">
                <a:latin typeface="Comic Sans MS" pitchFamily="66" charset="0"/>
              </a:rPr>
              <a:t>D</a:t>
            </a:r>
          </a:p>
        </p:txBody>
      </p:sp>
      <p:sp>
        <p:nvSpPr>
          <p:cNvPr id="113670" name="Oval 6"/>
          <p:cNvSpPr>
            <a:spLocks noChangeArrowheads="1"/>
          </p:cNvSpPr>
          <p:nvPr/>
        </p:nvSpPr>
        <p:spPr bwMode="auto">
          <a:xfrm>
            <a:off x="2555875" y="936625"/>
            <a:ext cx="398463" cy="490538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 eaLnBrk="0" hangingPunct="0"/>
            <a:r>
              <a:rPr lang="en-US">
                <a:latin typeface="Comic Sans MS" pitchFamily="66" charset="0"/>
              </a:rPr>
              <a:t>B</a:t>
            </a:r>
          </a:p>
        </p:txBody>
      </p:sp>
      <p:sp>
        <p:nvSpPr>
          <p:cNvPr id="113671" name="Oval 7"/>
          <p:cNvSpPr>
            <a:spLocks noChangeArrowheads="1"/>
          </p:cNvSpPr>
          <p:nvPr/>
        </p:nvSpPr>
        <p:spPr bwMode="auto">
          <a:xfrm>
            <a:off x="1662113" y="3517900"/>
            <a:ext cx="392112" cy="490538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 eaLnBrk="0" hangingPunct="0"/>
            <a:r>
              <a:rPr lang="en-US">
                <a:latin typeface="Comic Sans MS" pitchFamily="66" charset="0"/>
              </a:rPr>
              <a:t>F</a:t>
            </a:r>
          </a:p>
        </p:txBody>
      </p:sp>
      <p:sp>
        <p:nvSpPr>
          <p:cNvPr id="113672" name="Oval 8"/>
          <p:cNvSpPr>
            <a:spLocks noChangeArrowheads="1"/>
          </p:cNvSpPr>
          <p:nvPr/>
        </p:nvSpPr>
        <p:spPr bwMode="auto">
          <a:xfrm>
            <a:off x="677863" y="936625"/>
            <a:ext cx="430212" cy="490538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 eaLnBrk="0" hangingPunct="0"/>
            <a:r>
              <a:rPr lang="en-US">
                <a:latin typeface="Comic Sans MS" pitchFamily="66" charset="0"/>
              </a:rPr>
              <a:t>A</a:t>
            </a:r>
          </a:p>
        </p:txBody>
      </p:sp>
      <p:sp>
        <p:nvSpPr>
          <p:cNvPr id="113673" name="Line 9"/>
          <p:cNvSpPr>
            <a:spLocks noChangeShapeType="1"/>
          </p:cNvSpPr>
          <p:nvPr/>
        </p:nvSpPr>
        <p:spPr bwMode="auto">
          <a:xfrm>
            <a:off x="892175" y="1385888"/>
            <a:ext cx="0" cy="6111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13674" name="Line 10"/>
          <p:cNvSpPr>
            <a:spLocks noChangeShapeType="1"/>
          </p:cNvSpPr>
          <p:nvPr/>
        </p:nvSpPr>
        <p:spPr bwMode="auto">
          <a:xfrm flipV="1">
            <a:off x="1098550" y="1317625"/>
            <a:ext cx="1516063" cy="8143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13675" name="Line 11"/>
          <p:cNvSpPr>
            <a:spLocks noChangeShapeType="1"/>
          </p:cNvSpPr>
          <p:nvPr/>
        </p:nvSpPr>
        <p:spPr bwMode="auto">
          <a:xfrm flipH="1" flipV="1">
            <a:off x="1030288" y="2403475"/>
            <a:ext cx="827087" cy="11557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13676" name="Line 12"/>
          <p:cNvSpPr>
            <a:spLocks noChangeShapeType="1"/>
          </p:cNvSpPr>
          <p:nvPr/>
        </p:nvSpPr>
        <p:spPr bwMode="auto">
          <a:xfrm flipV="1">
            <a:off x="1995488" y="2879725"/>
            <a:ext cx="1171575" cy="74771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13677" name="Line 13"/>
          <p:cNvSpPr>
            <a:spLocks noChangeShapeType="1"/>
          </p:cNvSpPr>
          <p:nvPr/>
        </p:nvSpPr>
        <p:spPr bwMode="auto">
          <a:xfrm flipV="1">
            <a:off x="1098550" y="1181100"/>
            <a:ext cx="1447800" cy="682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13678" name="Line 14"/>
          <p:cNvSpPr>
            <a:spLocks noChangeShapeType="1"/>
          </p:cNvSpPr>
          <p:nvPr/>
        </p:nvSpPr>
        <p:spPr bwMode="auto">
          <a:xfrm flipV="1">
            <a:off x="1925638" y="1385888"/>
            <a:ext cx="758825" cy="21732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13679" name="Line 15"/>
          <p:cNvSpPr>
            <a:spLocks noChangeShapeType="1"/>
          </p:cNvSpPr>
          <p:nvPr/>
        </p:nvSpPr>
        <p:spPr bwMode="auto">
          <a:xfrm>
            <a:off x="2890838" y="1385888"/>
            <a:ext cx="344487" cy="10858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13680" name="Line 16"/>
          <p:cNvSpPr>
            <a:spLocks noChangeShapeType="1"/>
          </p:cNvSpPr>
          <p:nvPr/>
        </p:nvSpPr>
        <p:spPr bwMode="auto">
          <a:xfrm>
            <a:off x="2890838" y="1249363"/>
            <a:ext cx="1171575" cy="6111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13681" name="Line 17"/>
          <p:cNvSpPr>
            <a:spLocks noChangeShapeType="1"/>
          </p:cNvSpPr>
          <p:nvPr/>
        </p:nvSpPr>
        <p:spPr bwMode="auto">
          <a:xfrm flipV="1">
            <a:off x="3511550" y="2200275"/>
            <a:ext cx="550863" cy="3397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13682" name="Oval 18"/>
          <p:cNvSpPr>
            <a:spLocks noChangeArrowheads="1"/>
          </p:cNvSpPr>
          <p:nvPr/>
        </p:nvSpPr>
        <p:spPr bwMode="auto">
          <a:xfrm>
            <a:off x="2794000" y="3600450"/>
            <a:ext cx="415925" cy="490538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 eaLnBrk="0" hangingPunct="0"/>
            <a:r>
              <a:rPr lang="en-US">
                <a:latin typeface="Comic Sans MS" pitchFamily="66" charset="0"/>
              </a:rPr>
              <a:t>G</a:t>
            </a:r>
          </a:p>
        </p:txBody>
      </p:sp>
      <p:sp>
        <p:nvSpPr>
          <p:cNvPr id="113683" name="Line 19"/>
          <p:cNvSpPr>
            <a:spLocks noChangeShapeType="1"/>
          </p:cNvSpPr>
          <p:nvPr/>
        </p:nvSpPr>
        <p:spPr bwMode="auto">
          <a:xfrm>
            <a:off x="2063750" y="3830638"/>
            <a:ext cx="758825" cy="682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13684" name="Line 20"/>
          <p:cNvSpPr>
            <a:spLocks noChangeShapeType="1"/>
          </p:cNvSpPr>
          <p:nvPr/>
        </p:nvSpPr>
        <p:spPr bwMode="auto">
          <a:xfrm flipH="1">
            <a:off x="3028950" y="2879725"/>
            <a:ext cx="276225" cy="74771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13685" name="Oval 21"/>
          <p:cNvSpPr>
            <a:spLocks noChangeArrowheads="1"/>
          </p:cNvSpPr>
          <p:nvPr/>
        </p:nvSpPr>
        <p:spPr bwMode="auto">
          <a:xfrm>
            <a:off x="250825" y="2989263"/>
            <a:ext cx="442913" cy="490537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 eaLnBrk="0" hangingPunct="0"/>
            <a:r>
              <a:rPr lang="en-US">
                <a:latin typeface="Comic Sans MS" pitchFamily="66" charset="0"/>
              </a:rPr>
              <a:t>H</a:t>
            </a:r>
          </a:p>
        </p:txBody>
      </p:sp>
      <p:sp>
        <p:nvSpPr>
          <p:cNvPr id="113686" name="Line 22"/>
          <p:cNvSpPr>
            <a:spLocks noChangeShapeType="1"/>
          </p:cNvSpPr>
          <p:nvPr/>
        </p:nvSpPr>
        <p:spPr bwMode="auto">
          <a:xfrm flipH="1">
            <a:off x="547688" y="2336800"/>
            <a:ext cx="276225" cy="7461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13687" name="Line 23"/>
          <p:cNvSpPr>
            <a:spLocks noChangeShapeType="1"/>
          </p:cNvSpPr>
          <p:nvPr/>
        </p:nvSpPr>
        <p:spPr bwMode="auto">
          <a:xfrm>
            <a:off x="617538" y="3354388"/>
            <a:ext cx="1033462" cy="3397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13688" name="Line 24"/>
          <p:cNvSpPr>
            <a:spLocks noChangeShapeType="1"/>
          </p:cNvSpPr>
          <p:nvPr/>
        </p:nvSpPr>
        <p:spPr bwMode="auto">
          <a:xfrm flipH="1">
            <a:off x="479425" y="1317625"/>
            <a:ext cx="274638" cy="16986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13689" name="Text Box 25"/>
          <p:cNvSpPr txBox="1">
            <a:spLocks noChangeArrowheads="1"/>
          </p:cNvSpPr>
          <p:nvPr/>
        </p:nvSpPr>
        <p:spPr bwMode="auto">
          <a:xfrm>
            <a:off x="762000" y="4876800"/>
            <a:ext cx="1176338" cy="915988"/>
          </a:xfrm>
          <a:prstGeom prst="rect">
            <a:avLst/>
          </a:prstGeom>
          <a:solidFill>
            <a:srgbClr val="CCCCFF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latin typeface="Comic Sans MS" pitchFamily="66" charset="0"/>
              </a:rPr>
              <a:t>1 = red</a:t>
            </a:r>
          </a:p>
          <a:p>
            <a:pPr eaLnBrk="0" hangingPunct="0"/>
            <a:r>
              <a:rPr lang="en-US">
                <a:latin typeface="Comic Sans MS" pitchFamily="66" charset="0"/>
              </a:rPr>
              <a:t>2 = blue</a:t>
            </a:r>
          </a:p>
          <a:p>
            <a:pPr eaLnBrk="0" hangingPunct="0"/>
            <a:r>
              <a:rPr lang="en-US">
                <a:latin typeface="Comic Sans MS" pitchFamily="66" charset="0"/>
              </a:rPr>
              <a:t>3 = green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228600"/>
            <a:ext cx="7793038" cy="609600"/>
          </a:xfrm>
        </p:spPr>
        <p:txBody>
          <a:bodyPr/>
          <a:lstStyle/>
          <a:p>
            <a:r>
              <a:rPr lang="en-US" sz="4000"/>
              <a:t>Example: Map-Coloring</a:t>
            </a:r>
          </a:p>
        </p:txBody>
      </p:sp>
      <p:pic>
        <p:nvPicPr>
          <p:cNvPr id="4099" name="Picture 3" descr="australia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67000" y="1295400"/>
            <a:ext cx="3781425" cy="3124200"/>
          </a:xfrm>
          <a:prstGeom prst="rect">
            <a:avLst/>
          </a:prstGeom>
          <a:noFill/>
        </p:spPr>
      </p:pic>
      <p:sp>
        <p:nvSpPr>
          <p:cNvPr id="4100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304800" y="4495800"/>
            <a:ext cx="8650288" cy="1970088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400">
                <a:solidFill>
                  <a:schemeClr val="accent2"/>
                </a:solidFill>
              </a:rPr>
              <a:t>Variables</a:t>
            </a:r>
            <a:r>
              <a:rPr lang="en-US" sz="2400"/>
              <a:t> </a:t>
            </a:r>
            <a:r>
              <a:rPr lang="en-US" sz="2400" i="1"/>
              <a:t>WA, NT, Q, NSW, V, SA, T</a:t>
            </a:r>
            <a:r>
              <a:rPr lang="en-US" sz="2400"/>
              <a:t> </a:t>
            </a:r>
          </a:p>
          <a:p>
            <a:pPr>
              <a:lnSpc>
                <a:spcPct val="90000"/>
              </a:lnSpc>
            </a:pPr>
            <a:r>
              <a:rPr lang="en-US" sz="2400">
                <a:solidFill>
                  <a:schemeClr val="accent2"/>
                </a:solidFill>
              </a:rPr>
              <a:t>Domains</a:t>
            </a:r>
            <a:r>
              <a:rPr lang="en-US" sz="2400"/>
              <a:t> </a:t>
            </a:r>
            <a:r>
              <a:rPr lang="en-US" sz="2400" i="1"/>
              <a:t>D</a:t>
            </a:r>
            <a:r>
              <a:rPr lang="en-US" sz="2400" i="1" baseline="-25000"/>
              <a:t>i</a:t>
            </a:r>
            <a:r>
              <a:rPr lang="en-US" sz="2400"/>
              <a:t> = {red,green,blue}</a:t>
            </a:r>
          </a:p>
          <a:p>
            <a:pPr>
              <a:lnSpc>
                <a:spcPct val="90000"/>
              </a:lnSpc>
            </a:pPr>
            <a:r>
              <a:rPr lang="en-US" sz="2400">
                <a:solidFill>
                  <a:schemeClr val="accent2"/>
                </a:solidFill>
              </a:rPr>
              <a:t>Constraints</a:t>
            </a:r>
            <a:r>
              <a:rPr lang="en-US" sz="2400"/>
              <a:t>: adjacent regions must have different colors</a:t>
            </a:r>
          </a:p>
          <a:p>
            <a:pPr lvl="1">
              <a:lnSpc>
                <a:spcPct val="90000"/>
              </a:lnSpc>
            </a:pPr>
            <a:r>
              <a:rPr lang="en-US" sz="2000"/>
              <a:t>e.g., WA ≠ NT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0" name="Text Box 2"/>
          <p:cNvSpPr txBox="1">
            <a:spLocks noChangeArrowheads="1"/>
          </p:cNvSpPr>
          <p:nvPr/>
        </p:nvSpPr>
        <p:spPr bwMode="auto">
          <a:xfrm>
            <a:off x="152400" y="152400"/>
            <a:ext cx="1976438" cy="366713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latin typeface="Comic Sans MS" pitchFamily="66" charset="0"/>
              </a:rPr>
              <a:t>Example of a csp</a:t>
            </a:r>
          </a:p>
        </p:txBody>
      </p:sp>
      <p:sp>
        <p:nvSpPr>
          <p:cNvPr id="114691" name="Oval 3"/>
          <p:cNvSpPr>
            <a:spLocks noChangeArrowheads="1"/>
          </p:cNvSpPr>
          <p:nvPr/>
        </p:nvSpPr>
        <p:spPr bwMode="auto">
          <a:xfrm>
            <a:off x="766763" y="1955800"/>
            <a:ext cx="392112" cy="490538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 eaLnBrk="0" hangingPunct="0"/>
            <a:r>
              <a:rPr lang="en-US">
                <a:latin typeface="Comic Sans MS" pitchFamily="66" charset="0"/>
              </a:rPr>
              <a:t>C</a:t>
            </a:r>
          </a:p>
        </p:txBody>
      </p:sp>
      <p:sp>
        <p:nvSpPr>
          <p:cNvPr id="114692" name="Oval 4"/>
          <p:cNvSpPr>
            <a:spLocks noChangeArrowheads="1"/>
          </p:cNvSpPr>
          <p:nvPr/>
        </p:nvSpPr>
        <p:spPr bwMode="auto">
          <a:xfrm>
            <a:off x="3995738" y="1749425"/>
            <a:ext cx="396875" cy="490538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 eaLnBrk="0" hangingPunct="0"/>
            <a:r>
              <a:rPr lang="en-US">
                <a:latin typeface="Comic Sans MS" pitchFamily="66" charset="0"/>
              </a:rPr>
              <a:t>E</a:t>
            </a:r>
          </a:p>
        </p:txBody>
      </p:sp>
      <p:sp>
        <p:nvSpPr>
          <p:cNvPr id="114693" name="Oval 5"/>
          <p:cNvSpPr>
            <a:spLocks noChangeArrowheads="1"/>
          </p:cNvSpPr>
          <p:nvPr/>
        </p:nvSpPr>
        <p:spPr bwMode="auto">
          <a:xfrm>
            <a:off x="3090863" y="2430463"/>
            <a:ext cx="428625" cy="490537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 eaLnBrk="0" hangingPunct="0"/>
            <a:r>
              <a:rPr lang="en-US">
                <a:latin typeface="Comic Sans MS" pitchFamily="66" charset="0"/>
              </a:rPr>
              <a:t>D</a:t>
            </a:r>
          </a:p>
        </p:txBody>
      </p:sp>
      <p:sp>
        <p:nvSpPr>
          <p:cNvPr id="114694" name="Oval 6"/>
          <p:cNvSpPr>
            <a:spLocks noChangeArrowheads="1"/>
          </p:cNvSpPr>
          <p:nvPr/>
        </p:nvSpPr>
        <p:spPr bwMode="auto">
          <a:xfrm>
            <a:off x="2555875" y="936625"/>
            <a:ext cx="398463" cy="490538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 eaLnBrk="0" hangingPunct="0"/>
            <a:r>
              <a:rPr lang="en-US">
                <a:latin typeface="Comic Sans MS" pitchFamily="66" charset="0"/>
              </a:rPr>
              <a:t>B</a:t>
            </a:r>
          </a:p>
        </p:txBody>
      </p:sp>
      <p:sp>
        <p:nvSpPr>
          <p:cNvPr id="114695" name="Oval 7"/>
          <p:cNvSpPr>
            <a:spLocks noChangeArrowheads="1"/>
          </p:cNvSpPr>
          <p:nvPr/>
        </p:nvSpPr>
        <p:spPr bwMode="auto">
          <a:xfrm>
            <a:off x="1662113" y="3517900"/>
            <a:ext cx="392112" cy="490538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 eaLnBrk="0" hangingPunct="0"/>
            <a:r>
              <a:rPr lang="en-US">
                <a:latin typeface="Comic Sans MS" pitchFamily="66" charset="0"/>
              </a:rPr>
              <a:t>F</a:t>
            </a:r>
          </a:p>
        </p:txBody>
      </p:sp>
      <p:sp>
        <p:nvSpPr>
          <p:cNvPr id="114696" name="Oval 8"/>
          <p:cNvSpPr>
            <a:spLocks noChangeArrowheads="1"/>
          </p:cNvSpPr>
          <p:nvPr/>
        </p:nvSpPr>
        <p:spPr bwMode="auto">
          <a:xfrm>
            <a:off x="677863" y="936625"/>
            <a:ext cx="430212" cy="490538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 eaLnBrk="0" hangingPunct="0"/>
            <a:r>
              <a:rPr lang="en-US">
                <a:latin typeface="Comic Sans MS" pitchFamily="66" charset="0"/>
              </a:rPr>
              <a:t>A</a:t>
            </a:r>
          </a:p>
        </p:txBody>
      </p:sp>
      <p:sp>
        <p:nvSpPr>
          <p:cNvPr id="114697" name="Line 9"/>
          <p:cNvSpPr>
            <a:spLocks noChangeShapeType="1"/>
          </p:cNvSpPr>
          <p:nvPr/>
        </p:nvSpPr>
        <p:spPr bwMode="auto">
          <a:xfrm>
            <a:off x="892175" y="1385888"/>
            <a:ext cx="0" cy="6111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14698" name="Line 10"/>
          <p:cNvSpPr>
            <a:spLocks noChangeShapeType="1"/>
          </p:cNvSpPr>
          <p:nvPr/>
        </p:nvSpPr>
        <p:spPr bwMode="auto">
          <a:xfrm flipV="1">
            <a:off x="1098550" y="1317625"/>
            <a:ext cx="1516063" cy="8143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14699" name="Line 11"/>
          <p:cNvSpPr>
            <a:spLocks noChangeShapeType="1"/>
          </p:cNvSpPr>
          <p:nvPr/>
        </p:nvSpPr>
        <p:spPr bwMode="auto">
          <a:xfrm flipH="1" flipV="1">
            <a:off x="1030288" y="2403475"/>
            <a:ext cx="827087" cy="11557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14700" name="Line 12"/>
          <p:cNvSpPr>
            <a:spLocks noChangeShapeType="1"/>
          </p:cNvSpPr>
          <p:nvPr/>
        </p:nvSpPr>
        <p:spPr bwMode="auto">
          <a:xfrm flipV="1">
            <a:off x="1995488" y="2879725"/>
            <a:ext cx="1171575" cy="74771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14701" name="Line 13"/>
          <p:cNvSpPr>
            <a:spLocks noChangeShapeType="1"/>
          </p:cNvSpPr>
          <p:nvPr/>
        </p:nvSpPr>
        <p:spPr bwMode="auto">
          <a:xfrm flipV="1">
            <a:off x="1098550" y="1181100"/>
            <a:ext cx="1447800" cy="682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14702" name="Line 14"/>
          <p:cNvSpPr>
            <a:spLocks noChangeShapeType="1"/>
          </p:cNvSpPr>
          <p:nvPr/>
        </p:nvSpPr>
        <p:spPr bwMode="auto">
          <a:xfrm flipV="1">
            <a:off x="1925638" y="1385888"/>
            <a:ext cx="758825" cy="21732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14703" name="Line 15"/>
          <p:cNvSpPr>
            <a:spLocks noChangeShapeType="1"/>
          </p:cNvSpPr>
          <p:nvPr/>
        </p:nvSpPr>
        <p:spPr bwMode="auto">
          <a:xfrm>
            <a:off x="2890838" y="1385888"/>
            <a:ext cx="344487" cy="10858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14704" name="Line 16"/>
          <p:cNvSpPr>
            <a:spLocks noChangeShapeType="1"/>
          </p:cNvSpPr>
          <p:nvPr/>
        </p:nvSpPr>
        <p:spPr bwMode="auto">
          <a:xfrm>
            <a:off x="2890838" y="1249363"/>
            <a:ext cx="1171575" cy="6111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14705" name="Line 17"/>
          <p:cNvSpPr>
            <a:spLocks noChangeShapeType="1"/>
          </p:cNvSpPr>
          <p:nvPr/>
        </p:nvSpPr>
        <p:spPr bwMode="auto">
          <a:xfrm flipV="1">
            <a:off x="3511550" y="2200275"/>
            <a:ext cx="550863" cy="3397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14706" name="Oval 18"/>
          <p:cNvSpPr>
            <a:spLocks noChangeArrowheads="1"/>
          </p:cNvSpPr>
          <p:nvPr/>
        </p:nvSpPr>
        <p:spPr bwMode="auto">
          <a:xfrm>
            <a:off x="2794000" y="3600450"/>
            <a:ext cx="415925" cy="490538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 eaLnBrk="0" hangingPunct="0"/>
            <a:r>
              <a:rPr lang="en-US">
                <a:latin typeface="Comic Sans MS" pitchFamily="66" charset="0"/>
              </a:rPr>
              <a:t>G</a:t>
            </a:r>
          </a:p>
        </p:txBody>
      </p:sp>
      <p:sp>
        <p:nvSpPr>
          <p:cNvPr id="114707" name="Line 19"/>
          <p:cNvSpPr>
            <a:spLocks noChangeShapeType="1"/>
          </p:cNvSpPr>
          <p:nvPr/>
        </p:nvSpPr>
        <p:spPr bwMode="auto">
          <a:xfrm>
            <a:off x="2063750" y="3830638"/>
            <a:ext cx="758825" cy="682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14708" name="Line 20"/>
          <p:cNvSpPr>
            <a:spLocks noChangeShapeType="1"/>
          </p:cNvSpPr>
          <p:nvPr/>
        </p:nvSpPr>
        <p:spPr bwMode="auto">
          <a:xfrm flipH="1">
            <a:off x="3028950" y="2879725"/>
            <a:ext cx="276225" cy="74771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14709" name="Oval 21"/>
          <p:cNvSpPr>
            <a:spLocks noChangeArrowheads="1"/>
          </p:cNvSpPr>
          <p:nvPr/>
        </p:nvSpPr>
        <p:spPr bwMode="auto">
          <a:xfrm>
            <a:off x="250825" y="2989263"/>
            <a:ext cx="442913" cy="490537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 eaLnBrk="0" hangingPunct="0"/>
            <a:r>
              <a:rPr lang="en-US">
                <a:latin typeface="Comic Sans MS" pitchFamily="66" charset="0"/>
              </a:rPr>
              <a:t>H</a:t>
            </a:r>
          </a:p>
        </p:txBody>
      </p:sp>
      <p:sp>
        <p:nvSpPr>
          <p:cNvPr id="114710" name="Line 22"/>
          <p:cNvSpPr>
            <a:spLocks noChangeShapeType="1"/>
          </p:cNvSpPr>
          <p:nvPr/>
        </p:nvSpPr>
        <p:spPr bwMode="auto">
          <a:xfrm flipH="1">
            <a:off x="547688" y="2336800"/>
            <a:ext cx="276225" cy="7461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14711" name="Line 23"/>
          <p:cNvSpPr>
            <a:spLocks noChangeShapeType="1"/>
          </p:cNvSpPr>
          <p:nvPr/>
        </p:nvSpPr>
        <p:spPr bwMode="auto">
          <a:xfrm>
            <a:off x="617538" y="3354388"/>
            <a:ext cx="1033462" cy="3397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14712" name="Line 24"/>
          <p:cNvSpPr>
            <a:spLocks noChangeShapeType="1"/>
          </p:cNvSpPr>
          <p:nvPr/>
        </p:nvSpPr>
        <p:spPr bwMode="auto">
          <a:xfrm flipH="1">
            <a:off x="479425" y="1317625"/>
            <a:ext cx="274638" cy="16986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14713" name="Text Box 25"/>
          <p:cNvSpPr txBox="1">
            <a:spLocks noChangeArrowheads="1"/>
          </p:cNvSpPr>
          <p:nvPr/>
        </p:nvSpPr>
        <p:spPr bwMode="auto">
          <a:xfrm>
            <a:off x="762000" y="4876800"/>
            <a:ext cx="1176338" cy="915988"/>
          </a:xfrm>
          <a:prstGeom prst="rect">
            <a:avLst/>
          </a:prstGeom>
          <a:solidFill>
            <a:srgbClr val="CCCCFF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latin typeface="Comic Sans MS" pitchFamily="66" charset="0"/>
              </a:rPr>
              <a:t>1 = red</a:t>
            </a:r>
          </a:p>
          <a:p>
            <a:pPr eaLnBrk="0" hangingPunct="0"/>
            <a:r>
              <a:rPr lang="en-US">
                <a:latin typeface="Comic Sans MS" pitchFamily="66" charset="0"/>
              </a:rPr>
              <a:t>2 = blue</a:t>
            </a:r>
          </a:p>
          <a:p>
            <a:pPr eaLnBrk="0" hangingPunct="0"/>
            <a:r>
              <a:rPr lang="en-US">
                <a:latin typeface="Comic Sans MS" pitchFamily="66" charset="0"/>
              </a:rPr>
              <a:t>3 = green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Text Box 2"/>
          <p:cNvSpPr txBox="1">
            <a:spLocks noChangeArrowheads="1"/>
          </p:cNvSpPr>
          <p:nvPr/>
        </p:nvSpPr>
        <p:spPr bwMode="auto">
          <a:xfrm>
            <a:off x="152400" y="152400"/>
            <a:ext cx="1976438" cy="366713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latin typeface="Comic Sans MS" pitchFamily="66" charset="0"/>
              </a:rPr>
              <a:t>Example of a csp</a:t>
            </a:r>
          </a:p>
        </p:txBody>
      </p:sp>
      <p:sp>
        <p:nvSpPr>
          <p:cNvPr id="115715" name="Oval 3"/>
          <p:cNvSpPr>
            <a:spLocks noChangeArrowheads="1"/>
          </p:cNvSpPr>
          <p:nvPr/>
        </p:nvSpPr>
        <p:spPr bwMode="auto">
          <a:xfrm>
            <a:off x="766763" y="1955800"/>
            <a:ext cx="392112" cy="490538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 eaLnBrk="0" hangingPunct="0"/>
            <a:r>
              <a:rPr lang="en-US">
                <a:latin typeface="Comic Sans MS" pitchFamily="66" charset="0"/>
              </a:rPr>
              <a:t>C</a:t>
            </a:r>
          </a:p>
        </p:txBody>
      </p:sp>
      <p:sp>
        <p:nvSpPr>
          <p:cNvPr id="115716" name="Oval 4"/>
          <p:cNvSpPr>
            <a:spLocks noChangeArrowheads="1"/>
          </p:cNvSpPr>
          <p:nvPr/>
        </p:nvSpPr>
        <p:spPr bwMode="auto">
          <a:xfrm>
            <a:off x="3995738" y="1749425"/>
            <a:ext cx="396875" cy="490538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 eaLnBrk="0" hangingPunct="0"/>
            <a:r>
              <a:rPr lang="en-US">
                <a:latin typeface="Comic Sans MS" pitchFamily="66" charset="0"/>
              </a:rPr>
              <a:t>E</a:t>
            </a:r>
          </a:p>
        </p:txBody>
      </p:sp>
      <p:sp>
        <p:nvSpPr>
          <p:cNvPr id="115717" name="Oval 5"/>
          <p:cNvSpPr>
            <a:spLocks noChangeArrowheads="1"/>
          </p:cNvSpPr>
          <p:nvPr/>
        </p:nvSpPr>
        <p:spPr bwMode="auto">
          <a:xfrm>
            <a:off x="3090863" y="2430463"/>
            <a:ext cx="428625" cy="490537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 eaLnBrk="0" hangingPunct="0"/>
            <a:r>
              <a:rPr lang="en-US">
                <a:latin typeface="Comic Sans MS" pitchFamily="66" charset="0"/>
              </a:rPr>
              <a:t>D</a:t>
            </a:r>
          </a:p>
        </p:txBody>
      </p:sp>
      <p:sp>
        <p:nvSpPr>
          <p:cNvPr id="115718" name="Oval 6"/>
          <p:cNvSpPr>
            <a:spLocks noChangeArrowheads="1"/>
          </p:cNvSpPr>
          <p:nvPr/>
        </p:nvSpPr>
        <p:spPr bwMode="auto">
          <a:xfrm>
            <a:off x="2555875" y="936625"/>
            <a:ext cx="398463" cy="490538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 eaLnBrk="0" hangingPunct="0"/>
            <a:r>
              <a:rPr lang="en-US">
                <a:latin typeface="Comic Sans MS" pitchFamily="66" charset="0"/>
              </a:rPr>
              <a:t>B</a:t>
            </a:r>
          </a:p>
        </p:txBody>
      </p:sp>
      <p:sp>
        <p:nvSpPr>
          <p:cNvPr id="115719" name="Oval 7"/>
          <p:cNvSpPr>
            <a:spLocks noChangeArrowheads="1"/>
          </p:cNvSpPr>
          <p:nvPr/>
        </p:nvSpPr>
        <p:spPr bwMode="auto">
          <a:xfrm>
            <a:off x="1662113" y="3517900"/>
            <a:ext cx="392112" cy="490538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 eaLnBrk="0" hangingPunct="0"/>
            <a:r>
              <a:rPr lang="en-US">
                <a:latin typeface="Comic Sans MS" pitchFamily="66" charset="0"/>
              </a:rPr>
              <a:t>F</a:t>
            </a:r>
          </a:p>
        </p:txBody>
      </p:sp>
      <p:sp>
        <p:nvSpPr>
          <p:cNvPr id="115720" name="Oval 8"/>
          <p:cNvSpPr>
            <a:spLocks noChangeArrowheads="1"/>
          </p:cNvSpPr>
          <p:nvPr/>
        </p:nvSpPr>
        <p:spPr bwMode="auto">
          <a:xfrm>
            <a:off x="677863" y="936625"/>
            <a:ext cx="430212" cy="490538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 eaLnBrk="0" hangingPunct="0"/>
            <a:r>
              <a:rPr lang="en-US">
                <a:latin typeface="Comic Sans MS" pitchFamily="66" charset="0"/>
              </a:rPr>
              <a:t>A</a:t>
            </a:r>
          </a:p>
        </p:txBody>
      </p:sp>
      <p:sp>
        <p:nvSpPr>
          <p:cNvPr id="115721" name="Line 9"/>
          <p:cNvSpPr>
            <a:spLocks noChangeShapeType="1"/>
          </p:cNvSpPr>
          <p:nvPr/>
        </p:nvSpPr>
        <p:spPr bwMode="auto">
          <a:xfrm>
            <a:off x="892175" y="1385888"/>
            <a:ext cx="0" cy="6111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15722" name="Line 10"/>
          <p:cNvSpPr>
            <a:spLocks noChangeShapeType="1"/>
          </p:cNvSpPr>
          <p:nvPr/>
        </p:nvSpPr>
        <p:spPr bwMode="auto">
          <a:xfrm flipV="1">
            <a:off x="1098550" y="1317625"/>
            <a:ext cx="1516063" cy="8143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15723" name="Line 11"/>
          <p:cNvSpPr>
            <a:spLocks noChangeShapeType="1"/>
          </p:cNvSpPr>
          <p:nvPr/>
        </p:nvSpPr>
        <p:spPr bwMode="auto">
          <a:xfrm flipH="1" flipV="1">
            <a:off x="1030288" y="2403475"/>
            <a:ext cx="827087" cy="11557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15724" name="Line 12"/>
          <p:cNvSpPr>
            <a:spLocks noChangeShapeType="1"/>
          </p:cNvSpPr>
          <p:nvPr/>
        </p:nvSpPr>
        <p:spPr bwMode="auto">
          <a:xfrm flipV="1">
            <a:off x="1995488" y="2879725"/>
            <a:ext cx="1171575" cy="74771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15725" name="Line 13"/>
          <p:cNvSpPr>
            <a:spLocks noChangeShapeType="1"/>
          </p:cNvSpPr>
          <p:nvPr/>
        </p:nvSpPr>
        <p:spPr bwMode="auto">
          <a:xfrm flipV="1">
            <a:off x="1098550" y="1181100"/>
            <a:ext cx="1447800" cy="682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15726" name="Line 14"/>
          <p:cNvSpPr>
            <a:spLocks noChangeShapeType="1"/>
          </p:cNvSpPr>
          <p:nvPr/>
        </p:nvSpPr>
        <p:spPr bwMode="auto">
          <a:xfrm flipV="1">
            <a:off x="1925638" y="1385888"/>
            <a:ext cx="758825" cy="21732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15727" name="Line 15"/>
          <p:cNvSpPr>
            <a:spLocks noChangeShapeType="1"/>
          </p:cNvSpPr>
          <p:nvPr/>
        </p:nvSpPr>
        <p:spPr bwMode="auto">
          <a:xfrm>
            <a:off x="2890838" y="1385888"/>
            <a:ext cx="344487" cy="10858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15728" name="Line 16"/>
          <p:cNvSpPr>
            <a:spLocks noChangeShapeType="1"/>
          </p:cNvSpPr>
          <p:nvPr/>
        </p:nvSpPr>
        <p:spPr bwMode="auto">
          <a:xfrm>
            <a:off x="2890838" y="1249363"/>
            <a:ext cx="1171575" cy="6111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15729" name="Line 17"/>
          <p:cNvSpPr>
            <a:spLocks noChangeShapeType="1"/>
          </p:cNvSpPr>
          <p:nvPr/>
        </p:nvSpPr>
        <p:spPr bwMode="auto">
          <a:xfrm flipV="1">
            <a:off x="3511550" y="2200275"/>
            <a:ext cx="550863" cy="3397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15730" name="Oval 18"/>
          <p:cNvSpPr>
            <a:spLocks noChangeArrowheads="1"/>
          </p:cNvSpPr>
          <p:nvPr/>
        </p:nvSpPr>
        <p:spPr bwMode="auto">
          <a:xfrm>
            <a:off x="2794000" y="3600450"/>
            <a:ext cx="415925" cy="490538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 eaLnBrk="0" hangingPunct="0"/>
            <a:r>
              <a:rPr lang="en-US">
                <a:latin typeface="Comic Sans MS" pitchFamily="66" charset="0"/>
              </a:rPr>
              <a:t>G</a:t>
            </a:r>
          </a:p>
        </p:txBody>
      </p:sp>
      <p:sp>
        <p:nvSpPr>
          <p:cNvPr id="115731" name="Line 19"/>
          <p:cNvSpPr>
            <a:spLocks noChangeShapeType="1"/>
          </p:cNvSpPr>
          <p:nvPr/>
        </p:nvSpPr>
        <p:spPr bwMode="auto">
          <a:xfrm>
            <a:off x="2063750" y="3830638"/>
            <a:ext cx="758825" cy="682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15732" name="Line 20"/>
          <p:cNvSpPr>
            <a:spLocks noChangeShapeType="1"/>
          </p:cNvSpPr>
          <p:nvPr/>
        </p:nvSpPr>
        <p:spPr bwMode="auto">
          <a:xfrm flipH="1">
            <a:off x="3028950" y="2879725"/>
            <a:ext cx="276225" cy="74771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15733" name="Oval 21"/>
          <p:cNvSpPr>
            <a:spLocks noChangeArrowheads="1"/>
          </p:cNvSpPr>
          <p:nvPr/>
        </p:nvSpPr>
        <p:spPr bwMode="auto">
          <a:xfrm>
            <a:off x="250825" y="2989263"/>
            <a:ext cx="442913" cy="490537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 eaLnBrk="0" hangingPunct="0"/>
            <a:r>
              <a:rPr lang="en-US">
                <a:latin typeface="Comic Sans MS" pitchFamily="66" charset="0"/>
              </a:rPr>
              <a:t>H</a:t>
            </a:r>
          </a:p>
        </p:txBody>
      </p:sp>
      <p:sp>
        <p:nvSpPr>
          <p:cNvPr id="115734" name="Line 22"/>
          <p:cNvSpPr>
            <a:spLocks noChangeShapeType="1"/>
          </p:cNvSpPr>
          <p:nvPr/>
        </p:nvSpPr>
        <p:spPr bwMode="auto">
          <a:xfrm flipH="1">
            <a:off x="547688" y="2336800"/>
            <a:ext cx="276225" cy="7461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15735" name="Line 23"/>
          <p:cNvSpPr>
            <a:spLocks noChangeShapeType="1"/>
          </p:cNvSpPr>
          <p:nvPr/>
        </p:nvSpPr>
        <p:spPr bwMode="auto">
          <a:xfrm>
            <a:off x="617538" y="3354388"/>
            <a:ext cx="1033462" cy="3397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15736" name="Line 24"/>
          <p:cNvSpPr>
            <a:spLocks noChangeShapeType="1"/>
          </p:cNvSpPr>
          <p:nvPr/>
        </p:nvSpPr>
        <p:spPr bwMode="auto">
          <a:xfrm flipH="1">
            <a:off x="479425" y="1317625"/>
            <a:ext cx="274638" cy="16986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15737" name="Text Box 25"/>
          <p:cNvSpPr txBox="1">
            <a:spLocks noChangeArrowheads="1"/>
          </p:cNvSpPr>
          <p:nvPr/>
        </p:nvSpPr>
        <p:spPr bwMode="auto">
          <a:xfrm>
            <a:off x="762000" y="4876800"/>
            <a:ext cx="1176338" cy="915988"/>
          </a:xfrm>
          <a:prstGeom prst="rect">
            <a:avLst/>
          </a:prstGeom>
          <a:solidFill>
            <a:srgbClr val="CCCCFF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latin typeface="Comic Sans MS" pitchFamily="66" charset="0"/>
              </a:rPr>
              <a:t>1 = red</a:t>
            </a:r>
          </a:p>
          <a:p>
            <a:pPr eaLnBrk="0" hangingPunct="0"/>
            <a:r>
              <a:rPr lang="en-US">
                <a:latin typeface="Comic Sans MS" pitchFamily="66" charset="0"/>
              </a:rPr>
              <a:t>2 = blue</a:t>
            </a:r>
          </a:p>
          <a:p>
            <a:pPr eaLnBrk="0" hangingPunct="0"/>
            <a:r>
              <a:rPr lang="en-US">
                <a:latin typeface="Comic Sans MS" pitchFamily="66" charset="0"/>
              </a:rPr>
              <a:t>3 = green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Text Box 2"/>
          <p:cNvSpPr txBox="1">
            <a:spLocks noChangeArrowheads="1"/>
          </p:cNvSpPr>
          <p:nvPr/>
        </p:nvSpPr>
        <p:spPr bwMode="auto">
          <a:xfrm>
            <a:off x="152400" y="152400"/>
            <a:ext cx="1976438" cy="366713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latin typeface="Comic Sans MS" pitchFamily="66" charset="0"/>
              </a:rPr>
              <a:t>Example of a csp</a:t>
            </a:r>
          </a:p>
        </p:txBody>
      </p:sp>
      <p:sp>
        <p:nvSpPr>
          <p:cNvPr id="116739" name="Oval 3"/>
          <p:cNvSpPr>
            <a:spLocks noChangeArrowheads="1"/>
          </p:cNvSpPr>
          <p:nvPr/>
        </p:nvSpPr>
        <p:spPr bwMode="auto">
          <a:xfrm>
            <a:off x="766763" y="1955800"/>
            <a:ext cx="392112" cy="490538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 eaLnBrk="0" hangingPunct="0"/>
            <a:r>
              <a:rPr lang="en-US">
                <a:latin typeface="Comic Sans MS" pitchFamily="66" charset="0"/>
              </a:rPr>
              <a:t>C</a:t>
            </a:r>
          </a:p>
        </p:txBody>
      </p:sp>
      <p:sp>
        <p:nvSpPr>
          <p:cNvPr id="116740" name="Oval 4"/>
          <p:cNvSpPr>
            <a:spLocks noChangeArrowheads="1"/>
          </p:cNvSpPr>
          <p:nvPr/>
        </p:nvSpPr>
        <p:spPr bwMode="auto">
          <a:xfrm>
            <a:off x="3995738" y="1749425"/>
            <a:ext cx="396875" cy="490538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 eaLnBrk="0" hangingPunct="0"/>
            <a:r>
              <a:rPr lang="en-US">
                <a:latin typeface="Comic Sans MS" pitchFamily="66" charset="0"/>
              </a:rPr>
              <a:t>E</a:t>
            </a:r>
          </a:p>
        </p:txBody>
      </p:sp>
      <p:sp>
        <p:nvSpPr>
          <p:cNvPr id="116741" name="Oval 5"/>
          <p:cNvSpPr>
            <a:spLocks noChangeArrowheads="1"/>
          </p:cNvSpPr>
          <p:nvPr/>
        </p:nvSpPr>
        <p:spPr bwMode="auto">
          <a:xfrm>
            <a:off x="3090863" y="2430463"/>
            <a:ext cx="428625" cy="490537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 eaLnBrk="0" hangingPunct="0"/>
            <a:r>
              <a:rPr lang="en-US">
                <a:latin typeface="Comic Sans MS" pitchFamily="66" charset="0"/>
              </a:rPr>
              <a:t>D</a:t>
            </a:r>
          </a:p>
        </p:txBody>
      </p:sp>
      <p:sp>
        <p:nvSpPr>
          <p:cNvPr id="116742" name="Oval 6"/>
          <p:cNvSpPr>
            <a:spLocks noChangeArrowheads="1"/>
          </p:cNvSpPr>
          <p:nvPr/>
        </p:nvSpPr>
        <p:spPr bwMode="auto">
          <a:xfrm>
            <a:off x="2555875" y="936625"/>
            <a:ext cx="398463" cy="490538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 eaLnBrk="0" hangingPunct="0"/>
            <a:r>
              <a:rPr lang="en-US">
                <a:latin typeface="Comic Sans MS" pitchFamily="66" charset="0"/>
              </a:rPr>
              <a:t>B</a:t>
            </a:r>
          </a:p>
        </p:txBody>
      </p:sp>
      <p:sp>
        <p:nvSpPr>
          <p:cNvPr id="116743" name="Oval 7"/>
          <p:cNvSpPr>
            <a:spLocks noChangeArrowheads="1"/>
          </p:cNvSpPr>
          <p:nvPr/>
        </p:nvSpPr>
        <p:spPr bwMode="auto">
          <a:xfrm>
            <a:off x="1662113" y="3517900"/>
            <a:ext cx="392112" cy="490538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 eaLnBrk="0" hangingPunct="0"/>
            <a:r>
              <a:rPr lang="en-US">
                <a:latin typeface="Comic Sans MS" pitchFamily="66" charset="0"/>
              </a:rPr>
              <a:t>F</a:t>
            </a:r>
          </a:p>
        </p:txBody>
      </p:sp>
      <p:sp>
        <p:nvSpPr>
          <p:cNvPr id="116744" name="Oval 8"/>
          <p:cNvSpPr>
            <a:spLocks noChangeArrowheads="1"/>
          </p:cNvSpPr>
          <p:nvPr/>
        </p:nvSpPr>
        <p:spPr bwMode="auto">
          <a:xfrm>
            <a:off x="677863" y="936625"/>
            <a:ext cx="430212" cy="490538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 eaLnBrk="0" hangingPunct="0"/>
            <a:r>
              <a:rPr lang="en-US">
                <a:latin typeface="Comic Sans MS" pitchFamily="66" charset="0"/>
              </a:rPr>
              <a:t>A</a:t>
            </a:r>
          </a:p>
        </p:txBody>
      </p:sp>
      <p:sp>
        <p:nvSpPr>
          <p:cNvPr id="116745" name="Line 9"/>
          <p:cNvSpPr>
            <a:spLocks noChangeShapeType="1"/>
          </p:cNvSpPr>
          <p:nvPr/>
        </p:nvSpPr>
        <p:spPr bwMode="auto">
          <a:xfrm>
            <a:off x="892175" y="1385888"/>
            <a:ext cx="0" cy="6111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16746" name="Line 10"/>
          <p:cNvSpPr>
            <a:spLocks noChangeShapeType="1"/>
          </p:cNvSpPr>
          <p:nvPr/>
        </p:nvSpPr>
        <p:spPr bwMode="auto">
          <a:xfrm flipV="1">
            <a:off x="1098550" y="1317625"/>
            <a:ext cx="1516063" cy="8143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16747" name="Line 11"/>
          <p:cNvSpPr>
            <a:spLocks noChangeShapeType="1"/>
          </p:cNvSpPr>
          <p:nvPr/>
        </p:nvSpPr>
        <p:spPr bwMode="auto">
          <a:xfrm flipH="1" flipV="1">
            <a:off x="1030288" y="2403475"/>
            <a:ext cx="827087" cy="11557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16748" name="Line 12"/>
          <p:cNvSpPr>
            <a:spLocks noChangeShapeType="1"/>
          </p:cNvSpPr>
          <p:nvPr/>
        </p:nvSpPr>
        <p:spPr bwMode="auto">
          <a:xfrm flipV="1">
            <a:off x="1995488" y="2879725"/>
            <a:ext cx="1171575" cy="74771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16749" name="Line 13"/>
          <p:cNvSpPr>
            <a:spLocks noChangeShapeType="1"/>
          </p:cNvSpPr>
          <p:nvPr/>
        </p:nvSpPr>
        <p:spPr bwMode="auto">
          <a:xfrm flipV="1">
            <a:off x="1098550" y="1181100"/>
            <a:ext cx="1447800" cy="682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16750" name="Line 14"/>
          <p:cNvSpPr>
            <a:spLocks noChangeShapeType="1"/>
          </p:cNvSpPr>
          <p:nvPr/>
        </p:nvSpPr>
        <p:spPr bwMode="auto">
          <a:xfrm flipV="1">
            <a:off x="1925638" y="1385888"/>
            <a:ext cx="758825" cy="21732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16751" name="Line 15"/>
          <p:cNvSpPr>
            <a:spLocks noChangeShapeType="1"/>
          </p:cNvSpPr>
          <p:nvPr/>
        </p:nvSpPr>
        <p:spPr bwMode="auto">
          <a:xfrm>
            <a:off x="2890838" y="1385888"/>
            <a:ext cx="344487" cy="10858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16752" name="Line 16"/>
          <p:cNvSpPr>
            <a:spLocks noChangeShapeType="1"/>
          </p:cNvSpPr>
          <p:nvPr/>
        </p:nvSpPr>
        <p:spPr bwMode="auto">
          <a:xfrm>
            <a:off x="2890838" y="1249363"/>
            <a:ext cx="1171575" cy="6111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16753" name="Line 17"/>
          <p:cNvSpPr>
            <a:spLocks noChangeShapeType="1"/>
          </p:cNvSpPr>
          <p:nvPr/>
        </p:nvSpPr>
        <p:spPr bwMode="auto">
          <a:xfrm flipV="1">
            <a:off x="3511550" y="2200275"/>
            <a:ext cx="550863" cy="3397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16754" name="Oval 18"/>
          <p:cNvSpPr>
            <a:spLocks noChangeArrowheads="1"/>
          </p:cNvSpPr>
          <p:nvPr/>
        </p:nvSpPr>
        <p:spPr bwMode="auto">
          <a:xfrm>
            <a:off x="2794000" y="3600450"/>
            <a:ext cx="415925" cy="490538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 eaLnBrk="0" hangingPunct="0"/>
            <a:r>
              <a:rPr lang="en-US">
                <a:latin typeface="Comic Sans MS" pitchFamily="66" charset="0"/>
              </a:rPr>
              <a:t>G</a:t>
            </a:r>
          </a:p>
        </p:txBody>
      </p:sp>
      <p:sp>
        <p:nvSpPr>
          <p:cNvPr id="116755" name="Line 19"/>
          <p:cNvSpPr>
            <a:spLocks noChangeShapeType="1"/>
          </p:cNvSpPr>
          <p:nvPr/>
        </p:nvSpPr>
        <p:spPr bwMode="auto">
          <a:xfrm>
            <a:off x="2063750" y="3830638"/>
            <a:ext cx="758825" cy="682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16756" name="Line 20"/>
          <p:cNvSpPr>
            <a:spLocks noChangeShapeType="1"/>
          </p:cNvSpPr>
          <p:nvPr/>
        </p:nvSpPr>
        <p:spPr bwMode="auto">
          <a:xfrm flipH="1">
            <a:off x="3028950" y="2879725"/>
            <a:ext cx="276225" cy="74771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16757" name="Oval 21"/>
          <p:cNvSpPr>
            <a:spLocks noChangeArrowheads="1"/>
          </p:cNvSpPr>
          <p:nvPr/>
        </p:nvSpPr>
        <p:spPr bwMode="auto">
          <a:xfrm>
            <a:off x="250825" y="2989263"/>
            <a:ext cx="442913" cy="490537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 eaLnBrk="0" hangingPunct="0"/>
            <a:r>
              <a:rPr lang="en-US">
                <a:latin typeface="Comic Sans MS" pitchFamily="66" charset="0"/>
              </a:rPr>
              <a:t>H</a:t>
            </a:r>
          </a:p>
        </p:txBody>
      </p:sp>
      <p:sp>
        <p:nvSpPr>
          <p:cNvPr id="116758" name="Line 22"/>
          <p:cNvSpPr>
            <a:spLocks noChangeShapeType="1"/>
          </p:cNvSpPr>
          <p:nvPr/>
        </p:nvSpPr>
        <p:spPr bwMode="auto">
          <a:xfrm flipH="1">
            <a:off x="547688" y="2336800"/>
            <a:ext cx="276225" cy="7461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16759" name="Line 23"/>
          <p:cNvSpPr>
            <a:spLocks noChangeShapeType="1"/>
          </p:cNvSpPr>
          <p:nvPr/>
        </p:nvSpPr>
        <p:spPr bwMode="auto">
          <a:xfrm>
            <a:off x="617538" y="3354388"/>
            <a:ext cx="1033462" cy="3397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16760" name="Line 24"/>
          <p:cNvSpPr>
            <a:spLocks noChangeShapeType="1"/>
          </p:cNvSpPr>
          <p:nvPr/>
        </p:nvSpPr>
        <p:spPr bwMode="auto">
          <a:xfrm flipH="1">
            <a:off x="479425" y="1317625"/>
            <a:ext cx="274638" cy="16986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16761" name="Text Box 25"/>
          <p:cNvSpPr txBox="1">
            <a:spLocks noChangeArrowheads="1"/>
          </p:cNvSpPr>
          <p:nvPr/>
        </p:nvSpPr>
        <p:spPr bwMode="auto">
          <a:xfrm>
            <a:off x="762000" y="4876800"/>
            <a:ext cx="1176338" cy="915988"/>
          </a:xfrm>
          <a:prstGeom prst="rect">
            <a:avLst/>
          </a:prstGeom>
          <a:solidFill>
            <a:srgbClr val="CCCCFF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latin typeface="Comic Sans MS" pitchFamily="66" charset="0"/>
              </a:rPr>
              <a:t>1 = red</a:t>
            </a:r>
          </a:p>
          <a:p>
            <a:pPr eaLnBrk="0" hangingPunct="0"/>
            <a:r>
              <a:rPr lang="en-US">
                <a:latin typeface="Comic Sans MS" pitchFamily="66" charset="0"/>
              </a:rPr>
              <a:t>2 = blue</a:t>
            </a:r>
          </a:p>
          <a:p>
            <a:pPr eaLnBrk="0" hangingPunct="0"/>
            <a:r>
              <a:rPr lang="en-US">
                <a:latin typeface="Comic Sans MS" pitchFamily="66" charset="0"/>
              </a:rPr>
              <a:t>3 = green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2" name="Text Box 2"/>
          <p:cNvSpPr txBox="1">
            <a:spLocks noChangeArrowheads="1"/>
          </p:cNvSpPr>
          <p:nvPr/>
        </p:nvSpPr>
        <p:spPr bwMode="auto">
          <a:xfrm>
            <a:off x="152400" y="152400"/>
            <a:ext cx="1976438" cy="366713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latin typeface="Comic Sans MS" pitchFamily="66" charset="0"/>
              </a:rPr>
              <a:t>Example of a csp</a:t>
            </a:r>
          </a:p>
        </p:txBody>
      </p:sp>
      <p:sp>
        <p:nvSpPr>
          <p:cNvPr id="117763" name="Oval 3"/>
          <p:cNvSpPr>
            <a:spLocks noChangeArrowheads="1"/>
          </p:cNvSpPr>
          <p:nvPr/>
        </p:nvSpPr>
        <p:spPr bwMode="auto">
          <a:xfrm>
            <a:off x="766763" y="1955800"/>
            <a:ext cx="392112" cy="490538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 eaLnBrk="0" hangingPunct="0"/>
            <a:r>
              <a:rPr lang="en-US">
                <a:latin typeface="Comic Sans MS" pitchFamily="66" charset="0"/>
              </a:rPr>
              <a:t>C</a:t>
            </a:r>
          </a:p>
        </p:txBody>
      </p:sp>
      <p:sp>
        <p:nvSpPr>
          <p:cNvPr id="117764" name="Oval 4"/>
          <p:cNvSpPr>
            <a:spLocks noChangeArrowheads="1"/>
          </p:cNvSpPr>
          <p:nvPr/>
        </p:nvSpPr>
        <p:spPr bwMode="auto">
          <a:xfrm>
            <a:off x="3995738" y="1749425"/>
            <a:ext cx="396875" cy="490538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 eaLnBrk="0" hangingPunct="0"/>
            <a:r>
              <a:rPr lang="en-US">
                <a:latin typeface="Comic Sans MS" pitchFamily="66" charset="0"/>
              </a:rPr>
              <a:t>E</a:t>
            </a:r>
          </a:p>
        </p:txBody>
      </p:sp>
      <p:sp>
        <p:nvSpPr>
          <p:cNvPr id="117765" name="Oval 5"/>
          <p:cNvSpPr>
            <a:spLocks noChangeArrowheads="1"/>
          </p:cNvSpPr>
          <p:nvPr/>
        </p:nvSpPr>
        <p:spPr bwMode="auto">
          <a:xfrm>
            <a:off x="3090863" y="2430463"/>
            <a:ext cx="428625" cy="490537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 eaLnBrk="0" hangingPunct="0"/>
            <a:r>
              <a:rPr lang="en-US">
                <a:latin typeface="Comic Sans MS" pitchFamily="66" charset="0"/>
              </a:rPr>
              <a:t>D</a:t>
            </a:r>
          </a:p>
        </p:txBody>
      </p:sp>
      <p:sp>
        <p:nvSpPr>
          <p:cNvPr id="117766" name="Oval 6"/>
          <p:cNvSpPr>
            <a:spLocks noChangeArrowheads="1"/>
          </p:cNvSpPr>
          <p:nvPr/>
        </p:nvSpPr>
        <p:spPr bwMode="auto">
          <a:xfrm>
            <a:off x="2555875" y="936625"/>
            <a:ext cx="398463" cy="490538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 eaLnBrk="0" hangingPunct="0"/>
            <a:r>
              <a:rPr lang="en-US">
                <a:latin typeface="Comic Sans MS" pitchFamily="66" charset="0"/>
              </a:rPr>
              <a:t>B</a:t>
            </a:r>
          </a:p>
        </p:txBody>
      </p:sp>
      <p:sp>
        <p:nvSpPr>
          <p:cNvPr id="117767" name="Oval 7"/>
          <p:cNvSpPr>
            <a:spLocks noChangeArrowheads="1"/>
          </p:cNvSpPr>
          <p:nvPr/>
        </p:nvSpPr>
        <p:spPr bwMode="auto">
          <a:xfrm>
            <a:off x="1662113" y="3517900"/>
            <a:ext cx="392112" cy="490538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 eaLnBrk="0" hangingPunct="0"/>
            <a:r>
              <a:rPr lang="en-US">
                <a:latin typeface="Comic Sans MS" pitchFamily="66" charset="0"/>
              </a:rPr>
              <a:t>F</a:t>
            </a:r>
          </a:p>
        </p:txBody>
      </p:sp>
      <p:sp>
        <p:nvSpPr>
          <p:cNvPr id="117768" name="Oval 8"/>
          <p:cNvSpPr>
            <a:spLocks noChangeArrowheads="1"/>
          </p:cNvSpPr>
          <p:nvPr/>
        </p:nvSpPr>
        <p:spPr bwMode="auto">
          <a:xfrm>
            <a:off x="677863" y="936625"/>
            <a:ext cx="430212" cy="490538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 eaLnBrk="0" hangingPunct="0"/>
            <a:r>
              <a:rPr lang="en-US">
                <a:latin typeface="Comic Sans MS" pitchFamily="66" charset="0"/>
              </a:rPr>
              <a:t>A</a:t>
            </a:r>
          </a:p>
        </p:txBody>
      </p:sp>
      <p:sp>
        <p:nvSpPr>
          <p:cNvPr id="117769" name="Line 9"/>
          <p:cNvSpPr>
            <a:spLocks noChangeShapeType="1"/>
          </p:cNvSpPr>
          <p:nvPr/>
        </p:nvSpPr>
        <p:spPr bwMode="auto">
          <a:xfrm>
            <a:off x="892175" y="1385888"/>
            <a:ext cx="0" cy="6111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17770" name="Line 10"/>
          <p:cNvSpPr>
            <a:spLocks noChangeShapeType="1"/>
          </p:cNvSpPr>
          <p:nvPr/>
        </p:nvSpPr>
        <p:spPr bwMode="auto">
          <a:xfrm flipV="1">
            <a:off x="1098550" y="1317625"/>
            <a:ext cx="1516063" cy="8143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17771" name="Line 11"/>
          <p:cNvSpPr>
            <a:spLocks noChangeShapeType="1"/>
          </p:cNvSpPr>
          <p:nvPr/>
        </p:nvSpPr>
        <p:spPr bwMode="auto">
          <a:xfrm flipH="1" flipV="1">
            <a:off x="1030288" y="2403475"/>
            <a:ext cx="827087" cy="11557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17772" name="Line 12"/>
          <p:cNvSpPr>
            <a:spLocks noChangeShapeType="1"/>
          </p:cNvSpPr>
          <p:nvPr/>
        </p:nvSpPr>
        <p:spPr bwMode="auto">
          <a:xfrm flipV="1">
            <a:off x="1995488" y="2879725"/>
            <a:ext cx="1171575" cy="74771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17773" name="Line 13"/>
          <p:cNvSpPr>
            <a:spLocks noChangeShapeType="1"/>
          </p:cNvSpPr>
          <p:nvPr/>
        </p:nvSpPr>
        <p:spPr bwMode="auto">
          <a:xfrm flipV="1">
            <a:off x="1098550" y="1181100"/>
            <a:ext cx="1447800" cy="682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17774" name="Line 14"/>
          <p:cNvSpPr>
            <a:spLocks noChangeShapeType="1"/>
          </p:cNvSpPr>
          <p:nvPr/>
        </p:nvSpPr>
        <p:spPr bwMode="auto">
          <a:xfrm flipV="1">
            <a:off x="1925638" y="1385888"/>
            <a:ext cx="758825" cy="21732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17775" name="Line 15"/>
          <p:cNvSpPr>
            <a:spLocks noChangeShapeType="1"/>
          </p:cNvSpPr>
          <p:nvPr/>
        </p:nvSpPr>
        <p:spPr bwMode="auto">
          <a:xfrm>
            <a:off x="2890838" y="1385888"/>
            <a:ext cx="344487" cy="10858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17776" name="Line 16"/>
          <p:cNvSpPr>
            <a:spLocks noChangeShapeType="1"/>
          </p:cNvSpPr>
          <p:nvPr/>
        </p:nvSpPr>
        <p:spPr bwMode="auto">
          <a:xfrm>
            <a:off x="2890838" y="1249363"/>
            <a:ext cx="1171575" cy="6111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17777" name="Line 17"/>
          <p:cNvSpPr>
            <a:spLocks noChangeShapeType="1"/>
          </p:cNvSpPr>
          <p:nvPr/>
        </p:nvSpPr>
        <p:spPr bwMode="auto">
          <a:xfrm flipV="1">
            <a:off x="3511550" y="2200275"/>
            <a:ext cx="550863" cy="3397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17778" name="Oval 18"/>
          <p:cNvSpPr>
            <a:spLocks noChangeArrowheads="1"/>
          </p:cNvSpPr>
          <p:nvPr/>
        </p:nvSpPr>
        <p:spPr bwMode="auto">
          <a:xfrm>
            <a:off x="2794000" y="3600450"/>
            <a:ext cx="415925" cy="490538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 eaLnBrk="0" hangingPunct="0"/>
            <a:r>
              <a:rPr lang="en-US">
                <a:latin typeface="Comic Sans MS" pitchFamily="66" charset="0"/>
              </a:rPr>
              <a:t>G</a:t>
            </a:r>
          </a:p>
        </p:txBody>
      </p:sp>
      <p:sp>
        <p:nvSpPr>
          <p:cNvPr id="117779" name="Line 19"/>
          <p:cNvSpPr>
            <a:spLocks noChangeShapeType="1"/>
          </p:cNvSpPr>
          <p:nvPr/>
        </p:nvSpPr>
        <p:spPr bwMode="auto">
          <a:xfrm>
            <a:off x="2063750" y="3830638"/>
            <a:ext cx="758825" cy="682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17780" name="Line 20"/>
          <p:cNvSpPr>
            <a:spLocks noChangeShapeType="1"/>
          </p:cNvSpPr>
          <p:nvPr/>
        </p:nvSpPr>
        <p:spPr bwMode="auto">
          <a:xfrm flipH="1">
            <a:off x="3028950" y="2879725"/>
            <a:ext cx="276225" cy="74771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17781" name="Oval 21"/>
          <p:cNvSpPr>
            <a:spLocks noChangeArrowheads="1"/>
          </p:cNvSpPr>
          <p:nvPr/>
        </p:nvSpPr>
        <p:spPr bwMode="auto">
          <a:xfrm>
            <a:off x="250825" y="2989263"/>
            <a:ext cx="442913" cy="490537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 eaLnBrk="0" hangingPunct="0"/>
            <a:r>
              <a:rPr lang="en-US">
                <a:latin typeface="Comic Sans MS" pitchFamily="66" charset="0"/>
              </a:rPr>
              <a:t>H</a:t>
            </a:r>
          </a:p>
        </p:txBody>
      </p:sp>
      <p:sp>
        <p:nvSpPr>
          <p:cNvPr id="117782" name="Line 22"/>
          <p:cNvSpPr>
            <a:spLocks noChangeShapeType="1"/>
          </p:cNvSpPr>
          <p:nvPr/>
        </p:nvSpPr>
        <p:spPr bwMode="auto">
          <a:xfrm flipH="1">
            <a:off x="547688" y="2336800"/>
            <a:ext cx="276225" cy="7461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17783" name="Line 23"/>
          <p:cNvSpPr>
            <a:spLocks noChangeShapeType="1"/>
          </p:cNvSpPr>
          <p:nvPr/>
        </p:nvSpPr>
        <p:spPr bwMode="auto">
          <a:xfrm>
            <a:off x="617538" y="3354388"/>
            <a:ext cx="1033462" cy="3397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17784" name="Line 24"/>
          <p:cNvSpPr>
            <a:spLocks noChangeShapeType="1"/>
          </p:cNvSpPr>
          <p:nvPr/>
        </p:nvSpPr>
        <p:spPr bwMode="auto">
          <a:xfrm flipH="1">
            <a:off x="479425" y="1317625"/>
            <a:ext cx="274638" cy="16986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17785" name="Text Box 25"/>
          <p:cNvSpPr txBox="1">
            <a:spLocks noChangeArrowheads="1"/>
          </p:cNvSpPr>
          <p:nvPr/>
        </p:nvSpPr>
        <p:spPr bwMode="auto">
          <a:xfrm>
            <a:off x="762000" y="4876800"/>
            <a:ext cx="1176338" cy="915988"/>
          </a:xfrm>
          <a:prstGeom prst="rect">
            <a:avLst/>
          </a:prstGeom>
          <a:solidFill>
            <a:srgbClr val="CCCCFF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latin typeface="Comic Sans MS" pitchFamily="66" charset="0"/>
              </a:rPr>
              <a:t>1 = red</a:t>
            </a:r>
          </a:p>
          <a:p>
            <a:pPr eaLnBrk="0" hangingPunct="0"/>
            <a:r>
              <a:rPr lang="en-US">
                <a:latin typeface="Comic Sans MS" pitchFamily="66" charset="0"/>
              </a:rPr>
              <a:t>2 = blue</a:t>
            </a:r>
          </a:p>
          <a:p>
            <a:pPr eaLnBrk="0" hangingPunct="0"/>
            <a:r>
              <a:rPr lang="en-US">
                <a:latin typeface="Comic Sans MS" pitchFamily="66" charset="0"/>
              </a:rPr>
              <a:t>3 = green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Text Box 2"/>
          <p:cNvSpPr txBox="1">
            <a:spLocks noChangeArrowheads="1"/>
          </p:cNvSpPr>
          <p:nvPr/>
        </p:nvSpPr>
        <p:spPr bwMode="auto">
          <a:xfrm>
            <a:off x="152400" y="152400"/>
            <a:ext cx="1976438" cy="366713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latin typeface="Comic Sans MS" pitchFamily="66" charset="0"/>
              </a:rPr>
              <a:t>Example of a csp</a:t>
            </a:r>
          </a:p>
        </p:txBody>
      </p:sp>
      <p:sp>
        <p:nvSpPr>
          <p:cNvPr id="118787" name="Oval 3"/>
          <p:cNvSpPr>
            <a:spLocks noChangeArrowheads="1"/>
          </p:cNvSpPr>
          <p:nvPr/>
        </p:nvSpPr>
        <p:spPr bwMode="auto">
          <a:xfrm>
            <a:off x="766763" y="1955800"/>
            <a:ext cx="392112" cy="490538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 eaLnBrk="0" hangingPunct="0"/>
            <a:r>
              <a:rPr lang="en-US">
                <a:latin typeface="Comic Sans MS" pitchFamily="66" charset="0"/>
              </a:rPr>
              <a:t>C</a:t>
            </a:r>
          </a:p>
        </p:txBody>
      </p:sp>
      <p:sp>
        <p:nvSpPr>
          <p:cNvPr id="118788" name="Oval 4"/>
          <p:cNvSpPr>
            <a:spLocks noChangeArrowheads="1"/>
          </p:cNvSpPr>
          <p:nvPr/>
        </p:nvSpPr>
        <p:spPr bwMode="auto">
          <a:xfrm>
            <a:off x="3995738" y="1749425"/>
            <a:ext cx="396875" cy="490538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 eaLnBrk="0" hangingPunct="0"/>
            <a:r>
              <a:rPr lang="en-US">
                <a:latin typeface="Comic Sans MS" pitchFamily="66" charset="0"/>
              </a:rPr>
              <a:t>E</a:t>
            </a:r>
          </a:p>
        </p:txBody>
      </p:sp>
      <p:sp>
        <p:nvSpPr>
          <p:cNvPr id="118789" name="Oval 5"/>
          <p:cNvSpPr>
            <a:spLocks noChangeArrowheads="1"/>
          </p:cNvSpPr>
          <p:nvPr/>
        </p:nvSpPr>
        <p:spPr bwMode="auto">
          <a:xfrm>
            <a:off x="3090863" y="2430463"/>
            <a:ext cx="428625" cy="490537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 eaLnBrk="0" hangingPunct="0"/>
            <a:r>
              <a:rPr lang="en-US">
                <a:latin typeface="Comic Sans MS" pitchFamily="66" charset="0"/>
              </a:rPr>
              <a:t>D</a:t>
            </a:r>
          </a:p>
        </p:txBody>
      </p:sp>
      <p:sp>
        <p:nvSpPr>
          <p:cNvPr id="118790" name="Oval 6"/>
          <p:cNvSpPr>
            <a:spLocks noChangeArrowheads="1"/>
          </p:cNvSpPr>
          <p:nvPr/>
        </p:nvSpPr>
        <p:spPr bwMode="auto">
          <a:xfrm>
            <a:off x="2555875" y="936625"/>
            <a:ext cx="398463" cy="490538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 eaLnBrk="0" hangingPunct="0"/>
            <a:r>
              <a:rPr lang="en-US">
                <a:latin typeface="Comic Sans MS" pitchFamily="66" charset="0"/>
              </a:rPr>
              <a:t>B</a:t>
            </a:r>
          </a:p>
        </p:txBody>
      </p:sp>
      <p:sp>
        <p:nvSpPr>
          <p:cNvPr id="118791" name="Oval 7"/>
          <p:cNvSpPr>
            <a:spLocks noChangeArrowheads="1"/>
          </p:cNvSpPr>
          <p:nvPr/>
        </p:nvSpPr>
        <p:spPr bwMode="auto">
          <a:xfrm>
            <a:off x="1662113" y="3517900"/>
            <a:ext cx="392112" cy="490538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 eaLnBrk="0" hangingPunct="0"/>
            <a:r>
              <a:rPr lang="en-US">
                <a:latin typeface="Comic Sans MS" pitchFamily="66" charset="0"/>
              </a:rPr>
              <a:t>F</a:t>
            </a:r>
          </a:p>
        </p:txBody>
      </p:sp>
      <p:sp>
        <p:nvSpPr>
          <p:cNvPr id="118792" name="Oval 8"/>
          <p:cNvSpPr>
            <a:spLocks noChangeArrowheads="1"/>
          </p:cNvSpPr>
          <p:nvPr/>
        </p:nvSpPr>
        <p:spPr bwMode="auto">
          <a:xfrm>
            <a:off x="677863" y="936625"/>
            <a:ext cx="430212" cy="490538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 eaLnBrk="0" hangingPunct="0"/>
            <a:r>
              <a:rPr lang="en-US">
                <a:latin typeface="Comic Sans MS" pitchFamily="66" charset="0"/>
              </a:rPr>
              <a:t>A</a:t>
            </a:r>
          </a:p>
        </p:txBody>
      </p:sp>
      <p:sp>
        <p:nvSpPr>
          <p:cNvPr id="118793" name="Line 9"/>
          <p:cNvSpPr>
            <a:spLocks noChangeShapeType="1"/>
          </p:cNvSpPr>
          <p:nvPr/>
        </p:nvSpPr>
        <p:spPr bwMode="auto">
          <a:xfrm>
            <a:off x="892175" y="1385888"/>
            <a:ext cx="0" cy="6111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18794" name="Line 10"/>
          <p:cNvSpPr>
            <a:spLocks noChangeShapeType="1"/>
          </p:cNvSpPr>
          <p:nvPr/>
        </p:nvSpPr>
        <p:spPr bwMode="auto">
          <a:xfrm flipV="1">
            <a:off x="1098550" y="1317625"/>
            <a:ext cx="1516063" cy="8143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18795" name="Line 11"/>
          <p:cNvSpPr>
            <a:spLocks noChangeShapeType="1"/>
          </p:cNvSpPr>
          <p:nvPr/>
        </p:nvSpPr>
        <p:spPr bwMode="auto">
          <a:xfrm flipH="1" flipV="1">
            <a:off x="1030288" y="2403475"/>
            <a:ext cx="827087" cy="11557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18796" name="Line 12"/>
          <p:cNvSpPr>
            <a:spLocks noChangeShapeType="1"/>
          </p:cNvSpPr>
          <p:nvPr/>
        </p:nvSpPr>
        <p:spPr bwMode="auto">
          <a:xfrm flipV="1">
            <a:off x="1995488" y="2879725"/>
            <a:ext cx="1171575" cy="74771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18797" name="Line 13"/>
          <p:cNvSpPr>
            <a:spLocks noChangeShapeType="1"/>
          </p:cNvSpPr>
          <p:nvPr/>
        </p:nvSpPr>
        <p:spPr bwMode="auto">
          <a:xfrm flipV="1">
            <a:off x="1098550" y="1181100"/>
            <a:ext cx="1447800" cy="682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18798" name="Line 14"/>
          <p:cNvSpPr>
            <a:spLocks noChangeShapeType="1"/>
          </p:cNvSpPr>
          <p:nvPr/>
        </p:nvSpPr>
        <p:spPr bwMode="auto">
          <a:xfrm flipV="1">
            <a:off x="1925638" y="1385888"/>
            <a:ext cx="758825" cy="21732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18799" name="Line 15"/>
          <p:cNvSpPr>
            <a:spLocks noChangeShapeType="1"/>
          </p:cNvSpPr>
          <p:nvPr/>
        </p:nvSpPr>
        <p:spPr bwMode="auto">
          <a:xfrm>
            <a:off x="2890838" y="1385888"/>
            <a:ext cx="344487" cy="10858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18800" name="Line 16"/>
          <p:cNvSpPr>
            <a:spLocks noChangeShapeType="1"/>
          </p:cNvSpPr>
          <p:nvPr/>
        </p:nvSpPr>
        <p:spPr bwMode="auto">
          <a:xfrm>
            <a:off x="2890838" y="1249363"/>
            <a:ext cx="1171575" cy="6111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18801" name="Line 17"/>
          <p:cNvSpPr>
            <a:spLocks noChangeShapeType="1"/>
          </p:cNvSpPr>
          <p:nvPr/>
        </p:nvSpPr>
        <p:spPr bwMode="auto">
          <a:xfrm flipV="1">
            <a:off x="3511550" y="2200275"/>
            <a:ext cx="550863" cy="3397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18802" name="Oval 18"/>
          <p:cNvSpPr>
            <a:spLocks noChangeArrowheads="1"/>
          </p:cNvSpPr>
          <p:nvPr/>
        </p:nvSpPr>
        <p:spPr bwMode="auto">
          <a:xfrm>
            <a:off x="2794000" y="3600450"/>
            <a:ext cx="415925" cy="490538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 eaLnBrk="0" hangingPunct="0"/>
            <a:r>
              <a:rPr lang="en-US">
                <a:latin typeface="Comic Sans MS" pitchFamily="66" charset="0"/>
              </a:rPr>
              <a:t>G</a:t>
            </a:r>
          </a:p>
        </p:txBody>
      </p:sp>
      <p:sp>
        <p:nvSpPr>
          <p:cNvPr id="118803" name="Line 19"/>
          <p:cNvSpPr>
            <a:spLocks noChangeShapeType="1"/>
          </p:cNvSpPr>
          <p:nvPr/>
        </p:nvSpPr>
        <p:spPr bwMode="auto">
          <a:xfrm>
            <a:off x="2063750" y="3830638"/>
            <a:ext cx="758825" cy="682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18804" name="Line 20"/>
          <p:cNvSpPr>
            <a:spLocks noChangeShapeType="1"/>
          </p:cNvSpPr>
          <p:nvPr/>
        </p:nvSpPr>
        <p:spPr bwMode="auto">
          <a:xfrm flipH="1">
            <a:off x="3028950" y="2879725"/>
            <a:ext cx="276225" cy="74771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18805" name="Oval 21"/>
          <p:cNvSpPr>
            <a:spLocks noChangeArrowheads="1"/>
          </p:cNvSpPr>
          <p:nvPr/>
        </p:nvSpPr>
        <p:spPr bwMode="auto">
          <a:xfrm>
            <a:off x="250825" y="2989263"/>
            <a:ext cx="442913" cy="490537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 eaLnBrk="0" hangingPunct="0"/>
            <a:r>
              <a:rPr lang="en-US">
                <a:latin typeface="Comic Sans MS" pitchFamily="66" charset="0"/>
              </a:rPr>
              <a:t>H</a:t>
            </a:r>
          </a:p>
        </p:txBody>
      </p:sp>
      <p:sp>
        <p:nvSpPr>
          <p:cNvPr id="118806" name="Line 22"/>
          <p:cNvSpPr>
            <a:spLocks noChangeShapeType="1"/>
          </p:cNvSpPr>
          <p:nvPr/>
        </p:nvSpPr>
        <p:spPr bwMode="auto">
          <a:xfrm flipH="1">
            <a:off x="547688" y="2336800"/>
            <a:ext cx="276225" cy="7461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18807" name="Line 23"/>
          <p:cNvSpPr>
            <a:spLocks noChangeShapeType="1"/>
          </p:cNvSpPr>
          <p:nvPr/>
        </p:nvSpPr>
        <p:spPr bwMode="auto">
          <a:xfrm>
            <a:off x="617538" y="3354388"/>
            <a:ext cx="1033462" cy="3397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18808" name="Line 24"/>
          <p:cNvSpPr>
            <a:spLocks noChangeShapeType="1"/>
          </p:cNvSpPr>
          <p:nvPr/>
        </p:nvSpPr>
        <p:spPr bwMode="auto">
          <a:xfrm flipH="1">
            <a:off x="479425" y="1317625"/>
            <a:ext cx="274638" cy="16986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18809" name="Text Box 25"/>
          <p:cNvSpPr txBox="1">
            <a:spLocks noChangeArrowheads="1"/>
          </p:cNvSpPr>
          <p:nvPr/>
        </p:nvSpPr>
        <p:spPr bwMode="auto">
          <a:xfrm>
            <a:off x="762000" y="4876800"/>
            <a:ext cx="1176338" cy="915988"/>
          </a:xfrm>
          <a:prstGeom prst="rect">
            <a:avLst/>
          </a:prstGeom>
          <a:solidFill>
            <a:srgbClr val="CCCCFF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latin typeface="Comic Sans MS" pitchFamily="66" charset="0"/>
              </a:rPr>
              <a:t>1 = red</a:t>
            </a:r>
          </a:p>
          <a:p>
            <a:pPr eaLnBrk="0" hangingPunct="0"/>
            <a:r>
              <a:rPr lang="en-US">
                <a:latin typeface="Comic Sans MS" pitchFamily="66" charset="0"/>
              </a:rPr>
              <a:t>2 = blue</a:t>
            </a:r>
          </a:p>
          <a:p>
            <a:pPr eaLnBrk="0" hangingPunct="0"/>
            <a:r>
              <a:rPr lang="en-US">
                <a:latin typeface="Comic Sans MS" pitchFamily="66" charset="0"/>
              </a:rPr>
              <a:t>3 = green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0" name="Text Box 2"/>
          <p:cNvSpPr txBox="1">
            <a:spLocks noChangeArrowheads="1"/>
          </p:cNvSpPr>
          <p:nvPr/>
        </p:nvSpPr>
        <p:spPr bwMode="auto">
          <a:xfrm>
            <a:off x="152400" y="152400"/>
            <a:ext cx="1976438" cy="366713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latin typeface="Comic Sans MS" pitchFamily="66" charset="0"/>
              </a:rPr>
              <a:t>Example of a csp</a:t>
            </a:r>
          </a:p>
        </p:txBody>
      </p:sp>
      <p:sp>
        <p:nvSpPr>
          <p:cNvPr id="119811" name="Oval 3"/>
          <p:cNvSpPr>
            <a:spLocks noChangeArrowheads="1"/>
          </p:cNvSpPr>
          <p:nvPr/>
        </p:nvSpPr>
        <p:spPr bwMode="auto">
          <a:xfrm>
            <a:off x="766763" y="1955800"/>
            <a:ext cx="392112" cy="490538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 eaLnBrk="0" hangingPunct="0"/>
            <a:r>
              <a:rPr lang="en-US">
                <a:latin typeface="Comic Sans MS" pitchFamily="66" charset="0"/>
              </a:rPr>
              <a:t>C</a:t>
            </a:r>
          </a:p>
        </p:txBody>
      </p:sp>
      <p:sp>
        <p:nvSpPr>
          <p:cNvPr id="119812" name="Oval 4"/>
          <p:cNvSpPr>
            <a:spLocks noChangeArrowheads="1"/>
          </p:cNvSpPr>
          <p:nvPr/>
        </p:nvSpPr>
        <p:spPr bwMode="auto">
          <a:xfrm>
            <a:off x="3995738" y="1749425"/>
            <a:ext cx="396875" cy="490538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 eaLnBrk="0" hangingPunct="0"/>
            <a:r>
              <a:rPr lang="en-US">
                <a:latin typeface="Comic Sans MS" pitchFamily="66" charset="0"/>
              </a:rPr>
              <a:t>E</a:t>
            </a:r>
          </a:p>
        </p:txBody>
      </p:sp>
      <p:sp>
        <p:nvSpPr>
          <p:cNvPr id="119813" name="Oval 5"/>
          <p:cNvSpPr>
            <a:spLocks noChangeArrowheads="1"/>
          </p:cNvSpPr>
          <p:nvPr/>
        </p:nvSpPr>
        <p:spPr bwMode="auto">
          <a:xfrm>
            <a:off x="3090863" y="2430463"/>
            <a:ext cx="428625" cy="490537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 eaLnBrk="0" hangingPunct="0"/>
            <a:r>
              <a:rPr lang="en-US">
                <a:latin typeface="Comic Sans MS" pitchFamily="66" charset="0"/>
              </a:rPr>
              <a:t>D</a:t>
            </a:r>
          </a:p>
        </p:txBody>
      </p:sp>
      <p:sp>
        <p:nvSpPr>
          <p:cNvPr id="119814" name="Oval 6"/>
          <p:cNvSpPr>
            <a:spLocks noChangeArrowheads="1"/>
          </p:cNvSpPr>
          <p:nvPr/>
        </p:nvSpPr>
        <p:spPr bwMode="auto">
          <a:xfrm>
            <a:off x="2555875" y="936625"/>
            <a:ext cx="398463" cy="490538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 eaLnBrk="0" hangingPunct="0"/>
            <a:r>
              <a:rPr lang="en-US">
                <a:latin typeface="Comic Sans MS" pitchFamily="66" charset="0"/>
              </a:rPr>
              <a:t>B</a:t>
            </a:r>
          </a:p>
        </p:txBody>
      </p:sp>
      <p:sp>
        <p:nvSpPr>
          <p:cNvPr id="119815" name="Oval 7"/>
          <p:cNvSpPr>
            <a:spLocks noChangeArrowheads="1"/>
          </p:cNvSpPr>
          <p:nvPr/>
        </p:nvSpPr>
        <p:spPr bwMode="auto">
          <a:xfrm>
            <a:off x="1662113" y="3517900"/>
            <a:ext cx="392112" cy="490538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 eaLnBrk="0" hangingPunct="0"/>
            <a:r>
              <a:rPr lang="en-US">
                <a:latin typeface="Comic Sans MS" pitchFamily="66" charset="0"/>
              </a:rPr>
              <a:t>F</a:t>
            </a:r>
          </a:p>
        </p:txBody>
      </p:sp>
      <p:sp>
        <p:nvSpPr>
          <p:cNvPr id="119816" name="Oval 8"/>
          <p:cNvSpPr>
            <a:spLocks noChangeArrowheads="1"/>
          </p:cNvSpPr>
          <p:nvPr/>
        </p:nvSpPr>
        <p:spPr bwMode="auto">
          <a:xfrm>
            <a:off x="677863" y="936625"/>
            <a:ext cx="430212" cy="490538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 eaLnBrk="0" hangingPunct="0"/>
            <a:r>
              <a:rPr lang="en-US">
                <a:latin typeface="Comic Sans MS" pitchFamily="66" charset="0"/>
              </a:rPr>
              <a:t>A</a:t>
            </a:r>
          </a:p>
        </p:txBody>
      </p:sp>
      <p:sp>
        <p:nvSpPr>
          <p:cNvPr id="119817" name="Line 9"/>
          <p:cNvSpPr>
            <a:spLocks noChangeShapeType="1"/>
          </p:cNvSpPr>
          <p:nvPr/>
        </p:nvSpPr>
        <p:spPr bwMode="auto">
          <a:xfrm>
            <a:off x="892175" y="1385888"/>
            <a:ext cx="0" cy="6111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19818" name="Line 10"/>
          <p:cNvSpPr>
            <a:spLocks noChangeShapeType="1"/>
          </p:cNvSpPr>
          <p:nvPr/>
        </p:nvSpPr>
        <p:spPr bwMode="auto">
          <a:xfrm flipV="1">
            <a:off x="1098550" y="1317625"/>
            <a:ext cx="1516063" cy="8143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19819" name="Line 11"/>
          <p:cNvSpPr>
            <a:spLocks noChangeShapeType="1"/>
          </p:cNvSpPr>
          <p:nvPr/>
        </p:nvSpPr>
        <p:spPr bwMode="auto">
          <a:xfrm flipH="1" flipV="1">
            <a:off x="1030288" y="2403475"/>
            <a:ext cx="827087" cy="11557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19820" name="Line 12"/>
          <p:cNvSpPr>
            <a:spLocks noChangeShapeType="1"/>
          </p:cNvSpPr>
          <p:nvPr/>
        </p:nvSpPr>
        <p:spPr bwMode="auto">
          <a:xfrm flipV="1">
            <a:off x="1995488" y="2879725"/>
            <a:ext cx="1171575" cy="74771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19821" name="Line 13"/>
          <p:cNvSpPr>
            <a:spLocks noChangeShapeType="1"/>
          </p:cNvSpPr>
          <p:nvPr/>
        </p:nvSpPr>
        <p:spPr bwMode="auto">
          <a:xfrm flipV="1">
            <a:off x="1098550" y="1181100"/>
            <a:ext cx="1447800" cy="682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19822" name="Line 14"/>
          <p:cNvSpPr>
            <a:spLocks noChangeShapeType="1"/>
          </p:cNvSpPr>
          <p:nvPr/>
        </p:nvSpPr>
        <p:spPr bwMode="auto">
          <a:xfrm flipV="1">
            <a:off x="1925638" y="1385888"/>
            <a:ext cx="758825" cy="21732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19823" name="Line 15"/>
          <p:cNvSpPr>
            <a:spLocks noChangeShapeType="1"/>
          </p:cNvSpPr>
          <p:nvPr/>
        </p:nvSpPr>
        <p:spPr bwMode="auto">
          <a:xfrm>
            <a:off x="2890838" y="1385888"/>
            <a:ext cx="344487" cy="10858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19824" name="Line 16"/>
          <p:cNvSpPr>
            <a:spLocks noChangeShapeType="1"/>
          </p:cNvSpPr>
          <p:nvPr/>
        </p:nvSpPr>
        <p:spPr bwMode="auto">
          <a:xfrm>
            <a:off x="2890838" y="1249363"/>
            <a:ext cx="1171575" cy="6111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19825" name="Line 17"/>
          <p:cNvSpPr>
            <a:spLocks noChangeShapeType="1"/>
          </p:cNvSpPr>
          <p:nvPr/>
        </p:nvSpPr>
        <p:spPr bwMode="auto">
          <a:xfrm flipV="1">
            <a:off x="3511550" y="2200275"/>
            <a:ext cx="550863" cy="3397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19826" name="Oval 18"/>
          <p:cNvSpPr>
            <a:spLocks noChangeArrowheads="1"/>
          </p:cNvSpPr>
          <p:nvPr/>
        </p:nvSpPr>
        <p:spPr bwMode="auto">
          <a:xfrm>
            <a:off x="2794000" y="3600450"/>
            <a:ext cx="415925" cy="490538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 eaLnBrk="0" hangingPunct="0"/>
            <a:r>
              <a:rPr lang="en-US">
                <a:latin typeface="Comic Sans MS" pitchFamily="66" charset="0"/>
              </a:rPr>
              <a:t>G</a:t>
            </a:r>
          </a:p>
        </p:txBody>
      </p:sp>
      <p:sp>
        <p:nvSpPr>
          <p:cNvPr id="119827" name="Line 19"/>
          <p:cNvSpPr>
            <a:spLocks noChangeShapeType="1"/>
          </p:cNvSpPr>
          <p:nvPr/>
        </p:nvSpPr>
        <p:spPr bwMode="auto">
          <a:xfrm>
            <a:off x="2063750" y="3830638"/>
            <a:ext cx="758825" cy="682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19828" name="Line 20"/>
          <p:cNvSpPr>
            <a:spLocks noChangeShapeType="1"/>
          </p:cNvSpPr>
          <p:nvPr/>
        </p:nvSpPr>
        <p:spPr bwMode="auto">
          <a:xfrm flipH="1">
            <a:off x="3028950" y="2879725"/>
            <a:ext cx="276225" cy="74771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19829" name="Oval 21"/>
          <p:cNvSpPr>
            <a:spLocks noChangeArrowheads="1"/>
          </p:cNvSpPr>
          <p:nvPr/>
        </p:nvSpPr>
        <p:spPr bwMode="auto">
          <a:xfrm>
            <a:off x="250825" y="2989263"/>
            <a:ext cx="442913" cy="490537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 eaLnBrk="0" hangingPunct="0"/>
            <a:r>
              <a:rPr lang="en-US">
                <a:latin typeface="Comic Sans MS" pitchFamily="66" charset="0"/>
              </a:rPr>
              <a:t>H</a:t>
            </a:r>
          </a:p>
        </p:txBody>
      </p:sp>
      <p:sp>
        <p:nvSpPr>
          <p:cNvPr id="119830" name="Line 22"/>
          <p:cNvSpPr>
            <a:spLocks noChangeShapeType="1"/>
          </p:cNvSpPr>
          <p:nvPr/>
        </p:nvSpPr>
        <p:spPr bwMode="auto">
          <a:xfrm flipH="1">
            <a:off x="547688" y="2336800"/>
            <a:ext cx="276225" cy="7461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19831" name="Line 23"/>
          <p:cNvSpPr>
            <a:spLocks noChangeShapeType="1"/>
          </p:cNvSpPr>
          <p:nvPr/>
        </p:nvSpPr>
        <p:spPr bwMode="auto">
          <a:xfrm>
            <a:off x="617538" y="3354388"/>
            <a:ext cx="1033462" cy="3397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19832" name="Line 24"/>
          <p:cNvSpPr>
            <a:spLocks noChangeShapeType="1"/>
          </p:cNvSpPr>
          <p:nvPr/>
        </p:nvSpPr>
        <p:spPr bwMode="auto">
          <a:xfrm flipH="1">
            <a:off x="479425" y="1317625"/>
            <a:ext cx="274638" cy="16986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19833" name="Text Box 25"/>
          <p:cNvSpPr txBox="1">
            <a:spLocks noChangeArrowheads="1"/>
          </p:cNvSpPr>
          <p:nvPr/>
        </p:nvSpPr>
        <p:spPr bwMode="auto">
          <a:xfrm>
            <a:off x="762000" y="4876800"/>
            <a:ext cx="1176338" cy="915988"/>
          </a:xfrm>
          <a:prstGeom prst="rect">
            <a:avLst/>
          </a:prstGeom>
          <a:solidFill>
            <a:srgbClr val="CCCCFF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latin typeface="Comic Sans MS" pitchFamily="66" charset="0"/>
              </a:rPr>
              <a:t>1 = red</a:t>
            </a:r>
          </a:p>
          <a:p>
            <a:pPr eaLnBrk="0" hangingPunct="0"/>
            <a:r>
              <a:rPr lang="en-US">
                <a:latin typeface="Comic Sans MS" pitchFamily="66" charset="0"/>
              </a:rPr>
              <a:t>2 = blue</a:t>
            </a:r>
          </a:p>
          <a:p>
            <a:pPr eaLnBrk="0" hangingPunct="0"/>
            <a:r>
              <a:rPr lang="en-US">
                <a:latin typeface="Comic Sans MS" pitchFamily="66" charset="0"/>
              </a:rPr>
              <a:t>3 = green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4" name="Text Box 2"/>
          <p:cNvSpPr txBox="1">
            <a:spLocks noChangeArrowheads="1"/>
          </p:cNvSpPr>
          <p:nvPr/>
        </p:nvSpPr>
        <p:spPr bwMode="auto">
          <a:xfrm>
            <a:off x="152400" y="152400"/>
            <a:ext cx="1976438" cy="366713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latin typeface="Comic Sans MS" pitchFamily="66" charset="0"/>
              </a:rPr>
              <a:t>Example of a csp</a:t>
            </a:r>
          </a:p>
        </p:txBody>
      </p:sp>
      <p:sp>
        <p:nvSpPr>
          <p:cNvPr id="120835" name="Oval 3"/>
          <p:cNvSpPr>
            <a:spLocks noChangeArrowheads="1"/>
          </p:cNvSpPr>
          <p:nvPr/>
        </p:nvSpPr>
        <p:spPr bwMode="auto">
          <a:xfrm>
            <a:off x="766763" y="1955800"/>
            <a:ext cx="392112" cy="490538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 eaLnBrk="0" hangingPunct="0"/>
            <a:r>
              <a:rPr lang="en-US">
                <a:latin typeface="Comic Sans MS" pitchFamily="66" charset="0"/>
              </a:rPr>
              <a:t>C</a:t>
            </a:r>
          </a:p>
        </p:txBody>
      </p:sp>
      <p:sp>
        <p:nvSpPr>
          <p:cNvPr id="120836" name="Oval 4"/>
          <p:cNvSpPr>
            <a:spLocks noChangeArrowheads="1"/>
          </p:cNvSpPr>
          <p:nvPr/>
        </p:nvSpPr>
        <p:spPr bwMode="auto">
          <a:xfrm>
            <a:off x="3995738" y="1749425"/>
            <a:ext cx="396875" cy="490538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 eaLnBrk="0" hangingPunct="0"/>
            <a:r>
              <a:rPr lang="en-US">
                <a:latin typeface="Comic Sans MS" pitchFamily="66" charset="0"/>
              </a:rPr>
              <a:t>E</a:t>
            </a:r>
          </a:p>
        </p:txBody>
      </p:sp>
      <p:sp>
        <p:nvSpPr>
          <p:cNvPr id="120837" name="Oval 5"/>
          <p:cNvSpPr>
            <a:spLocks noChangeArrowheads="1"/>
          </p:cNvSpPr>
          <p:nvPr/>
        </p:nvSpPr>
        <p:spPr bwMode="auto">
          <a:xfrm>
            <a:off x="3090863" y="2430463"/>
            <a:ext cx="428625" cy="490537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 eaLnBrk="0" hangingPunct="0"/>
            <a:r>
              <a:rPr lang="en-US">
                <a:latin typeface="Comic Sans MS" pitchFamily="66" charset="0"/>
              </a:rPr>
              <a:t>D</a:t>
            </a:r>
          </a:p>
        </p:txBody>
      </p:sp>
      <p:sp>
        <p:nvSpPr>
          <p:cNvPr id="120838" name="Oval 6"/>
          <p:cNvSpPr>
            <a:spLocks noChangeArrowheads="1"/>
          </p:cNvSpPr>
          <p:nvPr/>
        </p:nvSpPr>
        <p:spPr bwMode="auto">
          <a:xfrm>
            <a:off x="2555875" y="936625"/>
            <a:ext cx="398463" cy="490538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 eaLnBrk="0" hangingPunct="0"/>
            <a:r>
              <a:rPr lang="en-US">
                <a:latin typeface="Comic Sans MS" pitchFamily="66" charset="0"/>
              </a:rPr>
              <a:t>B</a:t>
            </a:r>
          </a:p>
        </p:txBody>
      </p:sp>
      <p:sp>
        <p:nvSpPr>
          <p:cNvPr id="120839" name="Oval 7"/>
          <p:cNvSpPr>
            <a:spLocks noChangeArrowheads="1"/>
          </p:cNvSpPr>
          <p:nvPr/>
        </p:nvSpPr>
        <p:spPr bwMode="auto">
          <a:xfrm>
            <a:off x="1662113" y="3517900"/>
            <a:ext cx="392112" cy="490538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 eaLnBrk="0" hangingPunct="0"/>
            <a:r>
              <a:rPr lang="en-US">
                <a:latin typeface="Comic Sans MS" pitchFamily="66" charset="0"/>
              </a:rPr>
              <a:t>F</a:t>
            </a:r>
          </a:p>
        </p:txBody>
      </p:sp>
      <p:sp>
        <p:nvSpPr>
          <p:cNvPr id="120840" name="Oval 8"/>
          <p:cNvSpPr>
            <a:spLocks noChangeArrowheads="1"/>
          </p:cNvSpPr>
          <p:nvPr/>
        </p:nvSpPr>
        <p:spPr bwMode="auto">
          <a:xfrm>
            <a:off x="677863" y="936625"/>
            <a:ext cx="430212" cy="490538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 eaLnBrk="0" hangingPunct="0"/>
            <a:r>
              <a:rPr lang="en-US">
                <a:latin typeface="Comic Sans MS" pitchFamily="66" charset="0"/>
              </a:rPr>
              <a:t>A</a:t>
            </a:r>
          </a:p>
        </p:txBody>
      </p:sp>
      <p:sp>
        <p:nvSpPr>
          <p:cNvPr id="120841" name="Line 9"/>
          <p:cNvSpPr>
            <a:spLocks noChangeShapeType="1"/>
          </p:cNvSpPr>
          <p:nvPr/>
        </p:nvSpPr>
        <p:spPr bwMode="auto">
          <a:xfrm>
            <a:off x="892175" y="1385888"/>
            <a:ext cx="0" cy="6111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20842" name="Line 10"/>
          <p:cNvSpPr>
            <a:spLocks noChangeShapeType="1"/>
          </p:cNvSpPr>
          <p:nvPr/>
        </p:nvSpPr>
        <p:spPr bwMode="auto">
          <a:xfrm flipV="1">
            <a:off x="1098550" y="1317625"/>
            <a:ext cx="1516063" cy="8143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20843" name="Line 11"/>
          <p:cNvSpPr>
            <a:spLocks noChangeShapeType="1"/>
          </p:cNvSpPr>
          <p:nvPr/>
        </p:nvSpPr>
        <p:spPr bwMode="auto">
          <a:xfrm flipH="1" flipV="1">
            <a:off x="1030288" y="2403475"/>
            <a:ext cx="827087" cy="11557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20844" name="Line 12"/>
          <p:cNvSpPr>
            <a:spLocks noChangeShapeType="1"/>
          </p:cNvSpPr>
          <p:nvPr/>
        </p:nvSpPr>
        <p:spPr bwMode="auto">
          <a:xfrm flipV="1">
            <a:off x="1995488" y="2879725"/>
            <a:ext cx="1171575" cy="74771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20845" name="Line 13"/>
          <p:cNvSpPr>
            <a:spLocks noChangeShapeType="1"/>
          </p:cNvSpPr>
          <p:nvPr/>
        </p:nvSpPr>
        <p:spPr bwMode="auto">
          <a:xfrm flipV="1">
            <a:off x="1098550" y="1181100"/>
            <a:ext cx="1447800" cy="682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20846" name="Line 14"/>
          <p:cNvSpPr>
            <a:spLocks noChangeShapeType="1"/>
          </p:cNvSpPr>
          <p:nvPr/>
        </p:nvSpPr>
        <p:spPr bwMode="auto">
          <a:xfrm flipV="1">
            <a:off x="1925638" y="1385888"/>
            <a:ext cx="758825" cy="21732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20847" name="Line 15"/>
          <p:cNvSpPr>
            <a:spLocks noChangeShapeType="1"/>
          </p:cNvSpPr>
          <p:nvPr/>
        </p:nvSpPr>
        <p:spPr bwMode="auto">
          <a:xfrm>
            <a:off x="2890838" y="1385888"/>
            <a:ext cx="344487" cy="10858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20848" name="Line 16"/>
          <p:cNvSpPr>
            <a:spLocks noChangeShapeType="1"/>
          </p:cNvSpPr>
          <p:nvPr/>
        </p:nvSpPr>
        <p:spPr bwMode="auto">
          <a:xfrm>
            <a:off x="2890838" y="1249363"/>
            <a:ext cx="1171575" cy="6111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20849" name="Line 17"/>
          <p:cNvSpPr>
            <a:spLocks noChangeShapeType="1"/>
          </p:cNvSpPr>
          <p:nvPr/>
        </p:nvSpPr>
        <p:spPr bwMode="auto">
          <a:xfrm flipV="1">
            <a:off x="3511550" y="2200275"/>
            <a:ext cx="550863" cy="3397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20850" name="Oval 18"/>
          <p:cNvSpPr>
            <a:spLocks noChangeArrowheads="1"/>
          </p:cNvSpPr>
          <p:nvPr/>
        </p:nvSpPr>
        <p:spPr bwMode="auto">
          <a:xfrm>
            <a:off x="2794000" y="3600450"/>
            <a:ext cx="415925" cy="490538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 eaLnBrk="0" hangingPunct="0"/>
            <a:r>
              <a:rPr lang="en-US">
                <a:latin typeface="Comic Sans MS" pitchFamily="66" charset="0"/>
              </a:rPr>
              <a:t>G</a:t>
            </a:r>
          </a:p>
        </p:txBody>
      </p:sp>
      <p:sp>
        <p:nvSpPr>
          <p:cNvPr id="120851" name="Line 19"/>
          <p:cNvSpPr>
            <a:spLocks noChangeShapeType="1"/>
          </p:cNvSpPr>
          <p:nvPr/>
        </p:nvSpPr>
        <p:spPr bwMode="auto">
          <a:xfrm>
            <a:off x="2063750" y="3830638"/>
            <a:ext cx="758825" cy="682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20852" name="Line 20"/>
          <p:cNvSpPr>
            <a:spLocks noChangeShapeType="1"/>
          </p:cNvSpPr>
          <p:nvPr/>
        </p:nvSpPr>
        <p:spPr bwMode="auto">
          <a:xfrm flipH="1">
            <a:off x="3028950" y="2879725"/>
            <a:ext cx="276225" cy="74771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20853" name="Oval 21"/>
          <p:cNvSpPr>
            <a:spLocks noChangeArrowheads="1"/>
          </p:cNvSpPr>
          <p:nvPr/>
        </p:nvSpPr>
        <p:spPr bwMode="auto">
          <a:xfrm>
            <a:off x="250825" y="2989263"/>
            <a:ext cx="442913" cy="490537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 eaLnBrk="0" hangingPunct="0"/>
            <a:r>
              <a:rPr lang="en-US">
                <a:latin typeface="Comic Sans MS" pitchFamily="66" charset="0"/>
              </a:rPr>
              <a:t>H</a:t>
            </a:r>
          </a:p>
        </p:txBody>
      </p:sp>
      <p:sp>
        <p:nvSpPr>
          <p:cNvPr id="120854" name="Line 22"/>
          <p:cNvSpPr>
            <a:spLocks noChangeShapeType="1"/>
          </p:cNvSpPr>
          <p:nvPr/>
        </p:nvSpPr>
        <p:spPr bwMode="auto">
          <a:xfrm flipH="1">
            <a:off x="547688" y="2336800"/>
            <a:ext cx="276225" cy="7461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20855" name="Line 23"/>
          <p:cNvSpPr>
            <a:spLocks noChangeShapeType="1"/>
          </p:cNvSpPr>
          <p:nvPr/>
        </p:nvSpPr>
        <p:spPr bwMode="auto">
          <a:xfrm>
            <a:off x="617538" y="3354388"/>
            <a:ext cx="1033462" cy="3397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20856" name="Line 24"/>
          <p:cNvSpPr>
            <a:spLocks noChangeShapeType="1"/>
          </p:cNvSpPr>
          <p:nvPr/>
        </p:nvSpPr>
        <p:spPr bwMode="auto">
          <a:xfrm flipH="1">
            <a:off x="479425" y="1317625"/>
            <a:ext cx="274638" cy="16986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20857" name="Text Box 25"/>
          <p:cNvSpPr txBox="1">
            <a:spLocks noChangeArrowheads="1"/>
          </p:cNvSpPr>
          <p:nvPr/>
        </p:nvSpPr>
        <p:spPr bwMode="auto">
          <a:xfrm>
            <a:off x="762000" y="4876800"/>
            <a:ext cx="1176338" cy="915988"/>
          </a:xfrm>
          <a:prstGeom prst="rect">
            <a:avLst/>
          </a:prstGeom>
          <a:solidFill>
            <a:srgbClr val="CCCCFF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latin typeface="Comic Sans MS" pitchFamily="66" charset="0"/>
              </a:rPr>
              <a:t>1 = red</a:t>
            </a:r>
          </a:p>
          <a:p>
            <a:pPr eaLnBrk="0" hangingPunct="0"/>
            <a:r>
              <a:rPr lang="en-US">
                <a:latin typeface="Comic Sans MS" pitchFamily="66" charset="0"/>
              </a:rPr>
              <a:t>2 = blue</a:t>
            </a:r>
          </a:p>
          <a:p>
            <a:pPr eaLnBrk="0" hangingPunct="0"/>
            <a:r>
              <a:rPr lang="en-US">
                <a:latin typeface="Comic Sans MS" pitchFamily="66" charset="0"/>
              </a:rPr>
              <a:t>3 = green</a:t>
            </a: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8" name="Text Box 2"/>
          <p:cNvSpPr txBox="1">
            <a:spLocks noChangeArrowheads="1"/>
          </p:cNvSpPr>
          <p:nvPr/>
        </p:nvSpPr>
        <p:spPr bwMode="auto">
          <a:xfrm>
            <a:off x="152400" y="152400"/>
            <a:ext cx="1976438" cy="366713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latin typeface="Comic Sans MS" pitchFamily="66" charset="0"/>
              </a:rPr>
              <a:t>Example of a csp</a:t>
            </a:r>
          </a:p>
        </p:txBody>
      </p:sp>
      <p:sp>
        <p:nvSpPr>
          <p:cNvPr id="121859" name="Oval 3"/>
          <p:cNvSpPr>
            <a:spLocks noChangeArrowheads="1"/>
          </p:cNvSpPr>
          <p:nvPr/>
        </p:nvSpPr>
        <p:spPr bwMode="auto">
          <a:xfrm>
            <a:off x="766763" y="1955800"/>
            <a:ext cx="392112" cy="490538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 eaLnBrk="0" hangingPunct="0"/>
            <a:r>
              <a:rPr lang="en-US">
                <a:latin typeface="Comic Sans MS" pitchFamily="66" charset="0"/>
              </a:rPr>
              <a:t>C</a:t>
            </a:r>
          </a:p>
        </p:txBody>
      </p:sp>
      <p:sp>
        <p:nvSpPr>
          <p:cNvPr id="121860" name="Oval 4"/>
          <p:cNvSpPr>
            <a:spLocks noChangeArrowheads="1"/>
          </p:cNvSpPr>
          <p:nvPr/>
        </p:nvSpPr>
        <p:spPr bwMode="auto">
          <a:xfrm>
            <a:off x="3995738" y="1749425"/>
            <a:ext cx="396875" cy="490538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 eaLnBrk="0" hangingPunct="0"/>
            <a:r>
              <a:rPr lang="en-US">
                <a:latin typeface="Comic Sans MS" pitchFamily="66" charset="0"/>
              </a:rPr>
              <a:t>E</a:t>
            </a:r>
          </a:p>
        </p:txBody>
      </p:sp>
      <p:sp>
        <p:nvSpPr>
          <p:cNvPr id="121861" name="Oval 5"/>
          <p:cNvSpPr>
            <a:spLocks noChangeArrowheads="1"/>
          </p:cNvSpPr>
          <p:nvPr/>
        </p:nvSpPr>
        <p:spPr bwMode="auto">
          <a:xfrm>
            <a:off x="3090863" y="2430463"/>
            <a:ext cx="428625" cy="490537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 eaLnBrk="0" hangingPunct="0"/>
            <a:r>
              <a:rPr lang="en-US">
                <a:latin typeface="Comic Sans MS" pitchFamily="66" charset="0"/>
              </a:rPr>
              <a:t>D</a:t>
            </a:r>
          </a:p>
        </p:txBody>
      </p:sp>
      <p:sp>
        <p:nvSpPr>
          <p:cNvPr id="121862" name="Oval 6"/>
          <p:cNvSpPr>
            <a:spLocks noChangeArrowheads="1"/>
          </p:cNvSpPr>
          <p:nvPr/>
        </p:nvSpPr>
        <p:spPr bwMode="auto">
          <a:xfrm>
            <a:off x="2555875" y="936625"/>
            <a:ext cx="398463" cy="490538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 eaLnBrk="0" hangingPunct="0"/>
            <a:r>
              <a:rPr lang="en-US">
                <a:latin typeface="Comic Sans MS" pitchFamily="66" charset="0"/>
              </a:rPr>
              <a:t>B</a:t>
            </a:r>
          </a:p>
        </p:txBody>
      </p:sp>
      <p:sp>
        <p:nvSpPr>
          <p:cNvPr id="121863" name="Oval 7"/>
          <p:cNvSpPr>
            <a:spLocks noChangeArrowheads="1"/>
          </p:cNvSpPr>
          <p:nvPr/>
        </p:nvSpPr>
        <p:spPr bwMode="auto">
          <a:xfrm>
            <a:off x="1662113" y="3517900"/>
            <a:ext cx="392112" cy="490538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 eaLnBrk="0" hangingPunct="0"/>
            <a:r>
              <a:rPr lang="en-US">
                <a:latin typeface="Comic Sans MS" pitchFamily="66" charset="0"/>
              </a:rPr>
              <a:t>F</a:t>
            </a:r>
          </a:p>
        </p:txBody>
      </p:sp>
      <p:sp>
        <p:nvSpPr>
          <p:cNvPr id="121864" name="Oval 8"/>
          <p:cNvSpPr>
            <a:spLocks noChangeArrowheads="1"/>
          </p:cNvSpPr>
          <p:nvPr/>
        </p:nvSpPr>
        <p:spPr bwMode="auto">
          <a:xfrm>
            <a:off x="677863" y="936625"/>
            <a:ext cx="430212" cy="490538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 eaLnBrk="0" hangingPunct="0"/>
            <a:r>
              <a:rPr lang="en-US">
                <a:latin typeface="Comic Sans MS" pitchFamily="66" charset="0"/>
              </a:rPr>
              <a:t>A</a:t>
            </a:r>
          </a:p>
        </p:txBody>
      </p:sp>
      <p:sp>
        <p:nvSpPr>
          <p:cNvPr id="121865" name="Line 9"/>
          <p:cNvSpPr>
            <a:spLocks noChangeShapeType="1"/>
          </p:cNvSpPr>
          <p:nvPr/>
        </p:nvSpPr>
        <p:spPr bwMode="auto">
          <a:xfrm>
            <a:off x="892175" y="1385888"/>
            <a:ext cx="0" cy="6111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21866" name="Line 10"/>
          <p:cNvSpPr>
            <a:spLocks noChangeShapeType="1"/>
          </p:cNvSpPr>
          <p:nvPr/>
        </p:nvSpPr>
        <p:spPr bwMode="auto">
          <a:xfrm flipV="1">
            <a:off x="1098550" y="1317625"/>
            <a:ext cx="1516063" cy="8143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21867" name="Line 11"/>
          <p:cNvSpPr>
            <a:spLocks noChangeShapeType="1"/>
          </p:cNvSpPr>
          <p:nvPr/>
        </p:nvSpPr>
        <p:spPr bwMode="auto">
          <a:xfrm flipH="1" flipV="1">
            <a:off x="1030288" y="2403475"/>
            <a:ext cx="827087" cy="11557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21868" name="Line 12"/>
          <p:cNvSpPr>
            <a:spLocks noChangeShapeType="1"/>
          </p:cNvSpPr>
          <p:nvPr/>
        </p:nvSpPr>
        <p:spPr bwMode="auto">
          <a:xfrm flipV="1">
            <a:off x="1995488" y="2879725"/>
            <a:ext cx="1171575" cy="74771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21869" name="Line 13"/>
          <p:cNvSpPr>
            <a:spLocks noChangeShapeType="1"/>
          </p:cNvSpPr>
          <p:nvPr/>
        </p:nvSpPr>
        <p:spPr bwMode="auto">
          <a:xfrm flipV="1">
            <a:off x="1098550" y="1181100"/>
            <a:ext cx="1447800" cy="682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21870" name="Line 14"/>
          <p:cNvSpPr>
            <a:spLocks noChangeShapeType="1"/>
          </p:cNvSpPr>
          <p:nvPr/>
        </p:nvSpPr>
        <p:spPr bwMode="auto">
          <a:xfrm flipV="1">
            <a:off x="1925638" y="1385888"/>
            <a:ext cx="758825" cy="21732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21871" name="Line 15"/>
          <p:cNvSpPr>
            <a:spLocks noChangeShapeType="1"/>
          </p:cNvSpPr>
          <p:nvPr/>
        </p:nvSpPr>
        <p:spPr bwMode="auto">
          <a:xfrm>
            <a:off x="2890838" y="1385888"/>
            <a:ext cx="344487" cy="10858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21872" name="Line 16"/>
          <p:cNvSpPr>
            <a:spLocks noChangeShapeType="1"/>
          </p:cNvSpPr>
          <p:nvPr/>
        </p:nvSpPr>
        <p:spPr bwMode="auto">
          <a:xfrm>
            <a:off x="2890838" y="1249363"/>
            <a:ext cx="1171575" cy="6111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21873" name="Line 17"/>
          <p:cNvSpPr>
            <a:spLocks noChangeShapeType="1"/>
          </p:cNvSpPr>
          <p:nvPr/>
        </p:nvSpPr>
        <p:spPr bwMode="auto">
          <a:xfrm flipV="1">
            <a:off x="3511550" y="2200275"/>
            <a:ext cx="550863" cy="3397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21874" name="Oval 18"/>
          <p:cNvSpPr>
            <a:spLocks noChangeArrowheads="1"/>
          </p:cNvSpPr>
          <p:nvPr/>
        </p:nvSpPr>
        <p:spPr bwMode="auto">
          <a:xfrm>
            <a:off x="2794000" y="3600450"/>
            <a:ext cx="415925" cy="490538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 eaLnBrk="0" hangingPunct="0"/>
            <a:r>
              <a:rPr lang="en-US">
                <a:latin typeface="Comic Sans MS" pitchFamily="66" charset="0"/>
              </a:rPr>
              <a:t>G</a:t>
            </a:r>
          </a:p>
        </p:txBody>
      </p:sp>
      <p:sp>
        <p:nvSpPr>
          <p:cNvPr id="121875" name="Line 19"/>
          <p:cNvSpPr>
            <a:spLocks noChangeShapeType="1"/>
          </p:cNvSpPr>
          <p:nvPr/>
        </p:nvSpPr>
        <p:spPr bwMode="auto">
          <a:xfrm>
            <a:off x="2063750" y="3830638"/>
            <a:ext cx="758825" cy="682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21876" name="Line 20"/>
          <p:cNvSpPr>
            <a:spLocks noChangeShapeType="1"/>
          </p:cNvSpPr>
          <p:nvPr/>
        </p:nvSpPr>
        <p:spPr bwMode="auto">
          <a:xfrm flipH="1">
            <a:off x="3028950" y="2879725"/>
            <a:ext cx="276225" cy="74771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21877" name="Oval 21"/>
          <p:cNvSpPr>
            <a:spLocks noChangeArrowheads="1"/>
          </p:cNvSpPr>
          <p:nvPr/>
        </p:nvSpPr>
        <p:spPr bwMode="auto">
          <a:xfrm>
            <a:off x="250825" y="2989263"/>
            <a:ext cx="442913" cy="490537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 eaLnBrk="0" hangingPunct="0"/>
            <a:r>
              <a:rPr lang="en-US">
                <a:latin typeface="Comic Sans MS" pitchFamily="66" charset="0"/>
              </a:rPr>
              <a:t>H</a:t>
            </a:r>
          </a:p>
        </p:txBody>
      </p:sp>
      <p:sp>
        <p:nvSpPr>
          <p:cNvPr id="121878" name="Line 22"/>
          <p:cNvSpPr>
            <a:spLocks noChangeShapeType="1"/>
          </p:cNvSpPr>
          <p:nvPr/>
        </p:nvSpPr>
        <p:spPr bwMode="auto">
          <a:xfrm flipH="1">
            <a:off x="547688" y="2336800"/>
            <a:ext cx="276225" cy="7461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21879" name="Line 23"/>
          <p:cNvSpPr>
            <a:spLocks noChangeShapeType="1"/>
          </p:cNvSpPr>
          <p:nvPr/>
        </p:nvSpPr>
        <p:spPr bwMode="auto">
          <a:xfrm>
            <a:off x="617538" y="3354388"/>
            <a:ext cx="1033462" cy="3397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21880" name="Line 24"/>
          <p:cNvSpPr>
            <a:spLocks noChangeShapeType="1"/>
          </p:cNvSpPr>
          <p:nvPr/>
        </p:nvSpPr>
        <p:spPr bwMode="auto">
          <a:xfrm flipH="1">
            <a:off x="479425" y="1317625"/>
            <a:ext cx="274638" cy="16986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21881" name="Text Box 25"/>
          <p:cNvSpPr txBox="1">
            <a:spLocks noChangeArrowheads="1"/>
          </p:cNvSpPr>
          <p:nvPr/>
        </p:nvSpPr>
        <p:spPr bwMode="auto">
          <a:xfrm>
            <a:off x="762000" y="4876800"/>
            <a:ext cx="1176338" cy="915988"/>
          </a:xfrm>
          <a:prstGeom prst="rect">
            <a:avLst/>
          </a:prstGeom>
          <a:solidFill>
            <a:srgbClr val="CCCCFF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latin typeface="Comic Sans MS" pitchFamily="66" charset="0"/>
              </a:rPr>
              <a:t>1 = red</a:t>
            </a:r>
          </a:p>
          <a:p>
            <a:pPr eaLnBrk="0" hangingPunct="0"/>
            <a:r>
              <a:rPr lang="en-US">
                <a:latin typeface="Comic Sans MS" pitchFamily="66" charset="0"/>
              </a:rPr>
              <a:t>2 = blue</a:t>
            </a:r>
          </a:p>
          <a:p>
            <a:pPr eaLnBrk="0" hangingPunct="0"/>
            <a:r>
              <a:rPr lang="en-US">
                <a:latin typeface="Comic Sans MS" pitchFamily="66" charset="0"/>
              </a:rPr>
              <a:t>3 = green</a:t>
            </a: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Text Box 2"/>
          <p:cNvSpPr txBox="1">
            <a:spLocks noChangeArrowheads="1"/>
          </p:cNvSpPr>
          <p:nvPr/>
        </p:nvSpPr>
        <p:spPr bwMode="auto">
          <a:xfrm>
            <a:off x="152400" y="152400"/>
            <a:ext cx="1976438" cy="366713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latin typeface="Comic Sans MS" pitchFamily="66" charset="0"/>
              </a:rPr>
              <a:t>Example of a csp</a:t>
            </a:r>
          </a:p>
        </p:txBody>
      </p:sp>
      <p:sp>
        <p:nvSpPr>
          <p:cNvPr id="122883" name="Oval 3"/>
          <p:cNvSpPr>
            <a:spLocks noChangeArrowheads="1"/>
          </p:cNvSpPr>
          <p:nvPr/>
        </p:nvSpPr>
        <p:spPr bwMode="auto">
          <a:xfrm>
            <a:off x="766763" y="1955800"/>
            <a:ext cx="392112" cy="490538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 eaLnBrk="0" hangingPunct="0"/>
            <a:r>
              <a:rPr lang="en-US">
                <a:latin typeface="Comic Sans MS" pitchFamily="66" charset="0"/>
              </a:rPr>
              <a:t>C</a:t>
            </a:r>
          </a:p>
        </p:txBody>
      </p:sp>
      <p:sp>
        <p:nvSpPr>
          <p:cNvPr id="122884" name="Oval 4"/>
          <p:cNvSpPr>
            <a:spLocks noChangeArrowheads="1"/>
          </p:cNvSpPr>
          <p:nvPr/>
        </p:nvSpPr>
        <p:spPr bwMode="auto">
          <a:xfrm>
            <a:off x="3995738" y="1749425"/>
            <a:ext cx="396875" cy="490538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 eaLnBrk="0" hangingPunct="0"/>
            <a:r>
              <a:rPr lang="en-US">
                <a:latin typeface="Comic Sans MS" pitchFamily="66" charset="0"/>
              </a:rPr>
              <a:t>E</a:t>
            </a:r>
          </a:p>
        </p:txBody>
      </p:sp>
      <p:sp>
        <p:nvSpPr>
          <p:cNvPr id="122885" name="Oval 5"/>
          <p:cNvSpPr>
            <a:spLocks noChangeArrowheads="1"/>
          </p:cNvSpPr>
          <p:nvPr/>
        </p:nvSpPr>
        <p:spPr bwMode="auto">
          <a:xfrm>
            <a:off x="3090863" y="2430463"/>
            <a:ext cx="428625" cy="490537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 eaLnBrk="0" hangingPunct="0"/>
            <a:r>
              <a:rPr lang="en-US">
                <a:latin typeface="Comic Sans MS" pitchFamily="66" charset="0"/>
              </a:rPr>
              <a:t>D</a:t>
            </a:r>
          </a:p>
        </p:txBody>
      </p:sp>
      <p:sp>
        <p:nvSpPr>
          <p:cNvPr id="122886" name="Oval 6"/>
          <p:cNvSpPr>
            <a:spLocks noChangeArrowheads="1"/>
          </p:cNvSpPr>
          <p:nvPr/>
        </p:nvSpPr>
        <p:spPr bwMode="auto">
          <a:xfrm>
            <a:off x="2555875" y="936625"/>
            <a:ext cx="398463" cy="490538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 eaLnBrk="0" hangingPunct="0"/>
            <a:r>
              <a:rPr lang="en-US">
                <a:latin typeface="Comic Sans MS" pitchFamily="66" charset="0"/>
              </a:rPr>
              <a:t>B</a:t>
            </a:r>
          </a:p>
        </p:txBody>
      </p:sp>
      <p:sp>
        <p:nvSpPr>
          <p:cNvPr id="122887" name="Oval 7"/>
          <p:cNvSpPr>
            <a:spLocks noChangeArrowheads="1"/>
          </p:cNvSpPr>
          <p:nvPr/>
        </p:nvSpPr>
        <p:spPr bwMode="auto">
          <a:xfrm>
            <a:off x="1662113" y="3517900"/>
            <a:ext cx="392112" cy="490538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 eaLnBrk="0" hangingPunct="0"/>
            <a:r>
              <a:rPr lang="en-US">
                <a:latin typeface="Comic Sans MS" pitchFamily="66" charset="0"/>
              </a:rPr>
              <a:t>F</a:t>
            </a:r>
          </a:p>
        </p:txBody>
      </p:sp>
      <p:sp>
        <p:nvSpPr>
          <p:cNvPr id="122888" name="Oval 8"/>
          <p:cNvSpPr>
            <a:spLocks noChangeArrowheads="1"/>
          </p:cNvSpPr>
          <p:nvPr/>
        </p:nvSpPr>
        <p:spPr bwMode="auto">
          <a:xfrm>
            <a:off x="677863" y="936625"/>
            <a:ext cx="430212" cy="490538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 eaLnBrk="0" hangingPunct="0"/>
            <a:r>
              <a:rPr lang="en-US">
                <a:latin typeface="Comic Sans MS" pitchFamily="66" charset="0"/>
              </a:rPr>
              <a:t>A</a:t>
            </a:r>
          </a:p>
        </p:txBody>
      </p:sp>
      <p:sp>
        <p:nvSpPr>
          <p:cNvPr id="122889" name="Line 9"/>
          <p:cNvSpPr>
            <a:spLocks noChangeShapeType="1"/>
          </p:cNvSpPr>
          <p:nvPr/>
        </p:nvSpPr>
        <p:spPr bwMode="auto">
          <a:xfrm>
            <a:off x="892175" y="1385888"/>
            <a:ext cx="0" cy="6111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22890" name="Line 10"/>
          <p:cNvSpPr>
            <a:spLocks noChangeShapeType="1"/>
          </p:cNvSpPr>
          <p:nvPr/>
        </p:nvSpPr>
        <p:spPr bwMode="auto">
          <a:xfrm flipV="1">
            <a:off x="1098550" y="1317625"/>
            <a:ext cx="1516063" cy="8143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22891" name="Line 11"/>
          <p:cNvSpPr>
            <a:spLocks noChangeShapeType="1"/>
          </p:cNvSpPr>
          <p:nvPr/>
        </p:nvSpPr>
        <p:spPr bwMode="auto">
          <a:xfrm flipH="1" flipV="1">
            <a:off x="1030288" y="2403475"/>
            <a:ext cx="827087" cy="11557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22892" name="Line 12"/>
          <p:cNvSpPr>
            <a:spLocks noChangeShapeType="1"/>
          </p:cNvSpPr>
          <p:nvPr/>
        </p:nvSpPr>
        <p:spPr bwMode="auto">
          <a:xfrm flipV="1">
            <a:off x="1995488" y="2879725"/>
            <a:ext cx="1171575" cy="74771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22893" name="Line 13"/>
          <p:cNvSpPr>
            <a:spLocks noChangeShapeType="1"/>
          </p:cNvSpPr>
          <p:nvPr/>
        </p:nvSpPr>
        <p:spPr bwMode="auto">
          <a:xfrm flipV="1">
            <a:off x="1098550" y="1181100"/>
            <a:ext cx="1447800" cy="682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22894" name="Line 14"/>
          <p:cNvSpPr>
            <a:spLocks noChangeShapeType="1"/>
          </p:cNvSpPr>
          <p:nvPr/>
        </p:nvSpPr>
        <p:spPr bwMode="auto">
          <a:xfrm flipV="1">
            <a:off x="1925638" y="1385888"/>
            <a:ext cx="758825" cy="21732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22895" name="Line 15"/>
          <p:cNvSpPr>
            <a:spLocks noChangeShapeType="1"/>
          </p:cNvSpPr>
          <p:nvPr/>
        </p:nvSpPr>
        <p:spPr bwMode="auto">
          <a:xfrm>
            <a:off x="2890838" y="1385888"/>
            <a:ext cx="344487" cy="10858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22896" name="Line 16"/>
          <p:cNvSpPr>
            <a:spLocks noChangeShapeType="1"/>
          </p:cNvSpPr>
          <p:nvPr/>
        </p:nvSpPr>
        <p:spPr bwMode="auto">
          <a:xfrm>
            <a:off x="2890838" y="1249363"/>
            <a:ext cx="1171575" cy="6111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22897" name="Line 17"/>
          <p:cNvSpPr>
            <a:spLocks noChangeShapeType="1"/>
          </p:cNvSpPr>
          <p:nvPr/>
        </p:nvSpPr>
        <p:spPr bwMode="auto">
          <a:xfrm flipV="1">
            <a:off x="3511550" y="2200275"/>
            <a:ext cx="550863" cy="3397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22898" name="Oval 18"/>
          <p:cNvSpPr>
            <a:spLocks noChangeArrowheads="1"/>
          </p:cNvSpPr>
          <p:nvPr/>
        </p:nvSpPr>
        <p:spPr bwMode="auto">
          <a:xfrm>
            <a:off x="2794000" y="3600450"/>
            <a:ext cx="415925" cy="490538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 eaLnBrk="0" hangingPunct="0"/>
            <a:r>
              <a:rPr lang="en-US">
                <a:latin typeface="Comic Sans MS" pitchFamily="66" charset="0"/>
              </a:rPr>
              <a:t>G</a:t>
            </a:r>
          </a:p>
        </p:txBody>
      </p:sp>
      <p:sp>
        <p:nvSpPr>
          <p:cNvPr id="122899" name="Line 19"/>
          <p:cNvSpPr>
            <a:spLocks noChangeShapeType="1"/>
          </p:cNvSpPr>
          <p:nvPr/>
        </p:nvSpPr>
        <p:spPr bwMode="auto">
          <a:xfrm>
            <a:off x="2063750" y="3830638"/>
            <a:ext cx="758825" cy="682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22900" name="Line 20"/>
          <p:cNvSpPr>
            <a:spLocks noChangeShapeType="1"/>
          </p:cNvSpPr>
          <p:nvPr/>
        </p:nvSpPr>
        <p:spPr bwMode="auto">
          <a:xfrm flipH="1">
            <a:off x="3028950" y="2879725"/>
            <a:ext cx="276225" cy="74771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22901" name="Oval 21"/>
          <p:cNvSpPr>
            <a:spLocks noChangeArrowheads="1"/>
          </p:cNvSpPr>
          <p:nvPr/>
        </p:nvSpPr>
        <p:spPr bwMode="auto">
          <a:xfrm>
            <a:off x="250825" y="2989263"/>
            <a:ext cx="442913" cy="490537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 eaLnBrk="0" hangingPunct="0"/>
            <a:r>
              <a:rPr lang="en-US">
                <a:latin typeface="Comic Sans MS" pitchFamily="66" charset="0"/>
              </a:rPr>
              <a:t>H</a:t>
            </a:r>
          </a:p>
        </p:txBody>
      </p:sp>
      <p:sp>
        <p:nvSpPr>
          <p:cNvPr id="122902" name="Line 22"/>
          <p:cNvSpPr>
            <a:spLocks noChangeShapeType="1"/>
          </p:cNvSpPr>
          <p:nvPr/>
        </p:nvSpPr>
        <p:spPr bwMode="auto">
          <a:xfrm flipH="1">
            <a:off x="547688" y="2336800"/>
            <a:ext cx="276225" cy="7461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22903" name="Line 23"/>
          <p:cNvSpPr>
            <a:spLocks noChangeShapeType="1"/>
          </p:cNvSpPr>
          <p:nvPr/>
        </p:nvSpPr>
        <p:spPr bwMode="auto">
          <a:xfrm>
            <a:off x="617538" y="3354388"/>
            <a:ext cx="1033462" cy="3397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22904" name="Line 24"/>
          <p:cNvSpPr>
            <a:spLocks noChangeShapeType="1"/>
          </p:cNvSpPr>
          <p:nvPr/>
        </p:nvSpPr>
        <p:spPr bwMode="auto">
          <a:xfrm flipH="1">
            <a:off x="479425" y="1317625"/>
            <a:ext cx="274638" cy="16986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22905" name="Text Box 25"/>
          <p:cNvSpPr txBox="1">
            <a:spLocks noChangeArrowheads="1"/>
          </p:cNvSpPr>
          <p:nvPr/>
        </p:nvSpPr>
        <p:spPr bwMode="auto">
          <a:xfrm>
            <a:off x="762000" y="4876800"/>
            <a:ext cx="1176338" cy="915988"/>
          </a:xfrm>
          <a:prstGeom prst="rect">
            <a:avLst/>
          </a:prstGeom>
          <a:solidFill>
            <a:srgbClr val="CCCCFF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latin typeface="Comic Sans MS" pitchFamily="66" charset="0"/>
              </a:rPr>
              <a:t>1 = red</a:t>
            </a:r>
          </a:p>
          <a:p>
            <a:pPr eaLnBrk="0" hangingPunct="0"/>
            <a:r>
              <a:rPr lang="en-US">
                <a:latin typeface="Comic Sans MS" pitchFamily="66" charset="0"/>
              </a:rPr>
              <a:t>2 = blue</a:t>
            </a:r>
          </a:p>
          <a:p>
            <a:pPr eaLnBrk="0" hangingPunct="0"/>
            <a:r>
              <a:rPr lang="en-US">
                <a:latin typeface="Comic Sans MS" pitchFamily="66" charset="0"/>
              </a:rPr>
              <a:t>3 = green</a:t>
            </a: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Text Box 2"/>
          <p:cNvSpPr txBox="1">
            <a:spLocks noChangeArrowheads="1"/>
          </p:cNvSpPr>
          <p:nvPr/>
        </p:nvSpPr>
        <p:spPr bwMode="auto">
          <a:xfrm>
            <a:off x="152400" y="152400"/>
            <a:ext cx="1976438" cy="366713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latin typeface="Comic Sans MS" pitchFamily="66" charset="0"/>
              </a:rPr>
              <a:t>Example of a csp</a:t>
            </a:r>
          </a:p>
        </p:txBody>
      </p:sp>
      <p:sp>
        <p:nvSpPr>
          <p:cNvPr id="123907" name="Oval 3"/>
          <p:cNvSpPr>
            <a:spLocks noChangeArrowheads="1"/>
          </p:cNvSpPr>
          <p:nvPr/>
        </p:nvSpPr>
        <p:spPr bwMode="auto">
          <a:xfrm>
            <a:off x="766763" y="1955800"/>
            <a:ext cx="392112" cy="490538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 eaLnBrk="0" hangingPunct="0"/>
            <a:r>
              <a:rPr lang="en-US">
                <a:latin typeface="Comic Sans MS" pitchFamily="66" charset="0"/>
              </a:rPr>
              <a:t>C</a:t>
            </a:r>
          </a:p>
        </p:txBody>
      </p:sp>
      <p:sp>
        <p:nvSpPr>
          <p:cNvPr id="123908" name="Oval 4"/>
          <p:cNvSpPr>
            <a:spLocks noChangeArrowheads="1"/>
          </p:cNvSpPr>
          <p:nvPr/>
        </p:nvSpPr>
        <p:spPr bwMode="auto">
          <a:xfrm>
            <a:off x="3995738" y="1749425"/>
            <a:ext cx="396875" cy="490538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 eaLnBrk="0" hangingPunct="0"/>
            <a:r>
              <a:rPr lang="en-US">
                <a:latin typeface="Comic Sans MS" pitchFamily="66" charset="0"/>
              </a:rPr>
              <a:t>E</a:t>
            </a:r>
          </a:p>
        </p:txBody>
      </p:sp>
      <p:sp>
        <p:nvSpPr>
          <p:cNvPr id="123909" name="Oval 5"/>
          <p:cNvSpPr>
            <a:spLocks noChangeArrowheads="1"/>
          </p:cNvSpPr>
          <p:nvPr/>
        </p:nvSpPr>
        <p:spPr bwMode="auto">
          <a:xfrm>
            <a:off x="3090863" y="2430463"/>
            <a:ext cx="428625" cy="490537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 eaLnBrk="0" hangingPunct="0"/>
            <a:r>
              <a:rPr lang="en-US">
                <a:latin typeface="Comic Sans MS" pitchFamily="66" charset="0"/>
              </a:rPr>
              <a:t>D</a:t>
            </a:r>
          </a:p>
        </p:txBody>
      </p:sp>
      <p:sp>
        <p:nvSpPr>
          <p:cNvPr id="123910" name="Oval 6"/>
          <p:cNvSpPr>
            <a:spLocks noChangeArrowheads="1"/>
          </p:cNvSpPr>
          <p:nvPr/>
        </p:nvSpPr>
        <p:spPr bwMode="auto">
          <a:xfrm>
            <a:off x="2555875" y="936625"/>
            <a:ext cx="398463" cy="490538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 eaLnBrk="0" hangingPunct="0"/>
            <a:r>
              <a:rPr lang="en-US">
                <a:latin typeface="Comic Sans MS" pitchFamily="66" charset="0"/>
              </a:rPr>
              <a:t>B</a:t>
            </a:r>
          </a:p>
        </p:txBody>
      </p:sp>
      <p:sp>
        <p:nvSpPr>
          <p:cNvPr id="123911" name="Oval 7"/>
          <p:cNvSpPr>
            <a:spLocks noChangeArrowheads="1"/>
          </p:cNvSpPr>
          <p:nvPr/>
        </p:nvSpPr>
        <p:spPr bwMode="auto">
          <a:xfrm>
            <a:off x="1662113" y="3517900"/>
            <a:ext cx="392112" cy="490538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 eaLnBrk="0" hangingPunct="0"/>
            <a:r>
              <a:rPr lang="en-US">
                <a:latin typeface="Comic Sans MS" pitchFamily="66" charset="0"/>
              </a:rPr>
              <a:t>F</a:t>
            </a:r>
          </a:p>
        </p:txBody>
      </p:sp>
      <p:sp>
        <p:nvSpPr>
          <p:cNvPr id="123912" name="Oval 8"/>
          <p:cNvSpPr>
            <a:spLocks noChangeArrowheads="1"/>
          </p:cNvSpPr>
          <p:nvPr/>
        </p:nvSpPr>
        <p:spPr bwMode="auto">
          <a:xfrm>
            <a:off x="677863" y="936625"/>
            <a:ext cx="430212" cy="490538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 eaLnBrk="0" hangingPunct="0"/>
            <a:r>
              <a:rPr lang="en-US">
                <a:latin typeface="Comic Sans MS" pitchFamily="66" charset="0"/>
              </a:rPr>
              <a:t>A</a:t>
            </a:r>
          </a:p>
        </p:txBody>
      </p:sp>
      <p:sp>
        <p:nvSpPr>
          <p:cNvPr id="123913" name="Line 9"/>
          <p:cNvSpPr>
            <a:spLocks noChangeShapeType="1"/>
          </p:cNvSpPr>
          <p:nvPr/>
        </p:nvSpPr>
        <p:spPr bwMode="auto">
          <a:xfrm>
            <a:off x="892175" y="1385888"/>
            <a:ext cx="0" cy="6111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23914" name="Line 10"/>
          <p:cNvSpPr>
            <a:spLocks noChangeShapeType="1"/>
          </p:cNvSpPr>
          <p:nvPr/>
        </p:nvSpPr>
        <p:spPr bwMode="auto">
          <a:xfrm flipV="1">
            <a:off x="1098550" y="1317625"/>
            <a:ext cx="1516063" cy="8143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23915" name="Line 11"/>
          <p:cNvSpPr>
            <a:spLocks noChangeShapeType="1"/>
          </p:cNvSpPr>
          <p:nvPr/>
        </p:nvSpPr>
        <p:spPr bwMode="auto">
          <a:xfrm flipH="1" flipV="1">
            <a:off x="1030288" y="2403475"/>
            <a:ext cx="827087" cy="11557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23916" name="Line 12"/>
          <p:cNvSpPr>
            <a:spLocks noChangeShapeType="1"/>
          </p:cNvSpPr>
          <p:nvPr/>
        </p:nvSpPr>
        <p:spPr bwMode="auto">
          <a:xfrm flipV="1">
            <a:off x="1995488" y="2879725"/>
            <a:ext cx="1171575" cy="74771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23917" name="Line 13"/>
          <p:cNvSpPr>
            <a:spLocks noChangeShapeType="1"/>
          </p:cNvSpPr>
          <p:nvPr/>
        </p:nvSpPr>
        <p:spPr bwMode="auto">
          <a:xfrm flipV="1">
            <a:off x="1098550" y="1181100"/>
            <a:ext cx="1447800" cy="682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23918" name="Line 14"/>
          <p:cNvSpPr>
            <a:spLocks noChangeShapeType="1"/>
          </p:cNvSpPr>
          <p:nvPr/>
        </p:nvSpPr>
        <p:spPr bwMode="auto">
          <a:xfrm flipV="1">
            <a:off x="1925638" y="1385888"/>
            <a:ext cx="758825" cy="21732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23919" name="Line 15"/>
          <p:cNvSpPr>
            <a:spLocks noChangeShapeType="1"/>
          </p:cNvSpPr>
          <p:nvPr/>
        </p:nvSpPr>
        <p:spPr bwMode="auto">
          <a:xfrm>
            <a:off x="2890838" y="1385888"/>
            <a:ext cx="344487" cy="10858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23920" name="Line 16"/>
          <p:cNvSpPr>
            <a:spLocks noChangeShapeType="1"/>
          </p:cNvSpPr>
          <p:nvPr/>
        </p:nvSpPr>
        <p:spPr bwMode="auto">
          <a:xfrm>
            <a:off x="2890838" y="1249363"/>
            <a:ext cx="1171575" cy="6111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23921" name="Line 17"/>
          <p:cNvSpPr>
            <a:spLocks noChangeShapeType="1"/>
          </p:cNvSpPr>
          <p:nvPr/>
        </p:nvSpPr>
        <p:spPr bwMode="auto">
          <a:xfrm flipV="1">
            <a:off x="3511550" y="2200275"/>
            <a:ext cx="550863" cy="3397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23922" name="Oval 18"/>
          <p:cNvSpPr>
            <a:spLocks noChangeArrowheads="1"/>
          </p:cNvSpPr>
          <p:nvPr/>
        </p:nvSpPr>
        <p:spPr bwMode="auto">
          <a:xfrm>
            <a:off x="2794000" y="3600450"/>
            <a:ext cx="415925" cy="490538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 eaLnBrk="0" hangingPunct="0"/>
            <a:r>
              <a:rPr lang="en-US">
                <a:latin typeface="Comic Sans MS" pitchFamily="66" charset="0"/>
              </a:rPr>
              <a:t>G</a:t>
            </a:r>
          </a:p>
        </p:txBody>
      </p:sp>
      <p:sp>
        <p:nvSpPr>
          <p:cNvPr id="123923" name="Line 19"/>
          <p:cNvSpPr>
            <a:spLocks noChangeShapeType="1"/>
          </p:cNvSpPr>
          <p:nvPr/>
        </p:nvSpPr>
        <p:spPr bwMode="auto">
          <a:xfrm>
            <a:off x="2063750" y="3830638"/>
            <a:ext cx="758825" cy="682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23924" name="Line 20"/>
          <p:cNvSpPr>
            <a:spLocks noChangeShapeType="1"/>
          </p:cNvSpPr>
          <p:nvPr/>
        </p:nvSpPr>
        <p:spPr bwMode="auto">
          <a:xfrm flipH="1">
            <a:off x="3028950" y="2879725"/>
            <a:ext cx="276225" cy="74771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23925" name="Oval 21"/>
          <p:cNvSpPr>
            <a:spLocks noChangeArrowheads="1"/>
          </p:cNvSpPr>
          <p:nvPr/>
        </p:nvSpPr>
        <p:spPr bwMode="auto">
          <a:xfrm>
            <a:off x="250825" y="2989263"/>
            <a:ext cx="442913" cy="490537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 eaLnBrk="0" hangingPunct="0"/>
            <a:r>
              <a:rPr lang="en-US">
                <a:latin typeface="Comic Sans MS" pitchFamily="66" charset="0"/>
              </a:rPr>
              <a:t>H</a:t>
            </a:r>
          </a:p>
        </p:txBody>
      </p:sp>
      <p:sp>
        <p:nvSpPr>
          <p:cNvPr id="123926" name="Line 22"/>
          <p:cNvSpPr>
            <a:spLocks noChangeShapeType="1"/>
          </p:cNvSpPr>
          <p:nvPr/>
        </p:nvSpPr>
        <p:spPr bwMode="auto">
          <a:xfrm flipH="1">
            <a:off x="547688" y="2336800"/>
            <a:ext cx="276225" cy="7461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23927" name="Line 23"/>
          <p:cNvSpPr>
            <a:spLocks noChangeShapeType="1"/>
          </p:cNvSpPr>
          <p:nvPr/>
        </p:nvSpPr>
        <p:spPr bwMode="auto">
          <a:xfrm>
            <a:off x="617538" y="3354388"/>
            <a:ext cx="1033462" cy="3397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23928" name="Line 24"/>
          <p:cNvSpPr>
            <a:spLocks noChangeShapeType="1"/>
          </p:cNvSpPr>
          <p:nvPr/>
        </p:nvSpPr>
        <p:spPr bwMode="auto">
          <a:xfrm flipH="1">
            <a:off x="479425" y="1317625"/>
            <a:ext cx="274638" cy="16986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23929" name="Text Box 25"/>
          <p:cNvSpPr txBox="1">
            <a:spLocks noChangeArrowheads="1"/>
          </p:cNvSpPr>
          <p:nvPr/>
        </p:nvSpPr>
        <p:spPr bwMode="auto">
          <a:xfrm>
            <a:off x="762000" y="4876800"/>
            <a:ext cx="1176338" cy="915988"/>
          </a:xfrm>
          <a:prstGeom prst="rect">
            <a:avLst/>
          </a:prstGeom>
          <a:solidFill>
            <a:srgbClr val="CCCCFF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latin typeface="Comic Sans MS" pitchFamily="66" charset="0"/>
              </a:rPr>
              <a:t>1 = red</a:t>
            </a:r>
          </a:p>
          <a:p>
            <a:pPr eaLnBrk="0" hangingPunct="0"/>
            <a:r>
              <a:rPr lang="en-US">
                <a:latin typeface="Comic Sans MS" pitchFamily="66" charset="0"/>
              </a:rPr>
              <a:t>2 = blue</a:t>
            </a:r>
          </a:p>
          <a:p>
            <a:pPr eaLnBrk="0" hangingPunct="0"/>
            <a:r>
              <a:rPr lang="en-US">
                <a:latin typeface="Comic Sans MS" pitchFamily="66" charset="0"/>
              </a:rPr>
              <a:t>3 = green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australia-solution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67000" y="1295400"/>
            <a:ext cx="3781425" cy="3124200"/>
          </a:xfrm>
          <a:prstGeom prst="rect">
            <a:avLst/>
          </a:prstGeom>
          <a:noFill/>
        </p:spPr>
      </p:pic>
      <p:sp>
        <p:nvSpPr>
          <p:cNvPr id="5123" name="Rectangle 3"/>
          <p:cNvSpPr>
            <a:spLocks noGrp="1" noChangeArrowheads="1"/>
          </p:cNvSpPr>
          <p:nvPr>
            <p:ph type="title"/>
          </p:nvPr>
        </p:nvSpPr>
        <p:spPr>
          <a:xfrm>
            <a:off x="1150938" y="381000"/>
            <a:ext cx="7793037" cy="928688"/>
          </a:xfrm>
        </p:spPr>
        <p:txBody>
          <a:bodyPr/>
          <a:lstStyle/>
          <a:p>
            <a:r>
              <a:rPr lang="en-US"/>
              <a:t>Example: Map-Coloring</a:t>
            </a:r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304800" y="4549775"/>
            <a:ext cx="8650288" cy="2003425"/>
          </a:xfrm>
        </p:spPr>
        <p:txBody>
          <a:bodyPr/>
          <a:lstStyle/>
          <a:p>
            <a:r>
              <a:rPr lang="en-US" sz="2800">
                <a:solidFill>
                  <a:schemeClr val="accent2"/>
                </a:solidFill>
              </a:rPr>
              <a:t>Solutions</a:t>
            </a:r>
            <a:r>
              <a:rPr lang="en-US" sz="2800"/>
              <a:t> are </a:t>
            </a:r>
            <a:r>
              <a:rPr lang="en-US" sz="2800">
                <a:solidFill>
                  <a:srgbClr val="FF0000"/>
                </a:solidFill>
              </a:rPr>
              <a:t>complete</a:t>
            </a:r>
            <a:r>
              <a:rPr lang="en-US" sz="2800"/>
              <a:t> and </a:t>
            </a:r>
            <a:r>
              <a:rPr lang="en-US" sz="2800">
                <a:solidFill>
                  <a:srgbClr val="FF0000"/>
                </a:solidFill>
              </a:rPr>
              <a:t>consistent</a:t>
            </a:r>
            <a:r>
              <a:rPr lang="en-US" sz="2800"/>
              <a:t> assignments, e.g., WA = red, NT = green, Q = red, NSW = green, V = red, SA = blue, T = green</a:t>
            </a:r>
          </a:p>
          <a:p>
            <a:r>
              <a:rPr lang="en-US" sz="2800"/>
              <a:t>A </a:t>
            </a:r>
            <a:r>
              <a:rPr lang="en-US" sz="2800">
                <a:solidFill>
                  <a:schemeClr val="accent2"/>
                </a:solidFill>
              </a:rPr>
              <a:t>state</a:t>
            </a:r>
            <a:r>
              <a:rPr lang="en-US" sz="2800"/>
              <a:t> may be incomplete e.g., just WA=red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0" name="Text Box 2"/>
          <p:cNvSpPr txBox="1">
            <a:spLocks noChangeArrowheads="1"/>
          </p:cNvSpPr>
          <p:nvPr/>
        </p:nvSpPr>
        <p:spPr bwMode="auto">
          <a:xfrm>
            <a:off x="152400" y="152400"/>
            <a:ext cx="1976438" cy="366713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latin typeface="Comic Sans MS" pitchFamily="66" charset="0"/>
              </a:rPr>
              <a:t>Example of a csp</a:t>
            </a:r>
          </a:p>
        </p:txBody>
      </p:sp>
      <p:sp>
        <p:nvSpPr>
          <p:cNvPr id="124931" name="Oval 3"/>
          <p:cNvSpPr>
            <a:spLocks noChangeArrowheads="1"/>
          </p:cNvSpPr>
          <p:nvPr/>
        </p:nvSpPr>
        <p:spPr bwMode="auto">
          <a:xfrm>
            <a:off x="766763" y="1955800"/>
            <a:ext cx="392112" cy="490538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 eaLnBrk="0" hangingPunct="0"/>
            <a:r>
              <a:rPr lang="en-US">
                <a:latin typeface="Comic Sans MS" pitchFamily="66" charset="0"/>
              </a:rPr>
              <a:t>C</a:t>
            </a:r>
          </a:p>
        </p:txBody>
      </p:sp>
      <p:sp>
        <p:nvSpPr>
          <p:cNvPr id="124932" name="Oval 4"/>
          <p:cNvSpPr>
            <a:spLocks noChangeArrowheads="1"/>
          </p:cNvSpPr>
          <p:nvPr/>
        </p:nvSpPr>
        <p:spPr bwMode="auto">
          <a:xfrm>
            <a:off x="3995738" y="1749425"/>
            <a:ext cx="396875" cy="490538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 eaLnBrk="0" hangingPunct="0"/>
            <a:r>
              <a:rPr lang="en-US">
                <a:latin typeface="Comic Sans MS" pitchFamily="66" charset="0"/>
              </a:rPr>
              <a:t>E</a:t>
            </a:r>
          </a:p>
        </p:txBody>
      </p:sp>
      <p:sp>
        <p:nvSpPr>
          <p:cNvPr id="124933" name="Oval 5"/>
          <p:cNvSpPr>
            <a:spLocks noChangeArrowheads="1"/>
          </p:cNvSpPr>
          <p:nvPr/>
        </p:nvSpPr>
        <p:spPr bwMode="auto">
          <a:xfrm>
            <a:off x="3090863" y="2430463"/>
            <a:ext cx="428625" cy="490537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 eaLnBrk="0" hangingPunct="0"/>
            <a:r>
              <a:rPr lang="en-US">
                <a:latin typeface="Comic Sans MS" pitchFamily="66" charset="0"/>
              </a:rPr>
              <a:t>D</a:t>
            </a:r>
          </a:p>
        </p:txBody>
      </p:sp>
      <p:sp>
        <p:nvSpPr>
          <p:cNvPr id="124934" name="Oval 6"/>
          <p:cNvSpPr>
            <a:spLocks noChangeArrowheads="1"/>
          </p:cNvSpPr>
          <p:nvPr/>
        </p:nvSpPr>
        <p:spPr bwMode="auto">
          <a:xfrm>
            <a:off x="2555875" y="936625"/>
            <a:ext cx="398463" cy="490538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 eaLnBrk="0" hangingPunct="0"/>
            <a:r>
              <a:rPr lang="en-US">
                <a:latin typeface="Comic Sans MS" pitchFamily="66" charset="0"/>
              </a:rPr>
              <a:t>B</a:t>
            </a:r>
          </a:p>
        </p:txBody>
      </p:sp>
      <p:sp>
        <p:nvSpPr>
          <p:cNvPr id="124935" name="Oval 7"/>
          <p:cNvSpPr>
            <a:spLocks noChangeArrowheads="1"/>
          </p:cNvSpPr>
          <p:nvPr/>
        </p:nvSpPr>
        <p:spPr bwMode="auto">
          <a:xfrm>
            <a:off x="1662113" y="3517900"/>
            <a:ext cx="392112" cy="490538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 eaLnBrk="0" hangingPunct="0"/>
            <a:r>
              <a:rPr lang="en-US">
                <a:latin typeface="Comic Sans MS" pitchFamily="66" charset="0"/>
              </a:rPr>
              <a:t>F</a:t>
            </a:r>
          </a:p>
        </p:txBody>
      </p:sp>
      <p:sp>
        <p:nvSpPr>
          <p:cNvPr id="124936" name="Oval 8"/>
          <p:cNvSpPr>
            <a:spLocks noChangeArrowheads="1"/>
          </p:cNvSpPr>
          <p:nvPr/>
        </p:nvSpPr>
        <p:spPr bwMode="auto">
          <a:xfrm>
            <a:off x="677863" y="936625"/>
            <a:ext cx="430212" cy="490538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 eaLnBrk="0" hangingPunct="0"/>
            <a:r>
              <a:rPr lang="en-US">
                <a:latin typeface="Comic Sans MS" pitchFamily="66" charset="0"/>
              </a:rPr>
              <a:t>A</a:t>
            </a:r>
          </a:p>
        </p:txBody>
      </p:sp>
      <p:sp>
        <p:nvSpPr>
          <p:cNvPr id="124937" name="Line 9"/>
          <p:cNvSpPr>
            <a:spLocks noChangeShapeType="1"/>
          </p:cNvSpPr>
          <p:nvPr/>
        </p:nvSpPr>
        <p:spPr bwMode="auto">
          <a:xfrm>
            <a:off x="892175" y="1385888"/>
            <a:ext cx="0" cy="6111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24938" name="Line 10"/>
          <p:cNvSpPr>
            <a:spLocks noChangeShapeType="1"/>
          </p:cNvSpPr>
          <p:nvPr/>
        </p:nvSpPr>
        <p:spPr bwMode="auto">
          <a:xfrm flipV="1">
            <a:off x="1098550" y="1317625"/>
            <a:ext cx="1516063" cy="8143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24939" name="Line 11"/>
          <p:cNvSpPr>
            <a:spLocks noChangeShapeType="1"/>
          </p:cNvSpPr>
          <p:nvPr/>
        </p:nvSpPr>
        <p:spPr bwMode="auto">
          <a:xfrm flipH="1" flipV="1">
            <a:off x="1030288" y="2403475"/>
            <a:ext cx="827087" cy="11557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24940" name="Line 12"/>
          <p:cNvSpPr>
            <a:spLocks noChangeShapeType="1"/>
          </p:cNvSpPr>
          <p:nvPr/>
        </p:nvSpPr>
        <p:spPr bwMode="auto">
          <a:xfrm flipV="1">
            <a:off x="1995488" y="2879725"/>
            <a:ext cx="1171575" cy="74771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24941" name="Line 13"/>
          <p:cNvSpPr>
            <a:spLocks noChangeShapeType="1"/>
          </p:cNvSpPr>
          <p:nvPr/>
        </p:nvSpPr>
        <p:spPr bwMode="auto">
          <a:xfrm flipV="1">
            <a:off x="1098550" y="1181100"/>
            <a:ext cx="1447800" cy="682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24942" name="Line 14"/>
          <p:cNvSpPr>
            <a:spLocks noChangeShapeType="1"/>
          </p:cNvSpPr>
          <p:nvPr/>
        </p:nvSpPr>
        <p:spPr bwMode="auto">
          <a:xfrm flipV="1">
            <a:off x="1925638" y="1385888"/>
            <a:ext cx="758825" cy="21732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24943" name="Line 15"/>
          <p:cNvSpPr>
            <a:spLocks noChangeShapeType="1"/>
          </p:cNvSpPr>
          <p:nvPr/>
        </p:nvSpPr>
        <p:spPr bwMode="auto">
          <a:xfrm>
            <a:off x="2890838" y="1385888"/>
            <a:ext cx="344487" cy="10858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24944" name="Line 16"/>
          <p:cNvSpPr>
            <a:spLocks noChangeShapeType="1"/>
          </p:cNvSpPr>
          <p:nvPr/>
        </p:nvSpPr>
        <p:spPr bwMode="auto">
          <a:xfrm>
            <a:off x="2890838" y="1249363"/>
            <a:ext cx="1171575" cy="6111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24945" name="Line 17"/>
          <p:cNvSpPr>
            <a:spLocks noChangeShapeType="1"/>
          </p:cNvSpPr>
          <p:nvPr/>
        </p:nvSpPr>
        <p:spPr bwMode="auto">
          <a:xfrm flipV="1">
            <a:off x="3511550" y="2200275"/>
            <a:ext cx="550863" cy="3397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24946" name="Oval 18"/>
          <p:cNvSpPr>
            <a:spLocks noChangeArrowheads="1"/>
          </p:cNvSpPr>
          <p:nvPr/>
        </p:nvSpPr>
        <p:spPr bwMode="auto">
          <a:xfrm>
            <a:off x="2794000" y="3600450"/>
            <a:ext cx="415925" cy="490538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 eaLnBrk="0" hangingPunct="0"/>
            <a:r>
              <a:rPr lang="en-US">
                <a:latin typeface="Comic Sans MS" pitchFamily="66" charset="0"/>
              </a:rPr>
              <a:t>G</a:t>
            </a:r>
          </a:p>
        </p:txBody>
      </p:sp>
      <p:sp>
        <p:nvSpPr>
          <p:cNvPr id="124947" name="Line 19"/>
          <p:cNvSpPr>
            <a:spLocks noChangeShapeType="1"/>
          </p:cNvSpPr>
          <p:nvPr/>
        </p:nvSpPr>
        <p:spPr bwMode="auto">
          <a:xfrm>
            <a:off x="2063750" y="3830638"/>
            <a:ext cx="758825" cy="682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24948" name="Line 20"/>
          <p:cNvSpPr>
            <a:spLocks noChangeShapeType="1"/>
          </p:cNvSpPr>
          <p:nvPr/>
        </p:nvSpPr>
        <p:spPr bwMode="auto">
          <a:xfrm flipH="1">
            <a:off x="3028950" y="2879725"/>
            <a:ext cx="276225" cy="74771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24949" name="Oval 21"/>
          <p:cNvSpPr>
            <a:spLocks noChangeArrowheads="1"/>
          </p:cNvSpPr>
          <p:nvPr/>
        </p:nvSpPr>
        <p:spPr bwMode="auto">
          <a:xfrm>
            <a:off x="250825" y="2989263"/>
            <a:ext cx="442913" cy="490537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 eaLnBrk="0" hangingPunct="0"/>
            <a:r>
              <a:rPr lang="en-US">
                <a:latin typeface="Comic Sans MS" pitchFamily="66" charset="0"/>
              </a:rPr>
              <a:t>H</a:t>
            </a:r>
          </a:p>
        </p:txBody>
      </p:sp>
      <p:sp>
        <p:nvSpPr>
          <p:cNvPr id="124950" name="Line 22"/>
          <p:cNvSpPr>
            <a:spLocks noChangeShapeType="1"/>
          </p:cNvSpPr>
          <p:nvPr/>
        </p:nvSpPr>
        <p:spPr bwMode="auto">
          <a:xfrm flipH="1">
            <a:off x="547688" y="2336800"/>
            <a:ext cx="276225" cy="7461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24951" name="Line 23"/>
          <p:cNvSpPr>
            <a:spLocks noChangeShapeType="1"/>
          </p:cNvSpPr>
          <p:nvPr/>
        </p:nvSpPr>
        <p:spPr bwMode="auto">
          <a:xfrm>
            <a:off x="617538" y="3354388"/>
            <a:ext cx="1033462" cy="3397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24952" name="Line 24"/>
          <p:cNvSpPr>
            <a:spLocks noChangeShapeType="1"/>
          </p:cNvSpPr>
          <p:nvPr/>
        </p:nvSpPr>
        <p:spPr bwMode="auto">
          <a:xfrm flipH="1">
            <a:off x="479425" y="1317625"/>
            <a:ext cx="274638" cy="16986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24953" name="Text Box 25"/>
          <p:cNvSpPr txBox="1">
            <a:spLocks noChangeArrowheads="1"/>
          </p:cNvSpPr>
          <p:nvPr/>
        </p:nvSpPr>
        <p:spPr bwMode="auto">
          <a:xfrm>
            <a:off x="762000" y="4876800"/>
            <a:ext cx="1176338" cy="915988"/>
          </a:xfrm>
          <a:prstGeom prst="rect">
            <a:avLst/>
          </a:prstGeom>
          <a:solidFill>
            <a:srgbClr val="CCCCFF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latin typeface="Comic Sans MS" pitchFamily="66" charset="0"/>
              </a:rPr>
              <a:t>1 = red</a:t>
            </a:r>
          </a:p>
          <a:p>
            <a:pPr eaLnBrk="0" hangingPunct="0"/>
            <a:r>
              <a:rPr lang="en-US">
                <a:latin typeface="Comic Sans MS" pitchFamily="66" charset="0"/>
              </a:rPr>
              <a:t>2 = blue</a:t>
            </a:r>
          </a:p>
          <a:p>
            <a:pPr eaLnBrk="0" hangingPunct="0"/>
            <a:r>
              <a:rPr lang="en-US">
                <a:latin typeface="Comic Sans MS" pitchFamily="66" charset="0"/>
              </a:rPr>
              <a:t>3 = green</a:t>
            </a: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4" name="Text Box 2"/>
          <p:cNvSpPr txBox="1">
            <a:spLocks noChangeArrowheads="1"/>
          </p:cNvSpPr>
          <p:nvPr/>
        </p:nvSpPr>
        <p:spPr bwMode="auto">
          <a:xfrm>
            <a:off x="152400" y="152400"/>
            <a:ext cx="1976438" cy="366713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latin typeface="Comic Sans MS" pitchFamily="66" charset="0"/>
              </a:rPr>
              <a:t>Example of a csp</a:t>
            </a:r>
          </a:p>
        </p:txBody>
      </p:sp>
      <p:sp>
        <p:nvSpPr>
          <p:cNvPr id="125955" name="Oval 3"/>
          <p:cNvSpPr>
            <a:spLocks noChangeArrowheads="1"/>
          </p:cNvSpPr>
          <p:nvPr/>
        </p:nvSpPr>
        <p:spPr bwMode="auto">
          <a:xfrm>
            <a:off x="766763" y="1955800"/>
            <a:ext cx="392112" cy="490538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 eaLnBrk="0" hangingPunct="0"/>
            <a:r>
              <a:rPr lang="en-US">
                <a:latin typeface="Comic Sans MS" pitchFamily="66" charset="0"/>
              </a:rPr>
              <a:t>C</a:t>
            </a:r>
          </a:p>
        </p:txBody>
      </p:sp>
      <p:sp>
        <p:nvSpPr>
          <p:cNvPr id="125956" name="Oval 4"/>
          <p:cNvSpPr>
            <a:spLocks noChangeArrowheads="1"/>
          </p:cNvSpPr>
          <p:nvPr/>
        </p:nvSpPr>
        <p:spPr bwMode="auto">
          <a:xfrm>
            <a:off x="3995738" y="1749425"/>
            <a:ext cx="396875" cy="490538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 eaLnBrk="0" hangingPunct="0"/>
            <a:r>
              <a:rPr lang="en-US">
                <a:latin typeface="Comic Sans MS" pitchFamily="66" charset="0"/>
              </a:rPr>
              <a:t>E</a:t>
            </a:r>
          </a:p>
        </p:txBody>
      </p:sp>
      <p:sp>
        <p:nvSpPr>
          <p:cNvPr id="125957" name="Oval 5"/>
          <p:cNvSpPr>
            <a:spLocks noChangeArrowheads="1"/>
          </p:cNvSpPr>
          <p:nvPr/>
        </p:nvSpPr>
        <p:spPr bwMode="auto">
          <a:xfrm>
            <a:off x="3090863" y="2430463"/>
            <a:ext cx="428625" cy="490537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 eaLnBrk="0" hangingPunct="0"/>
            <a:r>
              <a:rPr lang="en-US">
                <a:latin typeface="Comic Sans MS" pitchFamily="66" charset="0"/>
              </a:rPr>
              <a:t>D</a:t>
            </a:r>
          </a:p>
        </p:txBody>
      </p:sp>
      <p:sp>
        <p:nvSpPr>
          <p:cNvPr id="125958" name="Oval 6"/>
          <p:cNvSpPr>
            <a:spLocks noChangeArrowheads="1"/>
          </p:cNvSpPr>
          <p:nvPr/>
        </p:nvSpPr>
        <p:spPr bwMode="auto">
          <a:xfrm>
            <a:off x="2555875" y="936625"/>
            <a:ext cx="398463" cy="490538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 eaLnBrk="0" hangingPunct="0"/>
            <a:r>
              <a:rPr lang="en-US">
                <a:latin typeface="Comic Sans MS" pitchFamily="66" charset="0"/>
              </a:rPr>
              <a:t>B</a:t>
            </a:r>
          </a:p>
        </p:txBody>
      </p:sp>
      <p:sp>
        <p:nvSpPr>
          <p:cNvPr id="125959" name="Oval 7"/>
          <p:cNvSpPr>
            <a:spLocks noChangeArrowheads="1"/>
          </p:cNvSpPr>
          <p:nvPr/>
        </p:nvSpPr>
        <p:spPr bwMode="auto">
          <a:xfrm>
            <a:off x="1662113" y="3517900"/>
            <a:ext cx="392112" cy="490538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 eaLnBrk="0" hangingPunct="0"/>
            <a:r>
              <a:rPr lang="en-US">
                <a:latin typeface="Comic Sans MS" pitchFamily="66" charset="0"/>
              </a:rPr>
              <a:t>F</a:t>
            </a:r>
          </a:p>
        </p:txBody>
      </p:sp>
      <p:sp>
        <p:nvSpPr>
          <p:cNvPr id="125960" name="Oval 8"/>
          <p:cNvSpPr>
            <a:spLocks noChangeArrowheads="1"/>
          </p:cNvSpPr>
          <p:nvPr/>
        </p:nvSpPr>
        <p:spPr bwMode="auto">
          <a:xfrm>
            <a:off x="677863" y="936625"/>
            <a:ext cx="430212" cy="490538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 eaLnBrk="0" hangingPunct="0"/>
            <a:r>
              <a:rPr lang="en-US">
                <a:latin typeface="Comic Sans MS" pitchFamily="66" charset="0"/>
              </a:rPr>
              <a:t>A</a:t>
            </a:r>
          </a:p>
        </p:txBody>
      </p:sp>
      <p:sp>
        <p:nvSpPr>
          <p:cNvPr id="125961" name="Line 9"/>
          <p:cNvSpPr>
            <a:spLocks noChangeShapeType="1"/>
          </p:cNvSpPr>
          <p:nvPr/>
        </p:nvSpPr>
        <p:spPr bwMode="auto">
          <a:xfrm>
            <a:off x="892175" y="1385888"/>
            <a:ext cx="0" cy="6111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25962" name="Line 10"/>
          <p:cNvSpPr>
            <a:spLocks noChangeShapeType="1"/>
          </p:cNvSpPr>
          <p:nvPr/>
        </p:nvSpPr>
        <p:spPr bwMode="auto">
          <a:xfrm flipV="1">
            <a:off x="1098550" y="1317625"/>
            <a:ext cx="1516063" cy="8143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25963" name="Line 11"/>
          <p:cNvSpPr>
            <a:spLocks noChangeShapeType="1"/>
          </p:cNvSpPr>
          <p:nvPr/>
        </p:nvSpPr>
        <p:spPr bwMode="auto">
          <a:xfrm flipH="1" flipV="1">
            <a:off x="1030288" y="2403475"/>
            <a:ext cx="827087" cy="11557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25964" name="Line 12"/>
          <p:cNvSpPr>
            <a:spLocks noChangeShapeType="1"/>
          </p:cNvSpPr>
          <p:nvPr/>
        </p:nvSpPr>
        <p:spPr bwMode="auto">
          <a:xfrm flipV="1">
            <a:off x="1995488" y="2879725"/>
            <a:ext cx="1171575" cy="74771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25965" name="Line 13"/>
          <p:cNvSpPr>
            <a:spLocks noChangeShapeType="1"/>
          </p:cNvSpPr>
          <p:nvPr/>
        </p:nvSpPr>
        <p:spPr bwMode="auto">
          <a:xfrm flipV="1">
            <a:off x="1098550" y="1181100"/>
            <a:ext cx="1447800" cy="682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25966" name="Line 14"/>
          <p:cNvSpPr>
            <a:spLocks noChangeShapeType="1"/>
          </p:cNvSpPr>
          <p:nvPr/>
        </p:nvSpPr>
        <p:spPr bwMode="auto">
          <a:xfrm flipV="1">
            <a:off x="1925638" y="1385888"/>
            <a:ext cx="758825" cy="21732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25967" name="Line 15"/>
          <p:cNvSpPr>
            <a:spLocks noChangeShapeType="1"/>
          </p:cNvSpPr>
          <p:nvPr/>
        </p:nvSpPr>
        <p:spPr bwMode="auto">
          <a:xfrm>
            <a:off x="2890838" y="1385888"/>
            <a:ext cx="344487" cy="10858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25968" name="Line 16"/>
          <p:cNvSpPr>
            <a:spLocks noChangeShapeType="1"/>
          </p:cNvSpPr>
          <p:nvPr/>
        </p:nvSpPr>
        <p:spPr bwMode="auto">
          <a:xfrm>
            <a:off x="2890838" y="1249363"/>
            <a:ext cx="1171575" cy="6111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25969" name="Line 17"/>
          <p:cNvSpPr>
            <a:spLocks noChangeShapeType="1"/>
          </p:cNvSpPr>
          <p:nvPr/>
        </p:nvSpPr>
        <p:spPr bwMode="auto">
          <a:xfrm flipV="1">
            <a:off x="3511550" y="2200275"/>
            <a:ext cx="550863" cy="3397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25970" name="Oval 18"/>
          <p:cNvSpPr>
            <a:spLocks noChangeArrowheads="1"/>
          </p:cNvSpPr>
          <p:nvPr/>
        </p:nvSpPr>
        <p:spPr bwMode="auto">
          <a:xfrm>
            <a:off x="2794000" y="3600450"/>
            <a:ext cx="415925" cy="490538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 eaLnBrk="0" hangingPunct="0"/>
            <a:r>
              <a:rPr lang="en-US">
                <a:latin typeface="Comic Sans MS" pitchFamily="66" charset="0"/>
              </a:rPr>
              <a:t>G</a:t>
            </a:r>
          </a:p>
        </p:txBody>
      </p:sp>
      <p:sp>
        <p:nvSpPr>
          <p:cNvPr id="125971" name="Line 19"/>
          <p:cNvSpPr>
            <a:spLocks noChangeShapeType="1"/>
          </p:cNvSpPr>
          <p:nvPr/>
        </p:nvSpPr>
        <p:spPr bwMode="auto">
          <a:xfrm>
            <a:off x="2063750" y="3830638"/>
            <a:ext cx="758825" cy="682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25972" name="Line 20"/>
          <p:cNvSpPr>
            <a:spLocks noChangeShapeType="1"/>
          </p:cNvSpPr>
          <p:nvPr/>
        </p:nvSpPr>
        <p:spPr bwMode="auto">
          <a:xfrm flipH="1">
            <a:off x="3028950" y="2879725"/>
            <a:ext cx="276225" cy="74771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25973" name="Oval 21"/>
          <p:cNvSpPr>
            <a:spLocks noChangeArrowheads="1"/>
          </p:cNvSpPr>
          <p:nvPr/>
        </p:nvSpPr>
        <p:spPr bwMode="auto">
          <a:xfrm>
            <a:off x="250825" y="2989263"/>
            <a:ext cx="442913" cy="490537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 eaLnBrk="0" hangingPunct="0"/>
            <a:r>
              <a:rPr lang="en-US">
                <a:latin typeface="Comic Sans MS" pitchFamily="66" charset="0"/>
              </a:rPr>
              <a:t>H</a:t>
            </a:r>
          </a:p>
        </p:txBody>
      </p:sp>
      <p:sp>
        <p:nvSpPr>
          <p:cNvPr id="125974" name="Line 22"/>
          <p:cNvSpPr>
            <a:spLocks noChangeShapeType="1"/>
          </p:cNvSpPr>
          <p:nvPr/>
        </p:nvSpPr>
        <p:spPr bwMode="auto">
          <a:xfrm flipH="1">
            <a:off x="547688" y="2336800"/>
            <a:ext cx="276225" cy="7461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25975" name="Line 23"/>
          <p:cNvSpPr>
            <a:spLocks noChangeShapeType="1"/>
          </p:cNvSpPr>
          <p:nvPr/>
        </p:nvSpPr>
        <p:spPr bwMode="auto">
          <a:xfrm>
            <a:off x="617538" y="3354388"/>
            <a:ext cx="1033462" cy="3397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25976" name="Line 24"/>
          <p:cNvSpPr>
            <a:spLocks noChangeShapeType="1"/>
          </p:cNvSpPr>
          <p:nvPr/>
        </p:nvSpPr>
        <p:spPr bwMode="auto">
          <a:xfrm flipH="1">
            <a:off x="479425" y="1317625"/>
            <a:ext cx="274638" cy="16986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25977" name="Text Box 25"/>
          <p:cNvSpPr txBox="1">
            <a:spLocks noChangeArrowheads="1"/>
          </p:cNvSpPr>
          <p:nvPr/>
        </p:nvSpPr>
        <p:spPr bwMode="auto">
          <a:xfrm>
            <a:off x="762000" y="4876800"/>
            <a:ext cx="1176338" cy="915988"/>
          </a:xfrm>
          <a:prstGeom prst="rect">
            <a:avLst/>
          </a:prstGeom>
          <a:solidFill>
            <a:srgbClr val="CCCCFF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latin typeface="Comic Sans MS" pitchFamily="66" charset="0"/>
              </a:rPr>
              <a:t>1 = red</a:t>
            </a:r>
          </a:p>
          <a:p>
            <a:pPr eaLnBrk="0" hangingPunct="0"/>
            <a:r>
              <a:rPr lang="en-US">
                <a:latin typeface="Comic Sans MS" pitchFamily="66" charset="0"/>
              </a:rPr>
              <a:t>2 = blue</a:t>
            </a:r>
          </a:p>
          <a:p>
            <a:pPr eaLnBrk="0" hangingPunct="0"/>
            <a:r>
              <a:rPr lang="en-US">
                <a:latin typeface="Comic Sans MS" pitchFamily="66" charset="0"/>
              </a:rPr>
              <a:t>3 = green</a:t>
            </a: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Text Box 2"/>
          <p:cNvSpPr txBox="1">
            <a:spLocks noChangeArrowheads="1"/>
          </p:cNvSpPr>
          <p:nvPr/>
        </p:nvSpPr>
        <p:spPr bwMode="auto">
          <a:xfrm>
            <a:off x="152400" y="152400"/>
            <a:ext cx="1976438" cy="366713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latin typeface="Comic Sans MS" pitchFamily="66" charset="0"/>
              </a:rPr>
              <a:t>Example of a csp</a:t>
            </a:r>
          </a:p>
        </p:txBody>
      </p:sp>
      <p:sp>
        <p:nvSpPr>
          <p:cNvPr id="126979" name="Oval 3"/>
          <p:cNvSpPr>
            <a:spLocks noChangeArrowheads="1"/>
          </p:cNvSpPr>
          <p:nvPr/>
        </p:nvSpPr>
        <p:spPr bwMode="auto">
          <a:xfrm>
            <a:off x="766763" y="1955800"/>
            <a:ext cx="392112" cy="490538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 eaLnBrk="0" hangingPunct="0"/>
            <a:r>
              <a:rPr lang="en-US">
                <a:latin typeface="Comic Sans MS" pitchFamily="66" charset="0"/>
              </a:rPr>
              <a:t>C</a:t>
            </a:r>
          </a:p>
        </p:txBody>
      </p:sp>
      <p:sp>
        <p:nvSpPr>
          <p:cNvPr id="126980" name="Oval 4"/>
          <p:cNvSpPr>
            <a:spLocks noChangeArrowheads="1"/>
          </p:cNvSpPr>
          <p:nvPr/>
        </p:nvSpPr>
        <p:spPr bwMode="auto">
          <a:xfrm>
            <a:off x="3995738" y="1749425"/>
            <a:ext cx="396875" cy="490538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 eaLnBrk="0" hangingPunct="0"/>
            <a:r>
              <a:rPr lang="en-US">
                <a:latin typeface="Comic Sans MS" pitchFamily="66" charset="0"/>
              </a:rPr>
              <a:t>E</a:t>
            </a:r>
          </a:p>
        </p:txBody>
      </p:sp>
      <p:sp>
        <p:nvSpPr>
          <p:cNvPr id="126981" name="Oval 5"/>
          <p:cNvSpPr>
            <a:spLocks noChangeArrowheads="1"/>
          </p:cNvSpPr>
          <p:nvPr/>
        </p:nvSpPr>
        <p:spPr bwMode="auto">
          <a:xfrm>
            <a:off x="3090863" y="2430463"/>
            <a:ext cx="428625" cy="490537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 eaLnBrk="0" hangingPunct="0"/>
            <a:r>
              <a:rPr lang="en-US">
                <a:latin typeface="Comic Sans MS" pitchFamily="66" charset="0"/>
              </a:rPr>
              <a:t>D</a:t>
            </a:r>
          </a:p>
        </p:txBody>
      </p:sp>
      <p:sp>
        <p:nvSpPr>
          <p:cNvPr id="126982" name="Oval 6"/>
          <p:cNvSpPr>
            <a:spLocks noChangeArrowheads="1"/>
          </p:cNvSpPr>
          <p:nvPr/>
        </p:nvSpPr>
        <p:spPr bwMode="auto">
          <a:xfrm>
            <a:off x="2555875" y="936625"/>
            <a:ext cx="398463" cy="490538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 eaLnBrk="0" hangingPunct="0"/>
            <a:r>
              <a:rPr lang="en-US">
                <a:latin typeface="Comic Sans MS" pitchFamily="66" charset="0"/>
              </a:rPr>
              <a:t>B</a:t>
            </a:r>
          </a:p>
        </p:txBody>
      </p:sp>
      <p:sp>
        <p:nvSpPr>
          <p:cNvPr id="126983" name="Oval 7"/>
          <p:cNvSpPr>
            <a:spLocks noChangeArrowheads="1"/>
          </p:cNvSpPr>
          <p:nvPr/>
        </p:nvSpPr>
        <p:spPr bwMode="auto">
          <a:xfrm>
            <a:off x="1662113" y="3517900"/>
            <a:ext cx="392112" cy="490538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 eaLnBrk="0" hangingPunct="0"/>
            <a:r>
              <a:rPr lang="en-US">
                <a:latin typeface="Comic Sans MS" pitchFamily="66" charset="0"/>
              </a:rPr>
              <a:t>F</a:t>
            </a:r>
          </a:p>
        </p:txBody>
      </p:sp>
      <p:sp>
        <p:nvSpPr>
          <p:cNvPr id="126984" name="Oval 8"/>
          <p:cNvSpPr>
            <a:spLocks noChangeArrowheads="1"/>
          </p:cNvSpPr>
          <p:nvPr/>
        </p:nvSpPr>
        <p:spPr bwMode="auto">
          <a:xfrm>
            <a:off x="677863" y="936625"/>
            <a:ext cx="430212" cy="490538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 eaLnBrk="0" hangingPunct="0"/>
            <a:r>
              <a:rPr lang="en-US">
                <a:latin typeface="Comic Sans MS" pitchFamily="66" charset="0"/>
              </a:rPr>
              <a:t>A</a:t>
            </a:r>
          </a:p>
        </p:txBody>
      </p:sp>
      <p:sp>
        <p:nvSpPr>
          <p:cNvPr id="126985" name="Line 9"/>
          <p:cNvSpPr>
            <a:spLocks noChangeShapeType="1"/>
          </p:cNvSpPr>
          <p:nvPr/>
        </p:nvSpPr>
        <p:spPr bwMode="auto">
          <a:xfrm>
            <a:off x="892175" y="1385888"/>
            <a:ext cx="0" cy="6111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26986" name="Line 10"/>
          <p:cNvSpPr>
            <a:spLocks noChangeShapeType="1"/>
          </p:cNvSpPr>
          <p:nvPr/>
        </p:nvSpPr>
        <p:spPr bwMode="auto">
          <a:xfrm flipV="1">
            <a:off x="1098550" y="1317625"/>
            <a:ext cx="1516063" cy="8143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26987" name="Line 11"/>
          <p:cNvSpPr>
            <a:spLocks noChangeShapeType="1"/>
          </p:cNvSpPr>
          <p:nvPr/>
        </p:nvSpPr>
        <p:spPr bwMode="auto">
          <a:xfrm flipH="1" flipV="1">
            <a:off x="1030288" y="2403475"/>
            <a:ext cx="827087" cy="11557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26988" name="Line 12"/>
          <p:cNvSpPr>
            <a:spLocks noChangeShapeType="1"/>
          </p:cNvSpPr>
          <p:nvPr/>
        </p:nvSpPr>
        <p:spPr bwMode="auto">
          <a:xfrm flipV="1">
            <a:off x="1995488" y="2879725"/>
            <a:ext cx="1171575" cy="74771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26989" name="Line 13"/>
          <p:cNvSpPr>
            <a:spLocks noChangeShapeType="1"/>
          </p:cNvSpPr>
          <p:nvPr/>
        </p:nvSpPr>
        <p:spPr bwMode="auto">
          <a:xfrm flipV="1">
            <a:off x="1098550" y="1181100"/>
            <a:ext cx="1447800" cy="682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26990" name="Line 14"/>
          <p:cNvSpPr>
            <a:spLocks noChangeShapeType="1"/>
          </p:cNvSpPr>
          <p:nvPr/>
        </p:nvSpPr>
        <p:spPr bwMode="auto">
          <a:xfrm flipV="1">
            <a:off x="1925638" y="1385888"/>
            <a:ext cx="758825" cy="21732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26991" name="Line 15"/>
          <p:cNvSpPr>
            <a:spLocks noChangeShapeType="1"/>
          </p:cNvSpPr>
          <p:nvPr/>
        </p:nvSpPr>
        <p:spPr bwMode="auto">
          <a:xfrm>
            <a:off x="2890838" y="1385888"/>
            <a:ext cx="344487" cy="10858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26992" name="Line 16"/>
          <p:cNvSpPr>
            <a:spLocks noChangeShapeType="1"/>
          </p:cNvSpPr>
          <p:nvPr/>
        </p:nvSpPr>
        <p:spPr bwMode="auto">
          <a:xfrm>
            <a:off x="2890838" y="1249363"/>
            <a:ext cx="1171575" cy="6111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26993" name="Line 17"/>
          <p:cNvSpPr>
            <a:spLocks noChangeShapeType="1"/>
          </p:cNvSpPr>
          <p:nvPr/>
        </p:nvSpPr>
        <p:spPr bwMode="auto">
          <a:xfrm flipV="1">
            <a:off x="3511550" y="2200275"/>
            <a:ext cx="550863" cy="3397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26994" name="Oval 18"/>
          <p:cNvSpPr>
            <a:spLocks noChangeArrowheads="1"/>
          </p:cNvSpPr>
          <p:nvPr/>
        </p:nvSpPr>
        <p:spPr bwMode="auto">
          <a:xfrm>
            <a:off x="2794000" y="3600450"/>
            <a:ext cx="415925" cy="490538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 eaLnBrk="0" hangingPunct="0"/>
            <a:r>
              <a:rPr lang="en-US">
                <a:latin typeface="Comic Sans MS" pitchFamily="66" charset="0"/>
              </a:rPr>
              <a:t>G</a:t>
            </a:r>
          </a:p>
        </p:txBody>
      </p:sp>
      <p:sp>
        <p:nvSpPr>
          <p:cNvPr id="126995" name="Line 19"/>
          <p:cNvSpPr>
            <a:spLocks noChangeShapeType="1"/>
          </p:cNvSpPr>
          <p:nvPr/>
        </p:nvSpPr>
        <p:spPr bwMode="auto">
          <a:xfrm>
            <a:off x="2063750" y="3830638"/>
            <a:ext cx="758825" cy="682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26996" name="Line 20"/>
          <p:cNvSpPr>
            <a:spLocks noChangeShapeType="1"/>
          </p:cNvSpPr>
          <p:nvPr/>
        </p:nvSpPr>
        <p:spPr bwMode="auto">
          <a:xfrm flipH="1">
            <a:off x="3028950" y="2879725"/>
            <a:ext cx="276225" cy="74771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26997" name="Oval 21"/>
          <p:cNvSpPr>
            <a:spLocks noChangeArrowheads="1"/>
          </p:cNvSpPr>
          <p:nvPr/>
        </p:nvSpPr>
        <p:spPr bwMode="auto">
          <a:xfrm>
            <a:off x="250825" y="2989263"/>
            <a:ext cx="442913" cy="490537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 eaLnBrk="0" hangingPunct="0"/>
            <a:r>
              <a:rPr lang="en-US">
                <a:latin typeface="Comic Sans MS" pitchFamily="66" charset="0"/>
              </a:rPr>
              <a:t>H</a:t>
            </a:r>
          </a:p>
        </p:txBody>
      </p:sp>
      <p:sp>
        <p:nvSpPr>
          <p:cNvPr id="126998" name="Line 22"/>
          <p:cNvSpPr>
            <a:spLocks noChangeShapeType="1"/>
          </p:cNvSpPr>
          <p:nvPr/>
        </p:nvSpPr>
        <p:spPr bwMode="auto">
          <a:xfrm flipH="1">
            <a:off x="547688" y="2336800"/>
            <a:ext cx="276225" cy="7461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26999" name="Line 23"/>
          <p:cNvSpPr>
            <a:spLocks noChangeShapeType="1"/>
          </p:cNvSpPr>
          <p:nvPr/>
        </p:nvSpPr>
        <p:spPr bwMode="auto">
          <a:xfrm>
            <a:off x="617538" y="3354388"/>
            <a:ext cx="1033462" cy="3397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27000" name="Line 24"/>
          <p:cNvSpPr>
            <a:spLocks noChangeShapeType="1"/>
          </p:cNvSpPr>
          <p:nvPr/>
        </p:nvSpPr>
        <p:spPr bwMode="auto">
          <a:xfrm flipH="1">
            <a:off x="479425" y="1317625"/>
            <a:ext cx="274638" cy="16986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27001" name="Text Box 25"/>
          <p:cNvSpPr txBox="1">
            <a:spLocks noChangeArrowheads="1"/>
          </p:cNvSpPr>
          <p:nvPr/>
        </p:nvSpPr>
        <p:spPr bwMode="auto">
          <a:xfrm>
            <a:off x="762000" y="4876800"/>
            <a:ext cx="1176338" cy="915988"/>
          </a:xfrm>
          <a:prstGeom prst="rect">
            <a:avLst/>
          </a:prstGeom>
          <a:solidFill>
            <a:srgbClr val="CCCCFF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latin typeface="Comic Sans MS" pitchFamily="66" charset="0"/>
              </a:rPr>
              <a:t>1 = red</a:t>
            </a:r>
          </a:p>
          <a:p>
            <a:pPr eaLnBrk="0" hangingPunct="0"/>
            <a:r>
              <a:rPr lang="en-US">
                <a:latin typeface="Comic Sans MS" pitchFamily="66" charset="0"/>
              </a:rPr>
              <a:t>2 = blue</a:t>
            </a:r>
          </a:p>
          <a:p>
            <a:pPr eaLnBrk="0" hangingPunct="0"/>
            <a:r>
              <a:rPr lang="en-US">
                <a:latin typeface="Comic Sans MS" pitchFamily="66" charset="0"/>
              </a:rPr>
              <a:t>3 = green</a:t>
            </a: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2" name="Text Box 2"/>
          <p:cNvSpPr txBox="1">
            <a:spLocks noChangeArrowheads="1"/>
          </p:cNvSpPr>
          <p:nvPr/>
        </p:nvSpPr>
        <p:spPr bwMode="auto">
          <a:xfrm>
            <a:off x="152400" y="152400"/>
            <a:ext cx="1976438" cy="366713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latin typeface="Comic Sans MS" pitchFamily="66" charset="0"/>
              </a:rPr>
              <a:t>Example of a csp</a:t>
            </a:r>
          </a:p>
        </p:txBody>
      </p:sp>
      <p:sp>
        <p:nvSpPr>
          <p:cNvPr id="128003" name="Oval 3"/>
          <p:cNvSpPr>
            <a:spLocks noChangeArrowheads="1"/>
          </p:cNvSpPr>
          <p:nvPr/>
        </p:nvSpPr>
        <p:spPr bwMode="auto">
          <a:xfrm>
            <a:off x="766763" y="1955800"/>
            <a:ext cx="392112" cy="490538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 eaLnBrk="0" hangingPunct="0"/>
            <a:r>
              <a:rPr lang="en-US">
                <a:latin typeface="Comic Sans MS" pitchFamily="66" charset="0"/>
              </a:rPr>
              <a:t>C</a:t>
            </a:r>
          </a:p>
        </p:txBody>
      </p:sp>
      <p:sp>
        <p:nvSpPr>
          <p:cNvPr id="128004" name="Oval 4"/>
          <p:cNvSpPr>
            <a:spLocks noChangeArrowheads="1"/>
          </p:cNvSpPr>
          <p:nvPr/>
        </p:nvSpPr>
        <p:spPr bwMode="auto">
          <a:xfrm>
            <a:off x="3995738" y="1749425"/>
            <a:ext cx="396875" cy="490538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 eaLnBrk="0" hangingPunct="0"/>
            <a:r>
              <a:rPr lang="en-US">
                <a:latin typeface="Comic Sans MS" pitchFamily="66" charset="0"/>
              </a:rPr>
              <a:t>E</a:t>
            </a:r>
          </a:p>
        </p:txBody>
      </p:sp>
      <p:sp>
        <p:nvSpPr>
          <p:cNvPr id="128005" name="Oval 5"/>
          <p:cNvSpPr>
            <a:spLocks noChangeArrowheads="1"/>
          </p:cNvSpPr>
          <p:nvPr/>
        </p:nvSpPr>
        <p:spPr bwMode="auto">
          <a:xfrm>
            <a:off x="3090863" y="2430463"/>
            <a:ext cx="428625" cy="490537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 eaLnBrk="0" hangingPunct="0"/>
            <a:r>
              <a:rPr lang="en-US">
                <a:latin typeface="Comic Sans MS" pitchFamily="66" charset="0"/>
              </a:rPr>
              <a:t>D</a:t>
            </a:r>
          </a:p>
        </p:txBody>
      </p:sp>
      <p:sp>
        <p:nvSpPr>
          <p:cNvPr id="128006" name="Oval 6"/>
          <p:cNvSpPr>
            <a:spLocks noChangeArrowheads="1"/>
          </p:cNvSpPr>
          <p:nvPr/>
        </p:nvSpPr>
        <p:spPr bwMode="auto">
          <a:xfrm>
            <a:off x="2555875" y="936625"/>
            <a:ext cx="398463" cy="490538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 eaLnBrk="0" hangingPunct="0"/>
            <a:r>
              <a:rPr lang="en-US">
                <a:latin typeface="Comic Sans MS" pitchFamily="66" charset="0"/>
              </a:rPr>
              <a:t>B</a:t>
            </a:r>
          </a:p>
        </p:txBody>
      </p:sp>
      <p:sp>
        <p:nvSpPr>
          <p:cNvPr id="128007" name="Oval 7"/>
          <p:cNvSpPr>
            <a:spLocks noChangeArrowheads="1"/>
          </p:cNvSpPr>
          <p:nvPr/>
        </p:nvSpPr>
        <p:spPr bwMode="auto">
          <a:xfrm>
            <a:off x="1662113" y="3517900"/>
            <a:ext cx="392112" cy="490538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 eaLnBrk="0" hangingPunct="0"/>
            <a:r>
              <a:rPr lang="en-US">
                <a:latin typeface="Comic Sans MS" pitchFamily="66" charset="0"/>
              </a:rPr>
              <a:t>F</a:t>
            </a:r>
          </a:p>
        </p:txBody>
      </p:sp>
      <p:sp>
        <p:nvSpPr>
          <p:cNvPr id="128008" name="Oval 8"/>
          <p:cNvSpPr>
            <a:spLocks noChangeArrowheads="1"/>
          </p:cNvSpPr>
          <p:nvPr/>
        </p:nvSpPr>
        <p:spPr bwMode="auto">
          <a:xfrm>
            <a:off x="677863" y="936625"/>
            <a:ext cx="430212" cy="490538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 eaLnBrk="0" hangingPunct="0"/>
            <a:r>
              <a:rPr lang="en-US">
                <a:latin typeface="Comic Sans MS" pitchFamily="66" charset="0"/>
              </a:rPr>
              <a:t>A</a:t>
            </a:r>
          </a:p>
        </p:txBody>
      </p:sp>
      <p:sp>
        <p:nvSpPr>
          <p:cNvPr id="128009" name="Line 9"/>
          <p:cNvSpPr>
            <a:spLocks noChangeShapeType="1"/>
          </p:cNvSpPr>
          <p:nvPr/>
        </p:nvSpPr>
        <p:spPr bwMode="auto">
          <a:xfrm>
            <a:off x="892175" y="1385888"/>
            <a:ext cx="0" cy="6111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28010" name="Line 10"/>
          <p:cNvSpPr>
            <a:spLocks noChangeShapeType="1"/>
          </p:cNvSpPr>
          <p:nvPr/>
        </p:nvSpPr>
        <p:spPr bwMode="auto">
          <a:xfrm flipV="1">
            <a:off x="1098550" y="1317625"/>
            <a:ext cx="1516063" cy="8143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28011" name="Line 11"/>
          <p:cNvSpPr>
            <a:spLocks noChangeShapeType="1"/>
          </p:cNvSpPr>
          <p:nvPr/>
        </p:nvSpPr>
        <p:spPr bwMode="auto">
          <a:xfrm flipH="1" flipV="1">
            <a:off x="1030288" y="2403475"/>
            <a:ext cx="827087" cy="11557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28012" name="Line 12"/>
          <p:cNvSpPr>
            <a:spLocks noChangeShapeType="1"/>
          </p:cNvSpPr>
          <p:nvPr/>
        </p:nvSpPr>
        <p:spPr bwMode="auto">
          <a:xfrm flipV="1">
            <a:off x="1995488" y="2879725"/>
            <a:ext cx="1171575" cy="74771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28013" name="Line 13"/>
          <p:cNvSpPr>
            <a:spLocks noChangeShapeType="1"/>
          </p:cNvSpPr>
          <p:nvPr/>
        </p:nvSpPr>
        <p:spPr bwMode="auto">
          <a:xfrm flipV="1">
            <a:off x="1098550" y="1181100"/>
            <a:ext cx="1447800" cy="682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28014" name="Line 14"/>
          <p:cNvSpPr>
            <a:spLocks noChangeShapeType="1"/>
          </p:cNvSpPr>
          <p:nvPr/>
        </p:nvSpPr>
        <p:spPr bwMode="auto">
          <a:xfrm flipV="1">
            <a:off x="1925638" y="1385888"/>
            <a:ext cx="758825" cy="21732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28015" name="Line 15"/>
          <p:cNvSpPr>
            <a:spLocks noChangeShapeType="1"/>
          </p:cNvSpPr>
          <p:nvPr/>
        </p:nvSpPr>
        <p:spPr bwMode="auto">
          <a:xfrm>
            <a:off x="2890838" y="1385888"/>
            <a:ext cx="344487" cy="10858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28016" name="Line 16"/>
          <p:cNvSpPr>
            <a:spLocks noChangeShapeType="1"/>
          </p:cNvSpPr>
          <p:nvPr/>
        </p:nvSpPr>
        <p:spPr bwMode="auto">
          <a:xfrm>
            <a:off x="2890838" y="1249363"/>
            <a:ext cx="1171575" cy="6111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28017" name="Line 17"/>
          <p:cNvSpPr>
            <a:spLocks noChangeShapeType="1"/>
          </p:cNvSpPr>
          <p:nvPr/>
        </p:nvSpPr>
        <p:spPr bwMode="auto">
          <a:xfrm flipV="1">
            <a:off x="3511550" y="2200275"/>
            <a:ext cx="550863" cy="3397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28018" name="Oval 18"/>
          <p:cNvSpPr>
            <a:spLocks noChangeArrowheads="1"/>
          </p:cNvSpPr>
          <p:nvPr/>
        </p:nvSpPr>
        <p:spPr bwMode="auto">
          <a:xfrm>
            <a:off x="2794000" y="3600450"/>
            <a:ext cx="415925" cy="490538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 eaLnBrk="0" hangingPunct="0"/>
            <a:r>
              <a:rPr lang="en-US">
                <a:latin typeface="Comic Sans MS" pitchFamily="66" charset="0"/>
              </a:rPr>
              <a:t>G</a:t>
            </a:r>
          </a:p>
        </p:txBody>
      </p:sp>
      <p:sp>
        <p:nvSpPr>
          <p:cNvPr id="128019" name="Line 19"/>
          <p:cNvSpPr>
            <a:spLocks noChangeShapeType="1"/>
          </p:cNvSpPr>
          <p:nvPr/>
        </p:nvSpPr>
        <p:spPr bwMode="auto">
          <a:xfrm>
            <a:off x="2063750" y="3830638"/>
            <a:ext cx="758825" cy="682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28020" name="Line 20"/>
          <p:cNvSpPr>
            <a:spLocks noChangeShapeType="1"/>
          </p:cNvSpPr>
          <p:nvPr/>
        </p:nvSpPr>
        <p:spPr bwMode="auto">
          <a:xfrm flipH="1">
            <a:off x="3028950" y="2879725"/>
            <a:ext cx="276225" cy="74771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28021" name="Oval 21"/>
          <p:cNvSpPr>
            <a:spLocks noChangeArrowheads="1"/>
          </p:cNvSpPr>
          <p:nvPr/>
        </p:nvSpPr>
        <p:spPr bwMode="auto">
          <a:xfrm>
            <a:off x="250825" y="2989263"/>
            <a:ext cx="442913" cy="490537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 eaLnBrk="0" hangingPunct="0"/>
            <a:r>
              <a:rPr lang="en-US">
                <a:latin typeface="Comic Sans MS" pitchFamily="66" charset="0"/>
              </a:rPr>
              <a:t>H</a:t>
            </a:r>
          </a:p>
        </p:txBody>
      </p:sp>
      <p:sp>
        <p:nvSpPr>
          <p:cNvPr id="128022" name="Line 22"/>
          <p:cNvSpPr>
            <a:spLocks noChangeShapeType="1"/>
          </p:cNvSpPr>
          <p:nvPr/>
        </p:nvSpPr>
        <p:spPr bwMode="auto">
          <a:xfrm flipH="1">
            <a:off x="547688" y="2336800"/>
            <a:ext cx="276225" cy="7461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28023" name="Line 23"/>
          <p:cNvSpPr>
            <a:spLocks noChangeShapeType="1"/>
          </p:cNvSpPr>
          <p:nvPr/>
        </p:nvSpPr>
        <p:spPr bwMode="auto">
          <a:xfrm>
            <a:off x="617538" y="3354388"/>
            <a:ext cx="1033462" cy="3397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28024" name="Line 24"/>
          <p:cNvSpPr>
            <a:spLocks noChangeShapeType="1"/>
          </p:cNvSpPr>
          <p:nvPr/>
        </p:nvSpPr>
        <p:spPr bwMode="auto">
          <a:xfrm flipH="1">
            <a:off x="479425" y="1317625"/>
            <a:ext cx="274638" cy="16986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28025" name="Text Box 25"/>
          <p:cNvSpPr txBox="1">
            <a:spLocks noChangeArrowheads="1"/>
          </p:cNvSpPr>
          <p:nvPr/>
        </p:nvSpPr>
        <p:spPr bwMode="auto">
          <a:xfrm>
            <a:off x="762000" y="4876800"/>
            <a:ext cx="1176338" cy="915988"/>
          </a:xfrm>
          <a:prstGeom prst="rect">
            <a:avLst/>
          </a:prstGeom>
          <a:solidFill>
            <a:srgbClr val="CCCCFF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latin typeface="Comic Sans MS" pitchFamily="66" charset="0"/>
              </a:rPr>
              <a:t>1 = red</a:t>
            </a:r>
          </a:p>
          <a:p>
            <a:pPr eaLnBrk="0" hangingPunct="0"/>
            <a:r>
              <a:rPr lang="en-US">
                <a:latin typeface="Comic Sans MS" pitchFamily="66" charset="0"/>
              </a:rPr>
              <a:t>2 = blue</a:t>
            </a:r>
          </a:p>
          <a:p>
            <a:pPr eaLnBrk="0" hangingPunct="0"/>
            <a:r>
              <a:rPr lang="en-US">
                <a:latin typeface="Comic Sans MS" pitchFamily="66" charset="0"/>
              </a:rPr>
              <a:t>3 = green</a:t>
            </a:r>
          </a:p>
        </p:txBody>
      </p:sp>
      <p:sp>
        <p:nvSpPr>
          <p:cNvPr id="128026" name="Text Box 26"/>
          <p:cNvSpPr txBox="1">
            <a:spLocks noChangeArrowheads="1"/>
          </p:cNvSpPr>
          <p:nvPr/>
        </p:nvSpPr>
        <p:spPr bwMode="auto">
          <a:xfrm>
            <a:off x="4348163" y="3062288"/>
            <a:ext cx="1339850" cy="366712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latin typeface="Comic Sans MS" pitchFamily="66" charset="0"/>
              </a:rPr>
              <a:t>Solution !!!!</a:t>
            </a:r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Backpropagation </a:t>
            </a:r>
            <a:endParaRPr lang="en-GB"/>
          </a:p>
        </p:txBody>
      </p:sp>
      <p:sp>
        <p:nvSpPr>
          <p:cNvPr id="130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Example 2</a:t>
            </a: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Backpropagation</a:t>
            </a:r>
          </a:p>
        </p:txBody>
      </p:sp>
      <p:sp>
        <p:nvSpPr>
          <p:cNvPr id="131075" name="Oval 3"/>
          <p:cNvSpPr>
            <a:spLocks noChangeArrowheads="1"/>
          </p:cNvSpPr>
          <p:nvPr/>
        </p:nvSpPr>
        <p:spPr bwMode="auto">
          <a:xfrm>
            <a:off x="1524000" y="3200400"/>
            <a:ext cx="457200" cy="4572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31076" name="Oval 4"/>
          <p:cNvSpPr>
            <a:spLocks noChangeArrowheads="1"/>
          </p:cNvSpPr>
          <p:nvPr/>
        </p:nvSpPr>
        <p:spPr bwMode="auto">
          <a:xfrm>
            <a:off x="3657600" y="4191000"/>
            <a:ext cx="457200" cy="457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31077" name="Oval 5"/>
          <p:cNvSpPr>
            <a:spLocks noChangeArrowheads="1"/>
          </p:cNvSpPr>
          <p:nvPr/>
        </p:nvSpPr>
        <p:spPr bwMode="auto">
          <a:xfrm>
            <a:off x="3657600" y="2133600"/>
            <a:ext cx="457200" cy="457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31078" name="Oval 6"/>
          <p:cNvSpPr>
            <a:spLocks noChangeArrowheads="1"/>
          </p:cNvSpPr>
          <p:nvPr/>
        </p:nvSpPr>
        <p:spPr bwMode="auto">
          <a:xfrm>
            <a:off x="6096000" y="4267200"/>
            <a:ext cx="457200" cy="457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31079" name="Oval 7"/>
          <p:cNvSpPr>
            <a:spLocks noChangeArrowheads="1"/>
          </p:cNvSpPr>
          <p:nvPr/>
        </p:nvSpPr>
        <p:spPr bwMode="auto">
          <a:xfrm>
            <a:off x="6172200" y="2133600"/>
            <a:ext cx="457200" cy="457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31080" name="Line 8"/>
          <p:cNvSpPr>
            <a:spLocks noChangeShapeType="1"/>
          </p:cNvSpPr>
          <p:nvPr/>
        </p:nvSpPr>
        <p:spPr bwMode="auto">
          <a:xfrm flipV="1">
            <a:off x="1905000" y="2438400"/>
            <a:ext cx="1752600" cy="838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31081" name="Line 9"/>
          <p:cNvSpPr>
            <a:spLocks noChangeShapeType="1"/>
          </p:cNvSpPr>
          <p:nvPr/>
        </p:nvSpPr>
        <p:spPr bwMode="auto">
          <a:xfrm>
            <a:off x="1905000" y="3581400"/>
            <a:ext cx="1752600" cy="762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31082" name="Line 10"/>
          <p:cNvSpPr>
            <a:spLocks noChangeShapeType="1"/>
          </p:cNvSpPr>
          <p:nvPr/>
        </p:nvSpPr>
        <p:spPr bwMode="auto">
          <a:xfrm>
            <a:off x="3886200" y="2590800"/>
            <a:ext cx="0" cy="1600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31083" name="Line 11"/>
          <p:cNvSpPr>
            <a:spLocks noChangeShapeType="1"/>
          </p:cNvSpPr>
          <p:nvPr/>
        </p:nvSpPr>
        <p:spPr bwMode="auto">
          <a:xfrm>
            <a:off x="4114800" y="2362200"/>
            <a:ext cx="2057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31084" name="Line 12"/>
          <p:cNvSpPr>
            <a:spLocks noChangeShapeType="1"/>
          </p:cNvSpPr>
          <p:nvPr/>
        </p:nvSpPr>
        <p:spPr bwMode="auto">
          <a:xfrm>
            <a:off x="6400800" y="2590800"/>
            <a:ext cx="0" cy="1676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31085" name="Line 13"/>
          <p:cNvSpPr>
            <a:spLocks noChangeShapeType="1"/>
          </p:cNvSpPr>
          <p:nvPr/>
        </p:nvSpPr>
        <p:spPr bwMode="auto">
          <a:xfrm>
            <a:off x="4114800" y="4419600"/>
            <a:ext cx="1981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31086" name="Line 14"/>
          <p:cNvSpPr>
            <a:spLocks noChangeShapeType="1"/>
          </p:cNvSpPr>
          <p:nvPr/>
        </p:nvSpPr>
        <p:spPr bwMode="auto">
          <a:xfrm>
            <a:off x="4038600" y="2514600"/>
            <a:ext cx="2133600" cy="1828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31087" name="Text Box 15"/>
          <p:cNvSpPr txBox="1">
            <a:spLocks noChangeArrowheads="1"/>
          </p:cNvSpPr>
          <p:nvPr/>
        </p:nvSpPr>
        <p:spPr bwMode="auto">
          <a:xfrm>
            <a:off x="1447800" y="3810000"/>
            <a:ext cx="50006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latin typeface="Tahoma" pitchFamily="34" charset="0"/>
              </a:rPr>
              <a:t>[</a:t>
            </a:r>
            <a:r>
              <a:rPr lang="en-US">
                <a:solidFill>
                  <a:srgbClr val="FF0000"/>
                </a:solidFill>
                <a:latin typeface="Tahoma" pitchFamily="34" charset="0"/>
              </a:rPr>
              <a:t>R</a:t>
            </a:r>
            <a:r>
              <a:rPr lang="en-US">
                <a:latin typeface="Tahoma" pitchFamily="34" charset="0"/>
              </a:rPr>
              <a:t>]</a:t>
            </a:r>
          </a:p>
        </p:txBody>
      </p:sp>
      <p:sp>
        <p:nvSpPr>
          <p:cNvPr id="131088" name="Text Box 16"/>
          <p:cNvSpPr txBox="1">
            <a:spLocks noChangeArrowheads="1"/>
          </p:cNvSpPr>
          <p:nvPr/>
        </p:nvSpPr>
        <p:spPr bwMode="auto">
          <a:xfrm>
            <a:off x="5943600" y="1676400"/>
            <a:ext cx="9271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latin typeface="Tahoma" pitchFamily="34" charset="0"/>
              </a:rPr>
              <a:t>[</a:t>
            </a:r>
            <a:r>
              <a:rPr lang="en-US">
                <a:solidFill>
                  <a:srgbClr val="FF0000"/>
                </a:solidFill>
                <a:latin typeface="Tahoma" pitchFamily="34" charset="0"/>
              </a:rPr>
              <a:t>R</a:t>
            </a:r>
            <a:r>
              <a:rPr lang="en-US">
                <a:latin typeface="Tahoma" pitchFamily="34" charset="0"/>
              </a:rPr>
              <a:t>,</a:t>
            </a:r>
            <a:r>
              <a:rPr lang="en-US">
                <a:solidFill>
                  <a:srgbClr val="0000FF"/>
                </a:solidFill>
                <a:latin typeface="Tahoma" pitchFamily="34" charset="0"/>
              </a:rPr>
              <a:t>B</a:t>
            </a:r>
            <a:r>
              <a:rPr lang="en-US">
                <a:latin typeface="Tahoma" pitchFamily="34" charset="0"/>
              </a:rPr>
              <a:t>,</a:t>
            </a:r>
            <a:r>
              <a:rPr lang="en-US">
                <a:solidFill>
                  <a:srgbClr val="008000"/>
                </a:solidFill>
                <a:latin typeface="Tahoma" pitchFamily="34" charset="0"/>
              </a:rPr>
              <a:t>G</a:t>
            </a:r>
            <a:r>
              <a:rPr lang="en-US">
                <a:latin typeface="Tahoma" pitchFamily="34" charset="0"/>
              </a:rPr>
              <a:t>]</a:t>
            </a:r>
          </a:p>
        </p:txBody>
      </p:sp>
      <p:sp>
        <p:nvSpPr>
          <p:cNvPr id="131089" name="Text Box 17"/>
          <p:cNvSpPr txBox="1">
            <a:spLocks noChangeArrowheads="1"/>
          </p:cNvSpPr>
          <p:nvPr/>
        </p:nvSpPr>
        <p:spPr bwMode="auto">
          <a:xfrm>
            <a:off x="3429000" y="1676400"/>
            <a:ext cx="9271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latin typeface="Tahoma" pitchFamily="34" charset="0"/>
              </a:rPr>
              <a:t>[</a:t>
            </a:r>
            <a:r>
              <a:rPr lang="en-US">
                <a:solidFill>
                  <a:srgbClr val="FF0000"/>
                </a:solidFill>
                <a:latin typeface="Tahoma" pitchFamily="34" charset="0"/>
              </a:rPr>
              <a:t>R</a:t>
            </a:r>
            <a:r>
              <a:rPr lang="en-US">
                <a:latin typeface="Tahoma" pitchFamily="34" charset="0"/>
              </a:rPr>
              <a:t>,</a:t>
            </a:r>
            <a:r>
              <a:rPr lang="en-US">
                <a:solidFill>
                  <a:srgbClr val="0000FF"/>
                </a:solidFill>
                <a:latin typeface="Tahoma" pitchFamily="34" charset="0"/>
              </a:rPr>
              <a:t>B</a:t>
            </a:r>
            <a:r>
              <a:rPr lang="en-US">
                <a:latin typeface="Tahoma" pitchFamily="34" charset="0"/>
              </a:rPr>
              <a:t>,</a:t>
            </a:r>
            <a:r>
              <a:rPr lang="en-US">
                <a:solidFill>
                  <a:srgbClr val="008000"/>
                </a:solidFill>
                <a:latin typeface="Tahoma" pitchFamily="34" charset="0"/>
              </a:rPr>
              <a:t>G</a:t>
            </a:r>
            <a:r>
              <a:rPr lang="en-US">
                <a:latin typeface="Tahoma" pitchFamily="34" charset="0"/>
              </a:rPr>
              <a:t>]</a:t>
            </a:r>
          </a:p>
        </p:txBody>
      </p:sp>
      <p:sp>
        <p:nvSpPr>
          <p:cNvPr id="131090" name="Text Box 18"/>
          <p:cNvSpPr txBox="1">
            <a:spLocks noChangeArrowheads="1"/>
          </p:cNvSpPr>
          <p:nvPr/>
        </p:nvSpPr>
        <p:spPr bwMode="auto">
          <a:xfrm>
            <a:off x="3429000" y="4648200"/>
            <a:ext cx="9271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latin typeface="Tahoma" pitchFamily="34" charset="0"/>
              </a:rPr>
              <a:t>[</a:t>
            </a:r>
            <a:r>
              <a:rPr lang="en-US">
                <a:solidFill>
                  <a:srgbClr val="FF0000"/>
                </a:solidFill>
                <a:latin typeface="Tahoma" pitchFamily="34" charset="0"/>
              </a:rPr>
              <a:t>R</a:t>
            </a:r>
            <a:r>
              <a:rPr lang="en-US">
                <a:latin typeface="Tahoma" pitchFamily="34" charset="0"/>
              </a:rPr>
              <a:t>,</a:t>
            </a:r>
            <a:r>
              <a:rPr lang="en-US">
                <a:solidFill>
                  <a:srgbClr val="0000FF"/>
                </a:solidFill>
                <a:latin typeface="Tahoma" pitchFamily="34" charset="0"/>
              </a:rPr>
              <a:t>B</a:t>
            </a:r>
            <a:r>
              <a:rPr lang="en-US">
                <a:latin typeface="Tahoma" pitchFamily="34" charset="0"/>
              </a:rPr>
              <a:t>,</a:t>
            </a:r>
            <a:r>
              <a:rPr lang="en-US">
                <a:solidFill>
                  <a:srgbClr val="008000"/>
                </a:solidFill>
                <a:latin typeface="Tahoma" pitchFamily="34" charset="0"/>
              </a:rPr>
              <a:t>G</a:t>
            </a:r>
            <a:r>
              <a:rPr lang="en-US">
                <a:latin typeface="Tahoma" pitchFamily="34" charset="0"/>
              </a:rPr>
              <a:t>]</a:t>
            </a:r>
          </a:p>
        </p:txBody>
      </p:sp>
      <p:sp>
        <p:nvSpPr>
          <p:cNvPr id="131091" name="Text Box 19"/>
          <p:cNvSpPr txBox="1">
            <a:spLocks noChangeArrowheads="1"/>
          </p:cNvSpPr>
          <p:nvPr/>
        </p:nvSpPr>
        <p:spPr bwMode="auto">
          <a:xfrm>
            <a:off x="5867400" y="4724400"/>
            <a:ext cx="9271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latin typeface="Tahoma" pitchFamily="34" charset="0"/>
              </a:rPr>
              <a:t>[</a:t>
            </a:r>
            <a:r>
              <a:rPr lang="en-US">
                <a:solidFill>
                  <a:srgbClr val="FF0000"/>
                </a:solidFill>
                <a:latin typeface="Tahoma" pitchFamily="34" charset="0"/>
              </a:rPr>
              <a:t>R</a:t>
            </a:r>
            <a:r>
              <a:rPr lang="en-US">
                <a:latin typeface="Tahoma" pitchFamily="34" charset="0"/>
              </a:rPr>
              <a:t>,</a:t>
            </a:r>
            <a:r>
              <a:rPr lang="en-US">
                <a:solidFill>
                  <a:srgbClr val="0000FF"/>
                </a:solidFill>
                <a:latin typeface="Tahoma" pitchFamily="34" charset="0"/>
              </a:rPr>
              <a:t>B</a:t>
            </a:r>
            <a:r>
              <a:rPr lang="en-US">
                <a:latin typeface="Tahoma" pitchFamily="34" charset="0"/>
              </a:rPr>
              <a:t>,</a:t>
            </a:r>
            <a:r>
              <a:rPr lang="en-US">
                <a:solidFill>
                  <a:srgbClr val="008000"/>
                </a:solidFill>
                <a:latin typeface="Tahoma" pitchFamily="34" charset="0"/>
              </a:rPr>
              <a:t>G</a:t>
            </a:r>
            <a:r>
              <a:rPr lang="en-US">
                <a:latin typeface="Tahoma" pitchFamily="34" charset="0"/>
              </a:rPr>
              <a:t>]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Backpropagation</a:t>
            </a:r>
          </a:p>
        </p:txBody>
      </p:sp>
      <p:sp>
        <p:nvSpPr>
          <p:cNvPr id="132099" name="Oval 3"/>
          <p:cNvSpPr>
            <a:spLocks noChangeArrowheads="1"/>
          </p:cNvSpPr>
          <p:nvPr/>
        </p:nvSpPr>
        <p:spPr bwMode="auto">
          <a:xfrm>
            <a:off x="1524000" y="3200400"/>
            <a:ext cx="457200" cy="4572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32100" name="Oval 4"/>
          <p:cNvSpPr>
            <a:spLocks noChangeArrowheads="1"/>
          </p:cNvSpPr>
          <p:nvPr/>
        </p:nvSpPr>
        <p:spPr bwMode="auto">
          <a:xfrm>
            <a:off x="3657600" y="4191000"/>
            <a:ext cx="457200" cy="457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32101" name="Oval 5"/>
          <p:cNvSpPr>
            <a:spLocks noChangeArrowheads="1"/>
          </p:cNvSpPr>
          <p:nvPr/>
        </p:nvSpPr>
        <p:spPr bwMode="auto">
          <a:xfrm>
            <a:off x="3657600" y="2133600"/>
            <a:ext cx="457200" cy="457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32102" name="Oval 6"/>
          <p:cNvSpPr>
            <a:spLocks noChangeArrowheads="1"/>
          </p:cNvSpPr>
          <p:nvPr/>
        </p:nvSpPr>
        <p:spPr bwMode="auto">
          <a:xfrm>
            <a:off x="6096000" y="4267200"/>
            <a:ext cx="457200" cy="457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32103" name="Oval 7"/>
          <p:cNvSpPr>
            <a:spLocks noChangeArrowheads="1"/>
          </p:cNvSpPr>
          <p:nvPr/>
        </p:nvSpPr>
        <p:spPr bwMode="auto">
          <a:xfrm>
            <a:off x="6172200" y="2133600"/>
            <a:ext cx="457200" cy="457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32104" name="Line 8"/>
          <p:cNvSpPr>
            <a:spLocks noChangeShapeType="1"/>
          </p:cNvSpPr>
          <p:nvPr/>
        </p:nvSpPr>
        <p:spPr bwMode="auto">
          <a:xfrm flipV="1">
            <a:off x="1905000" y="2438400"/>
            <a:ext cx="1752600" cy="838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32105" name="Line 9"/>
          <p:cNvSpPr>
            <a:spLocks noChangeShapeType="1"/>
          </p:cNvSpPr>
          <p:nvPr/>
        </p:nvSpPr>
        <p:spPr bwMode="auto">
          <a:xfrm>
            <a:off x="1905000" y="3581400"/>
            <a:ext cx="1752600" cy="762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32106" name="Line 10"/>
          <p:cNvSpPr>
            <a:spLocks noChangeShapeType="1"/>
          </p:cNvSpPr>
          <p:nvPr/>
        </p:nvSpPr>
        <p:spPr bwMode="auto">
          <a:xfrm>
            <a:off x="3886200" y="2590800"/>
            <a:ext cx="0" cy="1600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32107" name="Line 11"/>
          <p:cNvSpPr>
            <a:spLocks noChangeShapeType="1"/>
          </p:cNvSpPr>
          <p:nvPr/>
        </p:nvSpPr>
        <p:spPr bwMode="auto">
          <a:xfrm>
            <a:off x="4114800" y="2362200"/>
            <a:ext cx="2057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32108" name="Line 12"/>
          <p:cNvSpPr>
            <a:spLocks noChangeShapeType="1"/>
          </p:cNvSpPr>
          <p:nvPr/>
        </p:nvSpPr>
        <p:spPr bwMode="auto">
          <a:xfrm>
            <a:off x="6400800" y="2590800"/>
            <a:ext cx="0" cy="1676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32109" name="Line 13"/>
          <p:cNvSpPr>
            <a:spLocks noChangeShapeType="1"/>
          </p:cNvSpPr>
          <p:nvPr/>
        </p:nvSpPr>
        <p:spPr bwMode="auto">
          <a:xfrm>
            <a:off x="4114800" y="4419600"/>
            <a:ext cx="1981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32110" name="Line 14"/>
          <p:cNvSpPr>
            <a:spLocks noChangeShapeType="1"/>
          </p:cNvSpPr>
          <p:nvPr/>
        </p:nvSpPr>
        <p:spPr bwMode="auto">
          <a:xfrm>
            <a:off x="4038600" y="2514600"/>
            <a:ext cx="2133600" cy="1828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32111" name="Text Box 15"/>
          <p:cNvSpPr txBox="1">
            <a:spLocks noChangeArrowheads="1"/>
          </p:cNvSpPr>
          <p:nvPr/>
        </p:nvSpPr>
        <p:spPr bwMode="auto">
          <a:xfrm>
            <a:off x="1447800" y="3810000"/>
            <a:ext cx="50006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latin typeface="Tahoma" pitchFamily="34" charset="0"/>
              </a:rPr>
              <a:t>[</a:t>
            </a:r>
            <a:r>
              <a:rPr lang="en-US">
                <a:solidFill>
                  <a:srgbClr val="FF0000"/>
                </a:solidFill>
                <a:latin typeface="Tahoma" pitchFamily="34" charset="0"/>
              </a:rPr>
              <a:t>R</a:t>
            </a:r>
            <a:r>
              <a:rPr lang="en-US">
                <a:latin typeface="Tahoma" pitchFamily="34" charset="0"/>
              </a:rPr>
              <a:t>]</a:t>
            </a:r>
          </a:p>
        </p:txBody>
      </p:sp>
      <p:sp>
        <p:nvSpPr>
          <p:cNvPr id="132112" name="Text Box 16"/>
          <p:cNvSpPr txBox="1">
            <a:spLocks noChangeArrowheads="1"/>
          </p:cNvSpPr>
          <p:nvPr/>
        </p:nvSpPr>
        <p:spPr bwMode="auto">
          <a:xfrm>
            <a:off x="5943600" y="1676400"/>
            <a:ext cx="9271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latin typeface="Tahoma" pitchFamily="34" charset="0"/>
              </a:rPr>
              <a:t>[</a:t>
            </a:r>
            <a:r>
              <a:rPr lang="en-US">
                <a:solidFill>
                  <a:srgbClr val="FF0000"/>
                </a:solidFill>
                <a:latin typeface="Tahoma" pitchFamily="34" charset="0"/>
              </a:rPr>
              <a:t>R</a:t>
            </a:r>
            <a:r>
              <a:rPr lang="en-US">
                <a:latin typeface="Tahoma" pitchFamily="34" charset="0"/>
              </a:rPr>
              <a:t>,</a:t>
            </a:r>
            <a:r>
              <a:rPr lang="en-US">
                <a:solidFill>
                  <a:srgbClr val="0000FF"/>
                </a:solidFill>
                <a:latin typeface="Tahoma" pitchFamily="34" charset="0"/>
              </a:rPr>
              <a:t>B</a:t>
            </a:r>
            <a:r>
              <a:rPr lang="en-US">
                <a:latin typeface="Tahoma" pitchFamily="34" charset="0"/>
              </a:rPr>
              <a:t>,</a:t>
            </a:r>
            <a:r>
              <a:rPr lang="en-US">
                <a:solidFill>
                  <a:srgbClr val="008000"/>
                </a:solidFill>
                <a:latin typeface="Tahoma" pitchFamily="34" charset="0"/>
              </a:rPr>
              <a:t>G</a:t>
            </a:r>
            <a:r>
              <a:rPr lang="en-US">
                <a:latin typeface="Tahoma" pitchFamily="34" charset="0"/>
              </a:rPr>
              <a:t>]</a:t>
            </a:r>
          </a:p>
        </p:txBody>
      </p:sp>
      <p:sp>
        <p:nvSpPr>
          <p:cNvPr id="132113" name="Text Box 17"/>
          <p:cNvSpPr txBox="1">
            <a:spLocks noChangeArrowheads="1"/>
          </p:cNvSpPr>
          <p:nvPr/>
        </p:nvSpPr>
        <p:spPr bwMode="auto">
          <a:xfrm>
            <a:off x="3429000" y="1676400"/>
            <a:ext cx="9271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latin typeface="Tahoma" pitchFamily="34" charset="0"/>
              </a:rPr>
              <a:t>[</a:t>
            </a:r>
            <a:r>
              <a:rPr lang="en-US">
                <a:solidFill>
                  <a:srgbClr val="FF0000"/>
                </a:solidFill>
                <a:latin typeface="Tahoma" pitchFamily="34" charset="0"/>
              </a:rPr>
              <a:t>R</a:t>
            </a:r>
            <a:r>
              <a:rPr lang="en-US">
                <a:latin typeface="Tahoma" pitchFamily="34" charset="0"/>
              </a:rPr>
              <a:t>,</a:t>
            </a:r>
            <a:r>
              <a:rPr lang="en-US">
                <a:solidFill>
                  <a:srgbClr val="0000FF"/>
                </a:solidFill>
                <a:latin typeface="Tahoma" pitchFamily="34" charset="0"/>
              </a:rPr>
              <a:t>B</a:t>
            </a:r>
            <a:r>
              <a:rPr lang="en-US">
                <a:latin typeface="Tahoma" pitchFamily="34" charset="0"/>
              </a:rPr>
              <a:t>,</a:t>
            </a:r>
            <a:r>
              <a:rPr lang="en-US">
                <a:solidFill>
                  <a:srgbClr val="008000"/>
                </a:solidFill>
                <a:latin typeface="Tahoma" pitchFamily="34" charset="0"/>
              </a:rPr>
              <a:t>G</a:t>
            </a:r>
            <a:r>
              <a:rPr lang="en-US">
                <a:latin typeface="Tahoma" pitchFamily="34" charset="0"/>
              </a:rPr>
              <a:t>]</a:t>
            </a:r>
          </a:p>
        </p:txBody>
      </p:sp>
      <p:sp>
        <p:nvSpPr>
          <p:cNvPr id="132114" name="Text Box 18"/>
          <p:cNvSpPr txBox="1">
            <a:spLocks noChangeArrowheads="1"/>
          </p:cNvSpPr>
          <p:nvPr/>
        </p:nvSpPr>
        <p:spPr bwMode="auto">
          <a:xfrm>
            <a:off x="3429000" y="4648200"/>
            <a:ext cx="9271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latin typeface="Tahoma" pitchFamily="34" charset="0"/>
              </a:rPr>
              <a:t>[</a:t>
            </a:r>
            <a:r>
              <a:rPr lang="en-US">
                <a:solidFill>
                  <a:srgbClr val="FF0000"/>
                </a:solidFill>
                <a:latin typeface="Tahoma" pitchFamily="34" charset="0"/>
              </a:rPr>
              <a:t>R</a:t>
            </a:r>
            <a:r>
              <a:rPr lang="en-US">
                <a:latin typeface="Tahoma" pitchFamily="34" charset="0"/>
              </a:rPr>
              <a:t>,</a:t>
            </a:r>
            <a:r>
              <a:rPr lang="en-US">
                <a:solidFill>
                  <a:srgbClr val="0000FF"/>
                </a:solidFill>
                <a:latin typeface="Tahoma" pitchFamily="34" charset="0"/>
              </a:rPr>
              <a:t>B</a:t>
            </a:r>
            <a:r>
              <a:rPr lang="en-US">
                <a:latin typeface="Tahoma" pitchFamily="34" charset="0"/>
              </a:rPr>
              <a:t>,</a:t>
            </a:r>
            <a:r>
              <a:rPr lang="en-US">
                <a:solidFill>
                  <a:srgbClr val="008000"/>
                </a:solidFill>
                <a:latin typeface="Tahoma" pitchFamily="34" charset="0"/>
              </a:rPr>
              <a:t>G</a:t>
            </a:r>
            <a:r>
              <a:rPr lang="en-US">
                <a:latin typeface="Tahoma" pitchFamily="34" charset="0"/>
              </a:rPr>
              <a:t>]</a:t>
            </a:r>
          </a:p>
        </p:txBody>
      </p:sp>
      <p:sp>
        <p:nvSpPr>
          <p:cNvPr id="132115" name="Text Box 19"/>
          <p:cNvSpPr txBox="1">
            <a:spLocks noChangeArrowheads="1"/>
          </p:cNvSpPr>
          <p:nvPr/>
        </p:nvSpPr>
        <p:spPr bwMode="auto">
          <a:xfrm>
            <a:off x="5867400" y="4724400"/>
            <a:ext cx="9271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latin typeface="Tahoma" pitchFamily="34" charset="0"/>
              </a:rPr>
              <a:t>[</a:t>
            </a:r>
            <a:r>
              <a:rPr lang="en-US">
                <a:solidFill>
                  <a:srgbClr val="FF0000"/>
                </a:solidFill>
                <a:latin typeface="Tahoma" pitchFamily="34" charset="0"/>
              </a:rPr>
              <a:t>R</a:t>
            </a:r>
            <a:r>
              <a:rPr lang="en-US">
                <a:latin typeface="Tahoma" pitchFamily="34" charset="0"/>
              </a:rPr>
              <a:t>,</a:t>
            </a:r>
            <a:r>
              <a:rPr lang="en-US">
                <a:solidFill>
                  <a:srgbClr val="0000FF"/>
                </a:solidFill>
                <a:latin typeface="Tahoma" pitchFamily="34" charset="0"/>
              </a:rPr>
              <a:t>B</a:t>
            </a:r>
            <a:r>
              <a:rPr lang="en-US">
                <a:latin typeface="Tahoma" pitchFamily="34" charset="0"/>
              </a:rPr>
              <a:t>,</a:t>
            </a:r>
            <a:r>
              <a:rPr lang="en-US">
                <a:solidFill>
                  <a:srgbClr val="008000"/>
                </a:solidFill>
                <a:latin typeface="Tahoma" pitchFamily="34" charset="0"/>
              </a:rPr>
              <a:t>G</a:t>
            </a:r>
            <a:r>
              <a:rPr lang="en-US">
                <a:latin typeface="Tahoma" pitchFamily="34" charset="0"/>
              </a:rPr>
              <a:t>]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Backpropagation</a:t>
            </a:r>
          </a:p>
        </p:txBody>
      </p:sp>
      <p:sp>
        <p:nvSpPr>
          <p:cNvPr id="133123" name="Oval 3"/>
          <p:cNvSpPr>
            <a:spLocks noChangeArrowheads="1"/>
          </p:cNvSpPr>
          <p:nvPr/>
        </p:nvSpPr>
        <p:spPr bwMode="auto">
          <a:xfrm>
            <a:off x="1524000" y="3200400"/>
            <a:ext cx="457200" cy="4572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33124" name="Oval 4"/>
          <p:cNvSpPr>
            <a:spLocks noChangeArrowheads="1"/>
          </p:cNvSpPr>
          <p:nvPr/>
        </p:nvSpPr>
        <p:spPr bwMode="auto">
          <a:xfrm>
            <a:off x="3657600" y="4191000"/>
            <a:ext cx="457200" cy="457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33125" name="Oval 5"/>
          <p:cNvSpPr>
            <a:spLocks noChangeArrowheads="1"/>
          </p:cNvSpPr>
          <p:nvPr/>
        </p:nvSpPr>
        <p:spPr bwMode="auto">
          <a:xfrm>
            <a:off x="3657600" y="2133600"/>
            <a:ext cx="457200" cy="457200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33126" name="Oval 6"/>
          <p:cNvSpPr>
            <a:spLocks noChangeArrowheads="1"/>
          </p:cNvSpPr>
          <p:nvPr/>
        </p:nvSpPr>
        <p:spPr bwMode="auto">
          <a:xfrm>
            <a:off x="6096000" y="4267200"/>
            <a:ext cx="457200" cy="457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33127" name="Oval 7"/>
          <p:cNvSpPr>
            <a:spLocks noChangeArrowheads="1"/>
          </p:cNvSpPr>
          <p:nvPr/>
        </p:nvSpPr>
        <p:spPr bwMode="auto">
          <a:xfrm>
            <a:off x="6172200" y="2133600"/>
            <a:ext cx="457200" cy="457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33128" name="Line 8"/>
          <p:cNvSpPr>
            <a:spLocks noChangeShapeType="1"/>
          </p:cNvSpPr>
          <p:nvPr/>
        </p:nvSpPr>
        <p:spPr bwMode="auto">
          <a:xfrm flipV="1">
            <a:off x="1905000" y="2438400"/>
            <a:ext cx="1752600" cy="838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33129" name="Line 9"/>
          <p:cNvSpPr>
            <a:spLocks noChangeShapeType="1"/>
          </p:cNvSpPr>
          <p:nvPr/>
        </p:nvSpPr>
        <p:spPr bwMode="auto">
          <a:xfrm>
            <a:off x="1905000" y="3581400"/>
            <a:ext cx="1752600" cy="762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33130" name="Line 10"/>
          <p:cNvSpPr>
            <a:spLocks noChangeShapeType="1"/>
          </p:cNvSpPr>
          <p:nvPr/>
        </p:nvSpPr>
        <p:spPr bwMode="auto">
          <a:xfrm>
            <a:off x="3886200" y="2590800"/>
            <a:ext cx="0" cy="1600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33131" name="Line 11"/>
          <p:cNvSpPr>
            <a:spLocks noChangeShapeType="1"/>
          </p:cNvSpPr>
          <p:nvPr/>
        </p:nvSpPr>
        <p:spPr bwMode="auto">
          <a:xfrm>
            <a:off x="4114800" y="2362200"/>
            <a:ext cx="2057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33132" name="Line 12"/>
          <p:cNvSpPr>
            <a:spLocks noChangeShapeType="1"/>
          </p:cNvSpPr>
          <p:nvPr/>
        </p:nvSpPr>
        <p:spPr bwMode="auto">
          <a:xfrm>
            <a:off x="6400800" y="2590800"/>
            <a:ext cx="0" cy="1676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33133" name="Line 13"/>
          <p:cNvSpPr>
            <a:spLocks noChangeShapeType="1"/>
          </p:cNvSpPr>
          <p:nvPr/>
        </p:nvSpPr>
        <p:spPr bwMode="auto">
          <a:xfrm>
            <a:off x="4114800" y="4419600"/>
            <a:ext cx="1981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33134" name="Line 14"/>
          <p:cNvSpPr>
            <a:spLocks noChangeShapeType="1"/>
          </p:cNvSpPr>
          <p:nvPr/>
        </p:nvSpPr>
        <p:spPr bwMode="auto">
          <a:xfrm>
            <a:off x="4038600" y="2514600"/>
            <a:ext cx="2133600" cy="1828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33135" name="Text Box 15"/>
          <p:cNvSpPr txBox="1">
            <a:spLocks noChangeArrowheads="1"/>
          </p:cNvSpPr>
          <p:nvPr/>
        </p:nvSpPr>
        <p:spPr bwMode="auto">
          <a:xfrm>
            <a:off x="1447800" y="3810000"/>
            <a:ext cx="50006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latin typeface="Tahoma" pitchFamily="34" charset="0"/>
              </a:rPr>
              <a:t>[</a:t>
            </a:r>
            <a:r>
              <a:rPr lang="en-US">
                <a:solidFill>
                  <a:srgbClr val="FF0000"/>
                </a:solidFill>
                <a:latin typeface="Tahoma" pitchFamily="34" charset="0"/>
              </a:rPr>
              <a:t>R</a:t>
            </a:r>
            <a:r>
              <a:rPr lang="en-US">
                <a:latin typeface="Tahoma" pitchFamily="34" charset="0"/>
              </a:rPr>
              <a:t>]</a:t>
            </a:r>
          </a:p>
        </p:txBody>
      </p:sp>
      <p:sp>
        <p:nvSpPr>
          <p:cNvPr id="133136" name="Text Box 16"/>
          <p:cNvSpPr txBox="1">
            <a:spLocks noChangeArrowheads="1"/>
          </p:cNvSpPr>
          <p:nvPr/>
        </p:nvSpPr>
        <p:spPr bwMode="auto">
          <a:xfrm>
            <a:off x="5943600" y="1676400"/>
            <a:ext cx="9271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latin typeface="Tahoma" pitchFamily="34" charset="0"/>
              </a:rPr>
              <a:t>[</a:t>
            </a:r>
            <a:r>
              <a:rPr lang="en-US">
                <a:solidFill>
                  <a:srgbClr val="FF0000"/>
                </a:solidFill>
                <a:latin typeface="Tahoma" pitchFamily="34" charset="0"/>
              </a:rPr>
              <a:t>R</a:t>
            </a:r>
            <a:r>
              <a:rPr lang="en-US">
                <a:latin typeface="Tahoma" pitchFamily="34" charset="0"/>
              </a:rPr>
              <a:t>,</a:t>
            </a:r>
            <a:r>
              <a:rPr lang="en-US">
                <a:solidFill>
                  <a:srgbClr val="0000FF"/>
                </a:solidFill>
                <a:latin typeface="Tahoma" pitchFamily="34" charset="0"/>
              </a:rPr>
              <a:t>B</a:t>
            </a:r>
            <a:r>
              <a:rPr lang="en-US">
                <a:latin typeface="Tahoma" pitchFamily="34" charset="0"/>
              </a:rPr>
              <a:t>,</a:t>
            </a:r>
            <a:r>
              <a:rPr lang="en-US">
                <a:solidFill>
                  <a:srgbClr val="008000"/>
                </a:solidFill>
                <a:latin typeface="Tahoma" pitchFamily="34" charset="0"/>
              </a:rPr>
              <a:t>G</a:t>
            </a:r>
            <a:r>
              <a:rPr lang="en-US">
                <a:latin typeface="Tahoma" pitchFamily="34" charset="0"/>
              </a:rPr>
              <a:t>]</a:t>
            </a:r>
          </a:p>
        </p:txBody>
      </p:sp>
      <p:sp>
        <p:nvSpPr>
          <p:cNvPr id="133137" name="Text Box 17"/>
          <p:cNvSpPr txBox="1">
            <a:spLocks noChangeArrowheads="1"/>
          </p:cNvSpPr>
          <p:nvPr/>
        </p:nvSpPr>
        <p:spPr bwMode="auto">
          <a:xfrm>
            <a:off x="3429000" y="1676400"/>
            <a:ext cx="9493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latin typeface="Tahoma" pitchFamily="34" charset="0"/>
              </a:rPr>
              <a:t>[</a:t>
            </a:r>
            <a:r>
              <a:rPr lang="en-US">
                <a:solidFill>
                  <a:srgbClr val="FF0000"/>
                </a:solidFill>
                <a:latin typeface="Tahoma" pitchFamily="34" charset="0"/>
              </a:rPr>
              <a:t>R</a:t>
            </a:r>
            <a:r>
              <a:rPr lang="en-US">
                <a:latin typeface="Tahoma" pitchFamily="34" charset="0"/>
              </a:rPr>
              <a:t>,</a:t>
            </a:r>
            <a:r>
              <a:rPr lang="en-US" b="1">
                <a:solidFill>
                  <a:srgbClr val="0000FF"/>
                </a:solidFill>
                <a:latin typeface="Tahoma" pitchFamily="34" charset="0"/>
              </a:rPr>
              <a:t>B</a:t>
            </a:r>
            <a:r>
              <a:rPr lang="en-US">
                <a:latin typeface="Tahoma" pitchFamily="34" charset="0"/>
              </a:rPr>
              <a:t>,</a:t>
            </a:r>
            <a:r>
              <a:rPr lang="en-US">
                <a:solidFill>
                  <a:srgbClr val="008000"/>
                </a:solidFill>
                <a:latin typeface="Tahoma" pitchFamily="34" charset="0"/>
              </a:rPr>
              <a:t>G</a:t>
            </a:r>
            <a:r>
              <a:rPr lang="en-US">
                <a:latin typeface="Tahoma" pitchFamily="34" charset="0"/>
              </a:rPr>
              <a:t>]</a:t>
            </a:r>
          </a:p>
        </p:txBody>
      </p:sp>
      <p:sp>
        <p:nvSpPr>
          <p:cNvPr id="133138" name="Text Box 18"/>
          <p:cNvSpPr txBox="1">
            <a:spLocks noChangeArrowheads="1"/>
          </p:cNvSpPr>
          <p:nvPr/>
        </p:nvSpPr>
        <p:spPr bwMode="auto">
          <a:xfrm>
            <a:off x="3429000" y="4648200"/>
            <a:ext cx="9271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latin typeface="Tahoma" pitchFamily="34" charset="0"/>
              </a:rPr>
              <a:t>[</a:t>
            </a:r>
            <a:r>
              <a:rPr lang="en-US">
                <a:solidFill>
                  <a:srgbClr val="FF0000"/>
                </a:solidFill>
                <a:latin typeface="Tahoma" pitchFamily="34" charset="0"/>
              </a:rPr>
              <a:t>R</a:t>
            </a:r>
            <a:r>
              <a:rPr lang="en-US">
                <a:latin typeface="Tahoma" pitchFamily="34" charset="0"/>
              </a:rPr>
              <a:t>,</a:t>
            </a:r>
            <a:r>
              <a:rPr lang="en-US">
                <a:solidFill>
                  <a:srgbClr val="0000FF"/>
                </a:solidFill>
                <a:latin typeface="Tahoma" pitchFamily="34" charset="0"/>
              </a:rPr>
              <a:t>B</a:t>
            </a:r>
            <a:r>
              <a:rPr lang="en-US">
                <a:latin typeface="Tahoma" pitchFamily="34" charset="0"/>
              </a:rPr>
              <a:t>,</a:t>
            </a:r>
            <a:r>
              <a:rPr lang="en-US">
                <a:solidFill>
                  <a:srgbClr val="008000"/>
                </a:solidFill>
                <a:latin typeface="Tahoma" pitchFamily="34" charset="0"/>
              </a:rPr>
              <a:t>G</a:t>
            </a:r>
            <a:r>
              <a:rPr lang="en-US">
                <a:latin typeface="Tahoma" pitchFamily="34" charset="0"/>
              </a:rPr>
              <a:t>]</a:t>
            </a:r>
          </a:p>
        </p:txBody>
      </p:sp>
      <p:sp>
        <p:nvSpPr>
          <p:cNvPr id="133139" name="Text Box 19"/>
          <p:cNvSpPr txBox="1">
            <a:spLocks noChangeArrowheads="1"/>
          </p:cNvSpPr>
          <p:nvPr/>
        </p:nvSpPr>
        <p:spPr bwMode="auto">
          <a:xfrm>
            <a:off x="5867400" y="4724400"/>
            <a:ext cx="9271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latin typeface="Tahoma" pitchFamily="34" charset="0"/>
              </a:rPr>
              <a:t>[</a:t>
            </a:r>
            <a:r>
              <a:rPr lang="en-US">
                <a:solidFill>
                  <a:srgbClr val="FF0000"/>
                </a:solidFill>
                <a:latin typeface="Tahoma" pitchFamily="34" charset="0"/>
              </a:rPr>
              <a:t>R</a:t>
            </a:r>
            <a:r>
              <a:rPr lang="en-US">
                <a:latin typeface="Tahoma" pitchFamily="34" charset="0"/>
              </a:rPr>
              <a:t>,</a:t>
            </a:r>
            <a:r>
              <a:rPr lang="en-US">
                <a:solidFill>
                  <a:srgbClr val="0000FF"/>
                </a:solidFill>
                <a:latin typeface="Tahoma" pitchFamily="34" charset="0"/>
              </a:rPr>
              <a:t>B</a:t>
            </a:r>
            <a:r>
              <a:rPr lang="en-US">
                <a:latin typeface="Tahoma" pitchFamily="34" charset="0"/>
              </a:rPr>
              <a:t>,</a:t>
            </a:r>
            <a:r>
              <a:rPr lang="en-US">
                <a:solidFill>
                  <a:srgbClr val="008000"/>
                </a:solidFill>
                <a:latin typeface="Tahoma" pitchFamily="34" charset="0"/>
              </a:rPr>
              <a:t>G</a:t>
            </a:r>
            <a:r>
              <a:rPr lang="en-US">
                <a:latin typeface="Tahoma" pitchFamily="34" charset="0"/>
              </a:rPr>
              <a:t>]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Backpropagation</a:t>
            </a:r>
          </a:p>
        </p:txBody>
      </p:sp>
      <p:sp>
        <p:nvSpPr>
          <p:cNvPr id="134147" name="Oval 3"/>
          <p:cNvSpPr>
            <a:spLocks noChangeArrowheads="1"/>
          </p:cNvSpPr>
          <p:nvPr/>
        </p:nvSpPr>
        <p:spPr bwMode="auto">
          <a:xfrm>
            <a:off x="1524000" y="3200400"/>
            <a:ext cx="457200" cy="4572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34148" name="Oval 4"/>
          <p:cNvSpPr>
            <a:spLocks noChangeArrowheads="1"/>
          </p:cNvSpPr>
          <p:nvPr/>
        </p:nvSpPr>
        <p:spPr bwMode="auto">
          <a:xfrm>
            <a:off x="3657600" y="4191000"/>
            <a:ext cx="457200" cy="457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34149" name="Oval 5"/>
          <p:cNvSpPr>
            <a:spLocks noChangeArrowheads="1"/>
          </p:cNvSpPr>
          <p:nvPr/>
        </p:nvSpPr>
        <p:spPr bwMode="auto">
          <a:xfrm>
            <a:off x="3657600" y="2133600"/>
            <a:ext cx="457200" cy="457200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34150" name="Oval 6"/>
          <p:cNvSpPr>
            <a:spLocks noChangeArrowheads="1"/>
          </p:cNvSpPr>
          <p:nvPr/>
        </p:nvSpPr>
        <p:spPr bwMode="auto">
          <a:xfrm>
            <a:off x="6096000" y="4267200"/>
            <a:ext cx="457200" cy="457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34151" name="Oval 7"/>
          <p:cNvSpPr>
            <a:spLocks noChangeArrowheads="1"/>
          </p:cNvSpPr>
          <p:nvPr/>
        </p:nvSpPr>
        <p:spPr bwMode="auto">
          <a:xfrm>
            <a:off x="6172200" y="2133600"/>
            <a:ext cx="457200" cy="457200"/>
          </a:xfrm>
          <a:prstGeom prst="ellipse">
            <a:avLst/>
          </a:prstGeom>
          <a:solidFill>
            <a:srgbClr val="F21706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34152" name="Line 8"/>
          <p:cNvSpPr>
            <a:spLocks noChangeShapeType="1"/>
          </p:cNvSpPr>
          <p:nvPr/>
        </p:nvSpPr>
        <p:spPr bwMode="auto">
          <a:xfrm flipV="1">
            <a:off x="1905000" y="2438400"/>
            <a:ext cx="1752600" cy="838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34153" name="Line 9"/>
          <p:cNvSpPr>
            <a:spLocks noChangeShapeType="1"/>
          </p:cNvSpPr>
          <p:nvPr/>
        </p:nvSpPr>
        <p:spPr bwMode="auto">
          <a:xfrm>
            <a:off x="1905000" y="3581400"/>
            <a:ext cx="1752600" cy="762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34154" name="Line 10"/>
          <p:cNvSpPr>
            <a:spLocks noChangeShapeType="1"/>
          </p:cNvSpPr>
          <p:nvPr/>
        </p:nvSpPr>
        <p:spPr bwMode="auto">
          <a:xfrm>
            <a:off x="3886200" y="2590800"/>
            <a:ext cx="0" cy="1600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34155" name="Line 11"/>
          <p:cNvSpPr>
            <a:spLocks noChangeShapeType="1"/>
          </p:cNvSpPr>
          <p:nvPr/>
        </p:nvSpPr>
        <p:spPr bwMode="auto">
          <a:xfrm>
            <a:off x="4114800" y="2362200"/>
            <a:ext cx="2057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34156" name="Line 12"/>
          <p:cNvSpPr>
            <a:spLocks noChangeShapeType="1"/>
          </p:cNvSpPr>
          <p:nvPr/>
        </p:nvSpPr>
        <p:spPr bwMode="auto">
          <a:xfrm>
            <a:off x="6400800" y="2590800"/>
            <a:ext cx="0" cy="1676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34157" name="Line 13"/>
          <p:cNvSpPr>
            <a:spLocks noChangeShapeType="1"/>
          </p:cNvSpPr>
          <p:nvPr/>
        </p:nvSpPr>
        <p:spPr bwMode="auto">
          <a:xfrm>
            <a:off x="4114800" y="4419600"/>
            <a:ext cx="1981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34158" name="Line 14"/>
          <p:cNvSpPr>
            <a:spLocks noChangeShapeType="1"/>
          </p:cNvSpPr>
          <p:nvPr/>
        </p:nvSpPr>
        <p:spPr bwMode="auto">
          <a:xfrm>
            <a:off x="4038600" y="2514600"/>
            <a:ext cx="2133600" cy="1828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34159" name="Text Box 15"/>
          <p:cNvSpPr txBox="1">
            <a:spLocks noChangeArrowheads="1"/>
          </p:cNvSpPr>
          <p:nvPr/>
        </p:nvSpPr>
        <p:spPr bwMode="auto">
          <a:xfrm>
            <a:off x="1447800" y="3810000"/>
            <a:ext cx="50006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latin typeface="Tahoma" pitchFamily="34" charset="0"/>
              </a:rPr>
              <a:t>[</a:t>
            </a:r>
            <a:r>
              <a:rPr lang="en-US">
                <a:solidFill>
                  <a:srgbClr val="FF0000"/>
                </a:solidFill>
                <a:latin typeface="Tahoma" pitchFamily="34" charset="0"/>
              </a:rPr>
              <a:t>R</a:t>
            </a:r>
            <a:r>
              <a:rPr lang="en-US">
                <a:latin typeface="Tahoma" pitchFamily="34" charset="0"/>
              </a:rPr>
              <a:t>]</a:t>
            </a:r>
          </a:p>
        </p:txBody>
      </p:sp>
      <p:sp>
        <p:nvSpPr>
          <p:cNvPr id="134160" name="Text Box 16"/>
          <p:cNvSpPr txBox="1">
            <a:spLocks noChangeArrowheads="1"/>
          </p:cNvSpPr>
          <p:nvPr/>
        </p:nvSpPr>
        <p:spPr bwMode="auto">
          <a:xfrm>
            <a:off x="5943600" y="1676400"/>
            <a:ext cx="9525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latin typeface="Tahoma" pitchFamily="34" charset="0"/>
              </a:rPr>
              <a:t>[</a:t>
            </a:r>
            <a:r>
              <a:rPr lang="en-US" b="1">
                <a:solidFill>
                  <a:srgbClr val="FF0000"/>
                </a:solidFill>
                <a:latin typeface="Tahoma" pitchFamily="34" charset="0"/>
              </a:rPr>
              <a:t>R</a:t>
            </a:r>
            <a:r>
              <a:rPr lang="en-US">
                <a:latin typeface="Tahoma" pitchFamily="34" charset="0"/>
              </a:rPr>
              <a:t>,</a:t>
            </a:r>
            <a:r>
              <a:rPr lang="en-US">
                <a:solidFill>
                  <a:srgbClr val="0000FF"/>
                </a:solidFill>
                <a:latin typeface="Tahoma" pitchFamily="34" charset="0"/>
              </a:rPr>
              <a:t>B</a:t>
            </a:r>
            <a:r>
              <a:rPr lang="en-US">
                <a:latin typeface="Tahoma" pitchFamily="34" charset="0"/>
              </a:rPr>
              <a:t>,</a:t>
            </a:r>
            <a:r>
              <a:rPr lang="en-US">
                <a:solidFill>
                  <a:srgbClr val="008000"/>
                </a:solidFill>
                <a:latin typeface="Tahoma" pitchFamily="34" charset="0"/>
              </a:rPr>
              <a:t>G</a:t>
            </a:r>
            <a:r>
              <a:rPr lang="en-US">
                <a:latin typeface="Tahoma" pitchFamily="34" charset="0"/>
              </a:rPr>
              <a:t>]</a:t>
            </a:r>
          </a:p>
        </p:txBody>
      </p:sp>
      <p:sp>
        <p:nvSpPr>
          <p:cNvPr id="134161" name="Text Box 17"/>
          <p:cNvSpPr txBox="1">
            <a:spLocks noChangeArrowheads="1"/>
          </p:cNvSpPr>
          <p:nvPr/>
        </p:nvSpPr>
        <p:spPr bwMode="auto">
          <a:xfrm>
            <a:off x="3429000" y="1676400"/>
            <a:ext cx="9493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latin typeface="Tahoma" pitchFamily="34" charset="0"/>
              </a:rPr>
              <a:t>[</a:t>
            </a:r>
            <a:r>
              <a:rPr lang="en-US">
                <a:solidFill>
                  <a:srgbClr val="FF0000"/>
                </a:solidFill>
                <a:latin typeface="Tahoma" pitchFamily="34" charset="0"/>
              </a:rPr>
              <a:t>R</a:t>
            </a:r>
            <a:r>
              <a:rPr lang="en-US">
                <a:latin typeface="Tahoma" pitchFamily="34" charset="0"/>
              </a:rPr>
              <a:t>,</a:t>
            </a:r>
            <a:r>
              <a:rPr lang="en-US" b="1">
                <a:solidFill>
                  <a:srgbClr val="0000FF"/>
                </a:solidFill>
                <a:latin typeface="Tahoma" pitchFamily="34" charset="0"/>
              </a:rPr>
              <a:t>B</a:t>
            </a:r>
            <a:r>
              <a:rPr lang="en-US">
                <a:latin typeface="Tahoma" pitchFamily="34" charset="0"/>
              </a:rPr>
              <a:t>,</a:t>
            </a:r>
            <a:r>
              <a:rPr lang="en-US">
                <a:solidFill>
                  <a:srgbClr val="008000"/>
                </a:solidFill>
                <a:latin typeface="Tahoma" pitchFamily="34" charset="0"/>
              </a:rPr>
              <a:t>G</a:t>
            </a:r>
            <a:r>
              <a:rPr lang="en-US">
                <a:latin typeface="Tahoma" pitchFamily="34" charset="0"/>
              </a:rPr>
              <a:t>]</a:t>
            </a:r>
          </a:p>
        </p:txBody>
      </p:sp>
      <p:sp>
        <p:nvSpPr>
          <p:cNvPr id="134162" name="Text Box 18"/>
          <p:cNvSpPr txBox="1">
            <a:spLocks noChangeArrowheads="1"/>
          </p:cNvSpPr>
          <p:nvPr/>
        </p:nvSpPr>
        <p:spPr bwMode="auto">
          <a:xfrm>
            <a:off x="3429000" y="4648200"/>
            <a:ext cx="9271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latin typeface="Tahoma" pitchFamily="34" charset="0"/>
              </a:rPr>
              <a:t>[</a:t>
            </a:r>
            <a:r>
              <a:rPr lang="en-US">
                <a:solidFill>
                  <a:srgbClr val="FF0000"/>
                </a:solidFill>
                <a:latin typeface="Tahoma" pitchFamily="34" charset="0"/>
              </a:rPr>
              <a:t>R</a:t>
            </a:r>
            <a:r>
              <a:rPr lang="en-US">
                <a:latin typeface="Tahoma" pitchFamily="34" charset="0"/>
              </a:rPr>
              <a:t>,</a:t>
            </a:r>
            <a:r>
              <a:rPr lang="en-US">
                <a:solidFill>
                  <a:srgbClr val="0000FF"/>
                </a:solidFill>
                <a:latin typeface="Tahoma" pitchFamily="34" charset="0"/>
              </a:rPr>
              <a:t>B</a:t>
            </a:r>
            <a:r>
              <a:rPr lang="en-US">
                <a:latin typeface="Tahoma" pitchFamily="34" charset="0"/>
              </a:rPr>
              <a:t>,</a:t>
            </a:r>
            <a:r>
              <a:rPr lang="en-US">
                <a:solidFill>
                  <a:srgbClr val="008000"/>
                </a:solidFill>
                <a:latin typeface="Tahoma" pitchFamily="34" charset="0"/>
              </a:rPr>
              <a:t>G</a:t>
            </a:r>
            <a:r>
              <a:rPr lang="en-US">
                <a:latin typeface="Tahoma" pitchFamily="34" charset="0"/>
              </a:rPr>
              <a:t>]</a:t>
            </a:r>
          </a:p>
        </p:txBody>
      </p:sp>
      <p:sp>
        <p:nvSpPr>
          <p:cNvPr id="134163" name="Text Box 19"/>
          <p:cNvSpPr txBox="1">
            <a:spLocks noChangeArrowheads="1"/>
          </p:cNvSpPr>
          <p:nvPr/>
        </p:nvSpPr>
        <p:spPr bwMode="auto">
          <a:xfrm>
            <a:off x="5867400" y="4724400"/>
            <a:ext cx="9271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latin typeface="Tahoma" pitchFamily="34" charset="0"/>
              </a:rPr>
              <a:t>[</a:t>
            </a:r>
            <a:r>
              <a:rPr lang="en-US">
                <a:solidFill>
                  <a:srgbClr val="FF0000"/>
                </a:solidFill>
                <a:latin typeface="Tahoma" pitchFamily="34" charset="0"/>
              </a:rPr>
              <a:t>R</a:t>
            </a:r>
            <a:r>
              <a:rPr lang="en-US">
                <a:latin typeface="Tahoma" pitchFamily="34" charset="0"/>
              </a:rPr>
              <a:t>,</a:t>
            </a:r>
            <a:r>
              <a:rPr lang="en-US">
                <a:solidFill>
                  <a:srgbClr val="0000FF"/>
                </a:solidFill>
                <a:latin typeface="Tahoma" pitchFamily="34" charset="0"/>
              </a:rPr>
              <a:t>B</a:t>
            </a:r>
            <a:r>
              <a:rPr lang="en-US">
                <a:latin typeface="Tahoma" pitchFamily="34" charset="0"/>
              </a:rPr>
              <a:t>,</a:t>
            </a:r>
            <a:r>
              <a:rPr lang="en-US">
                <a:solidFill>
                  <a:srgbClr val="008000"/>
                </a:solidFill>
                <a:latin typeface="Tahoma" pitchFamily="34" charset="0"/>
              </a:rPr>
              <a:t>G</a:t>
            </a:r>
            <a:r>
              <a:rPr lang="en-US">
                <a:latin typeface="Tahoma" pitchFamily="34" charset="0"/>
              </a:rPr>
              <a:t>]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Backpropagation</a:t>
            </a:r>
          </a:p>
        </p:txBody>
      </p:sp>
      <p:sp>
        <p:nvSpPr>
          <p:cNvPr id="135171" name="Oval 3"/>
          <p:cNvSpPr>
            <a:spLocks noChangeArrowheads="1"/>
          </p:cNvSpPr>
          <p:nvPr/>
        </p:nvSpPr>
        <p:spPr bwMode="auto">
          <a:xfrm>
            <a:off x="1524000" y="3200400"/>
            <a:ext cx="457200" cy="4572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35172" name="Oval 4"/>
          <p:cNvSpPr>
            <a:spLocks noChangeArrowheads="1"/>
          </p:cNvSpPr>
          <p:nvPr/>
        </p:nvSpPr>
        <p:spPr bwMode="auto">
          <a:xfrm>
            <a:off x="3657600" y="4191000"/>
            <a:ext cx="457200" cy="457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35173" name="Oval 5"/>
          <p:cNvSpPr>
            <a:spLocks noChangeArrowheads="1"/>
          </p:cNvSpPr>
          <p:nvPr/>
        </p:nvSpPr>
        <p:spPr bwMode="auto">
          <a:xfrm>
            <a:off x="3657600" y="2133600"/>
            <a:ext cx="457200" cy="457200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35174" name="Oval 6"/>
          <p:cNvSpPr>
            <a:spLocks noChangeArrowheads="1"/>
          </p:cNvSpPr>
          <p:nvPr/>
        </p:nvSpPr>
        <p:spPr bwMode="auto">
          <a:xfrm>
            <a:off x="6096000" y="4267200"/>
            <a:ext cx="457200" cy="457200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35175" name="Oval 7"/>
          <p:cNvSpPr>
            <a:spLocks noChangeArrowheads="1"/>
          </p:cNvSpPr>
          <p:nvPr/>
        </p:nvSpPr>
        <p:spPr bwMode="auto">
          <a:xfrm>
            <a:off x="6172200" y="2133600"/>
            <a:ext cx="457200" cy="457200"/>
          </a:xfrm>
          <a:prstGeom prst="ellipse">
            <a:avLst/>
          </a:prstGeom>
          <a:solidFill>
            <a:srgbClr val="F21706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35176" name="Line 8"/>
          <p:cNvSpPr>
            <a:spLocks noChangeShapeType="1"/>
          </p:cNvSpPr>
          <p:nvPr/>
        </p:nvSpPr>
        <p:spPr bwMode="auto">
          <a:xfrm flipV="1">
            <a:off x="1905000" y="2438400"/>
            <a:ext cx="1752600" cy="838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35177" name="Line 9"/>
          <p:cNvSpPr>
            <a:spLocks noChangeShapeType="1"/>
          </p:cNvSpPr>
          <p:nvPr/>
        </p:nvSpPr>
        <p:spPr bwMode="auto">
          <a:xfrm>
            <a:off x="1905000" y="3581400"/>
            <a:ext cx="1752600" cy="762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35178" name="Line 10"/>
          <p:cNvSpPr>
            <a:spLocks noChangeShapeType="1"/>
          </p:cNvSpPr>
          <p:nvPr/>
        </p:nvSpPr>
        <p:spPr bwMode="auto">
          <a:xfrm>
            <a:off x="3886200" y="2590800"/>
            <a:ext cx="0" cy="1600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35179" name="Line 11"/>
          <p:cNvSpPr>
            <a:spLocks noChangeShapeType="1"/>
          </p:cNvSpPr>
          <p:nvPr/>
        </p:nvSpPr>
        <p:spPr bwMode="auto">
          <a:xfrm>
            <a:off x="4114800" y="2362200"/>
            <a:ext cx="2057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35180" name="Line 12"/>
          <p:cNvSpPr>
            <a:spLocks noChangeShapeType="1"/>
          </p:cNvSpPr>
          <p:nvPr/>
        </p:nvSpPr>
        <p:spPr bwMode="auto">
          <a:xfrm>
            <a:off x="6400800" y="2590800"/>
            <a:ext cx="0" cy="1676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35181" name="Line 13"/>
          <p:cNvSpPr>
            <a:spLocks noChangeShapeType="1"/>
          </p:cNvSpPr>
          <p:nvPr/>
        </p:nvSpPr>
        <p:spPr bwMode="auto">
          <a:xfrm>
            <a:off x="4114800" y="4419600"/>
            <a:ext cx="1981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35182" name="Line 14"/>
          <p:cNvSpPr>
            <a:spLocks noChangeShapeType="1"/>
          </p:cNvSpPr>
          <p:nvPr/>
        </p:nvSpPr>
        <p:spPr bwMode="auto">
          <a:xfrm>
            <a:off x="4038600" y="2514600"/>
            <a:ext cx="2133600" cy="1828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35183" name="Text Box 15"/>
          <p:cNvSpPr txBox="1">
            <a:spLocks noChangeArrowheads="1"/>
          </p:cNvSpPr>
          <p:nvPr/>
        </p:nvSpPr>
        <p:spPr bwMode="auto">
          <a:xfrm>
            <a:off x="1447800" y="3810000"/>
            <a:ext cx="50006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latin typeface="Tahoma" pitchFamily="34" charset="0"/>
              </a:rPr>
              <a:t>[</a:t>
            </a:r>
            <a:r>
              <a:rPr lang="en-US">
                <a:solidFill>
                  <a:srgbClr val="FF0000"/>
                </a:solidFill>
                <a:latin typeface="Tahoma" pitchFamily="34" charset="0"/>
              </a:rPr>
              <a:t>R</a:t>
            </a:r>
            <a:r>
              <a:rPr lang="en-US">
                <a:latin typeface="Tahoma" pitchFamily="34" charset="0"/>
              </a:rPr>
              <a:t>]</a:t>
            </a:r>
          </a:p>
        </p:txBody>
      </p:sp>
      <p:sp>
        <p:nvSpPr>
          <p:cNvPr id="135184" name="Text Box 16"/>
          <p:cNvSpPr txBox="1">
            <a:spLocks noChangeArrowheads="1"/>
          </p:cNvSpPr>
          <p:nvPr/>
        </p:nvSpPr>
        <p:spPr bwMode="auto">
          <a:xfrm>
            <a:off x="5943600" y="1676400"/>
            <a:ext cx="9525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latin typeface="Tahoma" pitchFamily="34" charset="0"/>
              </a:rPr>
              <a:t>[</a:t>
            </a:r>
            <a:r>
              <a:rPr lang="en-US" b="1">
                <a:solidFill>
                  <a:srgbClr val="FF0000"/>
                </a:solidFill>
                <a:latin typeface="Tahoma" pitchFamily="34" charset="0"/>
              </a:rPr>
              <a:t>R</a:t>
            </a:r>
            <a:r>
              <a:rPr lang="en-US">
                <a:latin typeface="Tahoma" pitchFamily="34" charset="0"/>
              </a:rPr>
              <a:t>,</a:t>
            </a:r>
            <a:r>
              <a:rPr lang="en-US">
                <a:solidFill>
                  <a:srgbClr val="0000FF"/>
                </a:solidFill>
                <a:latin typeface="Tahoma" pitchFamily="34" charset="0"/>
              </a:rPr>
              <a:t>B</a:t>
            </a:r>
            <a:r>
              <a:rPr lang="en-US">
                <a:latin typeface="Tahoma" pitchFamily="34" charset="0"/>
              </a:rPr>
              <a:t>,</a:t>
            </a:r>
            <a:r>
              <a:rPr lang="en-US">
                <a:solidFill>
                  <a:srgbClr val="008000"/>
                </a:solidFill>
                <a:latin typeface="Tahoma" pitchFamily="34" charset="0"/>
              </a:rPr>
              <a:t>G</a:t>
            </a:r>
            <a:r>
              <a:rPr lang="en-US">
                <a:latin typeface="Tahoma" pitchFamily="34" charset="0"/>
              </a:rPr>
              <a:t>]</a:t>
            </a:r>
          </a:p>
        </p:txBody>
      </p:sp>
      <p:sp>
        <p:nvSpPr>
          <p:cNvPr id="135185" name="Text Box 17"/>
          <p:cNvSpPr txBox="1">
            <a:spLocks noChangeArrowheads="1"/>
          </p:cNvSpPr>
          <p:nvPr/>
        </p:nvSpPr>
        <p:spPr bwMode="auto">
          <a:xfrm>
            <a:off x="3429000" y="1676400"/>
            <a:ext cx="9493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latin typeface="Tahoma" pitchFamily="34" charset="0"/>
              </a:rPr>
              <a:t>[</a:t>
            </a:r>
            <a:r>
              <a:rPr lang="en-US">
                <a:solidFill>
                  <a:srgbClr val="FF0000"/>
                </a:solidFill>
                <a:latin typeface="Tahoma" pitchFamily="34" charset="0"/>
              </a:rPr>
              <a:t>R</a:t>
            </a:r>
            <a:r>
              <a:rPr lang="en-US">
                <a:latin typeface="Tahoma" pitchFamily="34" charset="0"/>
              </a:rPr>
              <a:t>,</a:t>
            </a:r>
            <a:r>
              <a:rPr lang="en-US" b="1">
                <a:solidFill>
                  <a:srgbClr val="0000FF"/>
                </a:solidFill>
                <a:latin typeface="Tahoma" pitchFamily="34" charset="0"/>
              </a:rPr>
              <a:t>B</a:t>
            </a:r>
            <a:r>
              <a:rPr lang="en-US">
                <a:latin typeface="Tahoma" pitchFamily="34" charset="0"/>
              </a:rPr>
              <a:t>,</a:t>
            </a:r>
            <a:r>
              <a:rPr lang="en-US">
                <a:solidFill>
                  <a:srgbClr val="008000"/>
                </a:solidFill>
                <a:latin typeface="Tahoma" pitchFamily="34" charset="0"/>
              </a:rPr>
              <a:t>G</a:t>
            </a:r>
            <a:r>
              <a:rPr lang="en-US">
                <a:latin typeface="Tahoma" pitchFamily="34" charset="0"/>
              </a:rPr>
              <a:t>]</a:t>
            </a:r>
          </a:p>
        </p:txBody>
      </p:sp>
      <p:sp>
        <p:nvSpPr>
          <p:cNvPr id="135186" name="Text Box 18"/>
          <p:cNvSpPr txBox="1">
            <a:spLocks noChangeArrowheads="1"/>
          </p:cNvSpPr>
          <p:nvPr/>
        </p:nvSpPr>
        <p:spPr bwMode="auto">
          <a:xfrm>
            <a:off x="3429000" y="4648200"/>
            <a:ext cx="9271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latin typeface="Tahoma" pitchFamily="34" charset="0"/>
              </a:rPr>
              <a:t>[</a:t>
            </a:r>
            <a:r>
              <a:rPr lang="en-US">
                <a:solidFill>
                  <a:srgbClr val="FF0000"/>
                </a:solidFill>
                <a:latin typeface="Tahoma" pitchFamily="34" charset="0"/>
              </a:rPr>
              <a:t>R</a:t>
            </a:r>
            <a:r>
              <a:rPr lang="en-US">
                <a:latin typeface="Tahoma" pitchFamily="34" charset="0"/>
              </a:rPr>
              <a:t>,</a:t>
            </a:r>
            <a:r>
              <a:rPr lang="en-US">
                <a:solidFill>
                  <a:srgbClr val="0000FF"/>
                </a:solidFill>
                <a:latin typeface="Tahoma" pitchFamily="34" charset="0"/>
              </a:rPr>
              <a:t>B</a:t>
            </a:r>
            <a:r>
              <a:rPr lang="en-US">
                <a:latin typeface="Tahoma" pitchFamily="34" charset="0"/>
              </a:rPr>
              <a:t>,</a:t>
            </a:r>
            <a:r>
              <a:rPr lang="en-US">
                <a:solidFill>
                  <a:srgbClr val="008000"/>
                </a:solidFill>
                <a:latin typeface="Tahoma" pitchFamily="34" charset="0"/>
              </a:rPr>
              <a:t>G</a:t>
            </a:r>
            <a:r>
              <a:rPr lang="en-US">
                <a:latin typeface="Tahoma" pitchFamily="34" charset="0"/>
              </a:rPr>
              <a:t>]</a:t>
            </a:r>
          </a:p>
        </p:txBody>
      </p:sp>
      <p:sp>
        <p:nvSpPr>
          <p:cNvPr id="135187" name="Text Box 19"/>
          <p:cNvSpPr txBox="1">
            <a:spLocks noChangeArrowheads="1"/>
          </p:cNvSpPr>
          <p:nvPr/>
        </p:nvSpPr>
        <p:spPr bwMode="auto">
          <a:xfrm>
            <a:off x="5867400" y="4724400"/>
            <a:ext cx="94456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latin typeface="Tahoma" pitchFamily="34" charset="0"/>
              </a:rPr>
              <a:t>[</a:t>
            </a:r>
            <a:r>
              <a:rPr lang="en-US">
                <a:solidFill>
                  <a:srgbClr val="FF0000"/>
                </a:solidFill>
                <a:latin typeface="Tahoma" pitchFamily="34" charset="0"/>
              </a:rPr>
              <a:t>R</a:t>
            </a:r>
            <a:r>
              <a:rPr lang="en-US">
                <a:latin typeface="Tahoma" pitchFamily="34" charset="0"/>
              </a:rPr>
              <a:t>,</a:t>
            </a:r>
            <a:r>
              <a:rPr lang="en-US">
                <a:solidFill>
                  <a:srgbClr val="0000FF"/>
                </a:solidFill>
                <a:latin typeface="Tahoma" pitchFamily="34" charset="0"/>
              </a:rPr>
              <a:t>B</a:t>
            </a:r>
            <a:r>
              <a:rPr lang="en-US">
                <a:latin typeface="Tahoma" pitchFamily="34" charset="0"/>
              </a:rPr>
              <a:t>,</a:t>
            </a:r>
            <a:r>
              <a:rPr lang="en-US" b="1">
                <a:solidFill>
                  <a:srgbClr val="008000"/>
                </a:solidFill>
                <a:latin typeface="Tahoma" pitchFamily="34" charset="0"/>
              </a:rPr>
              <a:t>G</a:t>
            </a:r>
            <a:r>
              <a:rPr lang="en-US">
                <a:latin typeface="Tahoma" pitchFamily="34" charset="0"/>
              </a:rPr>
              <a:t>]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0" y="304800"/>
            <a:ext cx="7793038" cy="852488"/>
          </a:xfrm>
        </p:spPr>
        <p:txBody>
          <a:bodyPr/>
          <a:lstStyle/>
          <a:p>
            <a:r>
              <a:rPr lang="en-US"/>
              <a:t>Constraint graph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-76200" y="1981200"/>
            <a:ext cx="6172200" cy="1219200"/>
          </a:xfrm>
        </p:spPr>
        <p:txBody>
          <a:bodyPr/>
          <a:lstStyle/>
          <a:p>
            <a:r>
              <a:rPr lang="en-US" sz="1800">
                <a:solidFill>
                  <a:srgbClr val="FF0000"/>
                </a:solidFill>
              </a:rPr>
              <a:t>Binary CSP:</a:t>
            </a:r>
            <a:r>
              <a:rPr lang="en-US" sz="1800"/>
              <a:t> each constraint relates two variables</a:t>
            </a:r>
          </a:p>
          <a:p>
            <a:r>
              <a:rPr lang="en-US" sz="1800">
                <a:solidFill>
                  <a:srgbClr val="FF0000"/>
                </a:solidFill>
              </a:rPr>
              <a:t>Constraint graph:</a:t>
            </a:r>
            <a:r>
              <a:rPr lang="en-US" sz="1800"/>
              <a:t> nodes are variables, arcs are constraints</a:t>
            </a:r>
          </a:p>
        </p:txBody>
      </p:sp>
      <p:grpSp>
        <p:nvGrpSpPr>
          <p:cNvPr id="6148" name="Group 4"/>
          <p:cNvGrpSpPr>
            <a:grpSpLocks/>
          </p:cNvGrpSpPr>
          <p:nvPr/>
        </p:nvGrpSpPr>
        <p:grpSpPr bwMode="auto">
          <a:xfrm>
            <a:off x="1828800" y="3124200"/>
            <a:ext cx="6705600" cy="3429000"/>
            <a:chOff x="480" y="1776"/>
            <a:chExt cx="4224" cy="2160"/>
          </a:xfrm>
        </p:grpSpPr>
        <p:grpSp>
          <p:nvGrpSpPr>
            <p:cNvPr id="6149" name="Group 5"/>
            <p:cNvGrpSpPr>
              <a:grpSpLocks/>
            </p:cNvGrpSpPr>
            <p:nvPr/>
          </p:nvGrpSpPr>
          <p:grpSpPr bwMode="auto">
            <a:xfrm>
              <a:off x="480" y="2208"/>
              <a:ext cx="528" cy="432"/>
              <a:chOff x="480" y="2208"/>
              <a:chExt cx="528" cy="432"/>
            </a:xfrm>
          </p:grpSpPr>
          <p:sp>
            <p:nvSpPr>
              <p:cNvPr id="6150" name="Rectangle 6"/>
              <p:cNvSpPr>
                <a:spLocks noChangeArrowheads="1"/>
              </p:cNvSpPr>
              <p:nvPr/>
            </p:nvSpPr>
            <p:spPr bwMode="auto">
              <a:xfrm>
                <a:off x="528" y="2400"/>
                <a:ext cx="144" cy="144"/>
              </a:xfrm>
              <a:prstGeom prst="rect">
                <a:avLst/>
              </a:prstGeom>
              <a:solidFill>
                <a:srgbClr val="FE1A08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151" name="Rectangle 7"/>
              <p:cNvSpPr>
                <a:spLocks noChangeArrowheads="1"/>
              </p:cNvSpPr>
              <p:nvPr/>
            </p:nvSpPr>
            <p:spPr bwMode="auto">
              <a:xfrm>
                <a:off x="672" y="2400"/>
                <a:ext cx="144" cy="144"/>
              </a:xfrm>
              <a:prstGeom prst="rect">
                <a:avLst/>
              </a:prstGeom>
              <a:solidFill>
                <a:srgbClr val="00FF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152" name="Rectangle 8"/>
              <p:cNvSpPr>
                <a:spLocks noChangeArrowheads="1"/>
              </p:cNvSpPr>
              <p:nvPr/>
            </p:nvSpPr>
            <p:spPr bwMode="auto">
              <a:xfrm>
                <a:off x="816" y="2400"/>
                <a:ext cx="144" cy="144"/>
              </a:xfrm>
              <a:prstGeom prst="rect">
                <a:avLst/>
              </a:prstGeom>
              <a:solidFill>
                <a:srgbClr val="0000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153" name="Text Box 9"/>
              <p:cNvSpPr txBox="1">
                <a:spLocks noChangeArrowheads="1"/>
              </p:cNvSpPr>
              <p:nvPr/>
            </p:nvSpPr>
            <p:spPr bwMode="auto">
              <a:xfrm>
                <a:off x="528" y="2208"/>
                <a:ext cx="432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 eaLnBrk="0" hangingPunct="0">
                  <a:spcBef>
                    <a:spcPct val="50000"/>
                  </a:spcBef>
                </a:pPr>
                <a:r>
                  <a:rPr lang="en-US">
                    <a:latin typeface="Tahoma" pitchFamily="34" charset="0"/>
                  </a:rPr>
                  <a:t>WA</a:t>
                </a:r>
              </a:p>
            </p:txBody>
          </p:sp>
          <p:sp>
            <p:nvSpPr>
              <p:cNvPr id="6154" name="Oval 10"/>
              <p:cNvSpPr>
                <a:spLocks noChangeArrowheads="1"/>
              </p:cNvSpPr>
              <p:nvPr/>
            </p:nvSpPr>
            <p:spPr bwMode="auto">
              <a:xfrm>
                <a:off x="480" y="2208"/>
                <a:ext cx="528" cy="432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6155" name="Group 11"/>
            <p:cNvGrpSpPr>
              <a:grpSpLocks/>
            </p:cNvGrpSpPr>
            <p:nvPr/>
          </p:nvGrpSpPr>
          <p:grpSpPr bwMode="auto">
            <a:xfrm>
              <a:off x="1728" y="1776"/>
              <a:ext cx="528" cy="432"/>
              <a:chOff x="480" y="2208"/>
              <a:chExt cx="528" cy="432"/>
            </a:xfrm>
          </p:grpSpPr>
          <p:sp>
            <p:nvSpPr>
              <p:cNvPr id="6156" name="Rectangle 12"/>
              <p:cNvSpPr>
                <a:spLocks noChangeArrowheads="1"/>
              </p:cNvSpPr>
              <p:nvPr/>
            </p:nvSpPr>
            <p:spPr bwMode="auto">
              <a:xfrm>
                <a:off x="528" y="2400"/>
                <a:ext cx="144" cy="144"/>
              </a:xfrm>
              <a:prstGeom prst="rect">
                <a:avLst/>
              </a:prstGeom>
              <a:solidFill>
                <a:srgbClr val="FE1A08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157" name="Rectangle 13"/>
              <p:cNvSpPr>
                <a:spLocks noChangeArrowheads="1"/>
              </p:cNvSpPr>
              <p:nvPr/>
            </p:nvSpPr>
            <p:spPr bwMode="auto">
              <a:xfrm>
                <a:off x="672" y="2400"/>
                <a:ext cx="144" cy="144"/>
              </a:xfrm>
              <a:prstGeom prst="rect">
                <a:avLst/>
              </a:prstGeom>
              <a:solidFill>
                <a:srgbClr val="00FF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158" name="Rectangle 14"/>
              <p:cNvSpPr>
                <a:spLocks noChangeArrowheads="1"/>
              </p:cNvSpPr>
              <p:nvPr/>
            </p:nvSpPr>
            <p:spPr bwMode="auto">
              <a:xfrm>
                <a:off x="816" y="2400"/>
                <a:ext cx="144" cy="144"/>
              </a:xfrm>
              <a:prstGeom prst="rect">
                <a:avLst/>
              </a:prstGeom>
              <a:solidFill>
                <a:srgbClr val="0000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159" name="Text Box 15"/>
              <p:cNvSpPr txBox="1">
                <a:spLocks noChangeArrowheads="1"/>
              </p:cNvSpPr>
              <p:nvPr/>
            </p:nvSpPr>
            <p:spPr bwMode="auto">
              <a:xfrm>
                <a:off x="528" y="2208"/>
                <a:ext cx="432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 eaLnBrk="0" hangingPunct="0">
                  <a:spcBef>
                    <a:spcPct val="50000"/>
                  </a:spcBef>
                </a:pPr>
                <a:r>
                  <a:rPr lang="en-US">
                    <a:latin typeface="Tahoma" pitchFamily="34" charset="0"/>
                  </a:rPr>
                  <a:t>NT</a:t>
                </a:r>
              </a:p>
            </p:txBody>
          </p:sp>
          <p:sp>
            <p:nvSpPr>
              <p:cNvPr id="6160" name="Oval 16"/>
              <p:cNvSpPr>
                <a:spLocks noChangeArrowheads="1"/>
              </p:cNvSpPr>
              <p:nvPr/>
            </p:nvSpPr>
            <p:spPr bwMode="auto">
              <a:xfrm>
                <a:off x="480" y="2208"/>
                <a:ext cx="528" cy="432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6161" name="Group 17"/>
            <p:cNvGrpSpPr>
              <a:grpSpLocks/>
            </p:cNvGrpSpPr>
            <p:nvPr/>
          </p:nvGrpSpPr>
          <p:grpSpPr bwMode="auto">
            <a:xfrm>
              <a:off x="1920" y="2784"/>
              <a:ext cx="528" cy="432"/>
              <a:chOff x="480" y="2208"/>
              <a:chExt cx="528" cy="432"/>
            </a:xfrm>
          </p:grpSpPr>
          <p:sp>
            <p:nvSpPr>
              <p:cNvPr id="6162" name="Rectangle 18"/>
              <p:cNvSpPr>
                <a:spLocks noChangeArrowheads="1"/>
              </p:cNvSpPr>
              <p:nvPr/>
            </p:nvSpPr>
            <p:spPr bwMode="auto">
              <a:xfrm>
                <a:off x="528" y="2400"/>
                <a:ext cx="144" cy="144"/>
              </a:xfrm>
              <a:prstGeom prst="rect">
                <a:avLst/>
              </a:prstGeom>
              <a:solidFill>
                <a:srgbClr val="FE1A08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163" name="Rectangle 19"/>
              <p:cNvSpPr>
                <a:spLocks noChangeArrowheads="1"/>
              </p:cNvSpPr>
              <p:nvPr/>
            </p:nvSpPr>
            <p:spPr bwMode="auto">
              <a:xfrm>
                <a:off x="672" y="2400"/>
                <a:ext cx="144" cy="144"/>
              </a:xfrm>
              <a:prstGeom prst="rect">
                <a:avLst/>
              </a:prstGeom>
              <a:solidFill>
                <a:srgbClr val="00FF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164" name="Rectangle 20"/>
              <p:cNvSpPr>
                <a:spLocks noChangeArrowheads="1"/>
              </p:cNvSpPr>
              <p:nvPr/>
            </p:nvSpPr>
            <p:spPr bwMode="auto">
              <a:xfrm>
                <a:off x="816" y="2400"/>
                <a:ext cx="144" cy="144"/>
              </a:xfrm>
              <a:prstGeom prst="rect">
                <a:avLst/>
              </a:prstGeom>
              <a:solidFill>
                <a:srgbClr val="0000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165" name="Text Box 21"/>
              <p:cNvSpPr txBox="1">
                <a:spLocks noChangeArrowheads="1"/>
              </p:cNvSpPr>
              <p:nvPr/>
            </p:nvSpPr>
            <p:spPr bwMode="auto">
              <a:xfrm>
                <a:off x="528" y="2208"/>
                <a:ext cx="432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 eaLnBrk="0" hangingPunct="0">
                  <a:spcBef>
                    <a:spcPct val="50000"/>
                  </a:spcBef>
                </a:pPr>
                <a:r>
                  <a:rPr lang="en-US">
                    <a:latin typeface="Tahoma" pitchFamily="34" charset="0"/>
                  </a:rPr>
                  <a:t>SA</a:t>
                </a:r>
              </a:p>
            </p:txBody>
          </p:sp>
          <p:sp>
            <p:nvSpPr>
              <p:cNvPr id="6166" name="Oval 22"/>
              <p:cNvSpPr>
                <a:spLocks noChangeArrowheads="1"/>
              </p:cNvSpPr>
              <p:nvPr/>
            </p:nvSpPr>
            <p:spPr bwMode="auto">
              <a:xfrm>
                <a:off x="480" y="2208"/>
                <a:ext cx="528" cy="432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6167" name="Group 23"/>
            <p:cNvGrpSpPr>
              <a:grpSpLocks/>
            </p:cNvGrpSpPr>
            <p:nvPr/>
          </p:nvGrpSpPr>
          <p:grpSpPr bwMode="auto">
            <a:xfrm>
              <a:off x="2880" y="1824"/>
              <a:ext cx="528" cy="432"/>
              <a:chOff x="480" y="2208"/>
              <a:chExt cx="528" cy="432"/>
            </a:xfrm>
          </p:grpSpPr>
          <p:sp>
            <p:nvSpPr>
              <p:cNvPr id="6168" name="Rectangle 24"/>
              <p:cNvSpPr>
                <a:spLocks noChangeArrowheads="1"/>
              </p:cNvSpPr>
              <p:nvPr/>
            </p:nvSpPr>
            <p:spPr bwMode="auto">
              <a:xfrm>
                <a:off x="528" y="2400"/>
                <a:ext cx="144" cy="144"/>
              </a:xfrm>
              <a:prstGeom prst="rect">
                <a:avLst/>
              </a:prstGeom>
              <a:solidFill>
                <a:srgbClr val="FE1A08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169" name="Rectangle 25"/>
              <p:cNvSpPr>
                <a:spLocks noChangeArrowheads="1"/>
              </p:cNvSpPr>
              <p:nvPr/>
            </p:nvSpPr>
            <p:spPr bwMode="auto">
              <a:xfrm>
                <a:off x="672" y="2400"/>
                <a:ext cx="144" cy="144"/>
              </a:xfrm>
              <a:prstGeom prst="rect">
                <a:avLst/>
              </a:prstGeom>
              <a:solidFill>
                <a:srgbClr val="00FF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170" name="Rectangle 26"/>
              <p:cNvSpPr>
                <a:spLocks noChangeArrowheads="1"/>
              </p:cNvSpPr>
              <p:nvPr/>
            </p:nvSpPr>
            <p:spPr bwMode="auto">
              <a:xfrm>
                <a:off x="816" y="2400"/>
                <a:ext cx="144" cy="144"/>
              </a:xfrm>
              <a:prstGeom prst="rect">
                <a:avLst/>
              </a:prstGeom>
              <a:solidFill>
                <a:srgbClr val="0000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171" name="Text Box 27"/>
              <p:cNvSpPr txBox="1">
                <a:spLocks noChangeArrowheads="1"/>
              </p:cNvSpPr>
              <p:nvPr/>
            </p:nvSpPr>
            <p:spPr bwMode="auto">
              <a:xfrm>
                <a:off x="528" y="2208"/>
                <a:ext cx="432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 eaLnBrk="0" hangingPunct="0">
                  <a:spcBef>
                    <a:spcPct val="50000"/>
                  </a:spcBef>
                </a:pPr>
                <a:r>
                  <a:rPr lang="en-US">
                    <a:latin typeface="Tahoma" pitchFamily="34" charset="0"/>
                  </a:rPr>
                  <a:t>Q</a:t>
                </a:r>
              </a:p>
            </p:txBody>
          </p:sp>
          <p:sp>
            <p:nvSpPr>
              <p:cNvPr id="6172" name="Oval 28"/>
              <p:cNvSpPr>
                <a:spLocks noChangeArrowheads="1"/>
              </p:cNvSpPr>
              <p:nvPr/>
            </p:nvSpPr>
            <p:spPr bwMode="auto">
              <a:xfrm>
                <a:off x="480" y="2208"/>
                <a:ext cx="528" cy="432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6173" name="Group 29"/>
            <p:cNvGrpSpPr>
              <a:grpSpLocks/>
            </p:cNvGrpSpPr>
            <p:nvPr/>
          </p:nvGrpSpPr>
          <p:grpSpPr bwMode="auto">
            <a:xfrm>
              <a:off x="3744" y="2352"/>
              <a:ext cx="528" cy="432"/>
              <a:chOff x="480" y="2208"/>
              <a:chExt cx="528" cy="432"/>
            </a:xfrm>
          </p:grpSpPr>
          <p:sp>
            <p:nvSpPr>
              <p:cNvPr id="6174" name="Rectangle 30"/>
              <p:cNvSpPr>
                <a:spLocks noChangeArrowheads="1"/>
              </p:cNvSpPr>
              <p:nvPr/>
            </p:nvSpPr>
            <p:spPr bwMode="auto">
              <a:xfrm>
                <a:off x="528" y="2400"/>
                <a:ext cx="144" cy="144"/>
              </a:xfrm>
              <a:prstGeom prst="rect">
                <a:avLst/>
              </a:prstGeom>
              <a:solidFill>
                <a:srgbClr val="FE1A08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175" name="Rectangle 31"/>
              <p:cNvSpPr>
                <a:spLocks noChangeArrowheads="1"/>
              </p:cNvSpPr>
              <p:nvPr/>
            </p:nvSpPr>
            <p:spPr bwMode="auto">
              <a:xfrm>
                <a:off x="672" y="2400"/>
                <a:ext cx="144" cy="144"/>
              </a:xfrm>
              <a:prstGeom prst="rect">
                <a:avLst/>
              </a:prstGeom>
              <a:solidFill>
                <a:srgbClr val="00FF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176" name="Rectangle 32"/>
              <p:cNvSpPr>
                <a:spLocks noChangeArrowheads="1"/>
              </p:cNvSpPr>
              <p:nvPr/>
            </p:nvSpPr>
            <p:spPr bwMode="auto">
              <a:xfrm>
                <a:off x="816" y="2400"/>
                <a:ext cx="144" cy="144"/>
              </a:xfrm>
              <a:prstGeom prst="rect">
                <a:avLst/>
              </a:prstGeom>
              <a:solidFill>
                <a:srgbClr val="0000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177" name="Text Box 33"/>
              <p:cNvSpPr txBox="1">
                <a:spLocks noChangeArrowheads="1"/>
              </p:cNvSpPr>
              <p:nvPr/>
            </p:nvSpPr>
            <p:spPr bwMode="auto">
              <a:xfrm>
                <a:off x="528" y="2208"/>
                <a:ext cx="432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 eaLnBrk="0" hangingPunct="0">
                  <a:spcBef>
                    <a:spcPct val="50000"/>
                  </a:spcBef>
                </a:pPr>
                <a:r>
                  <a:rPr lang="en-US">
                    <a:latin typeface="Tahoma" pitchFamily="34" charset="0"/>
                  </a:rPr>
                  <a:t>NSW</a:t>
                </a:r>
              </a:p>
            </p:txBody>
          </p:sp>
          <p:sp>
            <p:nvSpPr>
              <p:cNvPr id="6178" name="Oval 34"/>
              <p:cNvSpPr>
                <a:spLocks noChangeArrowheads="1"/>
              </p:cNvSpPr>
              <p:nvPr/>
            </p:nvSpPr>
            <p:spPr bwMode="auto">
              <a:xfrm>
                <a:off x="480" y="2208"/>
                <a:ext cx="528" cy="432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6179" name="Group 35"/>
            <p:cNvGrpSpPr>
              <a:grpSpLocks/>
            </p:cNvGrpSpPr>
            <p:nvPr/>
          </p:nvGrpSpPr>
          <p:grpSpPr bwMode="auto">
            <a:xfrm>
              <a:off x="3072" y="3120"/>
              <a:ext cx="528" cy="432"/>
              <a:chOff x="480" y="2208"/>
              <a:chExt cx="528" cy="432"/>
            </a:xfrm>
          </p:grpSpPr>
          <p:sp>
            <p:nvSpPr>
              <p:cNvPr id="6180" name="Rectangle 36"/>
              <p:cNvSpPr>
                <a:spLocks noChangeArrowheads="1"/>
              </p:cNvSpPr>
              <p:nvPr/>
            </p:nvSpPr>
            <p:spPr bwMode="auto">
              <a:xfrm>
                <a:off x="528" y="2400"/>
                <a:ext cx="144" cy="144"/>
              </a:xfrm>
              <a:prstGeom prst="rect">
                <a:avLst/>
              </a:prstGeom>
              <a:solidFill>
                <a:srgbClr val="FE1A08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181" name="Rectangle 37"/>
              <p:cNvSpPr>
                <a:spLocks noChangeArrowheads="1"/>
              </p:cNvSpPr>
              <p:nvPr/>
            </p:nvSpPr>
            <p:spPr bwMode="auto">
              <a:xfrm>
                <a:off x="672" y="2400"/>
                <a:ext cx="144" cy="144"/>
              </a:xfrm>
              <a:prstGeom prst="rect">
                <a:avLst/>
              </a:prstGeom>
              <a:solidFill>
                <a:srgbClr val="00FF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182" name="Rectangle 38"/>
              <p:cNvSpPr>
                <a:spLocks noChangeArrowheads="1"/>
              </p:cNvSpPr>
              <p:nvPr/>
            </p:nvSpPr>
            <p:spPr bwMode="auto">
              <a:xfrm>
                <a:off x="816" y="2400"/>
                <a:ext cx="144" cy="144"/>
              </a:xfrm>
              <a:prstGeom prst="rect">
                <a:avLst/>
              </a:prstGeom>
              <a:solidFill>
                <a:srgbClr val="0000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183" name="Text Box 39"/>
              <p:cNvSpPr txBox="1">
                <a:spLocks noChangeArrowheads="1"/>
              </p:cNvSpPr>
              <p:nvPr/>
            </p:nvSpPr>
            <p:spPr bwMode="auto">
              <a:xfrm>
                <a:off x="528" y="2208"/>
                <a:ext cx="432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 eaLnBrk="0" hangingPunct="0">
                  <a:spcBef>
                    <a:spcPct val="50000"/>
                  </a:spcBef>
                </a:pPr>
                <a:r>
                  <a:rPr lang="en-US">
                    <a:latin typeface="Tahoma" pitchFamily="34" charset="0"/>
                  </a:rPr>
                  <a:t>V</a:t>
                </a:r>
              </a:p>
            </p:txBody>
          </p:sp>
          <p:sp>
            <p:nvSpPr>
              <p:cNvPr id="6184" name="Oval 40"/>
              <p:cNvSpPr>
                <a:spLocks noChangeArrowheads="1"/>
              </p:cNvSpPr>
              <p:nvPr/>
            </p:nvSpPr>
            <p:spPr bwMode="auto">
              <a:xfrm>
                <a:off x="480" y="2208"/>
                <a:ext cx="528" cy="432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6185" name="Group 41"/>
            <p:cNvGrpSpPr>
              <a:grpSpLocks/>
            </p:cNvGrpSpPr>
            <p:nvPr/>
          </p:nvGrpSpPr>
          <p:grpSpPr bwMode="auto">
            <a:xfrm>
              <a:off x="4176" y="3504"/>
              <a:ext cx="528" cy="432"/>
              <a:chOff x="480" y="2208"/>
              <a:chExt cx="528" cy="432"/>
            </a:xfrm>
          </p:grpSpPr>
          <p:sp>
            <p:nvSpPr>
              <p:cNvPr id="6186" name="Rectangle 42"/>
              <p:cNvSpPr>
                <a:spLocks noChangeArrowheads="1"/>
              </p:cNvSpPr>
              <p:nvPr/>
            </p:nvSpPr>
            <p:spPr bwMode="auto">
              <a:xfrm>
                <a:off x="528" y="2400"/>
                <a:ext cx="144" cy="144"/>
              </a:xfrm>
              <a:prstGeom prst="rect">
                <a:avLst/>
              </a:prstGeom>
              <a:solidFill>
                <a:srgbClr val="FE1A08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187" name="Rectangle 43"/>
              <p:cNvSpPr>
                <a:spLocks noChangeArrowheads="1"/>
              </p:cNvSpPr>
              <p:nvPr/>
            </p:nvSpPr>
            <p:spPr bwMode="auto">
              <a:xfrm>
                <a:off x="672" y="2400"/>
                <a:ext cx="144" cy="144"/>
              </a:xfrm>
              <a:prstGeom prst="rect">
                <a:avLst/>
              </a:prstGeom>
              <a:solidFill>
                <a:srgbClr val="00FF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188" name="Rectangle 44"/>
              <p:cNvSpPr>
                <a:spLocks noChangeArrowheads="1"/>
              </p:cNvSpPr>
              <p:nvPr/>
            </p:nvSpPr>
            <p:spPr bwMode="auto">
              <a:xfrm>
                <a:off x="816" y="2400"/>
                <a:ext cx="144" cy="144"/>
              </a:xfrm>
              <a:prstGeom prst="rect">
                <a:avLst/>
              </a:prstGeom>
              <a:solidFill>
                <a:srgbClr val="0000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189" name="Text Box 45"/>
              <p:cNvSpPr txBox="1">
                <a:spLocks noChangeArrowheads="1"/>
              </p:cNvSpPr>
              <p:nvPr/>
            </p:nvSpPr>
            <p:spPr bwMode="auto">
              <a:xfrm>
                <a:off x="528" y="2208"/>
                <a:ext cx="432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 eaLnBrk="0" hangingPunct="0">
                  <a:spcBef>
                    <a:spcPct val="50000"/>
                  </a:spcBef>
                </a:pPr>
                <a:r>
                  <a:rPr lang="en-US">
                    <a:latin typeface="Tahoma" pitchFamily="34" charset="0"/>
                  </a:rPr>
                  <a:t>T</a:t>
                </a:r>
              </a:p>
            </p:txBody>
          </p:sp>
          <p:sp>
            <p:nvSpPr>
              <p:cNvPr id="6190" name="Oval 46"/>
              <p:cNvSpPr>
                <a:spLocks noChangeArrowheads="1"/>
              </p:cNvSpPr>
              <p:nvPr/>
            </p:nvSpPr>
            <p:spPr bwMode="auto">
              <a:xfrm>
                <a:off x="480" y="2208"/>
                <a:ext cx="528" cy="432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6191" name="Line 47"/>
            <p:cNvSpPr>
              <a:spLocks noChangeShapeType="1"/>
            </p:cNvSpPr>
            <p:nvPr/>
          </p:nvSpPr>
          <p:spPr bwMode="auto">
            <a:xfrm flipV="1">
              <a:off x="960" y="2016"/>
              <a:ext cx="768" cy="2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6192" name="Line 48"/>
            <p:cNvSpPr>
              <a:spLocks noChangeShapeType="1"/>
            </p:cNvSpPr>
            <p:nvPr/>
          </p:nvSpPr>
          <p:spPr bwMode="auto">
            <a:xfrm>
              <a:off x="960" y="2544"/>
              <a:ext cx="960" cy="38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6193" name="Line 49"/>
            <p:cNvSpPr>
              <a:spLocks noChangeShapeType="1"/>
            </p:cNvSpPr>
            <p:nvPr/>
          </p:nvSpPr>
          <p:spPr bwMode="auto">
            <a:xfrm flipH="1" flipV="1">
              <a:off x="2064" y="2208"/>
              <a:ext cx="96" cy="57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6194" name="Line 50"/>
            <p:cNvSpPr>
              <a:spLocks noChangeShapeType="1"/>
            </p:cNvSpPr>
            <p:nvPr/>
          </p:nvSpPr>
          <p:spPr bwMode="auto">
            <a:xfrm>
              <a:off x="2256" y="2016"/>
              <a:ext cx="624" cy="4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6195" name="Line 51"/>
            <p:cNvSpPr>
              <a:spLocks noChangeShapeType="1"/>
            </p:cNvSpPr>
            <p:nvPr/>
          </p:nvSpPr>
          <p:spPr bwMode="auto">
            <a:xfrm flipV="1">
              <a:off x="2400" y="2208"/>
              <a:ext cx="576" cy="67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6196" name="Line 52"/>
            <p:cNvSpPr>
              <a:spLocks noChangeShapeType="1"/>
            </p:cNvSpPr>
            <p:nvPr/>
          </p:nvSpPr>
          <p:spPr bwMode="auto">
            <a:xfrm>
              <a:off x="2400" y="3072"/>
              <a:ext cx="672" cy="1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6197" name="Line 53"/>
            <p:cNvSpPr>
              <a:spLocks noChangeShapeType="1"/>
            </p:cNvSpPr>
            <p:nvPr/>
          </p:nvSpPr>
          <p:spPr bwMode="auto">
            <a:xfrm flipV="1">
              <a:off x="2448" y="2640"/>
              <a:ext cx="1296" cy="3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6198" name="Line 54"/>
            <p:cNvSpPr>
              <a:spLocks noChangeShapeType="1"/>
            </p:cNvSpPr>
            <p:nvPr/>
          </p:nvSpPr>
          <p:spPr bwMode="auto">
            <a:xfrm>
              <a:off x="3408" y="2112"/>
              <a:ext cx="384" cy="3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6199" name="Line 55"/>
            <p:cNvSpPr>
              <a:spLocks noChangeShapeType="1"/>
            </p:cNvSpPr>
            <p:nvPr/>
          </p:nvSpPr>
          <p:spPr bwMode="auto">
            <a:xfrm flipV="1">
              <a:off x="3552" y="2736"/>
              <a:ext cx="288" cy="48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pic>
        <p:nvPicPr>
          <p:cNvPr id="6200" name="Picture 56" descr="australia"/>
          <p:cNvPicPr>
            <a:picLocks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5791200" y="838200"/>
            <a:ext cx="3163888" cy="2462213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Backpropagation</a:t>
            </a:r>
          </a:p>
        </p:txBody>
      </p:sp>
      <p:sp>
        <p:nvSpPr>
          <p:cNvPr id="136195" name="Oval 3"/>
          <p:cNvSpPr>
            <a:spLocks noChangeArrowheads="1"/>
          </p:cNvSpPr>
          <p:nvPr/>
        </p:nvSpPr>
        <p:spPr bwMode="auto">
          <a:xfrm>
            <a:off x="1524000" y="3200400"/>
            <a:ext cx="457200" cy="4572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36196" name="Oval 4"/>
          <p:cNvSpPr>
            <a:spLocks noChangeArrowheads="1"/>
          </p:cNvSpPr>
          <p:nvPr/>
        </p:nvSpPr>
        <p:spPr bwMode="auto">
          <a:xfrm>
            <a:off x="3657600" y="4191000"/>
            <a:ext cx="457200" cy="457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36197" name="Oval 5"/>
          <p:cNvSpPr>
            <a:spLocks noChangeArrowheads="1"/>
          </p:cNvSpPr>
          <p:nvPr/>
        </p:nvSpPr>
        <p:spPr bwMode="auto">
          <a:xfrm>
            <a:off x="3657600" y="2133600"/>
            <a:ext cx="457200" cy="457200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36198" name="Oval 6"/>
          <p:cNvSpPr>
            <a:spLocks noChangeArrowheads="1"/>
          </p:cNvSpPr>
          <p:nvPr/>
        </p:nvSpPr>
        <p:spPr bwMode="auto">
          <a:xfrm>
            <a:off x="6096000" y="4267200"/>
            <a:ext cx="457200" cy="457200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36199" name="Oval 7"/>
          <p:cNvSpPr>
            <a:spLocks noChangeArrowheads="1"/>
          </p:cNvSpPr>
          <p:nvPr/>
        </p:nvSpPr>
        <p:spPr bwMode="auto">
          <a:xfrm>
            <a:off x="6172200" y="2133600"/>
            <a:ext cx="457200" cy="457200"/>
          </a:xfrm>
          <a:prstGeom prst="ellipse">
            <a:avLst/>
          </a:prstGeom>
          <a:solidFill>
            <a:srgbClr val="F21706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36200" name="Line 8"/>
          <p:cNvSpPr>
            <a:spLocks noChangeShapeType="1"/>
          </p:cNvSpPr>
          <p:nvPr/>
        </p:nvSpPr>
        <p:spPr bwMode="auto">
          <a:xfrm flipV="1">
            <a:off x="1905000" y="2438400"/>
            <a:ext cx="1752600" cy="838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36201" name="Line 9"/>
          <p:cNvSpPr>
            <a:spLocks noChangeShapeType="1"/>
          </p:cNvSpPr>
          <p:nvPr/>
        </p:nvSpPr>
        <p:spPr bwMode="auto">
          <a:xfrm>
            <a:off x="1905000" y="3581400"/>
            <a:ext cx="1752600" cy="762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36202" name="Line 10"/>
          <p:cNvSpPr>
            <a:spLocks noChangeShapeType="1"/>
          </p:cNvSpPr>
          <p:nvPr/>
        </p:nvSpPr>
        <p:spPr bwMode="auto">
          <a:xfrm>
            <a:off x="3886200" y="2590800"/>
            <a:ext cx="0" cy="1600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36203" name="Line 11"/>
          <p:cNvSpPr>
            <a:spLocks noChangeShapeType="1"/>
          </p:cNvSpPr>
          <p:nvPr/>
        </p:nvSpPr>
        <p:spPr bwMode="auto">
          <a:xfrm>
            <a:off x="4114800" y="2362200"/>
            <a:ext cx="2057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36204" name="Line 12"/>
          <p:cNvSpPr>
            <a:spLocks noChangeShapeType="1"/>
          </p:cNvSpPr>
          <p:nvPr/>
        </p:nvSpPr>
        <p:spPr bwMode="auto">
          <a:xfrm>
            <a:off x="6400800" y="2590800"/>
            <a:ext cx="0" cy="1676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36205" name="Line 13"/>
          <p:cNvSpPr>
            <a:spLocks noChangeShapeType="1"/>
          </p:cNvSpPr>
          <p:nvPr/>
        </p:nvSpPr>
        <p:spPr bwMode="auto">
          <a:xfrm>
            <a:off x="4114800" y="4419600"/>
            <a:ext cx="1981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36206" name="Line 14"/>
          <p:cNvSpPr>
            <a:spLocks noChangeShapeType="1"/>
          </p:cNvSpPr>
          <p:nvPr/>
        </p:nvSpPr>
        <p:spPr bwMode="auto">
          <a:xfrm>
            <a:off x="4038600" y="2514600"/>
            <a:ext cx="2133600" cy="1828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36207" name="Text Box 15"/>
          <p:cNvSpPr txBox="1">
            <a:spLocks noChangeArrowheads="1"/>
          </p:cNvSpPr>
          <p:nvPr/>
        </p:nvSpPr>
        <p:spPr bwMode="auto">
          <a:xfrm>
            <a:off x="1447800" y="3810000"/>
            <a:ext cx="50006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latin typeface="Tahoma" pitchFamily="34" charset="0"/>
              </a:rPr>
              <a:t>[</a:t>
            </a:r>
            <a:r>
              <a:rPr lang="en-US">
                <a:solidFill>
                  <a:srgbClr val="FF0000"/>
                </a:solidFill>
                <a:latin typeface="Tahoma" pitchFamily="34" charset="0"/>
              </a:rPr>
              <a:t>R</a:t>
            </a:r>
            <a:r>
              <a:rPr lang="en-US">
                <a:latin typeface="Tahoma" pitchFamily="34" charset="0"/>
              </a:rPr>
              <a:t>]</a:t>
            </a:r>
          </a:p>
        </p:txBody>
      </p:sp>
      <p:sp>
        <p:nvSpPr>
          <p:cNvPr id="136208" name="Text Box 16"/>
          <p:cNvSpPr txBox="1">
            <a:spLocks noChangeArrowheads="1"/>
          </p:cNvSpPr>
          <p:nvPr/>
        </p:nvSpPr>
        <p:spPr bwMode="auto">
          <a:xfrm>
            <a:off x="5943600" y="1676400"/>
            <a:ext cx="9525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latin typeface="Tahoma" pitchFamily="34" charset="0"/>
              </a:rPr>
              <a:t>[</a:t>
            </a:r>
            <a:r>
              <a:rPr lang="en-US" b="1">
                <a:solidFill>
                  <a:srgbClr val="FF0000"/>
                </a:solidFill>
                <a:latin typeface="Tahoma" pitchFamily="34" charset="0"/>
              </a:rPr>
              <a:t>R</a:t>
            </a:r>
            <a:r>
              <a:rPr lang="en-US">
                <a:latin typeface="Tahoma" pitchFamily="34" charset="0"/>
              </a:rPr>
              <a:t>,</a:t>
            </a:r>
            <a:r>
              <a:rPr lang="en-US">
                <a:solidFill>
                  <a:srgbClr val="0000FF"/>
                </a:solidFill>
                <a:latin typeface="Tahoma" pitchFamily="34" charset="0"/>
              </a:rPr>
              <a:t>B</a:t>
            </a:r>
            <a:r>
              <a:rPr lang="en-US">
                <a:latin typeface="Tahoma" pitchFamily="34" charset="0"/>
              </a:rPr>
              <a:t>,</a:t>
            </a:r>
            <a:r>
              <a:rPr lang="en-US">
                <a:solidFill>
                  <a:srgbClr val="008000"/>
                </a:solidFill>
                <a:latin typeface="Tahoma" pitchFamily="34" charset="0"/>
              </a:rPr>
              <a:t>G</a:t>
            </a:r>
            <a:r>
              <a:rPr lang="en-US">
                <a:latin typeface="Tahoma" pitchFamily="34" charset="0"/>
              </a:rPr>
              <a:t>]</a:t>
            </a:r>
          </a:p>
        </p:txBody>
      </p:sp>
      <p:sp>
        <p:nvSpPr>
          <p:cNvPr id="136209" name="Text Box 17"/>
          <p:cNvSpPr txBox="1">
            <a:spLocks noChangeArrowheads="1"/>
          </p:cNvSpPr>
          <p:nvPr/>
        </p:nvSpPr>
        <p:spPr bwMode="auto">
          <a:xfrm>
            <a:off x="3429000" y="1676400"/>
            <a:ext cx="9493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latin typeface="Tahoma" pitchFamily="34" charset="0"/>
              </a:rPr>
              <a:t>[</a:t>
            </a:r>
            <a:r>
              <a:rPr lang="en-US">
                <a:solidFill>
                  <a:srgbClr val="FF0000"/>
                </a:solidFill>
                <a:latin typeface="Tahoma" pitchFamily="34" charset="0"/>
              </a:rPr>
              <a:t>R</a:t>
            </a:r>
            <a:r>
              <a:rPr lang="en-US">
                <a:latin typeface="Tahoma" pitchFamily="34" charset="0"/>
              </a:rPr>
              <a:t>,</a:t>
            </a:r>
            <a:r>
              <a:rPr lang="en-US" b="1">
                <a:solidFill>
                  <a:srgbClr val="0000FF"/>
                </a:solidFill>
                <a:latin typeface="Tahoma" pitchFamily="34" charset="0"/>
              </a:rPr>
              <a:t>B</a:t>
            </a:r>
            <a:r>
              <a:rPr lang="en-US">
                <a:latin typeface="Tahoma" pitchFamily="34" charset="0"/>
              </a:rPr>
              <a:t>,</a:t>
            </a:r>
            <a:r>
              <a:rPr lang="en-US">
                <a:solidFill>
                  <a:srgbClr val="008000"/>
                </a:solidFill>
                <a:latin typeface="Tahoma" pitchFamily="34" charset="0"/>
              </a:rPr>
              <a:t>G</a:t>
            </a:r>
            <a:r>
              <a:rPr lang="en-US">
                <a:latin typeface="Tahoma" pitchFamily="34" charset="0"/>
              </a:rPr>
              <a:t>]</a:t>
            </a:r>
          </a:p>
        </p:txBody>
      </p:sp>
      <p:sp>
        <p:nvSpPr>
          <p:cNvPr id="136210" name="Text Box 18"/>
          <p:cNvSpPr txBox="1">
            <a:spLocks noChangeArrowheads="1"/>
          </p:cNvSpPr>
          <p:nvPr/>
        </p:nvSpPr>
        <p:spPr bwMode="auto">
          <a:xfrm>
            <a:off x="3429000" y="4648200"/>
            <a:ext cx="9271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latin typeface="Tahoma" pitchFamily="34" charset="0"/>
              </a:rPr>
              <a:t>[</a:t>
            </a:r>
            <a:r>
              <a:rPr lang="en-US">
                <a:solidFill>
                  <a:srgbClr val="FF0000"/>
                </a:solidFill>
                <a:latin typeface="Tahoma" pitchFamily="34" charset="0"/>
              </a:rPr>
              <a:t>R</a:t>
            </a:r>
            <a:r>
              <a:rPr lang="en-US">
                <a:latin typeface="Tahoma" pitchFamily="34" charset="0"/>
              </a:rPr>
              <a:t>,</a:t>
            </a:r>
            <a:r>
              <a:rPr lang="en-US">
                <a:solidFill>
                  <a:srgbClr val="0000FF"/>
                </a:solidFill>
                <a:latin typeface="Tahoma" pitchFamily="34" charset="0"/>
              </a:rPr>
              <a:t>B</a:t>
            </a:r>
            <a:r>
              <a:rPr lang="en-US">
                <a:latin typeface="Tahoma" pitchFamily="34" charset="0"/>
              </a:rPr>
              <a:t>,</a:t>
            </a:r>
            <a:r>
              <a:rPr lang="en-US">
                <a:solidFill>
                  <a:srgbClr val="008000"/>
                </a:solidFill>
                <a:latin typeface="Tahoma" pitchFamily="34" charset="0"/>
              </a:rPr>
              <a:t>G</a:t>
            </a:r>
            <a:r>
              <a:rPr lang="en-US">
                <a:latin typeface="Tahoma" pitchFamily="34" charset="0"/>
              </a:rPr>
              <a:t>]</a:t>
            </a:r>
          </a:p>
        </p:txBody>
      </p:sp>
      <p:sp>
        <p:nvSpPr>
          <p:cNvPr id="136211" name="Text Box 19"/>
          <p:cNvSpPr txBox="1">
            <a:spLocks noChangeArrowheads="1"/>
          </p:cNvSpPr>
          <p:nvPr/>
        </p:nvSpPr>
        <p:spPr bwMode="auto">
          <a:xfrm>
            <a:off x="5867400" y="4724400"/>
            <a:ext cx="94456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latin typeface="Tahoma" pitchFamily="34" charset="0"/>
              </a:rPr>
              <a:t>[</a:t>
            </a:r>
            <a:r>
              <a:rPr lang="en-US">
                <a:solidFill>
                  <a:srgbClr val="FF0000"/>
                </a:solidFill>
                <a:latin typeface="Tahoma" pitchFamily="34" charset="0"/>
              </a:rPr>
              <a:t>R</a:t>
            </a:r>
            <a:r>
              <a:rPr lang="en-US">
                <a:latin typeface="Tahoma" pitchFamily="34" charset="0"/>
              </a:rPr>
              <a:t>,</a:t>
            </a:r>
            <a:r>
              <a:rPr lang="en-US">
                <a:solidFill>
                  <a:srgbClr val="0000FF"/>
                </a:solidFill>
                <a:latin typeface="Tahoma" pitchFamily="34" charset="0"/>
              </a:rPr>
              <a:t>B</a:t>
            </a:r>
            <a:r>
              <a:rPr lang="en-US">
                <a:latin typeface="Tahoma" pitchFamily="34" charset="0"/>
              </a:rPr>
              <a:t>,</a:t>
            </a:r>
            <a:r>
              <a:rPr lang="en-US" b="1">
                <a:solidFill>
                  <a:srgbClr val="008000"/>
                </a:solidFill>
                <a:latin typeface="Tahoma" pitchFamily="34" charset="0"/>
              </a:rPr>
              <a:t>G</a:t>
            </a:r>
            <a:r>
              <a:rPr lang="en-US">
                <a:latin typeface="Tahoma" pitchFamily="34" charset="0"/>
              </a:rPr>
              <a:t>]</a:t>
            </a:r>
          </a:p>
        </p:txBody>
      </p:sp>
      <p:sp>
        <p:nvSpPr>
          <p:cNvPr id="136212" name="Text Box 20"/>
          <p:cNvSpPr txBox="1">
            <a:spLocks noChangeArrowheads="1"/>
          </p:cNvSpPr>
          <p:nvPr/>
        </p:nvSpPr>
        <p:spPr bwMode="auto">
          <a:xfrm>
            <a:off x="2895600" y="5105400"/>
            <a:ext cx="2667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/>
              <a:t>Dead End </a:t>
            </a:r>
            <a:r>
              <a:rPr lang="en-US" sz="1400">
                <a:latin typeface="Times New Roman" pitchFamily="18" charset="0"/>
              </a:rPr>
              <a:t>→</a:t>
            </a:r>
            <a:r>
              <a:rPr lang="en-US" sz="1400"/>
              <a:t> Backtrack</a:t>
            </a:r>
            <a:endParaRPr lang="en-GB" sz="1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Backpropagation</a:t>
            </a:r>
          </a:p>
        </p:txBody>
      </p:sp>
      <p:sp>
        <p:nvSpPr>
          <p:cNvPr id="137219" name="Oval 3"/>
          <p:cNvSpPr>
            <a:spLocks noChangeArrowheads="1"/>
          </p:cNvSpPr>
          <p:nvPr/>
        </p:nvSpPr>
        <p:spPr bwMode="auto">
          <a:xfrm>
            <a:off x="1524000" y="3200400"/>
            <a:ext cx="457200" cy="4572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37220" name="Oval 4"/>
          <p:cNvSpPr>
            <a:spLocks noChangeArrowheads="1"/>
          </p:cNvSpPr>
          <p:nvPr/>
        </p:nvSpPr>
        <p:spPr bwMode="auto">
          <a:xfrm>
            <a:off x="3657600" y="4191000"/>
            <a:ext cx="457200" cy="457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37221" name="Oval 5"/>
          <p:cNvSpPr>
            <a:spLocks noChangeArrowheads="1"/>
          </p:cNvSpPr>
          <p:nvPr/>
        </p:nvSpPr>
        <p:spPr bwMode="auto">
          <a:xfrm>
            <a:off x="3657600" y="2133600"/>
            <a:ext cx="457200" cy="457200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37222" name="Oval 6"/>
          <p:cNvSpPr>
            <a:spLocks noChangeArrowheads="1"/>
          </p:cNvSpPr>
          <p:nvPr/>
        </p:nvSpPr>
        <p:spPr bwMode="auto">
          <a:xfrm>
            <a:off x="6096000" y="4267200"/>
            <a:ext cx="457200" cy="457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37223" name="Oval 7"/>
          <p:cNvSpPr>
            <a:spLocks noChangeArrowheads="1"/>
          </p:cNvSpPr>
          <p:nvPr/>
        </p:nvSpPr>
        <p:spPr bwMode="auto">
          <a:xfrm>
            <a:off x="6172200" y="2133600"/>
            <a:ext cx="457200" cy="457200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37224" name="Line 8"/>
          <p:cNvSpPr>
            <a:spLocks noChangeShapeType="1"/>
          </p:cNvSpPr>
          <p:nvPr/>
        </p:nvSpPr>
        <p:spPr bwMode="auto">
          <a:xfrm flipV="1">
            <a:off x="1905000" y="2438400"/>
            <a:ext cx="1752600" cy="838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37225" name="Line 9"/>
          <p:cNvSpPr>
            <a:spLocks noChangeShapeType="1"/>
          </p:cNvSpPr>
          <p:nvPr/>
        </p:nvSpPr>
        <p:spPr bwMode="auto">
          <a:xfrm>
            <a:off x="1905000" y="3581400"/>
            <a:ext cx="1752600" cy="762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37226" name="Line 10"/>
          <p:cNvSpPr>
            <a:spLocks noChangeShapeType="1"/>
          </p:cNvSpPr>
          <p:nvPr/>
        </p:nvSpPr>
        <p:spPr bwMode="auto">
          <a:xfrm>
            <a:off x="3886200" y="2590800"/>
            <a:ext cx="0" cy="1600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37227" name="Line 11"/>
          <p:cNvSpPr>
            <a:spLocks noChangeShapeType="1"/>
          </p:cNvSpPr>
          <p:nvPr/>
        </p:nvSpPr>
        <p:spPr bwMode="auto">
          <a:xfrm>
            <a:off x="4114800" y="2362200"/>
            <a:ext cx="2057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37228" name="Line 12"/>
          <p:cNvSpPr>
            <a:spLocks noChangeShapeType="1"/>
          </p:cNvSpPr>
          <p:nvPr/>
        </p:nvSpPr>
        <p:spPr bwMode="auto">
          <a:xfrm>
            <a:off x="6400800" y="2590800"/>
            <a:ext cx="0" cy="1676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37229" name="Line 13"/>
          <p:cNvSpPr>
            <a:spLocks noChangeShapeType="1"/>
          </p:cNvSpPr>
          <p:nvPr/>
        </p:nvSpPr>
        <p:spPr bwMode="auto">
          <a:xfrm>
            <a:off x="4114800" y="4419600"/>
            <a:ext cx="1981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37230" name="Line 14"/>
          <p:cNvSpPr>
            <a:spLocks noChangeShapeType="1"/>
          </p:cNvSpPr>
          <p:nvPr/>
        </p:nvSpPr>
        <p:spPr bwMode="auto">
          <a:xfrm>
            <a:off x="4038600" y="2514600"/>
            <a:ext cx="2133600" cy="1828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37231" name="Text Box 15"/>
          <p:cNvSpPr txBox="1">
            <a:spLocks noChangeArrowheads="1"/>
          </p:cNvSpPr>
          <p:nvPr/>
        </p:nvSpPr>
        <p:spPr bwMode="auto">
          <a:xfrm>
            <a:off x="1447800" y="3810000"/>
            <a:ext cx="50006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latin typeface="Tahoma" pitchFamily="34" charset="0"/>
              </a:rPr>
              <a:t>[</a:t>
            </a:r>
            <a:r>
              <a:rPr lang="en-US">
                <a:solidFill>
                  <a:srgbClr val="FF0000"/>
                </a:solidFill>
                <a:latin typeface="Tahoma" pitchFamily="34" charset="0"/>
              </a:rPr>
              <a:t>R</a:t>
            </a:r>
            <a:r>
              <a:rPr lang="en-US">
                <a:latin typeface="Tahoma" pitchFamily="34" charset="0"/>
              </a:rPr>
              <a:t>]</a:t>
            </a:r>
          </a:p>
        </p:txBody>
      </p:sp>
      <p:sp>
        <p:nvSpPr>
          <p:cNvPr id="137232" name="Text Box 16"/>
          <p:cNvSpPr txBox="1">
            <a:spLocks noChangeArrowheads="1"/>
          </p:cNvSpPr>
          <p:nvPr/>
        </p:nvSpPr>
        <p:spPr bwMode="auto">
          <a:xfrm>
            <a:off x="5943600" y="1676400"/>
            <a:ext cx="94456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latin typeface="Tahoma" pitchFamily="34" charset="0"/>
              </a:rPr>
              <a:t>[</a:t>
            </a:r>
            <a:r>
              <a:rPr lang="en-US">
                <a:solidFill>
                  <a:srgbClr val="FF0000"/>
                </a:solidFill>
                <a:latin typeface="Tahoma" pitchFamily="34" charset="0"/>
              </a:rPr>
              <a:t>R</a:t>
            </a:r>
            <a:r>
              <a:rPr lang="en-US">
                <a:latin typeface="Tahoma" pitchFamily="34" charset="0"/>
              </a:rPr>
              <a:t>,</a:t>
            </a:r>
            <a:r>
              <a:rPr lang="en-US">
                <a:solidFill>
                  <a:srgbClr val="0000FF"/>
                </a:solidFill>
                <a:latin typeface="Tahoma" pitchFamily="34" charset="0"/>
              </a:rPr>
              <a:t>B</a:t>
            </a:r>
            <a:r>
              <a:rPr lang="en-US">
                <a:latin typeface="Tahoma" pitchFamily="34" charset="0"/>
              </a:rPr>
              <a:t>,</a:t>
            </a:r>
            <a:r>
              <a:rPr lang="en-US" b="1">
                <a:solidFill>
                  <a:srgbClr val="008000"/>
                </a:solidFill>
                <a:latin typeface="Tahoma" pitchFamily="34" charset="0"/>
              </a:rPr>
              <a:t>G</a:t>
            </a:r>
            <a:r>
              <a:rPr lang="en-US">
                <a:latin typeface="Tahoma" pitchFamily="34" charset="0"/>
              </a:rPr>
              <a:t>]</a:t>
            </a:r>
          </a:p>
        </p:txBody>
      </p:sp>
      <p:sp>
        <p:nvSpPr>
          <p:cNvPr id="137233" name="Text Box 17"/>
          <p:cNvSpPr txBox="1">
            <a:spLocks noChangeArrowheads="1"/>
          </p:cNvSpPr>
          <p:nvPr/>
        </p:nvSpPr>
        <p:spPr bwMode="auto">
          <a:xfrm>
            <a:off x="3429000" y="1676400"/>
            <a:ext cx="9493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latin typeface="Tahoma" pitchFamily="34" charset="0"/>
              </a:rPr>
              <a:t>[</a:t>
            </a:r>
            <a:r>
              <a:rPr lang="en-US">
                <a:solidFill>
                  <a:srgbClr val="FF0000"/>
                </a:solidFill>
                <a:latin typeface="Tahoma" pitchFamily="34" charset="0"/>
              </a:rPr>
              <a:t>R</a:t>
            </a:r>
            <a:r>
              <a:rPr lang="en-US">
                <a:latin typeface="Tahoma" pitchFamily="34" charset="0"/>
              </a:rPr>
              <a:t>,</a:t>
            </a:r>
            <a:r>
              <a:rPr lang="en-US" b="1">
                <a:solidFill>
                  <a:srgbClr val="0000FF"/>
                </a:solidFill>
                <a:latin typeface="Tahoma" pitchFamily="34" charset="0"/>
              </a:rPr>
              <a:t>B</a:t>
            </a:r>
            <a:r>
              <a:rPr lang="en-US">
                <a:latin typeface="Tahoma" pitchFamily="34" charset="0"/>
              </a:rPr>
              <a:t>,</a:t>
            </a:r>
            <a:r>
              <a:rPr lang="en-US">
                <a:solidFill>
                  <a:srgbClr val="008000"/>
                </a:solidFill>
                <a:latin typeface="Tahoma" pitchFamily="34" charset="0"/>
              </a:rPr>
              <a:t>G</a:t>
            </a:r>
            <a:r>
              <a:rPr lang="en-US">
                <a:latin typeface="Tahoma" pitchFamily="34" charset="0"/>
              </a:rPr>
              <a:t>]</a:t>
            </a:r>
          </a:p>
        </p:txBody>
      </p:sp>
      <p:sp>
        <p:nvSpPr>
          <p:cNvPr id="137234" name="Text Box 18"/>
          <p:cNvSpPr txBox="1">
            <a:spLocks noChangeArrowheads="1"/>
          </p:cNvSpPr>
          <p:nvPr/>
        </p:nvSpPr>
        <p:spPr bwMode="auto">
          <a:xfrm>
            <a:off x="3429000" y="4648200"/>
            <a:ext cx="9271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latin typeface="Tahoma" pitchFamily="34" charset="0"/>
              </a:rPr>
              <a:t>[</a:t>
            </a:r>
            <a:r>
              <a:rPr lang="en-US">
                <a:solidFill>
                  <a:srgbClr val="FF0000"/>
                </a:solidFill>
                <a:latin typeface="Tahoma" pitchFamily="34" charset="0"/>
              </a:rPr>
              <a:t>R</a:t>
            </a:r>
            <a:r>
              <a:rPr lang="en-US">
                <a:latin typeface="Tahoma" pitchFamily="34" charset="0"/>
              </a:rPr>
              <a:t>,</a:t>
            </a:r>
            <a:r>
              <a:rPr lang="en-US">
                <a:solidFill>
                  <a:srgbClr val="0000FF"/>
                </a:solidFill>
                <a:latin typeface="Tahoma" pitchFamily="34" charset="0"/>
              </a:rPr>
              <a:t>B</a:t>
            </a:r>
            <a:r>
              <a:rPr lang="en-US">
                <a:latin typeface="Tahoma" pitchFamily="34" charset="0"/>
              </a:rPr>
              <a:t>,</a:t>
            </a:r>
            <a:r>
              <a:rPr lang="en-US">
                <a:solidFill>
                  <a:srgbClr val="008000"/>
                </a:solidFill>
                <a:latin typeface="Tahoma" pitchFamily="34" charset="0"/>
              </a:rPr>
              <a:t>G</a:t>
            </a:r>
            <a:r>
              <a:rPr lang="en-US">
                <a:latin typeface="Tahoma" pitchFamily="34" charset="0"/>
              </a:rPr>
              <a:t>]</a:t>
            </a:r>
          </a:p>
        </p:txBody>
      </p:sp>
      <p:sp>
        <p:nvSpPr>
          <p:cNvPr id="137235" name="Text Box 19"/>
          <p:cNvSpPr txBox="1">
            <a:spLocks noChangeArrowheads="1"/>
          </p:cNvSpPr>
          <p:nvPr/>
        </p:nvSpPr>
        <p:spPr bwMode="auto">
          <a:xfrm>
            <a:off x="5867400" y="4724400"/>
            <a:ext cx="9271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latin typeface="Tahoma" pitchFamily="34" charset="0"/>
              </a:rPr>
              <a:t>[</a:t>
            </a:r>
            <a:r>
              <a:rPr lang="en-US">
                <a:solidFill>
                  <a:srgbClr val="FF0000"/>
                </a:solidFill>
                <a:latin typeface="Tahoma" pitchFamily="34" charset="0"/>
              </a:rPr>
              <a:t>R</a:t>
            </a:r>
            <a:r>
              <a:rPr lang="en-US">
                <a:latin typeface="Tahoma" pitchFamily="34" charset="0"/>
              </a:rPr>
              <a:t>,</a:t>
            </a:r>
            <a:r>
              <a:rPr lang="en-US">
                <a:solidFill>
                  <a:srgbClr val="0000FF"/>
                </a:solidFill>
                <a:latin typeface="Tahoma" pitchFamily="34" charset="0"/>
              </a:rPr>
              <a:t>B</a:t>
            </a:r>
            <a:r>
              <a:rPr lang="en-US">
                <a:latin typeface="Tahoma" pitchFamily="34" charset="0"/>
              </a:rPr>
              <a:t>,</a:t>
            </a:r>
            <a:r>
              <a:rPr lang="en-US">
                <a:solidFill>
                  <a:srgbClr val="008000"/>
                </a:solidFill>
                <a:latin typeface="Tahoma" pitchFamily="34" charset="0"/>
              </a:rPr>
              <a:t>G</a:t>
            </a:r>
            <a:r>
              <a:rPr lang="en-US">
                <a:latin typeface="Tahoma" pitchFamily="34" charset="0"/>
              </a:rPr>
              <a:t>]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Backpropagation</a:t>
            </a:r>
          </a:p>
        </p:txBody>
      </p:sp>
      <p:sp>
        <p:nvSpPr>
          <p:cNvPr id="138243" name="Oval 3"/>
          <p:cNvSpPr>
            <a:spLocks noChangeArrowheads="1"/>
          </p:cNvSpPr>
          <p:nvPr/>
        </p:nvSpPr>
        <p:spPr bwMode="auto">
          <a:xfrm>
            <a:off x="1524000" y="3200400"/>
            <a:ext cx="457200" cy="4572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38244" name="Oval 4"/>
          <p:cNvSpPr>
            <a:spLocks noChangeArrowheads="1"/>
          </p:cNvSpPr>
          <p:nvPr/>
        </p:nvSpPr>
        <p:spPr bwMode="auto">
          <a:xfrm>
            <a:off x="3657600" y="4191000"/>
            <a:ext cx="457200" cy="457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38245" name="Oval 5"/>
          <p:cNvSpPr>
            <a:spLocks noChangeArrowheads="1"/>
          </p:cNvSpPr>
          <p:nvPr/>
        </p:nvSpPr>
        <p:spPr bwMode="auto">
          <a:xfrm>
            <a:off x="3657600" y="2133600"/>
            <a:ext cx="457200" cy="457200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38246" name="Oval 6"/>
          <p:cNvSpPr>
            <a:spLocks noChangeArrowheads="1"/>
          </p:cNvSpPr>
          <p:nvPr/>
        </p:nvSpPr>
        <p:spPr bwMode="auto">
          <a:xfrm>
            <a:off x="6096000" y="4267200"/>
            <a:ext cx="457200" cy="457200"/>
          </a:xfrm>
          <a:prstGeom prst="ellipse">
            <a:avLst/>
          </a:prstGeom>
          <a:solidFill>
            <a:srgbClr val="F21706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38247" name="Oval 7"/>
          <p:cNvSpPr>
            <a:spLocks noChangeArrowheads="1"/>
          </p:cNvSpPr>
          <p:nvPr/>
        </p:nvSpPr>
        <p:spPr bwMode="auto">
          <a:xfrm>
            <a:off x="6172200" y="2133600"/>
            <a:ext cx="457200" cy="457200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38248" name="Line 8"/>
          <p:cNvSpPr>
            <a:spLocks noChangeShapeType="1"/>
          </p:cNvSpPr>
          <p:nvPr/>
        </p:nvSpPr>
        <p:spPr bwMode="auto">
          <a:xfrm flipV="1">
            <a:off x="1905000" y="2438400"/>
            <a:ext cx="1752600" cy="838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38249" name="Line 9"/>
          <p:cNvSpPr>
            <a:spLocks noChangeShapeType="1"/>
          </p:cNvSpPr>
          <p:nvPr/>
        </p:nvSpPr>
        <p:spPr bwMode="auto">
          <a:xfrm>
            <a:off x="1905000" y="3581400"/>
            <a:ext cx="1752600" cy="762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38250" name="Line 10"/>
          <p:cNvSpPr>
            <a:spLocks noChangeShapeType="1"/>
          </p:cNvSpPr>
          <p:nvPr/>
        </p:nvSpPr>
        <p:spPr bwMode="auto">
          <a:xfrm>
            <a:off x="3886200" y="2590800"/>
            <a:ext cx="0" cy="1600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38251" name="Line 11"/>
          <p:cNvSpPr>
            <a:spLocks noChangeShapeType="1"/>
          </p:cNvSpPr>
          <p:nvPr/>
        </p:nvSpPr>
        <p:spPr bwMode="auto">
          <a:xfrm>
            <a:off x="4114800" y="2362200"/>
            <a:ext cx="2057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38252" name="Line 12"/>
          <p:cNvSpPr>
            <a:spLocks noChangeShapeType="1"/>
          </p:cNvSpPr>
          <p:nvPr/>
        </p:nvSpPr>
        <p:spPr bwMode="auto">
          <a:xfrm>
            <a:off x="6400800" y="2590800"/>
            <a:ext cx="0" cy="1676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38253" name="Line 13"/>
          <p:cNvSpPr>
            <a:spLocks noChangeShapeType="1"/>
          </p:cNvSpPr>
          <p:nvPr/>
        </p:nvSpPr>
        <p:spPr bwMode="auto">
          <a:xfrm>
            <a:off x="4114800" y="4419600"/>
            <a:ext cx="1981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38254" name="Line 14"/>
          <p:cNvSpPr>
            <a:spLocks noChangeShapeType="1"/>
          </p:cNvSpPr>
          <p:nvPr/>
        </p:nvSpPr>
        <p:spPr bwMode="auto">
          <a:xfrm>
            <a:off x="4038600" y="2514600"/>
            <a:ext cx="2133600" cy="1828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38255" name="Text Box 15"/>
          <p:cNvSpPr txBox="1">
            <a:spLocks noChangeArrowheads="1"/>
          </p:cNvSpPr>
          <p:nvPr/>
        </p:nvSpPr>
        <p:spPr bwMode="auto">
          <a:xfrm>
            <a:off x="1447800" y="3810000"/>
            <a:ext cx="50006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latin typeface="Tahoma" pitchFamily="34" charset="0"/>
              </a:rPr>
              <a:t>[</a:t>
            </a:r>
            <a:r>
              <a:rPr lang="en-US">
                <a:solidFill>
                  <a:srgbClr val="FF0000"/>
                </a:solidFill>
                <a:latin typeface="Tahoma" pitchFamily="34" charset="0"/>
              </a:rPr>
              <a:t>R</a:t>
            </a:r>
            <a:r>
              <a:rPr lang="en-US">
                <a:latin typeface="Tahoma" pitchFamily="34" charset="0"/>
              </a:rPr>
              <a:t>]</a:t>
            </a:r>
          </a:p>
        </p:txBody>
      </p:sp>
      <p:sp>
        <p:nvSpPr>
          <p:cNvPr id="138256" name="Text Box 16"/>
          <p:cNvSpPr txBox="1">
            <a:spLocks noChangeArrowheads="1"/>
          </p:cNvSpPr>
          <p:nvPr/>
        </p:nvSpPr>
        <p:spPr bwMode="auto">
          <a:xfrm>
            <a:off x="5943600" y="1676400"/>
            <a:ext cx="94456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latin typeface="Tahoma" pitchFamily="34" charset="0"/>
              </a:rPr>
              <a:t>[</a:t>
            </a:r>
            <a:r>
              <a:rPr lang="en-US">
                <a:solidFill>
                  <a:srgbClr val="FF0000"/>
                </a:solidFill>
                <a:latin typeface="Tahoma" pitchFamily="34" charset="0"/>
              </a:rPr>
              <a:t>R</a:t>
            </a:r>
            <a:r>
              <a:rPr lang="en-US">
                <a:latin typeface="Tahoma" pitchFamily="34" charset="0"/>
              </a:rPr>
              <a:t>,</a:t>
            </a:r>
            <a:r>
              <a:rPr lang="en-US">
                <a:solidFill>
                  <a:srgbClr val="0000FF"/>
                </a:solidFill>
                <a:latin typeface="Tahoma" pitchFamily="34" charset="0"/>
              </a:rPr>
              <a:t>B</a:t>
            </a:r>
            <a:r>
              <a:rPr lang="en-US">
                <a:latin typeface="Tahoma" pitchFamily="34" charset="0"/>
              </a:rPr>
              <a:t>,</a:t>
            </a:r>
            <a:r>
              <a:rPr lang="en-US" b="1">
                <a:solidFill>
                  <a:srgbClr val="008000"/>
                </a:solidFill>
                <a:latin typeface="Tahoma" pitchFamily="34" charset="0"/>
              </a:rPr>
              <a:t>G</a:t>
            </a:r>
            <a:r>
              <a:rPr lang="en-US">
                <a:latin typeface="Tahoma" pitchFamily="34" charset="0"/>
              </a:rPr>
              <a:t>]</a:t>
            </a:r>
          </a:p>
        </p:txBody>
      </p:sp>
      <p:sp>
        <p:nvSpPr>
          <p:cNvPr id="138257" name="Text Box 17"/>
          <p:cNvSpPr txBox="1">
            <a:spLocks noChangeArrowheads="1"/>
          </p:cNvSpPr>
          <p:nvPr/>
        </p:nvSpPr>
        <p:spPr bwMode="auto">
          <a:xfrm>
            <a:off x="3429000" y="1676400"/>
            <a:ext cx="9493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latin typeface="Tahoma" pitchFamily="34" charset="0"/>
              </a:rPr>
              <a:t>[</a:t>
            </a:r>
            <a:r>
              <a:rPr lang="en-US">
                <a:solidFill>
                  <a:srgbClr val="FF0000"/>
                </a:solidFill>
                <a:latin typeface="Tahoma" pitchFamily="34" charset="0"/>
              </a:rPr>
              <a:t>R</a:t>
            </a:r>
            <a:r>
              <a:rPr lang="en-US">
                <a:latin typeface="Tahoma" pitchFamily="34" charset="0"/>
              </a:rPr>
              <a:t>,</a:t>
            </a:r>
            <a:r>
              <a:rPr lang="en-US" b="1">
                <a:solidFill>
                  <a:srgbClr val="0000FF"/>
                </a:solidFill>
                <a:latin typeface="Tahoma" pitchFamily="34" charset="0"/>
              </a:rPr>
              <a:t>B</a:t>
            </a:r>
            <a:r>
              <a:rPr lang="en-US">
                <a:latin typeface="Tahoma" pitchFamily="34" charset="0"/>
              </a:rPr>
              <a:t>,</a:t>
            </a:r>
            <a:r>
              <a:rPr lang="en-US">
                <a:solidFill>
                  <a:srgbClr val="008000"/>
                </a:solidFill>
                <a:latin typeface="Tahoma" pitchFamily="34" charset="0"/>
              </a:rPr>
              <a:t>G</a:t>
            </a:r>
            <a:r>
              <a:rPr lang="en-US">
                <a:latin typeface="Tahoma" pitchFamily="34" charset="0"/>
              </a:rPr>
              <a:t>]</a:t>
            </a:r>
          </a:p>
        </p:txBody>
      </p:sp>
      <p:sp>
        <p:nvSpPr>
          <p:cNvPr id="138258" name="Text Box 18"/>
          <p:cNvSpPr txBox="1">
            <a:spLocks noChangeArrowheads="1"/>
          </p:cNvSpPr>
          <p:nvPr/>
        </p:nvSpPr>
        <p:spPr bwMode="auto">
          <a:xfrm>
            <a:off x="3429000" y="4648200"/>
            <a:ext cx="9271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latin typeface="Tahoma" pitchFamily="34" charset="0"/>
              </a:rPr>
              <a:t>[</a:t>
            </a:r>
            <a:r>
              <a:rPr lang="en-US">
                <a:solidFill>
                  <a:srgbClr val="FF0000"/>
                </a:solidFill>
                <a:latin typeface="Tahoma" pitchFamily="34" charset="0"/>
              </a:rPr>
              <a:t>R</a:t>
            </a:r>
            <a:r>
              <a:rPr lang="en-US">
                <a:latin typeface="Tahoma" pitchFamily="34" charset="0"/>
              </a:rPr>
              <a:t>,</a:t>
            </a:r>
            <a:r>
              <a:rPr lang="en-US">
                <a:solidFill>
                  <a:srgbClr val="0000FF"/>
                </a:solidFill>
                <a:latin typeface="Tahoma" pitchFamily="34" charset="0"/>
              </a:rPr>
              <a:t>B</a:t>
            </a:r>
            <a:r>
              <a:rPr lang="en-US">
                <a:latin typeface="Tahoma" pitchFamily="34" charset="0"/>
              </a:rPr>
              <a:t>,</a:t>
            </a:r>
            <a:r>
              <a:rPr lang="en-US">
                <a:solidFill>
                  <a:srgbClr val="008000"/>
                </a:solidFill>
                <a:latin typeface="Tahoma" pitchFamily="34" charset="0"/>
              </a:rPr>
              <a:t>G</a:t>
            </a:r>
            <a:r>
              <a:rPr lang="en-US">
                <a:latin typeface="Tahoma" pitchFamily="34" charset="0"/>
              </a:rPr>
              <a:t>]</a:t>
            </a:r>
          </a:p>
        </p:txBody>
      </p:sp>
      <p:sp>
        <p:nvSpPr>
          <p:cNvPr id="138259" name="Text Box 19"/>
          <p:cNvSpPr txBox="1">
            <a:spLocks noChangeArrowheads="1"/>
          </p:cNvSpPr>
          <p:nvPr/>
        </p:nvSpPr>
        <p:spPr bwMode="auto">
          <a:xfrm>
            <a:off x="5867400" y="4724400"/>
            <a:ext cx="9525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latin typeface="Tahoma" pitchFamily="34" charset="0"/>
              </a:rPr>
              <a:t>[</a:t>
            </a:r>
            <a:r>
              <a:rPr lang="en-US" b="1">
                <a:solidFill>
                  <a:srgbClr val="FF0000"/>
                </a:solidFill>
                <a:latin typeface="Tahoma" pitchFamily="34" charset="0"/>
              </a:rPr>
              <a:t>R</a:t>
            </a:r>
            <a:r>
              <a:rPr lang="en-US">
                <a:latin typeface="Tahoma" pitchFamily="34" charset="0"/>
              </a:rPr>
              <a:t>,</a:t>
            </a:r>
            <a:r>
              <a:rPr lang="en-US">
                <a:solidFill>
                  <a:srgbClr val="0000FF"/>
                </a:solidFill>
                <a:latin typeface="Tahoma" pitchFamily="34" charset="0"/>
              </a:rPr>
              <a:t>B</a:t>
            </a:r>
            <a:r>
              <a:rPr lang="en-US">
                <a:latin typeface="Tahoma" pitchFamily="34" charset="0"/>
              </a:rPr>
              <a:t>,</a:t>
            </a:r>
            <a:r>
              <a:rPr lang="en-US">
                <a:solidFill>
                  <a:srgbClr val="008000"/>
                </a:solidFill>
                <a:latin typeface="Tahoma" pitchFamily="34" charset="0"/>
              </a:rPr>
              <a:t>G</a:t>
            </a:r>
            <a:r>
              <a:rPr lang="en-US">
                <a:latin typeface="Tahoma" pitchFamily="34" charset="0"/>
              </a:rPr>
              <a:t>]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Backpropagation</a:t>
            </a:r>
          </a:p>
        </p:txBody>
      </p:sp>
      <p:sp>
        <p:nvSpPr>
          <p:cNvPr id="139267" name="Oval 3"/>
          <p:cNvSpPr>
            <a:spLocks noChangeArrowheads="1"/>
          </p:cNvSpPr>
          <p:nvPr/>
        </p:nvSpPr>
        <p:spPr bwMode="auto">
          <a:xfrm>
            <a:off x="1524000" y="3200400"/>
            <a:ext cx="457200" cy="4572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39268" name="Oval 4"/>
          <p:cNvSpPr>
            <a:spLocks noChangeArrowheads="1"/>
          </p:cNvSpPr>
          <p:nvPr/>
        </p:nvSpPr>
        <p:spPr bwMode="auto">
          <a:xfrm>
            <a:off x="3657600" y="4191000"/>
            <a:ext cx="457200" cy="457200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39269" name="Oval 5"/>
          <p:cNvSpPr>
            <a:spLocks noChangeArrowheads="1"/>
          </p:cNvSpPr>
          <p:nvPr/>
        </p:nvSpPr>
        <p:spPr bwMode="auto">
          <a:xfrm>
            <a:off x="3657600" y="2133600"/>
            <a:ext cx="457200" cy="457200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39270" name="Oval 6"/>
          <p:cNvSpPr>
            <a:spLocks noChangeArrowheads="1"/>
          </p:cNvSpPr>
          <p:nvPr/>
        </p:nvSpPr>
        <p:spPr bwMode="auto">
          <a:xfrm>
            <a:off x="6096000" y="4267200"/>
            <a:ext cx="457200" cy="457200"/>
          </a:xfrm>
          <a:prstGeom prst="ellipse">
            <a:avLst/>
          </a:prstGeom>
          <a:solidFill>
            <a:srgbClr val="F21706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39271" name="Oval 7"/>
          <p:cNvSpPr>
            <a:spLocks noChangeArrowheads="1"/>
          </p:cNvSpPr>
          <p:nvPr/>
        </p:nvSpPr>
        <p:spPr bwMode="auto">
          <a:xfrm>
            <a:off x="6172200" y="2133600"/>
            <a:ext cx="457200" cy="457200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39272" name="Line 8"/>
          <p:cNvSpPr>
            <a:spLocks noChangeShapeType="1"/>
          </p:cNvSpPr>
          <p:nvPr/>
        </p:nvSpPr>
        <p:spPr bwMode="auto">
          <a:xfrm flipV="1">
            <a:off x="1905000" y="2438400"/>
            <a:ext cx="1752600" cy="838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39273" name="Line 9"/>
          <p:cNvSpPr>
            <a:spLocks noChangeShapeType="1"/>
          </p:cNvSpPr>
          <p:nvPr/>
        </p:nvSpPr>
        <p:spPr bwMode="auto">
          <a:xfrm>
            <a:off x="1905000" y="3581400"/>
            <a:ext cx="1752600" cy="762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39274" name="Line 10"/>
          <p:cNvSpPr>
            <a:spLocks noChangeShapeType="1"/>
          </p:cNvSpPr>
          <p:nvPr/>
        </p:nvSpPr>
        <p:spPr bwMode="auto">
          <a:xfrm>
            <a:off x="3886200" y="2590800"/>
            <a:ext cx="0" cy="1600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39275" name="Line 11"/>
          <p:cNvSpPr>
            <a:spLocks noChangeShapeType="1"/>
          </p:cNvSpPr>
          <p:nvPr/>
        </p:nvSpPr>
        <p:spPr bwMode="auto">
          <a:xfrm>
            <a:off x="4114800" y="2362200"/>
            <a:ext cx="2057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39276" name="Line 12"/>
          <p:cNvSpPr>
            <a:spLocks noChangeShapeType="1"/>
          </p:cNvSpPr>
          <p:nvPr/>
        </p:nvSpPr>
        <p:spPr bwMode="auto">
          <a:xfrm>
            <a:off x="6400800" y="2590800"/>
            <a:ext cx="0" cy="1676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39277" name="Line 13"/>
          <p:cNvSpPr>
            <a:spLocks noChangeShapeType="1"/>
          </p:cNvSpPr>
          <p:nvPr/>
        </p:nvSpPr>
        <p:spPr bwMode="auto">
          <a:xfrm>
            <a:off x="4114800" y="4419600"/>
            <a:ext cx="1981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39278" name="Line 14"/>
          <p:cNvSpPr>
            <a:spLocks noChangeShapeType="1"/>
          </p:cNvSpPr>
          <p:nvPr/>
        </p:nvSpPr>
        <p:spPr bwMode="auto">
          <a:xfrm>
            <a:off x="4038600" y="2514600"/>
            <a:ext cx="2133600" cy="1828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39279" name="Text Box 15"/>
          <p:cNvSpPr txBox="1">
            <a:spLocks noChangeArrowheads="1"/>
          </p:cNvSpPr>
          <p:nvPr/>
        </p:nvSpPr>
        <p:spPr bwMode="auto">
          <a:xfrm>
            <a:off x="1447800" y="3810000"/>
            <a:ext cx="50006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latin typeface="Tahoma" pitchFamily="34" charset="0"/>
              </a:rPr>
              <a:t>[</a:t>
            </a:r>
            <a:r>
              <a:rPr lang="en-US">
                <a:solidFill>
                  <a:srgbClr val="FF0000"/>
                </a:solidFill>
                <a:latin typeface="Tahoma" pitchFamily="34" charset="0"/>
              </a:rPr>
              <a:t>R</a:t>
            </a:r>
            <a:r>
              <a:rPr lang="en-US">
                <a:latin typeface="Tahoma" pitchFamily="34" charset="0"/>
              </a:rPr>
              <a:t>]</a:t>
            </a:r>
          </a:p>
        </p:txBody>
      </p:sp>
      <p:sp>
        <p:nvSpPr>
          <p:cNvPr id="139280" name="Text Box 16"/>
          <p:cNvSpPr txBox="1">
            <a:spLocks noChangeArrowheads="1"/>
          </p:cNvSpPr>
          <p:nvPr/>
        </p:nvSpPr>
        <p:spPr bwMode="auto">
          <a:xfrm>
            <a:off x="5943600" y="1676400"/>
            <a:ext cx="94456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latin typeface="Tahoma" pitchFamily="34" charset="0"/>
              </a:rPr>
              <a:t>[</a:t>
            </a:r>
            <a:r>
              <a:rPr lang="en-US">
                <a:solidFill>
                  <a:srgbClr val="FF0000"/>
                </a:solidFill>
                <a:latin typeface="Tahoma" pitchFamily="34" charset="0"/>
              </a:rPr>
              <a:t>R</a:t>
            </a:r>
            <a:r>
              <a:rPr lang="en-US">
                <a:latin typeface="Tahoma" pitchFamily="34" charset="0"/>
              </a:rPr>
              <a:t>,</a:t>
            </a:r>
            <a:r>
              <a:rPr lang="en-US">
                <a:solidFill>
                  <a:srgbClr val="0000FF"/>
                </a:solidFill>
                <a:latin typeface="Tahoma" pitchFamily="34" charset="0"/>
              </a:rPr>
              <a:t>B</a:t>
            </a:r>
            <a:r>
              <a:rPr lang="en-US">
                <a:latin typeface="Tahoma" pitchFamily="34" charset="0"/>
              </a:rPr>
              <a:t>,</a:t>
            </a:r>
            <a:r>
              <a:rPr lang="en-US" b="1">
                <a:solidFill>
                  <a:srgbClr val="008000"/>
                </a:solidFill>
                <a:latin typeface="Tahoma" pitchFamily="34" charset="0"/>
              </a:rPr>
              <a:t>G</a:t>
            </a:r>
            <a:r>
              <a:rPr lang="en-US">
                <a:latin typeface="Tahoma" pitchFamily="34" charset="0"/>
              </a:rPr>
              <a:t>]</a:t>
            </a:r>
          </a:p>
        </p:txBody>
      </p:sp>
      <p:sp>
        <p:nvSpPr>
          <p:cNvPr id="139281" name="Text Box 17"/>
          <p:cNvSpPr txBox="1">
            <a:spLocks noChangeArrowheads="1"/>
          </p:cNvSpPr>
          <p:nvPr/>
        </p:nvSpPr>
        <p:spPr bwMode="auto">
          <a:xfrm>
            <a:off x="3429000" y="1676400"/>
            <a:ext cx="9493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latin typeface="Tahoma" pitchFamily="34" charset="0"/>
              </a:rPr>
              <a:t>[</a:t>
            </a:r>
            <a:r>
              <a:rPr lang="en-US">
                <a:solidFill>
                  <a:srgbClr val="FF0000"/>
                </a:solidFill>
                <a:latin typeface="Tahoma" pitchFamily="34" charset="0"/>
              </a:rPr>
              <a:t>R</a:t>
            </a:r>
            <a:r>
              <a:rPr lang="en-US">
                <a:latin typeface="Tahoma" pitchFamily="34" charset="0"/>
              </a:rPr>
              <a:t>,</a:t>
            </a:r>
            <a:r>
              <a:rPr lang="en-US" b="1">
                <a:solidFill>
                  <a:srgbClr val="0000FF"/>
                </a:solidFill>
                <a:latin typeface="Tahoma" pitchFamily="34" charset="0"/>
              </a:rPr>
              <a:t>B</a:t>
            </a:r>
            <a:r>
              <a:rPr lang="en-US">
                <a:latin typeface="Tahoma" pitchFamily="34" charset="0"/>
              </a:rPr>
              <a:t>,</a:t>
            </a:r>
            <a:r>
              <a:rPr lang="en-US">
                <a:solidFill>
                  <a:srgbClr val="008000"/>
                </a:solidFill>
                <a:latin typeface="Tahoma" pitchFamily="34" charset="0"/>
              </a:rPr>
              <a:t>G</a:t>
            </a:r>
            <a:r>
              <a:rPr lang="en-US">
                <a:latin typeface="Tahoma" pitchFamily="34" charset="0"/>
              </a:rPr>
              <a:t>]</a:t>
            </a:r>
          </a:p>
        </p:txBody>
      </p:sp>
      <p:sp>
        <p:nvSpPr>
          <p:cNvPr id="139282" name="Text Box 18"/>
          <p:cNvSpPr txBox="1">
            <a:spLocks noChangeArrowheads="1"/>
          </p:cNvSpPr>
          <p:nvPr/>
        </p:nvSpPr>
        <p:spPr bwMode="auto">
          <a:xfrm>
            <a:off x="3429000" y="4648200"/>
            <a:ext cx="94456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latin typeface="Tahoma" pitchFamily="34" charset="0"/>
              </a:rPr>
              <a:t>[</a:t>
            </a:r>
            <a:r>
              <a:rPr lang="en-US">
                <a:solidFill>
                  <a:srgbClr val="FF0000"/>
                </a:solidFill>
                <a:latin typeface="Tahoma" pitchFamily="34" charset="0"/>
              </a:rPr>
              <a:t>R</a:t>
            </a:r>
            <a:r>
              <a:rPr lang="en-US">
                <a:latin typeface="Tahoma" pitchFamily="34" charset="0"/>
              </a:rPr>
              <a:t>,</a:t>
            </a:r>
            <a:r>
              <a:rPr lang="en-US">
                <a:solidFill>
                  <a:srgbClr val="0000FF"/>
                </a:solidFill>
                <a:latin typeface="Tahoma" pitchFamily="34" charset="0"/>
              </a:rPr>
              <a:t>B</a:t>
            </a:r>
            <a:r>
              <a:rPr lang="en-US">
                <a:latin typeface="Tahoma" pitchFamily="34" charset="0"/>
              </a:rPr>
              <a:t>,</a:t>
            </a:r>
            <a:r>
              <a:rPr lang="en-US" b="1">
                <a:solidFill>
                  <a:srgbClr val="008000"/>
                </a:solidFill>
                <a:latin typeface="Tahoma" pitchFamily="34" charset="0"/>
              </a:rPr>
              <a:t>G</a:t>
            </a:r>
            <a:r>
              <a:rPr lang="en-US">
                <a:latin typeface="Tahoma" pitchFamily="34" charset="0"/>
              </a:rPr>
              <a:t>]</a:t>
            </a:r>
          </a:p>
        </p:txBody>
      </p:sp>
      <p:sp>
        <p:nvSpPr>
          <p:cNvPr id="139283" name="Text Box 19"/>
          <p:cNvSpPr txBox="1">
            <a:spLocks noChangeArrowheads="1"/>
          </p:cNvSpPr>
          <p:nvPr/>
        </p:nvSpPr>
        <p:spPr bwMode="auto">
          <a:xfrm>
            <a:off x="5867400" y="4724400"/>
            <a:ext cx="9525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latin typeface="Tahoma" pitchFamily="34" charset="0"/>
              </a:rPr>
              <a:t>[</a:t>
            </a:r>
            <a:r>
              <a:rPr lang="en-US" b="1">
                <a:solidFill>
                  <a:srgbClr val="FF0000"/>
                </a:solidFill>
                <a:latin typeface="Tahoma" pitchFamily="34" charset="0"/>
              </a:rPr>
              <a:t>R</a:t>
            </a:r>
            <a:r>
              <a:rPr lang="en-US">
                <a:latin typeface="Tahoma" pitchFamily="34" charset="0"/>
              </a:rPr>
              <a:t>,</a:t>
            </a:r>
            <a:r>
              <a:rPr lang="en-US">
                <a:solidFill>
                  <a:srgbClr val="0000FF"/>
                </a:solidFill>
                <a:latin typeface="Tahoma" pitchFamily="34" charset="0"/>
              </a:rPr>
              <a:t>B</a:t>
            </a:r>
            <a:r>
              <a:rPr lang="en-US">
                <a:latin typeface="Tahoma" pitchFamily="34" charset="0"/>
              </a:rPr>
              <a:t>,</a:t>
            </a:r>
            <a:r>
              <a:rPr lang="en-US">
                <a:solidFill>
                  <a:srgbClr val="008000"/>
                </a:solidFill>
                <a:latin typeface="Tahoma" pitchFamily="34" charset="0"/>
              </a:rPr>
              <a:t>G</a:t>
            </a:r>
            <a:r>
              <a:rPr lang="en-US">
                <a:latin typeface="Tahoma" pitchFamily="34" charset="0"/>
              </a:rPr>
              <a:t>]</a:t>
            </a:r>
          </a:p>
        </p:txBody>
      </p:sp>
      <p:sp>
        <p:nvSpPr>
          <p:cNvPr id="139284" name="Text Box 20"/>
          <p:cNvSpPr txBox="1">
            <a:spLocks noChangeArrowheads="1"/>
          </p:cNvSpPr>
          <p:nvPr/>
        </p:nvSpPr>
        <p:spPr bwMode="auto">
          <a:xfrm>
            <a:off x="3048000" y="5486400"/>
            <a:ext cx="1600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/>
              <a:t>Solution !!!</a:t>
            </a:r>
            <a:endParaRPr lang="en-GB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3200"/>
            <a:ext cx="8229600" cy="1143000"/>
          </a:xfrm>
        </p:spPr>
        <p:txBody>
          <a:bodyPr/>
          <a:lstStyle/>
          <a:p>
            <a:r>
              <a:rPr lang="en-US" sz="4000"/>
              <a:t>Improving backtracking efficiency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0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/>
              <a:t>Improving backtracking efficiency</a:t>
            </a:r>
          </a:p>
        </p:txBody>
      </p:sp>
      <p:sp>
        <p:nvSpPr>
          <p:cNvPr id="1290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>
                <a:solidFill>
                  <a:srgbClr val="FF0000"/>
                </a:solidFill>
              </a:rPr>
              <a:t>General-purpose</a:t>
            </a:r>
            <a:r>
              <a:rPr lang="en-US"/>
              <a:t> methods can give huge gains in speed:</a:t>
            </a:r>
          </a:p>
          <a:p>
            <a:endParaRPr lang="en-US"/>
          </a:p>
          <a:p>
            <a:pPr lvl="1"/>
            <a:r>
              <a:rPr lang="en-US"/>
              <a:t>Which variable should be assigned next?</a:t>
            </a:r>
          </a:p>
          <a:p>
            <a:pPr lvl="1"/>
            <a:r>
              <a:rPr lang="en-US"/>
              <a:t>In what order should its values be tried?</a:t>
            </a:r>
          </a:p>
          <a:p>
            <a:pPr lvl="1"/>
            <a:r>
              <a:rPr lang="en-US"/>
              <a:t>Can we detect inevitable failure early?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214313"/>
            <a:ext cx="8486775" cy="1462087"/>
          </a:xfrm>
        </p:spPr>
        <p:txBody>
          <a:bodyPr/>
          <a:lstStyle/>
          <a:p>
            <a:r>
              <a:rPr lang="en-US" sz="4000"/>
              <a:t>Most constrained variable</a:t>
            </a:r>
            <a:br>
              <a:rPr lang="en-US" sz="4000"/>
            </a:br>
            <a:r>
              <a:rPr lang="en-US" sz="4000"/>
              <a:t> </a:t>
            </a:r>
            <a:r>
              <a:rPr lang="en-US" sz="3600" b="1">
                <a:solidFill>
                  <a:schemeClr val="accent2"/>
                </a:solidFill>
              </a:rPr>
              <a:t>Minimum Remaining Values (MRV)</a:t>
            </a:r>
            <a:r>
              <a:rPr lang="en-US" sz="4000"/>
              <a:t> 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2800"/>
              <a:t>Most constrained variable:</a:t>
            </a:r>
          </a:p>
          <a:p>
            <a:pPr lvl="1">
              <a:lnSpc>
                <a:spcPct val="90000"/>
              </a:lnSpc>
              <a:buFont typeface="Wingdings" pitchFamily="2" charset="2"/>
              <a:buNone/>
            </a:pPr>
            <a:r>
              <a:rPr lang="en-US" sz="2400"/>
              <a:t>choose the variable with the fewest legal values</a:t>
            </a:r>
          </a:p>
          <a:p>
            <a:pPr>
              <a:lnSpc>
                <a:spcPct val="90000"/>
              </a:lnSpc>
            </a:pPr>
            <a:endParaRPr lang="en-US" sz="2800"/>
          </a:p>
          <a:p>
            <a:pPr>
              <a:lnSpc>
                <a:spcPct val="90000"/>
              </a:lnSpc>
            </a:pPr>
            <a:endParaRPr lang="en-US" sz="2800"/>
          </a:p>
          <a:p>
            <a:pPr>
              <a:lnSpc>
                <a:spcPct val="90000"/>
              </a:lnSpc>
            </a:pPr>
            <a:endParaRPr lang="en-US" sz="2800"/>
          </a:p>
          <a:p>
            <a:pPr>
              <a:lnSpc>
                <a:spcPct val="90000"/>
              </a:lnSpc>
            </a:pPr>
            <a:endParaRPr lang="en-US" sz="2800"/>
          </a:p>
          <a:p>
            <a:pPr>
              <a:lnSpc>
                <a:spcPct val="90000"/>
              </a:lnSpc>
            </a:pPr>
            <a:r>
              <a:rPr lang="en-US" sz="2800"/>
              <a:t>Called </a:t>
            </a:r>
            <a:r>
              <a:rPr lang="en-US" sz="2800">
                <a:solidFill>
                  <a:schemeClr val="accent2"/>
                </a:solidFill>
              </a:rPr>
              <a:t>minimum remaining values (MRV)</a:t>
            </a:r>
            <a:r>
              <a:rPr lang="en-US" sz="2800"/>
              <a:t> heuristic</a:t>
            </a:r>
          </a:p>
          <a:p>
            <a:pPr>
              <a:lnSpc>
                <a:spcPct val="90000"/>
              </a:lnSpc>
            </a:pPr>
            <a:r>
              <a:rPr lang="en-US" sz="2800"/>
              <a:t>Picks a variable which will cause failure as soon as possible, allowing the tree to be pruned.</a:t>
            </a:r>
          </a:p>
          <a:p>
            <a:pPr>
              <a:lnSpc>
                <a:spcPct val="90000"/>
              </a:lnSpc>
            </a:pPr>
            <a:endParaRPr lang="en-US" sz="2800"/>
          </a:p>
        </p:txBody>
      </p:sp>
      <p:pic>
        <p:nvPicPr>
          <p:cNvPr id="17412" name="Picture 4" descr="australia-most-constrained-variabl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47800" y="3124200"/>
            <a:ext cx="6105525" cy="990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29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806575"/>
            <a:ext cx="7772400" cy="1470025"/>
          </a:xfrm>
        </p:spPr>
        <p:txBody>
          <a:bodyPr/>
          <a:lstStyle/>
          <a:p>
            <a:r>
              <a:rPr lang="en-US" sz="4000"/>
              <a:t>Backpropagation</a:t>
            </a:r>
            <a:br>
              <a:rPr lang="en-US" sz="4000"/>
            </a:br>
            <a:r>
              <a:rPr lang="en-US" sz="4000"/>
              <a:t>MRV</a:t>
            </a:r>
            <a:br>
              <a:rPr lang="en-US" sz="4000"/>
            </a:br>
            <a:r>
              <a:rPr lang="en-US" sz="4000"/>
              <a:t/>
            </a:r>
            <a:br>
              <a:rPr lang="en-US" sz="4000"/>
            </a:br>
            <a:r>
              <a:rPr lang="en-US" sz="4000"/>
              <a:t> </a:t>
            </a:r>
            <a:r>
              <a:rPr lang="en-US" sz="4000">
                <a:solidFill>
                  <a:schemeClr val="accent2"/>
                </a:solidFill>
              </a:rPr>
              <a:t>minimum remaining values </a:t>
            </a:r>
            <a:endParaRPr lang="en-GB" sz="4000">
              <a:solidFill>
                <a:schemeClr val="accent2"/>
              </a:solidFill>
            </a:endParaRPr>
          </a:p>
        </p:txBody>
      </p:sp>
      <p:sp>
        <p:nvSpPr>
          <p:cNvPr id="14029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4648200"/>
            <a:ext cx="6400800" cy="9906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b="1">
                <a:solidFill>
                  <a:schemeClr val="accent2"/>
                </a:solidFill>
              </a:rPr>
              <a:t>choose the variable with the fewest legal values</a:t>
            </a:r>
            <a:endParaRPr lang="en-GB" b="1">
              <a:solidFill>
                <a:schemeClr val="accent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Backpropagation - MRV</a:t>
            </a:r>
          </a:p>
        </p:txBody>
      </p:sp>
      <p:sp>
        <p:nvSpPr>
          <p:cNvPr id="141315" name="Oval 3"/>
          <p:cNvSpPr>
            <a:spLocks noChangeArrowheads="1"/>
          </p:cNvSpPr>
          <p:nvPr/>
        </p:nvSpPr>
        <p:spPr bwMode="auto">
          <a:xfrm>
            <a:off x="1524000" y="3200400"/>
            <a:ext cx="457200" cy="4572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1316" name="Oval 4"/>
          <p:cNvSpPr>
            <a:spLocks noChangeArrowheads="1"/>
          </p:cNvSpPr>
          <p:nvPr/>
        </p:nvSpPr>
        <p:spPr bwMode="auto">
          <a:xfrm>
            <a:off x="3657600" y="4191000"/>
            <a:ext cx="457200" cy="457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1317" name="Oval 5"/>
          <p:cNvSpPr>
            <a:spLocks noChangeArrowheads="1"/>
          </p:cNvSpPr>
          <p:nvPr/>
        </p:nvSpPr>
        <p:spPr bwMode="auto">
          <a:xfrm>
            <a:off x="3657600" y="2133600"/>
            <a:ext cx="457200" cy="457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1318" name="Oval 6"/>
          <p:cNvSpPr>
            <a:spLocks noChangeArrowheads="1"/>
          </p:cNvSpPr>
          <p:nvPr/>
        </p:nvSpPr>
        <p:spPr bwMode="auto">
          <a:xfrm>
            <a:off x="6096000" y="4267200"/>
            <a:ext cx="457200" cy="457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1319" name="Oval 7"/>
          <p:cNvSpPr>
            <a:spLocks noChangeArrowheads="1"/>
          </p:cNvSpPr>
          <p:nvPr/>
        </p:nvSpPr>
        <p:spPr bwMode="auto">
          <a:xfrm>
            <a:off x="6172200" y="2133600"/>
            <a:ext cx="457200" cy="457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1320" name="Line 8"/>
          <p:cNvSpPr>
            <a:spLocks noChangeShapeType="1"/>
          </p:cNvSpPr>
          <p:nvPr/>
        </p:nvSpPr>
        <p:spPr bwMode="auto">
          <a:xfrm flipV="1">
            <a:off x="1905000" y="2438400"/>
            <a:ext cx="1752600" cy="838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41321" name="Line 9"/>
          <p:cNvSpPr>
            <a:spLocks noChangeShapeType="1"/>
          </p:cNvSpPr>
          <p:nvPr/>
        </p:nvSpPr>
        <p:spPr bwMode="auto">
          <a:xfrm>
            <a:off x="1905000" y="3581400"/>
            <a:ext cx="1752600" cy="762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41322" name="Line 10"/>
          <p:cNvSpPr>
            <a:spLocks noChangeShapeType="1"/>
          </p:cNvSpPr>
          <p:nvPr/>
        </p:nvSpPr>
        <p:spPr bwMode="auto">
          <a:xfrm>
            <a:off x="3886200" y="2590800"/>
            <a:ext cx="0" cy="1600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41323" name="Line 11"/>
          <p:cNvSpPr>
            <a:spLocks noChangeShapeType="1"/>
          </p:cNvSpPr>
          <p:nvPr/>
        </p:nvSpPr>
        <p:spPr bwMode="auto">
          <a:xfrm>
            <a:off x="4114800" y="2362200"/>
            <a:ext cx="2057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41324" name="Line 12"/>
          <p:cNvSpPr>
            <a:spLocks noChangeShapeType="1"/>
          </p:cNvSpPr>
          <p:nvPr/>
        </p:nvSpPr>
        <p:spPr bwMode="auto">
          <a:xfrm>
            <a:off x="6400800" y="2590800"/>
            <a:ext cx="0" cy="1676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41325" name="Line 13"/>
          <p:cNvSpPr>
            <a:spLocks noChangeShapeType="1"/>
          </p:cNvSpPr>
          <p:nvPr/>
        </p:nvSpPr>
        <p:spPr bwMode="auto">
          <a:xfrm>
            <a:off x="4114800" y="4419600"/>
            <a:ext cx="1981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41326" name="Line 14"/>
          <p:cNvSpPr>
            <a:spLocks noChangeShapeType="1"/>
          </p:cNvSpPr>
          <p:nvPr/>
        </p:nvSpPr>
        <p:spPr bwMode="auto">
          <a:xfrm>
            <a:off x="4038600" y="2514600"/>
            <a:ext cx="2133600" cy="1828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41327" name="Text Box 15"/>
          <p:cNvSpPr txBox="1">
            <a:spLocks noChangeArrowheads="1"/>
          </p:cNvSpPr>
          <p:nvPr/>
        </p:nvSpPr>
        <p:spPr bwMode="auto">
          <a:xfrm>
            <a:off x="1447800" y="3810000"/>
            <a:ext cx="50006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latin typeface="Tahoma" pitchFamily="34" charset="0"/>
              </a:rPr>
              <a:t>[</a:t>
            </a:r>
            <a:r>
              <a:rPr lang="en-US">
                <a:solidFill>
                  <a:srgbClr val="FF0000"/>
                </a:solidFill>
                <a:latin typeface="Tahoma" pitchFamily="34" charset="0"/>
              </a:rPr>
              <a:t>R</a:t>
            </a:r>
            <a:r>
              <a:rPr lang="en-US">
                <a:latin typeface="Tahoma" pitchFamily="34" charset="0"/>
              </a:rPr>
              <a:t>]</a:t>
            </a:r>
          </a:p>
        </p:txBody>
      </p:sp>
      <p:sp>
        <p:nvSpPr>
          <p:cNvPr id="141328" name="Text Box 16"/>
          <p:cNvSpPr txBox="1">
            <a:spLocks noChangeArrowheads="1"/>
          </p:cNvSpPr>
          <p:nvPr/>
        </p:nvSpPr>
        <p:spPr bwMode="auto">
          <a:xfrm>
            <a:off x="5943600" y="1676400"/>
            <a:ext cx="9271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latin typeface="Tahoma" pitchFamily="34" charset="0"/>
              </a:rPr>
              <a:t>[</a:t>
            </a:r>
            <a:r>
              <a:rPr lang="en-US" u="sng">
                <a:solidFill>
                  <a:srgbClr val="FF0000"/>
                </a:solidFill>
                <a:latin typeface="Tahoma" pitchFamily="34" charset="0"/>
              </a:rPr>
              <a:t>R</a:t>
            </a:r>
            <a:r>
              <a:rPr lang="en-US" u="sng">
                <a:latin typeface="Tahoma" pitchFamily="34" charset="0"/>
              </a:rPr>
              <a:t>,</a:t>
            </a:r>
            <a:r>
              <a:rPr lang="en-US" u="sng">
                <a:solidFill>
                  <a:srgbClr val="0000FF"/>
                </a:solidFill>
                <a:latin typeface="Tahoma" pitchFamily="34" charset="0"/>
              </a:rPr>
              <a:t>B</a:t>
            </a:r>
            <a:r>
              <a:rPr lang="en-US" u="sng">
                <a:latin typeface="Tahoma" pitchFamily="34" charset="0"/>
              </a:rPr>
              <a:t>,</a:t>
            </a:r>
            <a:r>
              <a:rPr lang="en-US" u="sng">
                <a:solidFill>
                  <a:srgbClr val="008000"/>
                </a:solidFill>
                <a:latin typeface="Tahoma" pitchFamily="34" charset="0"/>
              </a:rPr>
              <a:t>G</a:t>
            </a:r>
            <a:r>
              <a:rPr lang="en-US">
                <a:latin typeface="Tahoma" pitchFamily="34" charset="0"/>
              </a:rPr>
              <a:t>]</a:t>
            </a:r>
          </a:p>
        </p:txBody>
      </p:sp>
      <p:sp>
        <p:nvSpPr>
          <p:cNvPr id="141329" name="Text Box 17"/>
          <p:cNvSpPr txBox="1">
            <a:spLocks noChangeArrowheads="1"/>
          </p:cNvSpPr>
          <p:nvPr/>
        </p:nvSpPr>
        <p:spPr bwMode="auto">
          <a:xfrm>
            <a:off x="3429000" y="1676400"/>
            <a:ext cx="9271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latin typeface="Tahoma" pitchFamily="34" charset="0"/>
              </a:rPr>
              <a:t>[</a:t>
            </a:r>
            <a:r>
              <a:rPr lang="en-US" u="sng">
                <a:solidFill>
                  <a:srgbClr val="FF0000"/>
                </a:solidFill>
                <a:latin typeface="Tahoma" pitchFamily="34" charset="0"/>
              </a:rPr>
              <a:t>R</a:t>
            </a:r>
            <a:r>
              <a:rPr lang="en-US" u="sng">
                <a:latin typeface="Tahoma" pitchFamily="34" charset="0"/>
              </a:rPr>
              <a:t>,</a:t>
            </a:r>
            <a:r>
              <a:rPr lang="en-US" u="sng">
                <a:solidFill>
                  <a:srgbClr val="0000FF"/>
                </a:solidFill>
                <a:latin typeface="Tahoma" pitchFamily="34" charset="0"/>
              </a:rPr>
              <a:t>B</a:t>
            </a:r>
            <a:r>
              <a:rPr lang="en-US" u="sng">
                <a:latin typeface="Tahoma" pitchFamily="34" charset="0"/>
              </a:rPr>
              <a:t>,</a:t>
            </a:r>
            <a:r>
              <a:rPr lang="en-US" u="sng">
                <a:solidFill>
                  <a:srgbClr val="008000"/>
                </a:solidFill>
                <a:latin typeface="Tahoma" pitchFamily="34" charset="0"/>
              </a:rPr>
              <a:t>G</a:t>
            </a:r>
            <a:r>
              <a:rPr lang="en-US">
                <a:latin typeface="Tahoma" pitchFamily="34" charset="0"/>
              </a:rPr>
              <a:t>]</a:t>
            </a:r>
          </a:p>
        </p:txBody>
      </p:sp>
      <p:sp>
        <p:nvSpPr>
          <p:cNvPr id="141330" name="Text Box 18"/>
          <p:cNvSpPr txBox="1">
            <a:spLocks noChangeArrowheads="1"/>
          </p:cNvSpPr>
          <p:nvPr/>
        </p:nvSpPr>
        <p:spPr bwMode="auto">
          <a:xfrm>
            <a:off x="3429000" y="4648200"/>
            <a:ext cx="9271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latin typeface="Tahoma" pitchFamily="34" charset="0"/>
              </a:rPr>
              <a:t>[</a:t>
            </a:r>
            <a:r>
              <a:rPr lang="en-US" u="sng">
                <a:solidFill>
                  <a:srgbClr val="FF0000"/>
                </a:solidFill>
                <a:latin typeface="Tahoma" pitchFamily="34" charset="0"/>
              </a:rPr>
              <a:t>R</a:t>
            </a:r>
            <a:r>
              <a:rPr lang="en-US" u="sng">
                <a:latin typeface="Tahoma" pitchFamily="34" charset="0"/>
              </a:rPr>
              <a:t>,</a:t>
            </a:r>
            <a:r>
              <a:rPr lang="en-US" u="sng">
                <a:solidFill>
                  <a:srgbClr val="0000FF"/>
                </a:solidFill>
                <a:latin typeface="Tahoma" pitchFamily="34" charset="0"/>
              </a:rPr>
              <a:t>B</a:t>
            </a:r>
            <a:r>
              <a:rPr lang="en-US" u="sng">
                <a:latin typeface="Tahoma" pitchFamily="34" charset="0"/>
              </a:rPr>
              <a:t>,</a:t>
            </a:r>
            <a:r>
              <a:rPr lang="en-US" u="sng">
                <a:solidFill>
                  <a:srgbClr val="008000"/>
                </a:solidFill>
                <a:latin typeface="Tahoma" pitchFamily="34" charset="0"/>
              </a:rPr>
              <a:t>G</a:t>
            </a:r>
            <a:r>
              <a:rPr lang="en-US">
                <a:latin typeface="Tahoma" pitchFamily="34" charset="0"/>
              </a:rPr>
              <a:t>]</a:t>
            </a:r>
          </a:p>
        </p:txBody>
      </p:sp>
      <p:sp>
        <p:nvSpPr>
          <p:cNvPr id="141331" name="Text Box 19"/>
          <p:cNvSpPr txBox="1">
            <a:spLocks noChangeArrowheads="1"/>
          </p:cNvSpPr>
          <p:nvPr/>
        </p:nvSpPr>
        <p:spPr bwMode="auto">
          <a:xfrm>
            <a:off x="5867400" y="4724400"/>
            <a:ext cx="9271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latin typeface="Tahoma" pitchFamily="34" charset="0"/>
              </a:rPr>
              <a:t>[</a:t>
            </a:r>
            <a:r>
              <a:rPr lang="en-US" u="sng">
                <a:solidFill>
                  <a:srgbClr val="FF0000"/>
                </a:solidFill>
                <a:latin typeface="Tahoma" pitchFamily="34" charset="0"/>
              </a:rPr>
              <a:t>R</a:t>
            </a:r>
            <a:r>
              <a:rPr lang="en-US" u="sng">
                <a:latin typeface="Tahoma" pitchFamily="34" charset="0"/>
              </a:rPr>
              <a:t>,</a:t>
            </a:r>
            <a:r>
              <a:rPr lang="en-US" u="sng">
                <a:solidFill>
                  <a:srgbClr val="0000FF"/>
                </a:solidFill>
                <a:latin typeface="Tahoma" pitchFamily="34" charset="0"/>
              </a:rPr>
              <a:t>B</a:t>
            </a:r>
            <a:r>
              <a:rPr lang="en-US" u="sng">
                <a:latin typeface="Tahoma" pitchFamily="34" charset="0"/>
              </a:rPr>
              <a:t>,</a:t>
            </a:r>
            <a:r>
              <a:rPr lang="en-US" u="sng">
                <a:solidFill>
                  <a:srgbClr val="008000"/>
                </a:solidFill>
                <a:latin typeface="Tahoma" pitchFamily="34" charset="0"/>
              </a:rPr>
              <a:t>G</a:t>
            </a:r>
            <a:r>
              <a:rPr lang="en-US">
                <a:latin typeface="Tahoma" pitchFamily="34" charset="0"/>
              </a:rPr>
              <a:t>]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Backpropagation - MRV</a:t>
            </a:r>
          </a:p>
        </p:txBody>
      </p:sp>
      <p:sp>
        <p:nvSpPr>
          <p:cNvPr id="142339" name="Oval 3"/>
          <p:cNvSpPr>
            <a:spLocks noChangeArrowheads="1"/>
          </p:cNvSpPr>
          <p:nvPr/>
        </p:nvSpPr>
        <p:spPr bwMode="auto">
          <a:xfrm>
            <a:off x="1524000" y="3200400"/>
            <a:ext cx="457200" cy="4572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2340" name="Oval 4"/>
          <p:cNvSpPr>
            <a:spLocks noChangeArrowheads="1"/>
          </p:cNvSpPr>
          <p:nvPr/>
        </p:nvSpPr>
        <p:spPr bwMode="auto">
          <a:xfrm>
            <a:off x="3657600" y="4191000"/>
            <a:ext cx="457200" cy="457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2341" name="Oval 5"/>
          <p:cNvSpPr>
            <a:spLocks noChangeArrowheads="1"/>
          </p:cNvSpPr>
          <p:nvPr/>
        </p:nvSpPr>
        <p:spPr bwMode="auto">
          <a:xfrm>
            <a:off x="3657600" y="2133600"/>
            <a:ext cx="457200" cy="457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2342" name="Oval 6"/>
          <p:cNvSpPr>
            <a:spLocks noChangeArrowheads="1"/>
          </p:cNvSpPr>
          <p:nvPr/>
        </p:nvSpPr>
        <p:spPr bwMode="auto">
          <a:xfrm>
            <a:off x="6096000" y="4267200"/>
            <a:ext cx="457200" cy="457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2343" name="Oval 7"/>
          <p:cNvSpPr>
            <a:spLocks noChangeArrowheads="1"/>
          </p:cNvSpPr>
          <p:nvPr/>
        </p:nvSpPr>
        <p:spPr bwMode="auto">
          <a:xfrm>
            <a:off x="6172200" y="2133600"/>
            <a:ext cx="457200" cy="457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2344" name="Line 8"/>
          <p:cNvSpPr>
            <a:spLocks noChangeShapeType="1"/>
          </p:cNvSpPr>
          <p:nvPr/>
        </p:nvSpPr>
        <p:spPr bwMode="auto">
          <a:xfrm flipV="1">
            <a:off x="1905000" y="2438400"/>
            <a:ext cx="1752600" cy="838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42345" name="Line 9"/>
          <p:cNvSpPr>
            <a:spLocks noChangeShapeType="1"/>
          </p:cNvSpPr>
          <p:nvPr/>
        </p:nvSpPr>
        <p:spPr bwMode="auto">
          <a:xfrm>
            <a:off x="1905000" y="3581400"/>
            <a:ext cx="1752600" cy="762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42346" name="Line 10"/>
          <p:cNvSpPr>
            <a:spLocks noChangeShapeType="1"/>
          </p:cNvSpPr>
          <p:nvPr/>
        </p:nvSpPr>
        <p:spPr bwMode="auto">
          <a:xfrm>
            <a:off x="3886200" y="2590800"/>
            <a:ext cx="0" cy="1600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42347" name="Line 11"/>
          <p:cNvSpPr>
            <a:spLocks noChangeShapeType="1"/>
          </p:cNvSpPr>
          <p:nvPr/>
        </p:nvSpPr>
        <p:spPr bwMode="auto">
          <a:xfrm>
            <a:off x="4114800" y="2362200"/>
            <a:ext cx="2057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42348" name="Line 12"/>
          <p:cNvSpPr>
            <a:spLocks noChangeShapeType="1"/>
          </p:cNvSpPr>
          <p:nvPr/>
        </p:nvSpPr>
        <p:spPr bwMode="auto">
          <a:xfrm>
            <a:off x="6400800" y="2590800"/>
            <a:ext cx="0" cy="1676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42349" name="Line 13"/>
          <p:cNvSpPr>
            <a:spLocks noChangeShapeType="1"/>
          </p:cNvSpPr>
          <p:nvPr/>
        </p:nvSpPr>
        <p:spPr bwMode="auto">
          <a:xfrm>
            <a:off x="4114800" y="4419600"/>
            <a:ext cx="1981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42350" name="Line 14"/>
          <p:cNvSpPr>
            <a:spLocks noChangeShapeType="1"/>
          </p:cNvSpPr>
          <p:nvPr/>
        </p:nvSpPr>
        <p:spPr bwMode="auto">
          <a:xfrm>
            <a:off x="4038600" y="2514600"/>
            <a:ext cx="2133600" cy="1828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42351" name="Text Box 15"/>
          <p:cNvSpPr txBox="1">
            <a:spLocks noChangeArrowheads="1"/>
          </p:cNvSpPr>
          <p:nvPr/>
        </p:nvSpPr>
        <p:spPr bwMode="auto">
          <a:xfrm>
            <a:off x="1447800" y="3810000"/>
            <a:ext cx="50006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latin typeface="Tahoma" pitchFamily="34" charset="0"/>
              </a:rPr>
              <a:t>[</a:t>
            </a:r>
            <a:r>
              <a:rPr lang="en-US">
                <a:solidFill>
                  <a:srgbClr val="FF0000"/>
                </a:solidFill>
                <a:latin typeface="Tahoma" pitchFamily="34" charset="0"/>
              </a:rPr>
              <a:t>R</a:t>
            </a:r>
            <a:r>
              <a:rPr lang="en-US">
                <a:latin typeface="Tahoma" pitchFamily="34" charset="0"/>
              </a:rPr>
              <a:t>]</a:t>
            </a:r>
          </a:p>
        </p:txBody>
      </p:sp>
      <p:sp>
        <p:nvSpPr>
          <p:cNvPr id="142352" name="Text Box 16"/>
          <p:cNvSpPr txBox="1">
            <a:spLocks noChangeArrowheads="1"/>
          </p:cNvSpPr>
          <p:nvPr/>
        </p:nvSpPr>
        <p:spPr bwMode="auto">
          <a:xfrm>
            <a:off x="5943600" y="1676400"/>
            <a:ext cx="9271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latin typeface="Tahoma" pitchFamily="34" charset="0"/>
              </a:rPr>
              <a:t>[</a:t>
            </a:r>
            <a:r>
              <a:rPr lang="en-US" u="sng">
                <a:solidFill>
                  <a:srgbClr val="FF0000"/>
                </a:solidFill>
                <a:latin typeface="Tahoma" pitchFamily="34" charset="0"/>
              </a:rPr>
              <a:t>R</a:t>
            </a:r>
            <a:r>
              <a:rPr lang="en-US" u="sng">
                <a:latin typeface="Tahoma" pitchFamily="34" charset="0"/>
              </a:rPr>
              <a:t>,</a:t>
            </a:r>
            <a:r>
              <a:rPr lang="en-US" u="sng">
                <a:solidFill>
                  <a:srgbClr val="0000FF"/>
                </a:solidFill>
                <a:latin typeface="Tahoma" pitchFamily="34" charset="0"/>
              </a:rPr>
              <a:t>B</a:t>
            </a:r>
            <a:r>
              <a:rPr lang="en-US" u="sng">
                <a:latin typeface="Tahoma" pitchFamily="34" charset="0"/>
              </a:rPr>
              <a:t>,</a:t>
            </a:r>
            <a:r>
              <a:rPr lang="en-US" u="sng">
                <a:solidFill>
                  <a:srgbClr val="008000"/>
                </a:solidFill>
                <a:latin typeface="Tahoma" pitchFamily="34" charset="0"/>
              </a:rPr>
              <a:t>G</a:t>
            </a:r>
            <a:r>
              <a:rPr lang="en-US">
                <a:latin typeface="Tahoma" pitchFamily="34" charset="0"/>
              </a:rPr>
              <a:t>]</a:t>
            </a:r>
          </a:p>
        </p:txBody>
      </p:sp>
      <p:sp>
        <p:nvSpPr>
          <p:cNvPr id="142353" name="Text Box 17"/>
          <p:cNvSpPr txBox="1">
            <a:spLocks noChangeArrowheads="1"/>
          </p:cNvSpPr>
          <p:nvPr/>
        </p:nvSpPr>
        <p:spPr bwMode="auto">
          <a:xfrm>
            <a:off x="3429000" y="1676400"/>
            <a:ext cx="9271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latin typeface="Tahoma" pitchFamily="34" charset="0"/>
              </a:rPr>
              <a:t>[</a:t>
            </a:r>
            <a:r>
              <a:rPr lang="en-US">
                <a:solidFill>
                  <a:srgbClr val="FF0000"/>
                </a:solidFill>
                <a:latin typeface="Tahoma" pitchFamily="34" charset="0"/>
              </a:rPr>
              <a:t>R</a:t>
            </a:r>
            <a:r>
              <a:rPr lang="en-US">
                <a:latin typeface="Tahoma" pitchFamily="34" charset="0"/>
              </a:rPr>
              <a:t>,</a:t>
            </a:r>
            <a:r>
              <a:rPr lang="en-US" u="sng">
                <a:solidFill>
                  <a:srgbClr val="0000FF"/>
                </a:solidFill>
                <a:latin typeface="Tahoma" pitchFamily="34" charset="0"/>
              </a:rPr>
              <a:t>B</a:t>
            </a:r>
            <a:r>
              <a:rPr lang="en-US" u="sng">
                <a:latin typeface="Tahoma" pitchFamily="34" charset="0"/>
              </a:rPr>
              <a:t>,</a:t>
            </a:r>
            <a:r>
              <a:rPr lang="en-US" u="sng">
                <a:solidFill>
                  <a:srgbClr val="008000"/>
                </a:solidFill>
                <a:latin typeface="Tahoma" pitchFamily="34" charset="0"/>
              </a:rPr>
              <a:t>G</a:t>
            </a:r>
            <a:r>
              <a:rPr lang="en-US">
                <a:latin typeface="Tahoma" pitchFamily="34" charset="0"/>
              </a:rPr>
              <a:t>]</a:t>
            </a:r>
          </a:p>
        </p:txBody>
      </p:sp>
      <p:sp>
        <p:nvSpPr>
          <p:cNvPr id="142354" name="Text Box 18"/>
          <p:cNvSpPr txBox="1">
            <a:spLocks noChangeArrowheads="1"/>
          </p:cNvSpPr>
          <p:nvPr/>
        </p:nvSpPr>
        <p:spPr bwMode="auto">
          <a:xfrm>
            <a:off x="3429000" y="4648200"/>
            <a:ext cx="9271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latin typeface="Tahoma" pitchFamily="34" charset="0"/>
              </a:rPr>
              <a:t>[</a:t>
            </a:r>
            <a:r>
              <a:rPr lang="en-US">
                <a:solidFill>
                  <a:srgbClr val="FF0000"/>
                </a:solidFill>
                <a:latin typeface="Tahoma" pitchFamily="34" charset="0"/>
              </a:rPr>
              <a:t>R</a:t>
            </a:r>
            <a:r>
              <a:rPr lang="en-US">
                <a:latin typeface="Tahoma" pitchFamily="34" charset="0"/>
              </a:rPr>
              <a:t>,</a:t>
            </a:r>
            <a:r>
              <a:rPr lang="en-US" u="sng">
                <a:solidFill>
                  <a:srgbClr val="0000FF"/>
                </a:solidFill>
                <a:latin typeface="Tahoma" pitchFamily="34" charset="0"/>
              </a:rPr>
              <a:t>B</a:t>
            </a:r>
            <a:r>
              <a:rPr lang="en-US" u="sng">
                <a:latin typeface="Tahoma" pitchFamily="34" charset="0"/>
              </a:rPr>
              <a:t>,</a:t>
            </a:r>
            <a:r>
              <a:rPr lang="en-US" u="sng">
                <a:solidFill>
                  <a:srgbClr val="008000"/>
                </a:solidFill>
                <a:latin typeface="Tahoma" pitchFamily="34" charset="0"/>
              </a:rPr>
              <a:t>G</a:t>
            </a:r>
            <a:r>
              <a:rPr lang="en-US">
                <a:latin typeface="Tahoma" pitchFamily="34" charset="0"/>
              </a:rPr>
              <a:t>]</a:t>
            </a:r>
          </a:p>
        </p:txBody>
      </p:sp>
      <p:sp>
        <p:nvSpPr>
          <p:cNvPr id="142355" name="Text Box 19"/>
          <p:cNvSpPr txBox="1">
            <a:spLocks noChangeArrowheads="1"/>
          </p:cNvSpPr>
          <p:nvPr/>
        </p:nvSpPr>
        <p:spPr bwMode="auto">
          <a:xfrm>
            <a:off x="5867400" y="4724400"/>
            <a:ext cx="9271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latin typeface="Tahoma" pitchFamily="34" charset="0"/>
              </a:rPr>
              <a:t>[</a:t>
            </a:r>
            <a:r>
              <a:rPr lang="en-US" u="sng">
                <a:solidFill>
                  <a:srgbClr val="FF0000"/>
                </a:solidFill>
                <a:latin typeface="Tahoma" pitchFamily="34" charset="0"/>
              </a:rPr>
              <a:t>R</a:t>
            </a:r>
            <a:r>
              <a:rPr lang="en-US" u="sng">
                <a:latin typeface="Tahoma" pitchFamily="34" charset="0"/>
              </a:rPr>
              <a:t>,</a:t>
            </a:r>
            <a:r>
              <a:rPr lang="en-US" u="sng">
                <a:solidFill>
                  <a:srgbClr val="0000FF"/>
                </a:solidFill>
                <a:latin typeface="Tahoma" pitchFamily="34" charset="0"/>
              </a:rPr>
              <a:t>B</a:t>
            </a:r>
            <a:r>
              <a:rPr lang="en-US" u="sng">
                <a:latin typeface="Tahoma" pitchFamily="34" charset="0"/>
              </a:rPr>
              <a:t>,</a:t>
            </a:r>
            <a:r>
              <a:rPr lang="en-US" u="sng">
                <a:solidFill>
                  <a:srgbClr val="008000"/>
                </a:solidFill>
                <a:latin typeface="Tahoma" pitchFamily="34" charset="0"/>
              </a:rPr>
              <a:t>G</a:t>
            </a:r>
            <a:r>
              <a:rPr lang="en-US">
                <a:latin typeface="Tahoma" pitchFamily="34" charset="0"/>
              </a:rPr>
              <a:t>]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Varieties of CSPs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2400"/>
              <a:t>Discrete variables</a:t>
            </a:r>
          </a:p>
          <a:p>
            <a:pPr lvl="1">
              <a:lnSpc>
                <a:spcPct val="90000"/>
              </a:lnSpc>
            </a:pPr>
            <a:r>
              <a:rPr lang="en-US" sz="2000"/>
              <a:t>finite domains:</a:t>
            </a:r>
          </a:p>
          <a:p>
            <a:pPr lvl="2">
              <a:lnSpc>
                <a:spcPct val="90000"/>
              </a:lnSpc>
            </a:pPr>
            <a:r>
              <a:rPr lang="en-US" sz="1800" i="1"/>
              <a:t>n</a:t>
            </a:r>
            <a:r>
              <a:rPr lang="en-US" sz="1800"/>
              <a:t> variables, domain size </a:t>
            </a:r>
            <a:r>
              <a:rPr lang="en-US" sz="1800" i="1"/>
              <a:t>d </a:t>
            </a:r>
            <a:r>
              <a:rPr lang="en-US" sz="1800" i="1">
                <a:sym typeface="Wingdings" pitchFamily="2" charset="2"/>
              </a:rPr>
              <a:t> </a:t>
            </a:r>
            <a:r>
              <a:rPr lang="en-US" sz="1800" i="1"/>
              <a:t>O(d</a:t>
            </a:r>
            <a:r>
              <a:rPr lang="en-US" sz="1800" i="1" baseline="30000"/>
              <a:t>n</a:t>
            </a:r>
            <a:r>
              <a:rPr lang="en-US" sz="1800" i="1"/>
              <a:t>) </a:t>
            </a:r>
            <a:r>
              <a:rPr lang="en-US" sz="1800"/>
              <a:t>complete assignments</a:t>
            </a:r>
          </a:p>
          <a:p>
            <a:pPr lvl="2">
              <a:lnSpc>
                <a:spcPct val="90000"/>
              </a:lnSpc>
            </a:pPr>
            <a:r>
              <a:rPr lang="en-US" sz="1800"/>
              <a:t>e.g., Boolean CSPs, incl. Boolean satisfiability (NP-complete)</a:t>
            </a:r>
          </a:p>
          <a:p>
            <a:pPr lvl="1">
              <a:lnSpc>
                <a:spcPct val="90000"/>
              </a:lnSpc>
            </a:pPr>
            <a:r>
              <a:rPr lang="en-US" sz="2000"/>
              <a:t>infinite domains:</a:t>
            </a:r>
          </a:p>
          <a:p>
            <a:pPr lvl="2">
              <a:lnSpc>
                <a:spcPct val="90000"/>
              </a:lnSpc>
            </a:pPr>
            <a:r>
              <a:rPr lang="en-US" sz="1800"/>
              <a:t>integers, strings, etc.</a:t>
            </a:r>
          </a:p>
          <a:p>
            <a:pPr lvl="2">
              <a:lnSpc>
                <a:spcPct val="90000"/>
              </a:lnSpc>
            </a:pPr>
            <a:r>
              <a:rPr lang="en-US" sz="1800"/>
              <a:t>e.g., job scheduling, variables are start/end days for each job</a:t>
            </a:r>
          </a:p>
          <a:p>
            <a:pPr lvl="2">
              <a:lnSpc>
                <a:spcPct val="90000"/>
              </a:lnSpc>
            </a:pPr>
            <a:r>
              <a:rPr lang="en-US" sz="1800"/>
              <a:t>need a constraint language, e.g., </a:t>
            </a:r>
            <a:r>
              <a:rPr lang="en-US" sz="1800" i="1"/>
              <a:t>StartJob</a:t>
            </a:r>
            <a:r>
              <a:rPr lang="en-US" sz="1800" i="1" baseline="-25000"/>
              <a:t>1</a:t>
            </a:r>
            <a:r>
              <a:rPr lang="en-US" sz="1800" i="1"/>
              <a:t> + 5 ≤ StartJob</a:t>
            </a:r>
            <a:r>
              <a:rPr lang="en-US" sz="1800" i="1" baseline="-25000"/>
              <a:t>3</a:t>
            </a:r>
          </a:p>
          <a:p>
            <a:pPr lvl="2">
              <a:lnSpc>
                <a:spcPct val="90000"/>
              </a:lnSpc>
            </a:pPr>
            <a:endParaRPr lang="en-US" sz="1800" i="1"/>
          </a:p>
          <a:p>
            <a:pPr>
              <a:lnSpc>
                <a:spcPct val="90000"/>
              </a:lnSpc>
            </a:pPr>
            <a:r>
              <a:rPr lang="en-US" sz="2400"/>
              <a:t>Continuous variables</a:t>
            </a:r>
          </a:p>
          <a:p>
            <a:pPr lvl="1">
              <a:lnSpc>
                <a:spcPct val="90000"/>
              </a:lnSpc>
            </a:pPr>
            <a:r>
              <a:rPr lang="en-US" sz="2000"/>
              <a:t>e.g., start/end times for Hubble Space Telescope observations</a:t>
            </a:r>
          </a:p>
          <a:p>
            <a:pPr lvl="1">
              <a:lnSpc>
                <a:spcPct val="90000"/>
              </a:lnSpc>
            </a:pPr>
            <a:r>
              <a:rPr lang="en-US" sz="2000"/>
              <a:t>linear constraints solvable in polynomial time by linear programming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Backpropagation - MRV</a:t>
            </a:r>
          </a:p>
        </p:txBody>
      </p:sp>
      <p:sp>
        <p:nvSpPr>
          <p:cNvPr id="143363" name="Oval 3"/>
          <p:cNvSpPr>
            <a:spLocks noChangeArrowheads="1"/>
          </p:cNvSpPr>
          <p:nvPr/>
        </p:nvSpPr>
        <p:spPr bwMode="auto">
          <a:xfrm>
            <a:off x="1524000" y="3200400"/>
            <a:ext cx="457200" cy="4572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3364" name="Oval 4"/>
          <p:cNvSpPr>
            <a:spLocks noChangeArrowheads="1"/>
          </p:cNvSpPr>
          <p:nvPr/>
        </p:nvSpPr>
        <p:spPr bwMode="auto">
          <a:xfrm>
            <a:off x="3657600" y="4191000"/>
            <a:ext cx="457200" cy="457200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3365" name="Oval 5"/>
          <p:cNvSpPr>
            <a:spLocks noChangeArrowheads="1"/>
          </p:cNvSpPr>
          <p:nvPr/>
        </p:nvSpPr>
        <p:spPr bwMode="auto">
          <a:xfrm>
            <a:off x="3657600" y="2133600"/>
            <a:ext cx="457200" cy="457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3366" name="Oval 6"/>
          <p:cNvSpPr>
            <a:spLocks noChangeArrowheads="1"/>
          </p:cNvSpPr>
          <p:nvPr/>
        </p:nvSpPr>
        <p:spPr bwMode="auto">
          <a:xfrm>
            <a:off x="6096000" y="4267200"/>
            <a:ext cx="457200" cy="457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3367" name="Oval 7"/>
          <p:cNvSpPr>
            <a:spLocks noChangeArrowheads="1"/>
          </p:cNvSpPr>
          <p:nvPr/>
        </p:nvSpPr>
        <p:spPr bwMode="auto">
          <a:xfrm>
            <a:off x="6172200" y="2133600"/>
            <a:ext cx="457200" cy="457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3368" name="Line 8"/>
          <p:cNvSpPr>
            <a:spLocks noChangeShapeType="1"/>
          </p:cNvSpPr>
          <p:nvPr/>
        </p:nvSpPr>
        <p:spPr bwMode="auto">
          <a:xfrm flipV="1">
            <a:off x="1905000" y="2438400"/>
            <a:ext cx="1752600" cy="838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43369" name="Line 9"/>
          <p:cNvSpPr>
            <a:spLocks noChangeShapeType="1"/>
          </p:cNvSpPr>
          <p:nvPr/>
        </p:nvSpPr>
        <p:spPr bwMode="auto">
          <a:xfrm>
            <a:off x="1905000" y="3581400"/>
            <a:ext cx="1752600" cy="762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43370" name="Line 10"/>
          <p:cNvSpPr>
            <a:spLocks noChangeShapeType="1"/>
          </p:cNvSpPr>
          <p:nvPr/>
        </p:nvSpPr>
        <p:spPr bwMode="auto">
          <a:xfrm>
            <a:off x="3886200" y="2590800"/>
            <a:ext cx="0" cy="1600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43371" name="Line 11"/>
          <p:cNvSpPr>
            <a:spLocks noChangeShapeType="1"/>
          </p:cNvSpPr>
          <p:nvPr/>
        </p:nvSpPr>
        <p:spPr bwMode="auto">
          <a:xfrm>
            <a:off x="4114800" y="2362200"/>
            <a:ext cx="2057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43372" name="Line 12"/>
          <p:cNvSpPr>
            <a:spLocks noChangeShapeType="1"/>
          </p:cNvSpPr>
          <p:nvPr/>
        </p:nvSpPr>
        <p:spPr bwMode="auto">
          <a:xfrm>
            <a:off x="6400800" y="2590800"/>
            <a:ext cx="0" cy="1676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43373" name="Line 13"/>
          <p:cNvSpPr>
            <a:spLocks noChangeShapeType="1"/>
          </p:cNvSpPr>
          <p:nvPr/>
        </p:nvSpPr>
        <p:spPr bwMode="auto">
          <a:xfrm>
            <a:off x="4114800" y="4419600"/>
            <a:ext cx="1981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43374" name="Line 14"/>
          <p:cNvSpPr>
            <a:spLocks noChangeShapeType="1"/>
          </p:cNvSpPr>
          <p:nvPr/>
        </p:nvSpPr>
        <p:spPr bwMode="auto">
          <a:xfrm>
            <a:off x="4038600" y="2514600"/>
            <a:ext cx="2133600" cy="1828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43375" name="Text Box 15"/>
          <p:cNvSpPr txBox="1">
            <a:spLocks noChangeArrowheads="1"/>
          </p:cNvSpPr>
          <p:nvPr/>
        </p:nvSpPr>
        <p:spPr bwMode="auto">
          <a:xfrm>
            <a:off x="1447800" y="3810000"/>
            <a:ext cx="50006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latin typeface="Tahoma" pitchFamily="34" charset="0"/>
              </a:rPr>
              <a:t>[</a:t>
            </a:r>
            <a:r>
              <a:rPr lang="en-US">
                <a:solidFill>
                  <a:srgbClr val="FF0000"/>
                </a:solidFill>
                <a:latin typeface="Tahoma" pitchFamily="34" charset="0"/>
              </a:rPr>
              <a:t>R</a:t>
            </a:r>
            <a:r>
              <a:rPr lang="en-US">
                <a:latin typeface="Tahoma" pitchFamily="34" charset="0"/>
              </a:rPr>
              <a:t>]</a:t>
            </a:r>
          </a:p>
        </p:txBody>
      </p:sp>
      <p:sp>
        <p:nvSpPr>
          <p:cNvPr id="143376" name="Text Box 16"/>
          <p:cNvSpPr txBox="1">
            <a:spLocks noChangeArrowheads="1"/>
          </p:cNvSpPr>
          <p:nvPr/>
        </p:nvSpPr>
        <p:spPr bwMode="auto">
          <a:xfrm>
            <a:off x="5943600" y="1676400"/>
            <a:ext cx="9271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latin typeface="Tahoma" pitchFamily="34" charset="0"/>
              </a:rPr>
              <a:t>[</a:t>
            </a:r>
            <a:r>
              <a:rPr lang="en-US" u="sng">
                <a:solidFill>
                  <a:srgbClr val="FF0000"/>
                </a:solidFill>
                <a:latin typeface="Tahoma" pitchFamily="34" charset="0"/>
              </a:rPr>
              <a:t>R</a:t>
            </a:r>
            <a:r>
              <a:rPr lang="en-US" u="sng">
                <a:latin typeface="Tahoma" pitchFamily="34" charset="0"/>
              </a:rPr>
              <a:t>,</a:t>
            </a:r>
            <a:r>
              <a:rPr lang="en-US" u="sng">
                <a:solidFill>
                  <a:srgbClr val="0000FF"/>
                </a:solidFill>
                <a:latin typeface="Tahoma" pitchFamily="34" charset="0"/>
              </a:rPr>
              <a:t>B</a:t>
            </a:r>
            <a:r>
              <a:rPr lang="en-US" u="sng">
                <a:latin typeface="Tahoma" pitchFamily="34" charset="0"/>
              </a:rPr>
              <a:t>,</a:t>
            </a:r>
            <a:r>
              <a:rPr lang="en-US" u="sng">
                <a:solidFill>
                  <a:srgbClr val="008000"/>
                </a:solidFill>
                <a:latin typeface="Tahoma" pitchFamily="34" charset="0"/>
              </a:rPr>
              <a:t>G</a:t>
            </a:r>
            <a:r>
              <a:rPr lang="en-US">
                <a:latin typeface="Tahoma" pitchFamily="34" charset="0"/>
              </a:rPr>
              <a:t>]</a:t>
            </a:r>
          </a:p>
        </p:txBody>
      </p:sp>
      <p:sp>
        <p:nvSpPr>
          <p:cNvPr id="143377" name="Text Box 17"/>
          <p:cNvSpPr txBox="1">
            <a:spLocks noChangeArrowheads="1"/>
          </p:cNvSpPr>
          <p:nvPr/>
        </p:nvSpPr>
        <p:spPr bwMode="auto">
          <a:xfrm>
            <a:off x="3429000" y="1676400"/>
            <a:ext cx="9271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latin typeface="Tahoma" pitchFamily="34" charset="0"/>
              </a:rPr>
              <a:t>[</a:t>
            </a:r>
            <a:r>
              <a:rPr lang="en-US">
                <a:solidFill>
                  <a:srgbClr val="FF0000"/>
                </a:solidFill>
                <a:latin typeface="Tahoma" pitchFamily="34" charset="0"/>
              </a:rPr>
              <a:t>R</a:t>
            </a:r>
            <a:r>
              <a:rPr lang="en-US">
                <a:latin typeface="Tahoma" pitchFamily="34" charset="0"/>
              </a:rPr>
              <a:t>,</a:t>
            </a:r>
            <a:r>
              <a:rPr lang="en-US">
                <a:solidFill>
                  <a:srgbClr val="0000FF"/>
                </a:solidFill>
                <a:latin typeface="Tahoma" pitchFamily="34" charset="0"/>
              </a:rPr>
              <a:t>B</a:t>
            </a:r>
            <a:r>
              <a:rPr lang="en-US">
                <a:latin typeface="Tahoma" pitchFamily="34" charset="0"/>
              </a:rPr>
              <a:t>,</a:t>
            </a:r>
            <a:r>
              <a:rPr lang="en-US" u="sng">
                <a:solidFill>
                  <a:srgbClr val="008000"/>
                </a:solidFill>
                <a:latin typeface="Tahoma" pitchFamily="34" charset="0"/>
              </a:rPr>
              <a:t>G</a:t>
            </a:r>
            <a:r>
              <a:rPr lang="en-US">
                <a:latin typeface="Tahoma" pitchFamily="34" charset="0"/>
              </a:rPr>
              <a:t>]</a:t>
            </a:r>
          </a:p>
        </p:txBody>
      </p:sp>
      <p:sp>
        <p:nvSpPr>
          <p:cNvPr id="143378" name="Text Box 18"/>
          <p:cNvSpPr txBox="1">
            <a:spLocks noChangeArrowheads="1"/>
          </p:cNvSpPr>
          <p:nvPr/>
        </p:nvSpPr>
        <p:spPr bwMode="auto">
          <a:xfrm>
            <a:off x="3429000" y="4648200"/>
            <a:ext cx="9493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latin typeface="Tahoma" pitchFamily="34" charset="0"/>
              </a:rPr>
              <a:t>[</a:t>
            </a:r>
            <a:r>
              <a:rPr lang="en-US">
                <a:solidFill>
                  <a:srgbClr val="FF0000"/>
                </a:solidFill>
                <a:latin typeface="Tahoma" pitchFamily="34" charset="0"/>
              </a:rPr>
              <a:t>R</a:t>
            </a:r>
            <a:r>
              <a:rPr lang="en-US">
                <a:latin typeface="Tahoma" pitchFamily="34" charset="0"/>
              </a:rPr>
              <a:t>,</a:t>
            </a:r>
            <a:r>
              <a:rPr lang="en-US" b="1">
                <a:solidFill>
                  <a:srgbClr val="0000FF"/>
                </a:solidFill>
                <a:latin typeface="Tahoma" pitchFamily="34" charset="0"/>
              </a:rPr>
              <a:t>B</a:t>
            </a:r>
            <a:r>
              <a:rPr lang="en-US">
                <a:latin typeface="Tahoma" pitchFamily="34" charset="0"/>
              </a:rPr>
              <a:t>,</a:t>
            </a:r>
            <a:r>
              <a:rPr lang="en-US">
                <a:solidFill>
                  <a:srgbClr val="008000"/>
                </a:solidFill>
                <a:latin typeface="Tahoma" pitchFamily="34" charset="0"/>
              </a:rPr>
              <a:t>G</a:t>
            </a:r>
            <a:r>
              <a:rPr lang="en-US">
                <a:latin typeface="Tahoma" pitchFamily="34" charset="0"/>
              </a:rPr>
              <a:t>]</a:t>
            </a:r>
          </a:p>
        </p:txBody>
      </p:sp>
      <p:sp>
        <p:nvSpPr>
          <p:cNvPr id="143379" name="Text Box 19"/>
          <p:cNvSpPr txBox="1">
            <a:spLocks noChangeArrowheads="1"/>
          </p:cNvSpPr>
          <p:nvPr/>
        </p:nvSpPr>
        <p:spPr bwMode="auto">
          <a:xfrm>
            <a:off x="5867400" y="4724400"/>
            <a:ext cx="9271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latin typeface="Tahoma" pitchFamily="34" charset="0"/>
              </a:rPr>
              <a:t>[</a:t>
            </a:r>
            <a:r>
              <a:rPr lang="en-US" u="sng">
                <a:solidFill>
                  <a:srgbClr val="FF0000"/>
                </a:solidFill>
                <a:latin typeface="Tahoma" pitchFamily="34" charset="0"/>
              </a:rPr>
              <a:t>R</a:t>
            </a:r>
            <a:r>
              <a:rPr lang="en-US" u="sng">
                <a:latin typeface="Tahoma" pitchFamily="34" charset="0"/>
              </a:rPr>
              <a:t>,</a:t>
            </a:r>
            <a:r>
              <a:rPr lang="en-US">
                <a:solidFill>
                  <a:srgbClr val="0000FF"/>
                </a:solidFill>
                <a:latin typeface="Tahoma" pitchFamily="34" charset="0"/>
              </a:rPr>
              <a:t>B</a:t>
            </a:r>
            <a:r>
              <a:rPr lang="en-US">
                <a:latin typeface="Tahoma" pitchFamily="34" charset="0"/>
              </a:rPr>
              <a:t>,</a:t>
            </a:r>
            <a:r>
              <a:rPr lang="en-US" u="sng">
                <a:solidFill>
                  <a:srgbClr val="008000"/>
                </a:solidFill>
                <a:latin typeface="Tahoma" pitchFamily="34" charset="0"/>
              </a:rPr>
              <a:t>G</a:t>
            </a:r>
            <a:r>
              <a:rPr lang="en-US">
                <a:latin typeface="Tahoma" pitchFamily="34" charset="0"/>
              </a:rPr>
              <a:t>]</a:t>
            </a:r>
          </a:p>
        </p:txBody>
      </p:sp>
    </p:spTree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Backpropagation - MRV</a:t>
            </a:r>
          </a:p>
        </p:txBody>
      </p:sp>
      <p:sp>
        <p:nvSpPr>
          <p:cNvPr id="144387" name="Oval 3"/>
          <p:cNvSpPr>
            <a:spLocks noChangeArrowheads="1"/>
          </p:cNvSpPr>
          <p:nvPr/>
        </p:nvSpPr>
        <p:spPr bwMode="auto">
          <a:xfrm>
            <a:off x="1524000" y="3200400"/>
            <a:ext cx="457200" cy="4572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4388" name="Oval 4"/>
          <p:cNvSpPr>
            <a:spLocks noChangeArrowheads="1"/>
          </p:cNvSpPr>
          <p:nvPr/>
        </p:nvSpPr>
        <p:spPr bwMode="auto">
          <a:xfrm>
            <a:off x="3657600" y="4191000"/>
            <a:ext cx="457200" cy="457200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4389" name="Oval 5"/>
          <p:cNvSpPr>
            <a:spLocks noChangeArrowheads="1"/>
          </p:cNvSpPr>
          <p:nvPr/>
        </p:nvSpPr>
        <p:spPr bwMode="auto">
          <a:xfrm>
            <a:off x="3657600" y="2133600"/>
            <a:ext cx="457200" cy="457200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4390" name="Oval 6"/>
          <p:cNvSpPr>
            <a:spLocks noChangeArrowheads="1"/>
          </p:cNvSpPr>
          <p:nvPr/>
        </p:nvSpPr>
        <p:spPr bwMode="auto">
          <a:xfrm>
            <a:off x="6096000" y="4267200"/>
            <a:ext cx="457200" cy="457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4391" name="Oval 7"/>
          <p:cNvSpPr>
            <a:spLocks noChangeArrowheads="1"/>
          </p:cNvSpPr>
          <p:nvPr/>
        </p:nvSpPr>
        <p:spPr bwMode="auto">
          <a:xfrm>
            <a:off x="6172200" y="2133600"/>
            <a:ext cx="457200" cy="457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4392" name="Line 8"/>
          <p:cNvSpPr>
            <a:spLocks noChangeShapeType="1"/>
          </p:cNvSpPr>
          <p:nvPr/>
        </p:nvSpPr>
        <p:spPr bwMode="auto">
          <a:xfrm flipV="1">
            <a:off x="1905000" y="2438400"/>
            <a:ext cx="1752600" cy="838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44393" name="Line 9"/>
          <p:cNvSpPr>
            <a:spLocks noChangeShapeType="1"/>
          </p:cNvSpPr>
          <p:nvPr/>
        </p:nvSpPr>
        <p:spPr bwMode="auto">
          <a:xfrm>
            <a:off x="1905000" y="3581400"/>
            <a:ext cx="1752600" cy="762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44394" name="Line 10"/>
          <p:cNvSpPr>
            <a:spLocks noChangeShapeType="1"/>
          </p:cNvSpPr>
          <p:nvPr/>
        </p:nvSpPr>
        <p:spPr bwMode="auto">
          <a:xfrm>
            <a:off x="3886200" y="2590800"/>
            <a:ext cx="0" cy="1600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44395" name="Line 11"/>
          <p:cNvSpPr>
            <a:spLocks noChangeShapeType="1"/>
          </p:cNvSpPr>
          <p:nvPr/>
        </p:nvSpPr>
        <p:spPr bwMode="auto">
          <a:xfrm>
            <a:off x="4114800" y="2362200"/>
            <a:ext cx="2057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44396" name="Line 12"/>
          <p:cNvSpPr>
            <a:spLocks noChangeShapeType="1"/>
          </p:cNvSpPr>
          <p:nvPr/>
        </p:nvSpPr>
        <p:spPr bwMode="auto">
          <a:xfrm>
            <a:off x="6400800" y="2590800"/>
            <a:ext cx="0" cy="1676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44397" name="Line 13"/>
          <p:cNvSpPr>
            <a:spLocks noChangeShapeType="1"/>
          </p:cNvSpPr>
          <p:nvPr/>
        </p:nvSpPr>
        <p:spPr bwMode="auto">
          <a:xfrm>
            <a:off x="4114800" y="4419600"/>
            <a:ext cx="1981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44398" name="Line 14"/>
          <p:cNvSpPr>
            <a:spLocks noChangeShapeType="1"/>
          </p:cNvSpPr>
          <p:nvPr/>
        </p:nvSpPr>
        <p:spPr bwMode="auto">
          <a:xfrm>
            <a:off x="4038600" y="2514600"/>
            <a:ext cx="2133600" cy="1828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44399" name="Text Box 15"/>
          <p:cNvSpPr txBox="1">
            <a:spLocks noChangeArrowheads="1"/>
          </p:cNvSpPr>
          <p:nvPr/>
        </p:nvSpPr>
        <p:spPr bwMode="auto">
          <a:xfrm>
            <a:off x="1447800" y="3810000"/>
            <a:ext cx="50006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latin typeface="Tahoma" pitchFamily="34" charset="0"/>
              </a:rPr>
              <a:t>[</a:t>
            </a:r>
            <a:r>
              <a:rPr lang="en-US">
                <a:solidFill>
                  <a:srgbClr val="FF0000"/>
                </a:solidFill>
                <a:latin typeface="Tahoma" pitchFamily="34" charset="0"/>
              </a:rPr>
              <a:t>R</a:t>
            </a:r>
            <a:r>
              <a:rPr lang="en-US">
                <a:latin typeface="Tahoma" pitchFamily="34" charset="0"/>
              </a:rPr>
              <a:t>]</a:t>
            </a:r>
          </a:p>
        </p:txBody>
      </p:sp>
      <p:sp>
        <p:nvSpPr>
          <p:cNvPr id="144400" name="Text Box 16"/>
          <p:cNvSpPr txBox="1">
            <a:spLocks noChangeArrowheads="1"/>
          </p:cNvSpPr>
          <p:nvPr/>
        </p:nvSpPr>
        <p:spPr bwMode="auto">
          <a:xfrm>
            <a:off x="5943600" y="1676400"/>
            <a:ext cx="9271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latin typeface="Tahoma" pitchFamily="34" charset="0"/>
              </a:rPr>
              <a:t>[</a:t>
            </a:r>
            <a:r>
              <a:rPr lang="en-US" u="sng">
                <a:solidFill>
                  <a:srgbClr val="FF0000"/>
                </a:solidFill>
                <a:latin typeface="Tahoma" pitchFamily="34" charset="0"/>
              </a:rPr>
              <a:t>R</a:t>
            </a:r>
            <a:r>
              <a:rPr lang="en-US" u="sng">
                <a:latin typeface="Tahoma" pitchFamily="34" charset="0"/>
              </a:rPr>
              <a:t>,</a:t>
            </a:r>
            <a:r>
              <a:rPr lang="en-US" u="sng">
                <a:solidFill>
                  <a:srgbClr val="0000FF"/>
                </a:solidFill>
                <a:latin typeface="Tahoma" pitchFamily="34" charset="0"/>
              </a:rPr>
              <a:t>B</a:t>
            </a:r>
            <a:r>
              <a:rPr lang="en-US" u="sng">
                <a:latin typeface="Tahoma" pitchFamily="34" charset="0"/>
              </a:rPr>
              <a:t>,</a:t>
            </a:r>
            <a:r>
              <a:rPr lang="en-US">
                <a:solidFill>
                  <a:srgbClr val="008000"/>
                </a:solidFill>
                <a:latin typeface="Tahoma" pitchFamily="34" charset="0"/>
              </a:rPr>
              <a:t>G</a:t>
            </a:r>
            <a:r>
              <a:rPr lang="en-US">
                <a:latin typeface="Tahoma" pitchFamily="34" charset="0"/>
              </a:rPr>
              <a:t>]</a:t>
            </a:r>
          </a:p>
        </p:txBody>
      </p:sp>
      <p:sp>
        <p:nvSpPr>
          <p:cNvPr id="144401" name="Text Box 17"/>
          <p:cNvSpPr txBox="1">
            <a:spLocks noChangeArrowheads="1"/>
          </p:cNvSpPr>
          <p:nvPr/>
        </p:nvSpPr>
        <p:spPr bwMode="auto">
          <a:xfrm>
            <a:off x="3429000" y="1676400"/>
            <a:ext cx="94456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latin typeface="Tahoma" pitchFamily="34" charset="0"/>
              </a:rPr>
              <a:t>[</a:t>
            </a:r>
            <a:r>
              <a:rPr lang="en-US">
                <a:solidFill>
                  <a:srgbClr val="FF0000"/>
                </a:solidFill>
                <a:latin typeface="Tahoma" pitchFamily="34" charset="0"/>
              </a:rPr>
              <a:t>R</a:t>
            </a:r>
            <a:r>
              <a:rPr lang="en-US">
                <a:latin typeface="Tahoma" pitchFamily="34" charset="0"/>
              </a:rPr>
              <a:t>,</a:t>
            </a:r>
            <a:r>
              <a:rPr lang="en-US">
                <a:solidFill>
                  <a:srgbClr val="0000FF"/>
                </a:solidFill>
                <a:latin typeface="Tahoma" pitchFamily="34" charset="0"/>
              </a:rPr>
              <a:t>B</a:t>
            </a:r>
            <a:r>
              <a:rPr lang="en-US">
                <a:latin typeface="Tahoma" pitchFamily="34" charset="0"/>
              </a:rPr>
              <a:t>,</a:t>
            </a:r>
            <a:r>
              <a:rPr lang="en-US" b="1">
                <a:solidFill>
                  <a:srgbClr val="008000"/>
                </a:solidFill>
                <a:latin typeface="Tahoma" pitchFamily="34" charset="0"/>
              </a:rPr>
              <a:t>G</a:t>
            </a:r>
            <a:r>
              <a:rPr lang="en-US">
                <a:latin typeface="Tahoma" pitchFamily="34" charset="0"/>
              </a:rPr>
              <a:t>]</a:t>
            </a:r>
          </a:p>
        </p:txBody>
      </p:sp>
      <p:sp>
        <p:nvSpPr>
          <p:cNvPr id="144402" name="Text Box 18"/>
          <p:cNvSpPr txBox="1">
            <a:spLocks noChangeArrowheads="1"/>
          </p:cNvSpPr>
          <p:nvPr/>
        </p:nvSpPr>
        <p:spPr bwMode="auto">
          <a:xfrm>
            <a:off x="3429000" y="4648200"/>
            <a:ext cx="9493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latin typeface="Tahoma" pitchFamily="34" charset="0"/>
              </a:rPr>
              <a:t>[</a:t>
            </a:r>
            <a:r>
              <a:rPr lang="en-US">
                <a:solidFill>
                  <a:srgbClr val="FF0000"/>
                </a:solidFill>
                <a:latin typeface="Tahoma" pitchFamily="34" charset="0"/>
              </a:rPr>
              <a:t>R</a:t>
            </a:r>
            <a:r>
              <a:rPr lang="en-US">
                <a:latin typeface="Tahoma" pitchFamily="34" charset="0"/>
              </a:rPr>
              <a:t>,</a:t>
            </a:r>
            <a:r>
              <a:rPr lang="en-US" b="1">
                <a:solidFill>
                  <a:srgbClr val="0000FF"/>
                </a:solidFill>
                <a:latin typeface="Tahoma" pitchFamily="34" charset="0"/>
              </a:rPr>
              <a:t>B</a:t>
            </a:r>
            <a:r>
              <a:rPr lang="en-US">
                <a:latin typeface="Tahoma" pitchFamily="34" charset="0"/>
              </a:rPr>
              <a:t>,</a:t>
            </a:r>
            <a:r>
              <a:rPr lang="en-US">
                <a:solidFill>
                  <a:srgbClr val="008000"/>
                </a:solidFill>
                <a:latin typeface="Tahoma" pitchFamily="34" charset="0"/>
              </a:rPr>
              <a:t>G</a:t>
            </a:r>
            <a:r>
              <a:rPr lang="en-US">
                <a:latin typeface="Tahoma" pitchFamily="34" charset="0"/>
              </a:rPr>
              <a:t>]</a:t>
            </a:r>
          </a:p>
        </p:txBody>
      </p:sp>
      <p:sp>
        <p:nvSpPr>
          <p:cNvPr id="144403" name="Text Box 19"/>
          <p:cNvSpPr txBox="1">
            <a:spLocks noChangeArrowheads="1"/>
          </p:cNvSpPr>
          <p:nvPr/>
        </p:nvSpPr>
        <p:spPr bwMode="auto">
          <a:xfrm>
            <a:off x="5867400" y="4724400"/>
            <a:ext cx="9271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latin typeface="Tahoma" pitchFamily="34" charset="0"/>
              </a:rPr>
              <a:t>[</a:t>
            </a:r>
            <a:r>
              <a:rPr lang="en-US" u="sng">
                <a:solidFill>
                  <a:srgbClr val="FF0000"/>
                </a:solidFill>
                <a:latin typeface="Tahoma" pitchFamily="34" charset="0"/>
              </a:rPr>
              <a:t>R</a:t>
            </a:r>
            <a:r>
              <a:rPr lang="en-US" u="sng">
                <a:latin typeface="Tahoma" pitchFamily="34" charset="0"/>
              </a:rPr>
              <a:t>,</a:t>
            </a:r>
            <a:r>
              <a:rPr lang="en-US">
                <a:solidFill>
                  <a:srgbClr val="0000FF"/>
                </a:solidFill>
                <a:latin typeface="Tahoma" pitchFamily="34" charset="0"/>
              </a:rPr>
              <a:t>B</a:t>
            </a:r>
            <a:r>
              <a:rPr lang="en-US">
                <a:latin typeface="Tahoma" pitchFamily="34" charset="0"/>
              </a:rPr>
              <a:t>,</a:t>
            </a:r>
            <a:r>
              <a:rPr lang="en-US">
                <a:solidFill>
                  <a:srgbClr val="008000"/>
                </a:solidFill>
                <a:latin typeface="Tahoma" pitchFamily="34" charset="0"/>
              </a:rPr>
              <a:t>G</a:t>
            </a:r>
            <a:r>
              <a:rPr lang="en-US">
                <a:latin typeface="Tahoma" pitchFamily="34" charset="0"/>
              </a:rPr>
              <a:t>]</a:t>
            </a:r>
          </a:p>
        </p:txBody>
      </p:sp>
    </p:spTree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Backpropagation - MRV</a:t>
            </a:r>
          </a:p>
        </p:txBody>
      </p:sp>
      <p:sp>
        <p:nvSpPr>
          <p:cNvPr id="145411" name="Oval 3"/>
          <p:cNvSpPr>
            <a:spLocks noChangeArrowheads="1"/>
          </p:cNvSpPr>
          <p:nvPr/>
        </p:nvSpPr>
        <p:spPr bwMode="auto">
          <a:xfrm>
            <a:off x="1524000" y="3200400"/>
            <a:ext cx="457200" cy="4572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5412" name="Oval 4"/>
          <p:cNvSpPr>
            <a:spLocks noChangeArrowheads="1"/>
          </p:cNvSpPr>
          <p:nvPr/>
        </p:nvSpPr>
        <p:spPr bwMode="auto">
          <a:xfrm>
            <a:off x="3657600" y="4191000"/>
            <a:ext cx="457200" cy="457200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5413" name="Oval 5"/>
          <p:cNvSpPr>
            <a:spLocks noChangeArrowheads="1"/>
          </p:cNvSpPr>
          <p:nvPr/>
        </p:nvSpPr>
        <p:spPr bwMode="auto">
          <a:xfrm>
            <a:off x="3657600" y="2133600"/>
            <a:ext cx="457200" cy="457200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5414" name="Oval 6"/>
          <p:cNvSpPr>
            <a:spLocks noChangeArrowheads="1"/>
          </p:cNvSpPr>
          <p:nvPr/>
        </p:nvSpPr>
        <p:spPr bwMode="auto">
          <a:xfrm>
            <a:off x="6096000" y="4267200"/>
            <a:ext cx="457200" cy="457200"/>
          </a:xfrm>
          <a:prstGeom prst="ellipse">
            <a:avLst/>
          </a:prstGeom>
          <a:solidFill>
            <a:srgbClr val="F21706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5415" name="Oval 7"/>
          <p:cNvSpPr>
            <a:spLocks noChangeArrowheads="1"/>
          </p:cNvSpPr>
          <p:nvPr/>
        </p:nvSpPr>
        <p:spPr bwMode="auto">
          <a:xfrm>
            <a:off x="6172200" y="2133600"/>
            <a:ext cx="457200" cy="457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5416" name="Line 8"/>
          <p:cNvSpPr>
            <a:spLocks noChangeShapeType="1"/>
          </p:cNvSpPr>
          <p:nvPr/>
        </p:nvSpPr>
        <p:spPr bwMode="auto">
          <a:xfrm flipV="1">
            <a:off x="1905000" y="2438400"/>
            <a:ext cx="1752600" cy="838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45417" name="Line 9"/>
          <p:cNvSpPr>
            <a:spLocks noChangeShapeType="1"/>
          </p:cNvSpPr>
          <p:nvPr/>
        </p:nvSpPr>
        <p:spPr bwMode="auto">
          <a:xfrm>
            <a:off x="1905000" y="3581400"/>
            <a:ext cx="1752600" cy="762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45418" name="Line 10"/>
          <p:cNvSpPr>
            <a:spLocks noChangeShapeType="1"/>
          </p:cNvSpPr>
          <p:nvPr/>
        </p:nvSpPr>
        <p:spPr bwMode="auto">
          <a:xfrm>
            <a:off x="3886200" y="2590800"/>
            <a:ext cx="0" cy="1600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45419" name="Line 11"/>
          <p:cNvSpPr>
            <a:spLocks noChangeShapeType="1"/>
          </p:cNvSpPr>
          <p:nvPr/>
        </p:nvSpPr>
        <p:spPr bwMode="auto">
          <a:xfrm>
            <a:off x="4114800" y="2362200"/>
            <a:ext cx="2057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45420" name="Line 12"/>
          <p:cNvSpPr>
            <a:spLocks noChangeShapeType="1"/>
          </p:cNvSpPr>
          <p:nvPr/>
        </p:nvSpPr>
        <p:spPr bwMode="auto">
          <a:xfrm>
            <a:off x="6400800" y="2590800"/>
            <a:ext cx="0" cy="1676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45421" name="Line 13"/>
          <p:cNvSpPr>
            <a:spLocks noChangeShapeType="1"/>
          </p:cNvSpPr>
          <p:nvPr/>
        </p:nvSpPr>
        <p:spPr bwMode="auto">
          <a:xfrm>
            <a:off x="4114800" y="4419600"/>
            <a:ext cx="1981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45422" name="Line 14"/>
          <p:cNvSpPr>
            <a:spLocks noChangeShapeType="1"/>
          </p:cNvSpPr>
          <p:nvPr/>
        </p:nvSpPr>
        <p:spPr bwMode="auto">
          <a:xfrm>
            <a:off x="4038600" y="2514600"/>
            <a:ext cx="2133600" cy="1828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45423" name="Text Box 15"/>
          <p:cNvSpPr txBox="1">
            <a:spLocks noChangeArrowheads="1"/>
          </p:cNvSpPr>
          <p:nvPr/>
        </p:nvSpPr>
        <p:spPr bwMode="auto">
          <a:xfrm>
            <a:off x="1447800" y="3810000"/>
            <a:ext cx="50006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latin typeface="Tahoma" pitchFamily="34" charset="0"/>
              </a:rPr>
              <a:t>[</a:t>
            </a:r>
            <a:r>
              <a:rPr lang="en-US">
                <a:solidFill>
                  <a:srgbClr val="FF0000"/>
                </a:solidFill>
                <a:latin typeface="Tahoma" pitchFamily="34" charset="0"/>
              </a:rPr>
              <a:t>R</a:t>
            </a:r>
            <a:r>
              <a:rPr lang="en-US">
                <a:latin typeface="Tahoma" pitchFamily="34" charset="0"/>
              </a:rPr>
              <a:t>]</a:t>
            </a:r>
          </a:p>
        </p:txBody>
      </p:sp>
      <p:sp>
        <p:nvSpPr>
          <p:cNvPr id="145424" name="Text Box 16"/>
          <p:cNvSpPr txBox="1">
            <a:spLocks noChangeArrowheads="1"/>
          </p:cNvSpPr>
          <p:nvPr/>
        </p:nvSpPr>
        <p:spPr bwMode="auto">
          <a:xfrm>
            <a:off x="5943600" y="1676400"/>
            <a:ext cx="9271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latin typeface="Tahoma" pitchFamily="34" charset="0"/>
              </a:rPr>
              <a:t>[</a:t>
            </a:r>
            <a:r>
              <a:rPr lang="en-US">
                <a:solidFill>
                  <a:srgbClr val="FF0000"/>
                </a:solidFill>
                <a:latin typeface="Tahoma" pitchFamily="34" charset="0"/>
              </a:rPr>
              <a:t>R</a:t>
            </a:r>
            <a:r>
              <a:rPr lang="en-US">
                <a:latin typeface="Tahoma" pitchFamily="34" charset="0"/>
              </a:rPr>
              <a:t>,</a:t>
            </a:r>
            <a:r>
              <a:rPr lang="en-US" u="sng">
                <a:solidFill>
                  <a:srgbClr val="0000FF"/>
                </a:solidFill>
                <a:latin typeface="Tahoma" pitchFamily="34" charset="0"/>
              </a:rPr>
              <a:t>B</a:t>
            </a:r>
            <a:r>
              <a:rPr lang="en-US">
                <a:latin typeface="Tahoma" pitchFamily="34" charset="0"/>
              </a:rPr>
              <a:t>,</a:t>
            </a:r>
            <a:r>
              <a:rPr lang="en-US">
                <a:solidFill>
                  <a:srgbClr val="008000"/>
                </a:solidFill>
                <a:latin typeface="Tahoma" pitchFamily="34" charset="0"/>
              </a:rPr>
              <a:t>G</a:t>
            </a:r>
            <a:r>
              <a:rPr lang="en-US">
                <a:latin typeface="Tahoma" pitchFamily="34" charset="0"/>
              </a:rPr>
              <a:t>]</a:t>
            </a:r>
          </a:p>
        </p:txBody>
      </p:sp>
      <p:sp>
        <p:nvSpPr>
          <p:cNvPr id="145425" name="Text Box 17"/>
          <p:cNvSpPr txBox="1">
            <a:spLocks noChangeArrowheads="1"/>
          </p:cNvSpPr>
          <p:nvPr/>
        </p:nvSpPr>
        <p:spPr bwMode="auto">
          <a:xfrm>
            <a:off x="3429000" y="1676400"/>
            <a:ext cx="94456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latin typeface="Tahoma" pitchFamily="34" charset="0"/>
              </a:rPr>
              <a:t>[</a:t>
            </a:r>
            <a:r>
              <a:rPr lang="en-US">
                <a:solidFill>
                  <a:srgbClr val="FF0000"/>
                </a:solidFill>
                <a:latin typeface="Tahoma" pitchFamily="34" charset="0"/>
              </a:rPr>
              <a:t>R</a:t>
            </a:r>
            <a:r>
              <a:rPr lang="en-US">
                <a:latin typeface="Tahoma" pitchFamily="34" charset="0"/>
              </a:rPr>
              <a:t>,</a:t>
            </a:r>
            <a:r>
              <a:rPr lang="en-US">
                <a:solidFill>
                  <a:srgbClr val="0000FF"/>
                </a:solidFill>
                <a:latin typeface="Tahoma" pitchFamily="34" charset="0"/>
              </a:rPr>
              <a:t>B</a:t>
            </a:r>
            <a:r>
              <a:rPr lang="en-US">
                <a:latin typeface="Tahoma" pitchFamily="34" charset="0"/>
              </a:rPr>
              <a:t>,</a:t>
            </a:r>
            <a:r>
              <a:rPr lang="en-US" b="1">
                <a:solidFill>
                  <a:srgbClr val="008000"/>
                </a:solidFill>
                <a:latin typeface="Tahoma" pitchFamily="34" charset="0"/>
              </a:rPr>
              <a:t>G</a:t>
            </a:r>
            <a:r>
              <a:rPr lang="en-US">
                <a:latin typeface="Tahoma" pitchFamily="34" charset="0"/>
              </a:rPr>
              <a:t>]</a:t>
            </a:r>
          </a:p>
        </p:txBody>
      </p:sp>
      <p:sp>
        <p:nvSpPr>
          <p:cNvPr id="145426" name="Text Box 18"/>
          <p:cNvSpPr txBox="1">
            <a:spLocks noChangeArrowheads="1"/>
          </p:cNvSpPr>
          <p:nvPr/>
        </p:nvSpPr>
        <p:spPr bwMode="auto">
          <a:xfrm>
            <a:off x="3429000" y="4648200"/>
            <a:ext cx="9493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latin typeface="Tahoma" pitchFamily="34" charset="0"/>
              </a:rPr>
              <a:t>[</a:t>
            </a:r>
            <a:r>
              <a:rPr lang="en-US">
                <a:solidFill>
                  <a:srgbClr val="FF0000"/>
                </a:solidFill>
                <a:latin typeface="Tahoma" pitchFamily="34" charset="0"/>
              </a:rPr>
              <a:t>R</a:t>
            </a:r>
            <a:r>
              <a:rPr lang="en-US">
                <a:latin typeface="Tahoma" pitchFamily="34" charset="0"/>
              </a:rPr>
              <a:t>,</a:t>
            </a:r>
            <a:r>
              <a:rPr lang="en-US" b="1">
                <a:solidFill>
                  <a:srgbClr val="0000FF"/>
                </a:solidFill>
                <a:latin typeface="Tahoma" pitchFamily="34" charset="0"/>
              </a:rPr>
              <a:t>B</a:t>
            </a:r>
            <a:r>
              <a:rPr lang="en-US">
                <a:latin typeface="Tahoma" pitchFamily="34" charset="0"/>
              </a:rPr>
              <a:t>,</a:t>
            </a:r>
            <a:r>
              <a:rPr lang="en-US">
                <a:solidFill>
                  <a:srgbClr val="008000"/>
                </a:solidFill>
                <a:latin typeface="Tahoma" pitchFamily="34" charset="0"/>
              </a:rPr>
              <a:t>G</a:t>
            </a:r>
            <a:r>
              <a:rPr lang="en-US">
                <a:latin typeface="Tahoma" pitchFamily="34" charset="0"/>
              </a:rPr>
              <a:t>]</a:t>
            </a:r>
          </a:p>
        </p:txBody>
      </p:sp>
      <p:sp>
        <p:nvSpPr>
          <p:cNvPr id="145427" name="Text Box 19"/>
          <p:cNvSpPr txBox="1">
            <a:spLocks noChangeArrowheads="1"/>
          </p:cNvSpPr>
          <p:nvPr/>
        </p:nvSpPr>
        <p:spPr bwMode="auto">
          <a:xfrm>
            <a:off x="5867400" y="4724400"/>
            <a:ext cx="9525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latin typeface="Tahoma" pitchFamily="34" charset="0"/>
              </a:rPr>
              <a:t>[</a:t>
            </a:r>
            <a:r>
              <a:rPr lang="en-US" b="1">
                <a:solidFill>
                  <a:srgbClr val="FF0000"/>
                </a:solidFill>
                <a:latin typeface="Tahoma" pitchFamily="34" charset="0"/>
              </a:rPr>
              <a:t>R</a:t>
            </a:r>
            <a:r>
              <a:rPr lang="en-US" u="sng">
                <a:latin typeface="Tahoma" pitchFamily="34" charset="0"/>
              </a:rPr>
              <a:t>,</a:t>
            </a:r>
            <a:r>
              <a:rPr lang="en-US">
                <a:solidFill>
                  <a:srgbClr val="0000FF"/>
                </a:solidFill>
                <a:latin typeface="Tahoma" pitchFamily="34" charset="0"/>
              </a:rPr>
              <a:t>B</a:t>
            </a:r>
            <a:r>
              <a:rPr lang="en-US">
                <a:latin typeface="Tahoma" pitchFamily="34" charset="0"/>
              </a:rPr>
              <a:t>,</a:t>
            </a:r>
            <a:r>
              <a:rPr lang="en-US">
                <a:solidFill>
                  <a:srgbClr val="008000"/>
                </a:solidFill>
                <a:latin typeface="Tahoma" pitchFamily="34" charset="0"/>
              </a:rPr>
              <a:t>G</a:t>
            </a:r>
            <a:r>
              <a:rPr lang="en-US">
                <a:latin typeface="Tahoma" pitchFamily="34" charset="0"/>
              </a:rPr>
              <a:t>]</a:t>
            </a:r>
          </a:p>
        </p:txBody>
      </p:sp>
    </p:spTree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Backpropagation - MRV</a:t>
            </a:r>
          </a:p>
        </p:txBody>
      </p:sp>
      <p:sp>
        <p:nvSpPr>
          <p:cNvPr id="146435" name="Oval 3"/>
          <p:cNvSpPr>
            <a:spLocks noChangeArrowheads="1"/>
          </p:cNvSpPr>
          <p:nvPr/>
        </p:nvSpPr>
        <p:spPr bwMode="auto">
          <a:xfrm>
            <a:off x="1524000" y="3200400"/>
            <a:ext cx="457200" cy="4572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6436" name="Oval 4"/>
          <p:cNvSpPr>
            <a:spLocks noChangeArrowheads="1"/>
          </p:cNvSpPr>
          <p:nvPr/>
        </p:nvSpPr>
        <p:spPr bwMode="auto">
          <a:xfrm>
            <a:off x="3657600" y="4191000"/>
            <a:ext cx="457200" cy="457200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6437" name="Oval 5"/>
          <p:cNvSpPr>
            <a:spLocks noChangeArrowheads="1"/>
          </p:cNvSpPr>
          <p:nvPr/>
        </p:nvSpPr>
        <p:spPr bwMode="auto">
          <a:xfrm>
            <a:off x="3657600" y="2133600"/>
            <a:ext cx="457200" cy="457200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6438" name="Oval 6"/>
          <p:cNvSpPr>
            <a:spLocks noChangeArrowheads="1"/>
          </p:cNvSpPr>
          <p:nvPr/>
        </p:nvSpPr>
        <p:spPr bwMode="auto">
          <a:xfrm>
            <a:off x="6096000" y="4267200"/>
            <a:ext cx="457200" cy="457200"/>
          </a:xfrm>
          <a:prstGeom prst="ellipse">
            <a:avLst/>
          </a:prstGeom>
          <a:solidFill>
            <a:srgbClr val="F21706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6439" name="Oval 7"/>
          <p:cNvSpPr>
            <a:spLocks noChangeArrowheads="1"/>
          </p:cNvSpPr>
          <p:nvPr/>
        </p:nvSpPr>
        <p:spPr bwMode="auto">
          <a:xfrm>
            <a:off x="6172200" y="2133600"/>
            <a:ext cx="457200" cy="457200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6440" name="Line 8"/>
          <p:cNvSpPr>
            <a:spLocks noChangeShapeType="1"/>
          </p:cNvSpPr>
          <p:nvPr/>
        </p:nvSpPr>
        <p:spPr bwMode="auto">
          <a:xfrm flipV="1">
            <a:off x="1905000" y="2438400"/>
            <a:ext cx="1752600" cy="838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46441" name="Line 9"/>
          <p:cNvSpPr>
            <a:spLocks noChangeShapeType="1"/>
          </p:cNvSpPr>
          <p:nvPr/>
        </p:nvSpPr>
        <p:spPr bwMode="auto">
          <a:xfrm>
            <a:off x="1905000" y="3581400"/>
            <a:ext cx="1752600" cy="762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46442" name="Line 10"/>
          <p:cNvSpPr>
            <a:spLocks noChangeShapeType="1"/>
          </p:cNvSpPr>
          <p:nvPr/>
        </p:nvSpPr>
        <p:spPr bwMode="auto">
          <a:xfrm>
            <a:off x="3886200" y="2590800"/>
            <a:ext cx="0" cy="1600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46443" name="Line 11"/>
          <p:cNvSpPr>
            <a:spLocks noChangeShapeType="1"/>
          </p:cNvSpPr>
          <p:nvPr/>
        </p:nvSpPr>
        <p:spPr bwMode="auto">
          <a:xfrm>
            <a:off x="4114800" y="2362200"/>
            <a:ext cx="2057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46444" name="Line 12"/>
          <p:cNvSpPr>
            <a:spLocks noChangeShapeType="1"/>
          </p:cNvSpPr>
          <p:nvPr/>
        </p:nvSpPr>
        <p:spPr bwMode="auto">
          <a:xfrm>
            <a:off x="6400800" y="2590800"/>
            <a:ext cx="0" cy="1676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46445" name="Line 13"/>
          <p:cNvSpPr>
            <a:spLocks noChangeShapeType="1"/>
          </p:cNvSpPr>
          <p:nvPr/>
        </p:nvSpPr>
        <p:spPr bwMode="auto">
          <a:xfrm>
            <a:off x="4114800" y="4419600"/>
            <a:ext cx="1981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46446" name="Line 14"/>
          <p:cNvSpPr>
            <a:spLocks noChangeShapeType="1"/>
          </p:cNvSpPr>
          <p:nvPr/>
        </p:nvSpPr>
        <p:spPr bwMode="auto">
          <a:xfrm>
            <a:off x="4038600" y="2514600"/>
            <a:ext cx="2133600" cy="1828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46447" name="Text Box 15"/>
          <p:cNvSpPr txBox="1">
            <a:spLocks noChangeArrowheads="1"/>
          </p:cNvSpPr>
          <p:nvPr/>
        </p:nvSpPr>
        <p:spPr bwMode="auto">
          <a:xfrm>
            <a:off x="1447800" y="3810000"/>
            <a:ext cx="50006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latin typeface="Tahoma" pitchFamily="34" charset="0"/>
              </a:rPr>
              <a:t>[</a:t>
            </a:r>
            <a:r>
              <a:rPr lang="en-US">
                <a:solidFill>
                  <a:srgbClr val="FF0000"/>
                </a:solidFill>
                <a:latin typeface="Tahoma" pitchFamily="34" charset="0"/>
              </a:rPr>
              <a:t>R</a:t>
            </a:r>
            <a:r>
              <a:rPr lang="en-US">
                <a:latin typeface="Tahoma" pitchFamily="34" charset="0"/>
              </a:rPr>
              <a:t>]</a:t>
            </a:r>
          </a:p>
        </p:txBody>
      </p:sp>
      <p:sp>
        <p:nvSpPr>
          <p:cNvPr id="146448" name="Text Box 16"/>
          <p:cNvSpPr txBox="1">
            <a:spLocks noChangeArrowheads="1"/>
          </p:cNvSpPr>
          <p:nvPr/>
        </p:nvSpPr>
        <p:spPr bwMode="auto">
          <a:xfrm>
            <a:off x="5943600" y="1676400"/>
            <a:ext cx="9271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latin typeface="Tahoma" pitchFamily="34" charset="0"/>
              </a:rPr>
              <a:t>[</a:t>
            </a:r>
            <a:r>
              <a:rPr lang="en-US">
                <a:solidFill>
                  <a:srgbClr val="FF0000"/>
                </a:solidFill>
                <a:latin typeface="Tahoma" pitchFamily="34" charset="0"/>
              </a:rPr>
              <a:t>R</a:t>
            </a:r>
            <a:r>
              <a:rPr lang="en-US">
                <a:latin typeface="Tahoma" pitchFamily="34" charset="0"/>
              </a:rPr>
              <a:t>,</a:t>
            </a:r>
            <a:r>
              <a:rPr lang="en-US">
                <a:solidFill>
                  <a:srgbClr val="0000FF"/>
                </a:solidFill>
                <a:latin typeface="Tahoma" pitchFamily="34" charset="0"/>
              </a:rPr>
              <a:t>B</a:t>
            </a:r>
            <a:r>
              <a:rPr lang="en-US">
                <a:latin typeface="Tahoma" pitchFamily="34" charset="0"/>
              </a:rPr>
              <a:t>,</a:t>
            </a:r>
            <a:r>
              <a:rPr lang="en-US">
                <a:solidFill>
                  <a:srgbClr val="008000"/>
                </a:solidFill>
                <a:latin typeface="Tahoma" pitchFamily="34" charset="0"/>
              </a:rPr>
              <a:t>G</a:t>
            </a:r>
            <a:r>
              <a:rPr lang="en-US">
                <a:latin typeface="Tahoma" pitchFamily="34" charset="0"/>
              </a:rPr>
              <a:t>]</a:t>
            </a:r>
          </a:p>
        </p:txBody>
      </p:sp>
      <p:sp>
        <p:nvSpPr>
          <p:cNvPr id="146449" name="Text Box 17"/>
          <p:cNvSpPr txBox="1">
            <a:spLocks noChangeArrowheads="1"/>
          </p:cNvSpPr>
          <p:nvPr/>
        </p:nvSpPr>
        <p:spPr bwMode="auto">
          <a:xfrm>
            <a:off x="3429000" y="1676400"/>
            <a:ext cx="94456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latin typeface="Tahoma" pitchFamily="34" charset="0"/>
              </a:rPr>
              <a:t>[</a:t>
            </a:r>
            <a:r>
              <a:rPr lang="en-US">
                <a:solidFill>
                  <a:srgbClr val="FF0000"/>
                </a:solidFill>
                <a:latin typeface="Tahoma" pitchFamily="34" charset="0"/>
              </a:rPr>
              <a:t>R</a:t>
            </a:r>
            <a:r>
              <a:rPr lang="en-US">
                <a:latin typeface="Tahoma" pitchFamily="34" charset="0"/>
              </a:rPr>
              <a:t>,</a:t>
            </a:r>
            <a:r>
              <a:rPr lang="en-US">
                <a:solidFill>
                  <a:srgbClr val="0000FF"/>
                </a:solidFill>
                <a:latin typeface="Tahoma" pitchFamily="34" charset="0"/>
              </a:rPr>
              <a:t>B</a:t>
            </a:r>
            <a:r>
              <a:rPr lang="en-US">
                <a:latin typeface="Tahoma" pitchFamily="34" charset="0"/>
              </a:rPr>
              <a:t>,</a:t>
            </a:r>
            <a:r>
              <a:rPr lang="en-US" b="1">
                <a:solidFill>
                  <a:srgbClr val="008000"/>
                </a:solidFill>
                <a:latin typeface="Tahoma" pitchFamily="34" charset="0"/>
              </a:rPr>
              <a:t>G</a:t>
            </a:r>
            <a:r>
              <a:rPr lang="en-US">
                <a:latin typeface="Tahoma" pitchFamily="34" charset="0"/>
              </a:rPr>
              <a:t>]</a:t>
            </a:r>
          </a:p>
        </p:txBody>
      </p:sp>
      <p:sp>
        <p:nvSpPr>
          <p:cNvPr id="146450" name="Text Box 18"/>
          <p:cNvSpPr txBox="1">
            <a:spLocks noChangeArrowheads="1"/>
          </p:cNvSpPr>
          <p:nvPr/>
        </p:nvSpPr>
        <p:spPr bwMode="auto">
          <a:xfrm>
            <a:off x="3429000" y="4648200"/>
            <a:ext cx="9493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latin typeface="Tahoma" pitchFamily="34" charset="0"/>
              </a:rPr>
              <a:t>[</a:t>
            </a:r>
            <a:r>
              <a:rPr lang="en-US">
                <a:solidFill>
                  <a:srgbClr val="FF0000"/>
                </a:solidFill>
                <a:latin typeface="Tahoma" pitchFamily="34" charset="0"/>
              </a:rPr>
              <a:t>R</a:t>
            </a:r>
            <a:r>
              <a:rPr lang="en-US">
                <a:latin typeface="Tahoma" pitchFamily="34" charset="0"/>
              </a:rPr>
              <a:t>,</a:t>
            </a:r>
            <a:r>
              <a:rPr lang="en-US" b="1">
                <a:solidFill>
                  <a:srgbClr val="0000FF"/>
                </a:solidFill>
                <a:latin typeface="Tahoma" pitchFamily="34" charset="0"/>
              </a:rPr>
              <a:t>B</a:t>
            </a:r>
            <a:r>
              <a:rPr lang="en-US">
                <a:latin typeface="Tahoma" pitchFamily="34" charset="0"/>
              </a:rPr>
              <a:t>,</a:t>
            </a:r>
            <a:r>
              <a:rPr lang="en-US">
                <a:solidFill>
                  <a:srgbClr val="008000"/>
                </a:solidFill>
                <a:latin typeface="Tahoma" pitchFamily="34" charset="0"/>
              </a:rPr>
              <a:t>G</a:t>
            </a:r>
            <a:r>
              <a:rPr lang="en-US">
                <a:latin typeface="Tahoma" pitchFamily="34" charset="0"/>
              </a:rPr>
              <a:t>]</a:t>
            </a:r>
          </a:p>
        </p:txBody>
      </p:sp>
      <p:sp>
        <p:nvSpPr>
          <p:cNvPr id="146451" name="Text Box 19"/>
          <p:cNvSpPr txBox="1">
            <a:spLocks noChangeArrowheads="1"/>
          </p:cNvSpPr>
          <p:nvPr/>
        </p:nvSpPr>
        <p:spPr bwMode="auto">
          <a:xfrm>
            <a:off x="5867400" y="4724400"/>
            <a:ext cx="9525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latin typeface="Tahoma" pitchFamily="34" charset="0"/>
              </a:rPr>
              <a:t>[</a:t>
            </a:r>
            <a:r>
              <a:rPr lang="en-US" b="1">
                <a:solidFill>
                  <a:srgbClr val="FF0000"/>
                </a:solidFill>
                <a:latin typeface="Tahoma" pitchFamily="34" charset="0"/>
              </a:rPr>
              <a:t>R</a:t>
            </a:r>
            <a:r>
              <a:rPr lang="en-US">
                <a:latin typeface="Tahoma" pitchFamily="34" charset="0"/>
              </a:rPr>
              <a:t>,</a:t>
            </a:r>
            <a:r>
              <a:rPr lang="en-US">
                <a:solidFill>
                  <a:srgbClr val="0000FF"/>
                </a:solidFill>
                <a:latin typeface="Tahoma" pitchFamily="34" charset="0"/>
              </a:rPr>
              <a:t>B</a:t>
            </a:r>
            <a:r>
              <a:rPr lang="en-US">
                <a:latin typeface="Tahoma" pitchFamily="34" charset="0"/>
              </a:rPr>
              <a:t>,</a:t>
            </a:r>
            <a:r>
              <a:rPr lang="en-US">
                <a:solidFill>
                  <a:srgbClr val="008000"/>
                </a:solidFill>
                <a:latin typeface="Tahoma" pitchFamily="34" charset="0"/>
              </a:rPr>
              <a:t>G</a:t>
            </a:r>
            <a:r>
              <a:rPr lang="en-US">
                <a:latin typeface="Tahoma" pitchFamily="34" charset="0"/>
              </a:rPr>
              <a:t>]</a:t>
            </a:r>
          </a:p>
        </p:txBody>
      </p:sp>
      <p:sp>
        <p:nvSpPr>
          <p:cNvPr id="146452" name="Text Box 20"/>
          <p:cNvSpPr txBox="1">
            <a:spLocks noChangeArrowheads="1"/>
          </p:cNvSpPr>
          <p:nvPr/>
        </p:nvSpPr>
        <p:spPr bwMode="auto">
          <a:xfrm>
            <a:off x="3048000" y="5486400"/>
            <a:ext cx="1600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/>
              <a:t>Solution !!!</a:t>
            </a:r>
            <a:endParaRPr lang="en-GB" b="1"/>
          </a:p>
        </p:txBody>
      </p:sp>
    </p:spTree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/>
              <a:t>Most constraining variable</a:t>
            </a:r>
            <a:br>
              <a:rPr lang="en-US" sz="4000"/>
            </a:br>
            <a:r>
              <a:rPr lang="en-US" sz="4000"/>
              <a:t>MCV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8382000" cy="4525963"/>
          </a:xfrm>
        </p:spPr>
        <p:txBody>
          <a:bodyPr/>
          <a:lstStyle/>
          <a:p>
            <a:r>
              <a:rPr lang="en-US" sz="2800"/>
              <a:t>Tie-breaker among most constrained variables</a:t>
            </a:r>
          </a:p>
          <a:p>
            <a:endParaRPr lang="en-US" sz="2800"/>
          </a:p>
          <a:p>
            <a:endParaRPr lang="en-US" sz="2800"/>
          </a:p>
          <a:p>
            <a:r>
              <a:rPr lang="en-US" sz="2800"/>
              <a:t>Most constraining variable:</a:t>
            </a:r>
          </a:p>
          <a:p>
            <a:pPr lvl="1"/>
            <a:r>
              <a:rPr lang="en-US" sz="2400"/>
              <a:t>choose the variable with the most constraints on remaining variables (most edges in graph)</a:t>
            </a:r>
          </a:p>
        </p:txBody>
      </p:sp>
      <p:pic>
        <p:nvPicPr>
          <p:cNvPr id="18436" name="Picture 4" descr="australia-most-constraining-variabl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5800" y="4953000"/>
            <a:ext cx="7620000" cy="1236663"/>
          </a:xfrm>
          <a:prstGeom prst="rect">
            <a:avLst/>
          </a:prstGeom>
          <a:noFill/>
        </p:spPr>
      </p:pic>
      <p:pic>
        <p:nvPicPr>
          <p:cNvPr id="18439" name="Picture 7" descr="australia-csp"/>
          <p:cNvPicPr>
            <a:picLocks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7011988" y="2363788"/>
            <a:ext cx="1871662" cy="1546225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53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806575"/>
            <a:ext cx="7772400" cy="1470025"/>
          </a:xfrm>
        </p:spPr>
        <p:txBody>
          <a:bodyPr/>
          <a:lstStyle/>
          <a:p>
            <a:r>
              <a:rPr lang="en-US" sz="4000"/>
              <a:t>Backpropagation</a:t>
            </a:r>
            <a:br>
              <a:rPr lang="en-US" sz="4000"/>
            </a:br>
            <a:r>
              <a:rPr lang="en-US" sz="4000"/>
              <a:t>MCV</a:t>
            </a:r>
            <a:br>
              <a:rPr lang="en-US" sz="4000"/>
            </a:br>
            <a:r>
              <a:rPr lang="en-US" sz="4000"/>
              <a:t> </a:t>
            </a:r>
            <a:r>
              <a:rPr lang="en-US" sz="4000">
                <a:solidFill>
                  <a:schemeClr val="accent2"/>
                </a:solidFill>
              </a:rPr>
              <a:t>Most Constraining variable </a:t>
            </a:r>
            <a:endParaRPr lang="en-GB" sz="4000">
              <a:solidFill>
                <a:schemeClr val="accent2"/>
              </a:solidFill>
            </a:endParaRPr>
          </a:p>
        </p:txBody>
      </p:sp>
      <p:sp>
        <p:nvSpPr>
          <p:cNvPr id="15053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4419600"/>
            <a:ext cx="6400800" cy="990600"/>
          </a:xfrm>
        </p:spPr>
        <p:txBody>
          <a:bodyPr/>
          <a:lstStyle/>
          <a:p>
            <a:r>
              <a:rPr lang="en-US" sz="2800" b="1">
                <a:solidFill>
                  <a:schemeClr val="accent2"/>
                </a:solidFill>
              </a:rPr>
              <a:t>choose the variable with the most constraints on remaining variables</a:t>
            </a:r>
            <a:endParaRPr lang="en-GB" sz="2800" b="1">
              <a:solidFill>
                <a:schemeClr val="accent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Backpropagation - MCV</a:t>
            </a:r>
          </a:p>
        </p:txBody>
      </p:sp>
      <p:sp>
        <p:nvSpPr>
          <p:cNvPr id="151555" name="Oval 3"/>
          <p:cNvSpPr>
            <a:spLocks noChangeArrowheads="1"/>
          </p:cNvSpPr>
          <p:nvPr/>
        </p:nvSpPr>
        <p:spPr bwMode="auto">
          <a:xfrm>
            <a:off x="1524000" y="3200400"/>
            <a:ext cx="457200" cy="4572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51556" name="Oval 4"/>
          <p:cNvSpPr>
            <a:spLocks noChangeArrowheads="1"/>
          </p:cNvSpPr>
          <p:nvPr/>
        </p:nvSpPr>
        <p:spPr bwMode="auto">
          <a:xfrm>
            <a:off x="3657600" y="4191000"/>
            <a:ext cx="457200" cy="457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51557" name="Oval 5"/>
          <p:cNvSpPr>
            <a:spLocks noChangeArrowheads="1"/>
          </p:cNvSpPr>
          <p:nvPr/>
        </p:nvSpPr>
        <p:spPr bwMode="auto">
          <a:xfrm>
            <a:off x="3657600" y="2133600"/>
            <a:ext cx="457200" cy="457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51558" name="Oval 6"/>
          <p:cNvSpPr>
            <a:spLocks noChangeArrowheads="1"/>
          </p:cNvSpPr>
          <p:nvPr/>
        </p:nvSpPr>
        <p:spPr bwMode="auto">
          <a:xfrm>
            <a:off x="6096000" y="4267200"/>
            <a:ext cx="457200" cy="457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51559" name="Oval 7"/>
          <p:cNvSpPr>
            <a:spLocks noChangeArrowheads="1"/>
          </p:cNvSpPr>
          <p:nvPr/>
        </p:nvSpPr>
        <p:spPr bwMode="auto">
          <a:xfrm>
            <a:off x="6172200" y="2133600"/>
            <a:ext cx="457200" cy="457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51560" name="Line 8"/>
          <p:cNvSpPr>
            <a:spLocks noChangeShapeType="1"/>
          </p:cNvSpPr>
          <p:nvPr/>
        </p:nvSpPr>
        <p:spPr bwMode="auto">
          <a:xfrm flipV="1">
            <a:off x="1905000" y="2438400"/>
            <a:ext cx="1752600" cy="838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51561" name="Line 9"/>
          <p:cNvSpPr>
            <a:spLocks noChangeShapeType="1"/>
          </p:cNvSpPr>
          <p:nvPr/>
        </p:nvSpPr>
        <p:spPr bwMode="auto">
          <a:xfrm>
            <a:off x="1905000" y="3581400"/>
            <a:ext cx="1752600" cy="762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51562" name="Line 10"/>
          <p:cNvSpPr>
            <a:spLocks noChangeShapeType="1"/>
          </p:cNvSpPr>
          <p:nvPr/>
        </p:nvSpPr>
        <p:spPr bwMode="auto">
          <a:xfrm>
            <a:off x="3886200" y="2590800"/>
            <a:ext cx="0" cy="1600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51563" name="Line 11"/>
          <p:cNvSpPr>
            <a:spLocks noChangeShapeType="1"/>
          </p:cNvSpPr>
          <p:nvPr/>
        </p:nvSpPr>
        <p:spPr bwMode="auto">
          <a:xfrm>
            <a:off x="4114800" y="2362200"/>
            <a:ext cx="2057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51564" name="Line 12"/>
          <p:cNvSpPr>
            <a:spLocks noChangeShapeType="1"/>
          </p:cNvSpPr>
          <p:nvPr/>
        </p:nvSpPr>
        <p:spPr bwMode="auto">
          <a:xfrm>
            <a:off x="6400800" y="2590800"/>
            <a:ext cx="0" cy="1676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51565" name="Line 13"/>
          <p:cNvSpPr>
            <a:spLocks noChangeShapeType="1"/>
          </p:cNvSpPr>
          <p:nvPr/>
        </p:nvSpPr>
        <p:spPr bwMode="auto">
          <a:xfrm>
            <a:off x="4114800" y="4419600"/>
            <a:ext cx="1981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51566" name="Line 14"/>
          <p:cNvSpPr>
            <a:spLocks noChangeShapeType="1"/>
          </p:cNvSpPr>
          <p:nvPr/>
        </p:nvSpPr>
        <p:spPr bwMode="auto">
          <a:xfrm>
            <a:off x="4038600" y="2514600"/>
            <a:ext cx="2133600" cy="1828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51567" name="Text Box 15"/>
          <p:cNvSpPr txBox="1">
            <a:spLocks noChangeArrowheads="1"/>
          </p:cNvSpPr>
          <p:nvPr/>
        </p:nvSpPr>
        <p:spPr bwMode="auto">
          <a:xfrm>
            <a:off x="1447800" y="3810000"/>
            <a:ext cx="50006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latin typeface="Tahoma" pitchFamily="34" charset="0"/>
              </a:rPr>
              <a:t>[</a:t>
            </a:r>
            <a:r>
              <a:rPr lang="en-US">
                <a:solidFill>
                  <a:srgbClr val="FF0000"/>
                </a:solidFill>
                <a:latin typeface="Tahoma" pitchFamily="34" charset="0"/>
              </a:rPr>
              <a:t>R</a:t>
            </a:r>
            <a:r>
              <a:rPr lang="en-US">
                <a:latin typeface="Tahoma" pitchFamily="34" charset="0"/>
              </a:rPr>
              <a:t>]</a:t>
            </a:r>
          </a:p>
        </p:txBody>
      </p:sp>
      <p:sp>
        <p:nvSpPr>
          <p:cNvPr id="151568" name="Text Box 16"/>
          <p:cNvSpPr txBox="1">
            <a:spLocks noChangeArrowheads="1"/>
          </p:cNvSpPr>
          <p:nvPr/>
        </p:nvSpPr>
        <p:spPr bwMode="auto">
          <a:xfrm>
            <a:off x="5943600" y="1676400"/>
            <a:ext cx="9271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latin typeface="Tahoma" pitchFamily="34" charset="0"/>
              </a:rPr>
              <a:t>[</a:t>
            </a:r>
            <a:r>
              <a:rPr lang="en-US">
                <a:solidFill>
                  <a:srgbClr val="FF0000"/>
                </a:solidFill>
                <a:latin typeface="Tahoma" pitchFamily="34" charset="0"/>
              </a:rPr>
              <a:t>R</a:t>
            </a:r>
            <a:r>
              <a:rPr lang="en-US">
                <a:latin typeface="Tahoma" pitchFamily="34" charset="0"/>
              </a:rPr>
              <a:t>,</a:t>
            </a:r>
            <a:r>
              <a:rPr lang="en-US">
                <a:solidFill>
                  <a:srgbClr val="0000FF"/>
                </a:solidFill>
                <a:latin typeface="Tahoma" pitchFamily="34" charset="0"/>
              </a:rPr>
              <a:t>B</a:t>
            </a:r>
            <a:r>
              <a:rPr lang="en-US">
                <a:latin typeface="Tahoma" pitchFamily="34" charset="0"/>
              </a:rPr>
              <a:t>,</a:t>
            </a:r>
            <a:r>
              <a:rPr lang="en-US">
                <a:solidFill>
                  <a:srgbClr val="008000"/>
                </a:solidFill>
                <a:latin typeface="Tahoma" pitchFamily="34" charset="0"/>
              </a:rPr>
              <a:t>G</a:t>
            </a:r>
            <a:r>
              <a:rPr lang="en-US">
                <a:latin typeface="Tahoma" pitchFamily="34" charset="0"/>
              </a:rPr>
              <a:t>]</a:t>
            </a:r>
          </a:p>
        </p:txBody>
      </p:sp>
      <p:sp>
        <p:nvSpPr>
          <p:cNvPr id="151569" name="Text Box 17"/>
          <p:cNvSpPr txBox="1">
            <a:spLocks noChangeArrowheads="1"/>
          </p:cNvSpPr>
          <p:nvPr/>
        </p:nvSpPr>
        <p:spPr bwMode="auto">
          <a:xfrm>
            <a:off x="3429000" y="1676400"/>
            <a:ext cx="9271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latin typeface="Tahoma" pitchFamily="34" charset="0"/>
              </a:rPr>
              <a:t>[</a:t>
            </a:r>
            <a:r>
              <a:rPr lang="en-US">
                <a:solidFill>
                  <a:srgbClr val="FF0000"/>
                </a:solidFill>
                <a:latin typeface="Tahoma" pitchFamily="34" charset="0"/>
              </a:rPr>
              <a:t>R</a:t>
            </a:r>
            <a:r>
              <a:rPr lang="en-US">
                <a:latin typeface="Tahoma" pitchFamily="34" charset="0"/>
              </a:rPr>
              <a:t>,</a:t>
            </a:r>
            <a:r>
              <a:rPr lang="en-US">
                <a:solidFill>
                  <a:srgbClr val="0000FF"/>
                </a:solidFill>
                <a:latin typeface="Tahoma" pitchFamily="34" charset="0"/>
              </a:rPr>
              <a:t>B</a:t>
            </a:r>
            <a:r>
              <a:rPr lang="en-US">
                <a:latin typeface="Tahoma" pitchFamily="34" charset="0"/>
              </a:rPr>
              <a:t>,</a:t>
            </a:r>
            <a:r>
              <a:rPr lang="en-US">
                <a:solidFill>
                  <a:srgbClr val="008000"/>
                </a:solidFill>
                <a:latin typeface="Tahoma" pitchFamily="34" charset="0"/>
              </a:rPr>
              <a:t>G</a:t>
            </a:r>
            <a:r>
              <a:rPr lang="en-US">
                <a:latin typeface="Tahoma" pitchFamily="34" charset="0"/>
              </a:rPr>
              <a:t>]</a:t>
            </a:r>
          </a:p>
        </p:txBody>
      </p:sp>
      <p:sp>
        <p:nvSpPr>
          <p:cNvPr id="151570" name="Text Box 18"/>
          <p:cNvSpPr txBox="1">
            <a:spLocks noChangeArrowheads="1"/>
          </p:cNvSpPr>
          <p:nvPr/>
        </p:nvSpPr>
        <p:spPr bwMode="auto">
          <a:xfrm>
            <a:off x="3429000" y="4648200"/>
            <a:ext cx="9271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latin typeface="Tahoma" pitchFamily="34" charset="0"/>
              </a:rPr>
              <a:t>[</a:t>
            </a:r>
            <a:r>
              <a:rPr lang="en-US">
                <a:solidFill>
                  <a:srgbClr val="FF0000"/>
                </a:solidFill>
                <a:latin typeface="Tahoma" pitchFamily="34" charset="0"/>
              </a:rPr>
              <a:t>R</a:t>
            </a:r>
            <a:r>
              <a:rPr lang="en-US">
                <a:latin typeface="Tahoma" pitchFamily="34" charset="0"/>
              </a:rPr>
              <a:t>,</a:t>
            </a:r>
            <a:r>
              <a:rPr lang="en-US">
                <a:solidFill>
                  <a:srgbClr val="0000FF"/>
                </a:solidFill>
                <a:latin typeface="Tahoma" pitchFamily="34" charset="0"/>
              </a:rPr>
              <a:t>B</a:t>
            </a:r>
            <a:r>
              <a:rPr lang="en-US">
                <a:latin typeface="Tahoma" pitchFamily="34" charset="0"/>
              </a:rPr>
              <a:t>,</a:t>
            </a:r>
            <a:r>
              <a:rPr lang="en-US">
                <a:solidFill>
                  <a:srgbClr val="008000"/>
                </a:solidFill>
                <a:latin typeface="Tahoma" pitchFamily="34" charset="0"/>
              </a:rPr>
              <a:t>G</a:t>
            </a:r>
            <a:r>
              <a:rPr lang="en-US">
                <a:latin typeface="Tahoma" pitchFamily="34" charset="0"/>
              </a:rPr>
              <a:t>]</a:t>
            </a:r>
          </a:p>
        </p:txBody>
      </p:sp>
      <p:sp>
        <p:nvSpPr>
          <p:cNvPr id="151571" name="Text Box 19"/>
          <p:cNvSpPr txBox="1">
            <a:spLocks noChangeArrowheads="1"/>
          </p:cNvSpPr>
          <p:nvPr/>
        </p:nvSpPr>
        <p:spPr bwMode="auto">
          <a:xfrm>
            <a:off x="5867400" y="4724400"/>
            <a:ext cx="9271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latin typeface="Tahoma" pitchFamily="34" charset="0"/>
              </a:rPr>
              <a:t>[</a:t>
            </a:r>
            <a:r>
              <a:rPr lang="en-US">
                <a:solidFill>
                  <a:srgbClr val="FF0000"/>
                </a:solidFill>
                <a:latin typeface="Tahoma" pitchFamily="34" charset="0"/>
              </a:rPr>
              <a:t>R</a:t>
            </a:r>
            <a:r>
              <a:rPr lang="en-US">
                <a:latin typeface="Tahoma" pitchFamily="34" charset="0"/>
              </a:rPr>
              <a:t>,</a:t>
            </a:r>
            <a:r>
              <a:rPr lang="en-US">
                <a:solidFill>
                  <a:srgbClr val="0000FF"/>
                </a:solidFill>
                <a:latin typeface="Tahoma" pitchFamily="34" charset="0"/>
              </a:rPr>
              <a:t>B</a:t>
            </a:r>
            <a:r>
              <a:rPr lang="en-US">
                <a:latin typeface="Tahoma" pitchFamily="34" charset="0"/>
              </a:rPr>
              <a:t>,</a:t>
            </a:r>
            <a:r>
              <a:rPr lang="en-US">
                <a:solidFill>
                  <a:srgbClr val="008000"/>
                </a:solidFill>
                <a:latin typeface="Tahoma" pitchFamily="34" charset="0"/>
              </a:rPr>
              <a:t>G</a:t>
            </a:r>
            <a:r>
              <a:rPr lang="en-US">
                <a:latin typeface="Tahoma" pitchFamily="34" charset="0"/>
              </a:rPr>
              <a:t>]</a:t>
            </a:r>
          </a:p>
        </p:txBody>
      </p:sp>
      <p:sp>
        <p:nvSpPr>
          <p:cNvPr id="151572" name="Text Box 20"/>
          <p:cNvSpPr txBox="1">
            <a:spLocks noChangeArrowheads="1"/>
          </p:cNvSpPr>
          <p:nvPr/>
        </p:nvSpPr>
        <p:spPr bwMode="auto">
          <a:xfrm>
            <a:off x="2590800" y="2133600"/>
            <a:ext cx="990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/>
              <a:t>4 arcs</a:t>
            </a:r>
            <a:endParaRPr lang="en-GB" b="1"/>
          </a:p>
        </p:txBody>
      </p:sp>
      <p:sp>
        <p:nvSpPr>
          <p:cNvPr id="151573" name="Text Box 21"/>
          <p:cNvSpPr txBox="1">
            <a:spLocks noChangeArrowheads="1"/>
          </p:cNvSpPr>
          <p:nvPr/>
        </p:nvSpPr>
        <p:spPr bwMode="auto">
          <a:xfrm>
            <a:off x="6705600" y="2133600"/>
            <a:ext cx="990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/>
              <a:t>2 arcs</a:t>
            </a:r>
            <a:endParaRPr lang="en-GB" b="1"/>
          </a:p>
        </p:txBody>
      </p:sp>
      <p:sp>
        <p:nvSpPr>
          <p:cNvPr id="151574" name="Text Box 22"/>
          <p:cNvSpPr txBox="1">
            <a:spLocks noChangeArrowheads="1"/>
          </p:cNvSpPr>
          <p:nvPr/>
        </p:nvSpPr>
        <p:spPr bwMode="auto">
          <a:xfrm>
            <a:off x="6629400" y="4191000"/>
            <a:ext cx="990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/>
              <a:t>3 arcs</a:t>
            </a:r>
            <a:endParaRPr lang="en-GB" b="1"/>
          </a:p>
        </p:txBody>
      </p:sp>
      <p:sp>
        <p:nvSpPr>
          <p:cNvPr id="151575" name="Text Box 23"/>
          <p:cNvSpPr txBox="1">
            <a:spLocks noChangeArrowheads="1"/>
          </p:cNvSpPr>
          <p:nvPr/>
        </p:nvSpPr>
        <p:spPr bwMode="auto">
          <a:xfrm>
            <a:off x="2590800" y="4343400"/>
            <a:ext cx="990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/>
              <a:t>3 arcs</a:t>
            </a:r>
            <a:endParaRPr lang="en-GB" b="1"/>
          </a:p>
        </p:txBody>
      </p:sp>
      <p:sp>
        <p:nvSpPr>
          <p:cNvPr id="151576" name="Text Box 24"/>
          <p:cNvSpPr txBox="1">
            <a:spLocks noChangeArrowheads="1"/>
          </p:cNvSpPr>
          <p:nvPr/>
        </p:nvSpPr>
        <p:spPr bwMode="auto">
          <a:xfrm>
            <a:off x="685800" y="2895600"/>
            <a:ext cx="990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/>
              <a:t>2 arcs</a:t>
            </a:r>
            <a:endParaRPr lang="en-GB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Backpropagation - MCV</a:t>
            </a:r>
          </a:p>
        </p:txBody>
      </p:sp>
      <p:sp>
        <p:nvSpPr>
          <p:cNvPr id="152579" name="Oval 3"/>
          <p:cNvSpPr>
            <a:spLocks noChangeArrowheads="1"/>
          </p:cNvSpPr>
          <p:nvPr/>
        </p:nvSpPr>
        <p:spPr bwMode="auto">
          <a:xfrm>
            <a:off x="1524000" y="3200400"/>
            <a:ext cx="457200" cy="4572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52580" name="Oval 4"/>
          <p:cNvSpPr>
            <a:spLocks noChangeArrowheads="1"/>
          </p:cNvSpPr>
          <p:nvPr/>
        </p:nvSpPr>
        <p:spPr bwMode="auto">
          <a:xfrm>
            <a:off x="3657600" y="4191000"/>
            <a:ext cx="457200" cy="457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52581" name="Oval 5"/>
          <p:cNvSpPr>
            <a:spLocks noChangeArrowheads="1"/>
          </p:cNvSpPr>
          <p:nvPr/>
        </p:nvSpPr>
        <p:spPr bwMode="auto">
          <a:xfrm>
            <a:off x="3657600" y="2133600"/>
            <a:ext cx="457200" cy="457200"/>
          </a:xfrm>
          <a:prstGeom prst="ellipse">
            <a:avLst/>
          </a:prstGeom>
          <a:solidFill>
            <a:srgbClr val="F21706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52582" name="Oval 6"/>
          <p:cNvSpPr>
            <a:spLocks noChangeArrowheads="1"/>
          </p:cNvSpPr>
          <p:nvPr/>
        </p:nvSpPr>
        <p:spPr bwMode="auto">
          <a:xfrm>
            <a:off x="6096000" y="4267200"/>
            <a:ext cx="457200" cy="457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52583" name="Oval 7"/>
          <p:cNvSpPr>
            <a:spLocks noChangeArrowheads="1"/>
          </p:cNvSpPr>
          <p:nvPr/>
        </p:nvSpPr>
        <p:spPr bwMode="auto">
          <a:xfrm>
            <a:off x="6172200" y="2133600"/>
            <a:ext cx="457200" cy="457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52584" name="Line 8"/>
          <p:cNvSpPr>
            <a:spLocks noChangeShapeType="1"/>
          </p:cNvSpPr>
          <p:nvPr/>
        </p:nvSpPr>
        <p:spPr bwMode="auto">
          <a:xfrm flipV="1">
            <a:off x="1905000" y="2438400"/>
            <a:ext cx="1752600" cy="838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52585" name="Line 9"/>
          <p:cNvSpPr>
            <a:spLocks noChangeShapeType="1"/>
          </p:cNvSpPr>
          <p:nvPr/>
        </p:nvSpPr>
        <p:spPr bwMode="auto">
          <a:xfrm>
            <a:off x="1905000" y="3581400"/>
            <a:ext cx="1752600" cy="762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52586" name="Line 10"/>
          <p:cNvSpPr>
            <a:spLocks noChangeShapeType="1"/>
          </p:cNvSpPr>
          <p:nvPr/>
        </p:nvSpPr>
        <p:spPr bwMode="auto">
          <a:xfrm>
            <a:off x="3886200" y="2590800"/>
            <a:ext cx="0" cy="1600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52587" name="Line 11"/>
          <p:cNvSpPr>
            <a:spLocks noChangeShapeType="1"/>
          </p:cNvSpPr>
          <p:nvPr/>
        </p:nvSpPr>
        <p:spPr bwMode="auto">
          <a:xfrm>
            <a:off x="4114800" y="2362200"/>
            <a:ext cx="2057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52588" name="Line 12"/>
          <p:cNvSpPr>
            <a:spLocks noChangeShapeType="1"/>
          </p:cNvSpPr>
          <p:nvPr/>
        </p:nvSpPr>
        <p:spPr bwMode="auto">
          <a:xfrm>
            <a:off x="6400800" y="2590800"/>
            <a:ext cx="0" cy="1676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52589" name="Line 13"/>
          <p:cNvSpPr>
            <a:spLocks noChangeShapeType="1"/>
          </p:cNvSpPr>
          <p:nvPr/>
        </p:nvSpPr>
        <p:spPr bwMode="auto">
          <a:xfrm>
            <a:off x="4114800" y="4419600"/>
            <a:ext cx="1981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52590" name="Line 14"/>
          <p:cNvSpPr>
            <a:spLocks noChangeShapeType="1"/>
          </p:cNvSpPr>
          <p:nvPr/>
        </p:nvSpPr>
        <p:spPr bwMode="auto">
          <a:xfrm>
            <a:off x="4038600" y="2514600"/>
            <a:ext cx="2133600" cy="1828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52591" name="Text Box 15"/>
          <p:cNvSpPr txBox="1">
            <a:spLocks noChangeArrowheads="1"/>
          </p:cNvSpPr>
          <p:nvPr/>
        </p:nvSpPr>
        <p:spPr bwMode="auto">
          <a:xfrm>
            <a:off x="1447800" y="3810000"/>
            <a:ext cx="50006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latin typeface="Tahoma" pitchFamily="34" charset="0"/>
              </a:rPr>
              <a:t>[</a:t>
            </a:r>
            <a:r>
              <a:rPr lang="en-US">
                <a:solidFill>
                  <a:srgbClr val="FF0000"/>
                </a:solidFill>
                <a:latin typeface="Tahoma" pitchFamily="34" charset="0"/>
              </a:rPr>
              <a:t>R</a:t>
            </a:r>
            <a:r>
              <a:rPr lang="en-US">
                <a:latin typeface="Tahoma" pitchFamily="34" charset="0"/>
              </a:rPr>
              <a:t>]</a:t>
            </a:r>
          </a:p>
        </p:txBody>
      </p:sp>
      <p:sp>
        <p:nvSpPr>
          <p:cNvPr id="152592" name="Text Box 16"/>
          <p:cNvSpPr txBox="1">
            <a:spLocks noChangeArrowheads="1"/>
          </p:cNvSpPr>
          <p:nvPr/>
        </p:nvSpPr>
        <p:spPr bwMode="auto">
          <a:xfrm>
            <a:off x="5943600" y="1676400"/>
            <a:ext cx="9271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latin typeface="Tahoma" pitchFamily="34" charset="0"/>
              </a:rPr>
              <a:t>[</a:t>
            </a:r>
            <a:r>
              <a:rPr lang="en-US">
                <a:solidFill>
                  <a:srgbClr val="FF0000"/>
                </a:solidFill>
                <a:latin typeface="Tahoma" pitchFamily="34" charset="0"/>
              </a:rPr>
              <a:t>R</a:t>
            </a:r>
            <a:r>
              <a:rPr lang="en-US">
                <a:latin typeface="Tahoma" pitchFamily="34" charset="0"/>
              </a:rPr>
              <a:t>,</a:t>
            </a:r>
            <a:r>
              <a:rPr lang="en-US">
                <a:solidFill>
                  <a:srgbClr val="0000FF"/>
                </a:solidFill>
                <a:latin typeface="Tahoma" pitchFamily="34" charset="0"/>
              </a:rPr>
              <a:t>B</a:t>
            </a:r>
            <a:r>
              <a:rPr lang="en-US">
                <a:latin typeface="Tahoma" pitchFamily="34" charset="0"/>
              </a:rPr>
              <a:t>,</a:t>
            </a:r>
            <a:r>
              <a:rPr lang="en-US">
                <a:solidFill>
                  <a:srgbClr val="008000"/>
                </a:solidFill>
                <a:latin typeface="Tahoma" pitchFamily="34" charset="0"/>
              </a:rPr>
              <a:t>G</a:t>
            </a:r>
            <a:r>
              <a:rPr lang="en-US">
                <a:latin typeface="Tahoma" pitchFamily="34" charset="0"/>
              </a:rPr>
              <a:t>]</a:t>
            </a:r>
          </a:p>
        </p:txBody>
      </p:sp>
      <p:sp>
        <p:nvSpPr>
          <p:cNvPr id="152593" name="Text Box 17"/>
          <p:cNvSpPr txBox="1">
            <a:spLocks noChangeArrowheads="1"/>
          </p:cNvSpPr>
          <p:nvPr/>
        </p:nvSpPr>
        <p:spPr bwMode="auto">
          <a:xfrm>
            <a:off x="3429000" y="1676400"/>
            <a:ext cx="9525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latin typeface="Tahoma" pitchFamily="34" charset="0"/>
              </a:rPr>
              <a:t>[</a:t>
            </a:r>
            <a:r>
              <a:rPr lang="en-US" b="1">
                <a:solidFill>
                  <a:srgbClr val="FF0000"/>
                </a:solidFill>
                <a:latin typeface="Tahoma" pitchFamily="34" charset="0"/>
              </a:rPr>
              <a:t>R</a:t>
            </a:r>
            <a:r>
              <a:rPr lang="en-US">
                <a:latin typeface="Tahoma" pitchFamily="34" charset="0"/>
              </a:rPr>
              <a:t>,</a:t>
            </a:r>
            <a:r>
              <a:rPr lang="en-US">
                <a:solidFill>
                  <a:srgbClr val="0000FF"/>
                </a:solidFill>
                <a:latin typeface="Tahoma" pitchFamily="34" charset="0"/>
              </a:rPr>
              <a:t>B</a:t>
            </a:r>
            <a:r>
              <a:rPr lang="en-US">
                <a:latin typeface="Tahoma" pitchFamily="34" charset="0"/>
              </a:rPr>
              <a:t>,</a:t>
            </a:r>
            <a:r>
              <a:rPr lang="en-US">
                <a:solidFill>
                  <a:srgbClr val="008000"/>
                </a:solidFill>
                <a:latin typeface="Tahoma" pitchFamily="34" charset="0"/>
              </a:rPr>
              <a:t>G</a:t>
            </a:r>
            <a:r>
              <a:rPr lang="en-US">
                <a:latin typeface="Tahoma" pitchFamily="34" charset="0"/>
              </a:rPr>
              <a:t>]</a:t>
            </a:r>
          </a:p>
        </p:txBody>
      </p:sp>
      <p:sp>
        <p:nvSpPr>
          <p:cNvPr id="152594" name="Text Box 18"/>
          <p:cNvSpPr txBox="1">
            <a:spLocks noChangeArrowheads="1"/>
          </p:cNvSpPr>
          <p:nvPr/>
        </p:nvSpPr>
        <p:spPr bwMode="auto">
          <a:xfrm>
            <a:off x="3429000" y="4648200"/>
            <a:ext cx="9271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latin typeface="Tahoma" pitchFamily="34" charset="0"/>
              </a:rPr>
              <a:t>[</a:t>
            </a:r>
            <a:r>
              <a:rPr lang="en-US">
                <a:solidFill>
                  <a:srgbClr val="FF0000"/>
                </a:solidFill>
                <a:latin typeface="Tahoma" pitchFamily="34" charset="0"/>
              </a:rPr>
              <a:t>R</a:t>
            </a:r>
            <a:r>
              <a:rPr lang="en-US">
                <a:latin typeface="Tahoma" pitchFamily="34" charset="0"/>
              </a:rPr>
              <a:t>,</a:t>
            </a:r>
            <a:r>
              <a:rPr lang="en-US">
                <a:solidFill>
                  <a:srgbClr val="0000FF"/>
                </a:solidFill>
                <a:latin typeface="Tahoma" pitchFamily="34" charset="0"/>
              </a:rPr>
              <a:t>B</a:t>
            </a:r>
            <a:r>
              <a:rPr lang="en-US">
                <a:latin typeface="Tahoma" pitchFamily="34" charset="0"/>
              </a:rPr>
              <a:t>,</a:t>
            </a:r>
            <a:r>
              <a:rPr lang="en-US">
                <a:solidFill>
                  <a:srgbClr val="008000"/>
                </a:solidFill>
                <a:latin typeface="Tahoma" pitchFamily="34" charset="0"/>
              </a:rPr>
              <a:t>G</a:t>
            </a:r>
            <a:r>
              <a:rPr lang="en-US">
                <a:latin typeface="Tahoma" pitchFamily="34" charset="0"/>
              </a:rPr>
              <a:t>]</a:t>
            </a:r>
          </a:p>
        </p:txBody>
      </p:sp>
      <p:sp>
        <p:nvSpPr>
          <p:cNvPr id="152595" name="Text Box 19"/>
          <p:cNvSpPr txBox="1">
            <a:spLocks noChangeArrowheads="1"/>
          </p:cNvSpPr>
          <p:nvPr/>
        </p:nvSpPr>
        <p:spPr bwMode="auto">
          <a:xfrm>
            <a:off x="5867400" y="4724400"/>
            <a:ext cx="9271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latin typeface="Tahoma" pitchFamily="34" charset="0"/>
              </a:rPr>
              <a:t>[</a:t>
            </a:r>
            <a:r>
              <a:rPr lang="en-US">
                <a:solidFill>
                  <a:srgbClr val="FF0000"/>
                </a:solidFill>
                <a:latin typeface="Tahoma" pitchFamily="34" charset="0"/>
              </a:rPr>
              <a:t>R</a:t>
            </a:r>
            <a:r>
              <a:rPr lang="en-US">
                <a:latin typeface="Tahoma" pitchFamily="34" charset="0"/>
              </a:rPr>
              <a:t>,</a:t>
            </a:r>
            <a:r>
              <a:rPr lang="en-US">
                <a:solidFill>
                  <a:srgbClr val="0000FF"/>
                </a:solidFill>
                <a:latin typeface="Tahoma" pitchFamily="34" charset="0"/>
              </a:rPr>
              <a:t>B</a:t>
            </a:r>
            <a:r>
              <a:rPr lang="en-US">
                <a:latin typeface="Tahoma" pitchFamily="34" charset="0"/>
              </a:rPr>
              <a:t>,</a:t>
            </a:r>
            <a:r>
              <a:rPr lang="en-US">
                <a:solidFill>
                  <a:srgbClr val="008000"/>
                </a:solidFill>
                <a:latin typeface="Tahoma" pitchFamily="34" charset="0"/>
              </a:rPr>
              <a:t>G</a:t>
            </a:r>
            <a:r>
              <a:rPr lang="en-US">
                <a:latin typeface="Tahoma" pitchFamily="34" charset="0"/>
              </a:rPr>
              <a:t>]</a:t>
            </a:r>
          </a:p>
        </p:txBody>
      </p:sp>
      <p:sp>
        <p:nvSpPr>
          <p:cNvPr id="152596" name="Text Box 20"/>
          <p:cNvSpPr txBox="1">
            <a:spLocks noChangeArrowheads="1"/>
          </p:cNvSpPr>
          <p:nvPr/>
        </p:nvSpPr>
        <p:spPr bwMode="auto">
          <a:xfrm>
            <a:off x="2590800" y="2133600"/>
            <a:ext cx="990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/>
              <a:t>4 arcs</a:t>
            </a:r>
            <a:endParaRPr lang="en-GB" b="1"/>
          </a:p>
        </p:txBody>
      </p:sp>
      <p:sp>
        <p:nvSpPr>
          <p:cNvPr id="152597" name="Text Box 21"/>
          <p:cNvSpPr txBox="1">
            <a:spLocks noChangeArrowheads="1"/>
          </p:cNvSpPr>
          <p:nvPr/>
        </p:nvSpPr>
        <p:spPr bwMode="auto">
          <a:xfrm>
            <a:off x="6705600" y="2133600"/>
            <a:ext cx="990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/>
              <a:t>2 arcs</a:t>
            </a:r>
            <a:endParaRPr lang="en-GB" b="1"/>
          </a:p>
        </p:txBody>
      </p:sp>
      <p:sp>
        <p:nvSpPr>
          <p:cNvPr id="152598" name="Text Box 22"/>
          <p:cNvSpPr txBox="1">
            <a:spLocks noChangeArrowheads="1"/>
          </p:cNvSpPr>
          <p:nvPr/>
        </p:nvSpPr>
        <p:spPr bwMode="auto">
          <a:xfrm>
            <a:off x="6629400" y="4191000"/>
            <a:ext cx="990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/>
              <a:t>3 arcs</a:t>
            </a:r>
            <a:endParaRPr lang="en-GB" b="1"/>
          </a:p>
        </p:txBody>
      </p:sp>
      <p:sp>
        <p:nvSpPr>
          <p:cNvPr id="152599" name="Text Box 23"/>
          <p:cNvSpPr txBox="1">
            <a:spLocks noChangeArrowheads="1"/>
          </p:cNvSpPr>
          <p:nvPr/>
        </p:nvSpPr>
        <p:spPr bwMode="auto">
          <a:xfrm>
            <a:off x="2590800" y="4343400"/>
            <a:ext cx="990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/>
              <a:t>3 arcs</a:t>
            </a:r>
            <a:endParaRPr lang="en-GB" b="1"/>
          </a:p>
        </p:txBody>
      </p:sp>
      <p:sp>
        <p:nvSpPr>
          <p:cNvPr id="152600" name="Text Box 24"/>
          <p:cNvSpPr txBox="1">
            <a:spLocks noChangeArrowheads="1"/>
          </p:cNvSpPr>
          <p:nvPr/>
        </p:nvSpPr>
        <p:spPr bwMode="auto">
          <a:xfrm>
            <a:off x="685800" y="2895600"/>
            <a:ext cx="990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/>
              <a:t>2 arcs</a:t>
            </a:r>
            <a:endParaRPr lang="en-GB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Backpropagation - MCV</a:t>
            </a:r>
          </a:p>
        </p:txBody>
      </p:sp>
      <p:sp>
        <p:nvSpPr>
          <p:cNvPr id="153603" name="Oval 3"/>
          <p:cNvSpPr>
            <a:spLocks noChangeArrowheads="1"/>
          </p:cNvSpPr>
          <p:nvPr/>
        </p:nvSpPr>
        <p:spPr bwMode="auto">
          <a:xfrm>
            <a:off x="1524000" y="3200400"/>
            <a:ext cx="457200" cy="4572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53604" name="Oval 4"/>
          <p:cNvSpPr>
            <a:spLocks noChangeArrowheads="1"/>
          </p:cNvSpPr>
          <p:nvPr/>
        </p:nvSpPr>
        <p:spPr bwMode="auto">
          <a:xfrm>
            <a:off x="3657600" y="4191000"/>
            <a:ext cx="457200" cy="457200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53605" name="Oval 5"/>
          <p:cNvSpPr>
            <a:spLocks noChangeArrowheads="1"/>
          </p:cNvSpPr>
          <p:nvPr/>
        </p:nvSpPr>
        <p:spPr bwMode="auto">
          <a:xfrm>
            <a:off x="3657600" y="2133600"/>
            <a:ext cx="457200" cy="457200"/>
          </a:xfrm>
          <a:prstGeom prst="ellipse">
            <a:avLst/>
          </a:prstGeom>
          <a:solidFill>
            <a:srgbClr val="F21706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53606" name="Oval 6"/>
          <p:cNvSpPr>
            <a:spLocks noChangeArrowheads="1"/>
          </p:cNvSpPr>
          <p:nvPr/>
        </p:nvSpPr>
        <p:spPr bwMode="auto">
          <a:xfrm>
            <a:off x="6096000" y="4267200"/>
            <a:ext cx="457200" cy="4572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53607" name="Oval 7"/>
          <p:cNvSpPr>
            <a:spLocks noChangeArrowheads="1"/>
          </p:cNvSpPr>
          <p:nvPr/>
        </p:nvSpPr>
        <p:spPr bwMode="auto">
          <a:xfrm>
            <a:off x="6172200" y="2133600"/>
            <a:ext cx="457200" cy="4572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53608" name="Line 8"/>
          <p:cNvSpPr>
            <a:spLocks noChangeShapeType="1"/>
          </p:cNvSpPr>
          <p:nvPr/>
        </p:nvSpPr>
        <p:spPr bwMode="auto">
          <a:xfrm flipV="1">
            <a:off x="1905000" y="2438400"/>
            <a:ext cx="1752600" cy="838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53609" name="Line 9"/>
          <p:cNvSpPr>
            <a:spLocks noChangeShapeType="1"/>
          </p:cNvSpPr>
          <p:nvPr/>
        </p:nvSpPr>
        <p:spPr bwMode="auto">
          <a:xfrm>
            <a:off x="1905000" y="3581400"/>
            <a:ext cx="1752600" cy="762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53610" name="Line 10"/>
          <p:cNvSpPr>
            <a:spLocks noChangeShapeType="1"/>
          </p:cNvSpPr>
          <p:nvPr/>
        </p:nvSpPr>
        <p:spPr bwMode="auto">
          <a:xfrm>
            <a:off x="3886200" y="2590800"/>
            <a:ext cx="0" cy="1600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53611" name="Line 11"/>
          <p:cNvSpPr>
            <a:spLocks noChangeShapeType="1"/>
          </p:cNvSpPr>
          <p:nvPr/>
        </p:nvSpPr>
        <p:spPr bwMode="auto">
          <a:xfrm>
            <a:off x="4114800" y="2362200"/>
            <a:ext cx="2057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53612" name="Line 12"/>
          <p:cNvSpPr>
            <a:spLocks noChangeShapeType="1"/>
          </p:cNvSpPr>
          <p:nvPr/>
        </p:nvSpPr>
        <p:spPr bwMode="auto">
          <a:xfrm>
            <a:off x="6400800" y="2590800"/>
            <a:ext cx="0" cy="1676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53613" name="Line 13"/>
          <p:cNvSpPr>
            <a:spLocks noChangeShapeType="1"/>
          </p:cNvSpPr>
          <p:nvPr/>
        </p:nvSpPr>
        <p:spPr bwMode="auto">
          <a:xfrm>
            <a:off x="4114800" y="4419600"/>
            <a:ext cx="1981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53614" name="Line 14"/>
          <p:cNvSpPr>
            <a:spLocks noChangeShapeType="1"/>
          </p:cNvSpPr>
          <p:nvPr/>
        </p:nvSpPr>
        <p:spPr bwMode="auto">
          <a:xfrm>
            <a:off x="4038600" y="2514600"/>
            <a:ext cx="2133600" cy="1828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53615" name="Text Box 15"/>
          <p:cNvSpPr txBox="1">
            <a:spLocks noChangeArrowheads="1"/>
          </p:cNvSpPr>
          <p:nvPr/>
        </p:nvSpPr>
        <p:spPr bwMode="auto">
          <a:xfrm>
            <a:off x="1447800" y="3810000"/>
            <a:ext cx="50006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latin typeface="Tahoma" pitchFamily="34" charset="0"/>
              </a:rPr>
              <a:t>[</a:t>
            </a:r>
            <a:r>
              <a:rPr lang="en-US">
                <a:solidFill>
                  <a:srgbClr val="FF0000"/>
                </a:solidFill>
                <a:latin typeface="Tahoma" pitchFamily="34" charset="0"/>
              </a:rPr>
              <a:t>R</a:t>
            </a:r>
            <a:r>
              <a:rPr lang="en-US">
                <a:latin typeface="Tahoma" pitchFamily="34" charset="0"/>
              </a:rPr>
              <a:t>]</a:t>
            </a:r>
          </a:p>
        </p:txBody>
      </p:sp>
      <p:sp>
        <p:nvSpPr>
          <p:cNvPr id="153616" name="Text Box 16"/>
          <p:cNvSpPr txBox="1">
            <a:spLocks noChangeArrowheads="1"/>
          </p:cNvSpPr>
          <p:nvPr/>
        </p:nvSpPr>
        <p:spPr bwMode="auto">
          <a:xfrm>
            <a:off x="5943600" y="1676400"/>
            <a:ext cx="9271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latin typeface="Tahoma" pitchFamily="34" charset="0"/>
              </a:rPr>
              <a:t>[</a:t>
            </a:r>
            <a:r>
              <a:rPr lang="en-US">
                <a:solidFill>
                  <a:srgbClr val="FF0000"/>
                </a:solidFill>
                <a:latin typeface="Tahoma" pitchFamily="34" charset="0"/>
              </a:rPr>
              <a:t>R</a:t>
            </a:r>
            <a:r>
              <a:rPr lang="en-US">
                <a:latin typeface="Tahoma" pitchFamily="34" charset="0"/>
              </a:rPr>
              <a:t>,</a:t>
            </a:r>
            <a:r>
              <a:rPr lang="en-US">
                <a:solidFill>
                  <a:srgbClr val="0000FF"/>
                </a:solidFill>
                <a:latin typeface="Tahoma" pitchFamily="34" charset="0"/>
              </a:rPr>
              <a:t>B</a:t>
            </a:r>
            <a:r>
              <a:rPr lang="en-US">
                <a:latin typeface="Tahoma" pitchFamily="34" charset="0"/>
              </a:rPr>
              <a:t>,</a:t>
            </a:r>
            <a:r>
              <a:rPr lang="en-US">
                <a:solidFill>
                  <a:srgbClr val="008000"/>
                </a:solidFill>
                <a:latin typeface="Tahoma" pitchFamily="34" charset="0"/>
              </a:rPr>
              <a:t>G</a:t>
            </a:r>
            <a:r>
              <a:rPr lang="en-US">
                <a:latin typeface="Tahoma" pitchFamily="34" charset="0"/>
              </a:rPr>
              <a:t>]</a:t>
            </a:r>
          </a:p>
        </p:txBody>
      </p:sp>
      <p:sp>
        <p:nvSpPr>
          <p:cNvPr id="153617" name="Text Box 17"/>
          <p:cNvSpPr txBox="1">
            <a:spLocks noChangeArrowheads="1"/>
          </p:cNvSpPr>
          <p:nvPr/>
        </p:nvSpPr>
        <p:spPr bwMode="auto">
          <a:xfrm>
            <a:off x="3429000" y="1676400"/>
            <a:ext cx="9525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latin typeface="Tahoma" pitchFamily="34" charset="0"/>
              </a:rPr>
              <a:t>[</a:t>
            </a:r>
            <a:r>
              <a:rPr lang="en-US" b="1">
                <a:solidFill>
                  <a:srgbClr val="FF0000"/>
                </a:solidFill>
                <a:latin typeface="Tahoma" pitchFamily="34" charset="0"/>
              </a:rPr>
              <a:t>R</a:t>
            </a:r>
            <a:r>
              <a:rPr lang="en-US">
                <a:latin typeface="Tahoma" pitchFamily="34" charset="0"/>
              </a:rPr>
              <a:t>,</a:t>
            </a:r>
            <a:r>
              <a:rPr lang="en-US">
                <a:solidFill>
                  <a:srgbClr val="0000FF"/>
                </a:solidFill>
                <a:latin typeface="Tahoma" pitchFamily="34" charset="0"/>
              </a:rPr>
              <a:t>B</a:t>
            </a:r>
            <a:r>
              <a:rPr lang="en-US">
                <a:latin typeface="Tahoma" pitchFamily="34" charset="0"/>
              </a:rPr>
              <a:t>,</a:t>
            </a:r>
            <a:r>
              <a:rPr lang="en-US">
                <a:solidFill>
                  <a:srgbClr val="008000"/>
                </a:solidFill>
                <a:latin typeface="Tahoma" pitchFamily="34" charset="0"/>
              </a:rPr>
              <a:t>G</a:t>
            </a:r>
            <a:r>
              <a:rPr lang="en-US">
                <a:latin typeface="Tahoma" pitchFamily="34" charset="0"/>
              </a:rPr>
              <a:t>]</a:t>
            </a:r>
          </a:p>
        </p:txBody>
      </p:sp>
      <p:sp>
        <p:nvSpPr>
          <p:cNvPr id="153618" name="Text Box 18"/>
          <p:cNvSpPr txBox="1">
            <a:spLocks noChangeArrowheads="1"/>
          </p:cNvSpPr>
          <p:nvPr/>
        </p:nvSpPr>
        <p:spPr bwMode="auto">
          <a:xfrm>
            <a:off x="3429000" y="4648200"/>
            <a:ext cx="9493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latin typeface="Tahoma" pitchFamily="34" charset="0"/>
              </a:rPr>
              <a:t>[</a:t>
            </a:r>
            <a:r>
              <a:rPr lang="en-US">
                <a:solidFill>
                  <a:srgbClr val="FF0000"/>
                </a:solidFill>
                <a:latin typeface="Tahoma" pitchFamily="34" charset="0"/>
              </a:rPr>
              <a:t>R</a:t>
            </a:r>
            <a:r>
              <a:rPr lang="en-US">
                <a:latin typeface="Tahoma" pitchFamily="34" charset="0"/>
              </a:rPr>
              <a:t>,</a:t>
            </a:r>
            <a:r>
              <a:rPr lang="en-US" b="1">
                <a:solidFill>
                  <a:srgbClr val="0000FF"/>
                </a:solidFill>
                <a:latin typeface="Tahoma" pitchFamily="34" charset="0"/>
              </a:rPr>
              <a:t>B</a:t>
            </a:r>
            <a:r>
              <a:rPr lang="en-US">
                <a:latin typeface="Tahoma" pitchFamily="34" charset="0"/>
              </a:rPr>
              <a:t>,</a:t>
            </a:r>
            <a:r>
              <a:rPr lang="en-US">
                <a:solidFill>
                  <a:srgbClr val="008000"/>
                </a:solidFill>
                <a:latin typeface="Tahoma" pitchFamily="34" charset="0"/>
              </a:rPr>
              <a:t>G</a:t>
            </a:r>
            <a:r>
              <a:rPr lang="en-US">
                <a:latin typeface="Tahoma" pitchFamily="34" charset="0"/>
              </a:rPr>
              <a:t>]</a:t>
            </a:r>
          </a:p>
        </p:txBody>
      </p:sp>
      <p:sp>
        <p:nvSpPr>
          <p:cNvPr id="153619" name="Text Box 19"/>
          <p:cNvSpPr txBox="1">
            <a:spLocks noChangeArrowheads="1"/>
          </p:cNvSpPr>
          <p:nvPr/>
        </p:nvSpPr>
        <p:spPr bwMode="auto">
          <a:xfrm>
            <a:off x="5867400" y="4724400"/>
            <a:ext cx="94456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latin typeface="Tahoma" pitchFamily="34" charset="0"/>
              </a:rPr>
              <a:t>[</a:t>
            </a:r>
            <a:r>
              <a:rPr lang="en-US">
                <a:solidFill>
                  <a:srgbClr val="FF0000"/>
                </a:solidFill>
                <a:latin typeface="Tahoma" pitchFamily="34" charset="0"/>
              </a:rPr>
              <a:t>R</a:t>
            </a:r>
            <a:r>
              <a:rPr lang="en-US">
                <a:latin typeface="Tahoma" pitchFamily="34" charset="0"/>
              </a:rPr>
              <a:t>,</a:t>
            </a:r>
            <a:r>
              <a:rPr lang="en-US">
                <a:solidFill>
                  <a:srgbClr val="0000FF"/>
                </a:solidFill>
                <a:latin typeface="Tahoma" pitchFamily="34" charset="0"/>
              </a:rPr>
              <a:t>B</a:t>
            </a:r>
            <a:r>
              <a:rPr lang="en-US">
                <a:latin typeface="Tahoma" pitchFamily="34" charset="0"/>
              </a:rPr>
              <a:t>,</a:t>
            </a:r>
            <a:r>
              <a:rPr lang="en-US" b="1">
                <a:solidFill>
                  <a:srgbClr val="008000"/>
                </a:solidFill>
                <a:latin typeface="Tahoma" pitchFamily="34" charset="0"/>
              </a:rPr>
              <a:t>G</a:t>
            </a:r>
            <a:r>
              <a:rPr lang="en-US">
                <a:latin typeface="Tahoma" pitchFamily="34" charset="0"/>
              </a:rPr>
              <a:t>]</a:t>
            </a:r>
          </a:p>
        </p:txBody>
      </p:sp>
      <p:sp>
        <p:nvSpPr>
          <p:cNvPr id="153620" name="Text Box 20"/>
          <p:cNvSpPr txBox="1">
            <a:spLocks noChangeArrowheads="1"/>
          </p:cNvSpPr>
          <p:nvPr/>
        </p:nvSpPr>
        <p:spPr bwMode="auto">
          <a:xfrm>
            <a:off x="2590800" y="2133600"/>
            <a:ext cx="990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/>
              <a:t>4 arcs</a:t>
            </a:r>
            <a:endParaRPr lang="en-GB" b="1"/>
          </a:p>
        </p:txBody>
      </p:sp>
      <p:sp>
        <p:nvSpPr>
          <p:cNvPr id="153621" name="Text Box 21"/>
          <p:cNvSpPr txBox="1">
            <a:spLocks noChangeArrowheads="1"/>
          </p:cNvSpPr>
          <p:nvPr/>
        </p:nvSpPr>
        <p:spPr bwMode="auto">
          <a:xfrm>
            <a:off x="6705600" y="2133600"/>
            <a:ext cx="990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/>
              <a:t>2 arcs</a:t>
            </a:r>
            <a:endParaRPr lang="en-GB" b="1"/>
          </a:p>
        </p:txBody>
      </p:sp>
      <p:sp>
        <p:nvSpPr>
          <p:cNvPr id="153622" name="Text Box 22"/>
          <p:cNvSpPr txBox="1">
            <a:spLocks noChangeArrowheads="1"/>
          </p:cNvSpPr>
          <p:nvPr/>
        </p:nvSpPr>
        <p:spPr bwMode="auto">
          <a:xfrm>
            <a:off x="6629400" y="4191000"/>
            <a:ext cx="990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/>
              <a:t>3 arcs</a:t>
            </a:r>
            <a:endParaRPr lang="en-GB" b="1"/>
          </a:p>
        </p:txBody>
      </p:sp>
      <p:sp>
        <p:nvSpPr>
          <p:cNvPr id="153623" name="Text Box 23"/>
          <p:cNvSpPr txBox="1">
            <a:spLocks noChangeArrowheads="1"/>
          </p:cNvSpPr>
          <p:nvPr/>
        </p:nvSpPr>
        <p:spPr bwMode="auto">
          <a:xfrm>
            <a:off x="2590800" y="4343400"/>
            <a:ext cx="990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/>
              <a:t>3 arcs</a:t>
            </a:r>
            <a:endParaRPr lang="en-GB" b="1"/>
          </a:p>
        </p:txBody>
      </p:sp>
      <p:sp>
        <p:nvSpPr>
          <p:cNvPr id="153624" name="Text Box 24"/>
          <p:cNvSpPr txBox="1">
            <a:spLocks noChangeArrowheads="1"/>
          </p:cNvSpPr>
          <p:nvPr/>
        </p:nvSpPr>
        <p:spPr bwMode="auto">
          <a:xfrm>
            <a:off x="685800" y="2895600"/>
            <a:ext cx="990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/>
              <a:t>2 arcs</a:t>
            </a:r>
            <a:endParaRPr lang="en-GB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Backpropagation - MCV</a:t>
            </a:r>
          </a:p>
        </p:txBody>
      </p:sp>
      <p:sp>
        <p:nvSpPr>
          <p:cNvPr id="154627" name="Oval 3"/>
          <p:cNvSpPr>
            <a:spLocks noChangeArrowheads="1"/>
          </p:cNvSpPr>
          <p:nvPr/>
        </p:nvSpPr>
        <p:spPr bwMode="auto">
          <a:xfrm>
            <a:off x="1524000" y="3200400"/>
            <a:ext cx="457200" cy="4572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54628" name="Oval 4"/>
          <p:cNvSpPr>
            <a:spLocks noChangeArrowheads="1"/>
          </p:cNvSpPr>
          <p:nvPr/>
        </p:nvSpPr>
        <p:spPr bwMode="auto">
          <a:xfrm>
            <a:off x="3657600" y="4191000"/>
            <a:ext cx="457200" cy="457200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54629" name="Oval 5"/>
          <p:cNvSpPr>
            <a:spLocks noChangeArrowheads="1"/>
          </p:cNvSpPr>
          <p:nvPr/>
        </p:nvSpPr>
        <p:spPr bwMode="auto">
          <a:xfrm>
            <a:off x="3657600" y="2133600"/>
            <a:ext cx="457200" cy="457200"/>
          </a:xfrm>
          <a:prstGeom prst="ellipse">
            <a:avLst/>
          </a:prstGeom>
          <a:solidFill>
            <a:srgbClr val="F21706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54630" name="Oval 6"/>
          <p:cNvSpPr>
            <a:spLocks noChangeArrowheads="1"/>
          </p:cNvSpPr>
          <p:nvPr/>
        </p:nvSpPr>
        <p:spPr bwMode="auto">
          <a:xfrm>
            <a:off x="6096000" y="4267200"/>
            <a:ext cx="457200" cy="457200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54631" name="Oval 7"/>
          <p:cNvSpPr>
            <a:spLocks noChangeArrowheads="1"/>
          </p:cNvSpPr>
          <p:nvPr/>
        </p:nvSpPr>
        <p:spPr bwMode="auto">
          <a:xfrm>
            <a:off x="6172200" y="2133600"/>
            <a:ext cx="457200" cy="4572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54632" name="Line 8"/>
          <p:cNvSpPr>
            <a:spLocks noChangeShapeType="1"/>
          </p:cNvSpPr>
          <p:nvPr/>
        </p:nvSpPr>
        <p:spPr bwMode="auto">
          <a:xfrm flipV="1">
            <a:off x="1905000" y="2438400"/>
            <a:ext cx="1752600" cy="838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54633" name="Line 9"/>
          <p:cNvSpPr>
            <a:spLocks noChangeShapeType="1"/>
          </p:cNvSpPr>
          <p:nvPr/>
        </p:nvSpPr>
        <p:spPr bwMode="auto">
          <a:xfrm>
            <a:off x="1905000" y="3581400"/>
            <a:ext cx="1752600" cy="762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54634" name="Line 10"/>
          <p:cNvSpPr>
            <a:spLocks noChangeShapeType="1"/>
          </p:cNvSpPr>
          <p:nvPr/>
        </p:nvSpPr>
        <p:spPr bwMode="auto">
          <a:xfrm>
            <a:off x="3886200" y="2590800"/>
            <a:ext cx="0" cy="1600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54635" name="Line 11"/>
          <p:cNvSpPr>
            <a:spLocks noChangeShapeType="1"/>
          </p:cNvSpPr>
          <p:nvPr/>
        </p:nvSpPr>
        <p:spPr bwMode="auto">
          <a:xfrm>
            <a:off x="4114800" y="2362200"/>
            <a:ext cx="2057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54636" name="Line 12"/>
          <p:cNvSpPr>
            <a:spLocks noChangeShapeType="1"/>
          </p:cNvSpPr>
          <p:nvPr/>
        </p:nvSpPr>
        <p:spPr bwMode="auto">
          <a:xfrm>
            <a:off x="6400800" y="2590800"/>
            <a:ext cx="0" cy="1676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54637" name="Line 13"/>
          <p:cNvSpPr>
            <a:spLocks noChangeShapeType="1"/>
          </p:cNvSpPr>
          <p:nvPr/>
        </p:nvSpPr>
        <p:spPr bwMode="auto">
          <a:xfrm>
            <a:off x="4114800" y="4419600"/>
            <a:ext cx="1981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54638" name="Line 14"/>
          <p:cNvSpPr>
            <a:spLocks noChangeShapeType="1"/>
          </p:cNvSpPr>
          <p:nvPr/>
        </p:nvSpPr>
        <p:spPr bwMode="auto">
          <a:xfrm>
            <a:off x="4038600" y="2514600"/>
            <a:ext cx="2133600" cy="1828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54639" name="Text Box 15"/>
          <p:cNvSpPr txBox="1">
            <a:spLocks noChangeArrowheads="1"/>
          </p:cNvSpPr>
          <p:nvPr/>
        </p:nvSpPr>
        <p:spPr bwMode="auto">
          <a:xfrm>
            <a:off x="1447800" y="3810000"/>
            <a:ext cx="50006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latin typeface="Tahoma" pitchFamily="34" charset="0"/>
              </a:rPr>
              <a:t>[</a:t>
            </a:r>
            <a:r>
              <a:rPr lang="en-US">
                <a:solidFill>
                  <a:srgbClr val="FF0000"/>
                </a:solidFill>
                <a:latin typeface="Tahoma" pitchFamily="34" charset="0"/>
              </a:rPr>
              <a:t>R</a:t>
            </a:r>
            <a:r>
              <a:rPr lang="en-US">
                <a:latin typeface="Tahoma" pitchFamily="34" charset="0"/>
              </a:rPr>
              <a:t>]</a:t>
            </a:r>
          </a:p>
        </p:txBody>
      </p:sp>
      <p:sp>
        <p:nvSpPr>
          <p:cNvPr id="154640" name="Text Box 16"/>
          <p:cNvSpPr txBox="1">
            <a:spLocks noChangeArrowheads="1"/>
          </p:cNvSpPr>
          <p:nvPr/>
        </p:nvSpPr>
        <p:spPr bwMode="auto">
          <a:xfrm>
            <a:off x="5943600" y="1676400"/>
            <a:ext cx="9271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latin typeface="Tahoma" pitchFamily="34" charset="0"/>
              </a:rPr>
              <a:t>[</a:t>
            </a:r>
            <a:r>
              <a:rPr lang="en-US">
                <a:solidFill>
                  <a:srgbClr val="FF0000"/>
                </a:solidFill>
                <a:latin typeface="Tahoma" pitchFamily="34" charset="0"/>
              </a:rPr>
              <a:t>R</a:t>
            </a:r>
            <a:r>
              <a:rPr lang="en-US">
                <a:latin typeface="Tahoma" pitchFamily="34" charset="0"/>
              </a:rPr>
              <a:t>,</a:t>
            </a:r>
            <a:r>
              <a:rPr lang="en-US">
                <a:solidFill>
                  <a:srgbClr val="0000FF"/>
                </a:solidFill>
                <a:latin typeface="Tahoma" pitchFamily="34" charset="0"/>
              </a:rPr>
              <a:t>B</a:t>
            </a:r>
            <a:r>
              <a:rPr lang="en-US">
                <a:latin typeface="Tahoma" pitchFamily="34" charset="0"/>
              </a:rPr>
              <a:t>,</a:t>
            </a:r>
            <a:r>
              <a:rPr lang="en-US">
                <a:solidFill>
                  <a:srgbClr val="008000"/>
                </a:solidFill>
                <a:latin typeface="Tahoma" pitchFamily="34" charset="0"/>
              </a:rPr>
              <a:t>G</a:t>
            </a:r>
            <a:r>
              <a:rPr lang="en-US">
                <a:latin typeface="Tahoma" pitchFamily="34" charset="0"/>
              </a:rPr>
              <a:t>]</a:t>
            </a:r>
          </a:p>
        </p:txBody>
      </p:sp>
      <p:sp>
        <p:nvSpPr>
          <p:cNvPr id="154641" name="Text Box 17"/>
          <p:cNvSpPr txBox="1">
            <a:spLocks noChangeArrowheads="1"/>
          </p:cNvSpPr>
          <p:nvPr/>
        </p:nvSpPr>
        <p:spPr bwMode="auto">
          <a:xfrm>
            <a:off x="3429000" y="1676400"/>
            <a:ext cx="9525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latin typeface="Tahoma" pitchFamily="34" charset="0"/>
              </a:rPr>
              <a:t>[</a:t>
            </a:r>
            <a:r>
              <a:rPr lang="en-US" b="1">
                <a:solidFill>
                  <a:srgbClr val="FF0000"/>
                </a:solidFill>
                <a:latin typeface="Tahoma" pitchFamily="34" charset="0"/>
              </a:rPr>
              <a:t>R</a:t>
            </a:r>
            <a:r>
              <a:rPr lang="en-US">
                <a:latin typeface="Tahoma" pitchFamily="34" charset="0"/>
              </a:rPr>
              <a:t>,</a:t>
            </a:r>
            <a:r>
              <a:rPr lang="en-US">
                <a:solidFill>
                  <a:srgbClr val="0000FF"/>
                </a:solidFill>
                <a:latin typeface="Tahoma" pitchFamily="34" charset="0"/>
              </a:rPr>
              <a:t>B</a:t>
            </a:r>
            <a:r>
              <a:rPr lang="en-US">
                <a:latin typeface="Tahoma" pitchFamily="34" charset="0"/>
              </a:rPr>
              <a:t>,</a:t>
            </a:r>
            <a:r>
              <a:rPr lang="en-US">
                <a:solidFill>
                  <a:srgbClr val="008000"/>
                </a:solidFill>
                <a:latin typeface="Tahoma" pitchFamily="34" charset="0"/>
              </a:rPr>
              <a:t>G</a:t>
            </a:r>
            <a:r>
              <a:rPr lang="en-US">
                <a:latin typeface="Tahoma" pitchFamily="34" charset="0"/>
              </a:rPr>
              <a:t>]</a:t>
            </a:r>
          </a:p>
        </p:txBody>
      </p:sp>
      <p:sp>
        <p:nvSpPr>
          <p:cNvPr id="154642" name="Text Box 18"/>
          <p:cNvSpPr txBox="1">
            <a:spLocks noChangeArrowheads="1"/>
          </p:cNvSpPr>
          <p:nvPr/>
        </p:nvSpPr>
        <p:spPr bwMode="auto">
          <a:xfrm>
            <a:off x="3429000" y="4648200"/>
            <a:ext cx="9493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latin typeface="Tahoma" pitchFamily="34" charset="0"/>
              </a:rPr>
              <a:t>[</a:t>
            </a:r>
            <a:r>
              <a:rPr lang="en-US">
                <a:solidFill>
                  <a:srgbClr val="FF0000"/>
                </a:solidFill>
                <a:latin typeface="Tahoma" pitchFamily="34" charset="0"/>
              </a:rPr>
              <a:t>R</a:t>
            </a:r>
            <a:r>
              <a:rPr lang="en-US">
                <a:latin typeface="Tahoma" pitchFamily="34" charset="0"/>
              </a:rPr>
              <a:t>,</a:t>
            </a:r>
            <a:r>
              <a:rPr lang="en-US" b="1">
                <a:solidFill>
                  <a:srgbClr val="0000FF"/>
                </a:solidFill>
                <a:latin typeface="Tahoma" pitchFamily="34" charset="0"/>
              </a:rPr>
              <a:t>B</a:t>
            </a:r>
            <a:r>
              <a:rPr lang="en-US">
                <a:latin typeface="Tahoma" pitchFamily="34" charset="0"/>
              </a:rPr>
              <a:t>,</a:t>
            </a:r>
            <a:r>
              <a:rPr lang="en-US">
                <a:solidFill>
                  <a:srgbClr val="008000"/>
                </a:solidFill>
                <a:latin typeface="Tahoma" pitchFamily="34" charset="0"/>
              </a:rPr>
              <a:t>G</a:t>
            </a:r>
            <a:r>
              <a:rPr lang="en-US">
                <a:latin typeface="Tahoma" pitchFamily="34" charset="0"/>
              </a:rPr>
              <a:t>]</a:t>
            </a:r>
          </a:p>
        </p:txBody>
      </p:sp>
      <p:sp>
        <p:nvSpPr>
          <p:cNvPr id="154643" name="Text Box 19"/>
          <p:cNvSpPr txBox="1">
            <a:spLocks noChangeArrowheads="1"/>
          </p:cNvSpPr>
          <p:nvPr/>
        </p:nvSpPr>
        <p:spPr bwMode="auto">
          <a:xfrm>
            <a:off x="5867400" y="4724400"/>
            <a:ext cx="94456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latin typeface="Tahoma" pitchFamily="34" charset="0"/>
              </a:rPr>
              <a:t>[</a:t>
            </a:r>
            <a:r>
              <a:rPr lang="en-US">
                <a:solidFill>
                  <a:srgbClr val="FF0000"/>
                </a:solidFill>
                <a:latin typeface="Tahoma" pitchFamily="34" charset="0"/>
              </a:rPr>
              <a:t>R</a:t>
            </a:r>
            <a:r>
              <a:rPr lang="en-US">
                <a:latin typeface="Tahoma" pitchFamily="34" charset="0"/>
              </a:rPr>
              <a:t>,</a:t>
            </a:r>
            <a:r>
              <a:rPr lang="en-US">
                <a:solidFill>
                  <a:srgbClr val="0000FF"/>
                </a:solidFill>
                <a:latin typeface="Tahoma" pitchFamily="34" charset="0"/>
              </a:rPr>
              <a:t>B</a:t>
            </a:r>
            <a:r>
              <a:rPr lang="en-US">
                <a:latin typeface="Tahoma" pitchFamily="34" charset="0"/>
              </a:rPr>
              <a:t>,</a:t>
            </a:r>
            <a:r>
              <a:rPr lang="en-US" b="1">
                <a:solidFill>
                  <a:srgbClr val="008000"/>
                </a:solidFill>
                <a:latin typeface="Tahoma" pitchFamily="34" charset="0"/>
              </a:rPr>
              <a:t>G</a:t>
            </a:r>
            <a:r>
              <a:rPr lang="en-US">
                <a:latin typeface="Tahoma" pitchFamily="34" charset="0"/>
              </a:rPr>
              <a:t>]</a:t>
            </a:r>
          </a:p>
        </p:txBody>
      </p:sp>
      <p:sp>
        <p:nvSpPr>
          <p:cNvPr id="154644" name="Text Box 20"/>
          <p:cNvSpPr txBox="1">
            <a:spLocks noChangeArrowheads="1"/>
          </p:cNvSpPr>
          <p:nvPr/>
        </p:nvSpPr>
        <p:spPr bwMode="auto">
          <a:xfrm>
            <a:off x="2590800" y="2133600"/>
            <a:ext cx="990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/>
              <a:t>4 arcs</a:t>
            </a:r>
            <a:endParaRPr lang="en-GB" b="1"/>
          </a:p>
        </p:txBody>
      </p:sp>
      <p:sp>
        <p:nvSpPr>
          <p:cNvPr id="154645" name="Text Box 21"/>
          <p:cNvSpPr txBox="1">
            <a:spLocks noChangeArrowheads="1"/>
          </p:cNvSpPr>
          <p:nvPr/>
        </p:nvSpPr>
        <p:spPr bwMode="auto">
          <a:xfrm>
            <a:off x="6705600" y="2133600"/>
            <a:ext cx="990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/>
              <a:t>2 arcs</a:t>
            </a:r>
            <a:endParaRPr lang="en-GB" b="1"/>
          </a:p>
        </p:txBody>
      </p:sp>
      <p:sp>
        <p:nvSpPr>
          <p:cNvPr id="154646" name="Text Box 22"/>
          <p:cNvSpPr txBox="1">
            <a:spLocks noChangeArrowheads="1"/>
          </p:cNvSpPr>
          <p:nvPr/>
        </p:nvSpPr>
        <p:spPr bwMode="auto">
          <a:xfrm>
            <a:off x="6629400" y="4191000"/>
            <a:ext cx="990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/>
              <a:t>3 arcs</a:t>
            </a:r>
            <a:endParaRPr lang="en-GB" b="1"/>
          </a:p>
        </p:txBody>
      </p:sp>
      <p:sp>
        <p:nvSpPr>
          <p:cNvPr id="154647" name="Text Box 23"/>
          <p:cNvSpPr txBox="1">
            <a:spLocks noChangeArrowheads="1"/>
          </p:cNvSpPr>
          <p:nvPr/>
        </p:nvSpPr>
        <p:spPr bwMode="auto">
          <a:xfrm>
            <a:off x="2590800" y="4343400"/>
            <a:ext cx="990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/>
              <a:t>3 arcs</a:t>
            </a:r>
            <a:endParaRPr lang="en-GB" b="1"/>
          </a:p>
        </p:txBody>
      </p:sp>
      <p:sp>
        <p:nvSpPr>
          <p:cNvPr id="154648" name="Text Box 24"/>
          <p:cNvSpPr txBox="1">
            <a:spLocks noChangeArrowheads="1"/>
          </p:cNvSpPr>
          <p:nvPr/>
        </p:nvSpPr>
        <p:spPr bwMode="auto">
          <a:xfrm>
            <a:off x="685800" y="2895600"/>
            <a:ext cx="990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/>
              <a:t>2 arcs</a:t>
            </a:r>
            <a:endParaRPr lang="en-GB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Varieties of constraints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800">
                <a:solidFill>
                  <a:schemeClr val="accent2"/>
                </a:solidFill>
              </a:rPr>
              <a:t>Unary</a:t>
            </a:r>
            <a:r>
              <a:rPr lang="en-US" sz="2800"/>
              <a:t> constraints involve a single variable, </a:t>
            </a:r>
          </a:p>
          <a:p>
            <a:pPr lvl="1"/>
            <a:r>
              <a:rPr lang="en-US" sz="2400"/>
              <a:t>e.g., SA ≠ green</a:t>
            </a:r>
          </a:p>
          <a:p>
            <a:endParaRPr lang="en-US" sz="2800">
              <a:solidFill>
                <a:schemeClr val="accent2"/>
              </a:solidFill>
            </a:endParaRPr>
          </a:p>
          <a:p>
            <a:r>
              <a:rPr lang="en-US" sz="2800">
                <a:solidFill>
                  <a:schemeClr val="accent2"/>
                </a:solidFill>
              </a:rPr>
              <a:t>Binary</a:t>
            </a:r>
            <a:r>
              <a:rPr lang="en-US" sz="2800"/>
              <a:t> constraints involve pairs of variables,</a:t>
            </a:r>
          </a:p>
          <a:p>
            <a:pPr lvl="1"/>
            <a:r>
              <a:rPr lang="en-US" sz="2400"/>
              <a:t>e.g., SA ≠ WA</a:t>
            </a:r>
          </a:p>
          <a:p>
            <a:pPr lvl="1"/>
            <a:endParaRPr lang="en-US" sz="2400"/>
          </a:p>
          <a:p>
            <a:r>
              <a:rPr lang="en-US" sz="2800">
                <a:solidFill>
                  <a:schemeClr val="accent2"/>
                </a:solidFill>
              </a:rPr>
              <a:t>Higher-order</a:t>
            </a:r>
            <a:r>
              <a:rPr lang="en-US" sz="2800"/>
              <a:t> constraints involve 3 or more variables,</a:t>
            </a:r>
          </a:p>
          <a:p>
            <a:pPr lvl="1"/>
            <a:r>
              <a:rPr lang="en-US" sz="2400"/>
              <a:t>e.g., cryptarithmetic column constraints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Backpropagation - MCV</a:t>
            </a:r>
          </a:p>
        </p:txBody>
      </p:sp>
      <p:sp>
        <p:nvSpPr>
          <p:cNvPr id="155651" name="Oval 3"/>
          <p:cNvSpPr>
            <a:spLocks noChangeArrowheads="1"/>
          </p:cNvSpPr>
          <p:nvPr/>
        </p:nvSpPr>
        <p:spPr bwMode="auto">
          <a:xfrm>
            <a:off x="1524000" y="3200400"/>
            <a:ext cx="457200" cy="4572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55652" name="Oval 4"/>
          <p:cNvSpPr>
            <a:spLocks noChangeArrowheads="1"/>
          </p:cNvSpPr>
          <p:nvPr/>
        </p:nvSpPr>
        <p:spPr bwMode="auto">
          <a:xfrm>
            <a:off x="3657600" y="4191000"/>
            <a:ext cx="457200" cy="457200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55653" name="Oval 5"/>
          <p:cNvSpPr>
            <a:spLocks noChangeArrowheads="1"/>
          </p:cNvSpPr>
          <p:nvPr/>
        </p:nvSpPr>
        <p:spPr bwMode="auto">
          <a:xfrm>
            <a:off x="3657600" y="2133600"/>
            <a:ext cx="457200" cy="457200"/>
          </a:xfrm>
          <a:prstGeom prst="ellipse">
            <a:avLst/>
          </a:prstGeom>
          <a:solidFill>
            <a:srgbClr val="F21706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55654" name="Oval 6"/>
          <p:cNvSpPr>
            <a:spLocks noChangeArrowheads="1"/>
          </p:cNvSpPr>
          <p:nvPr/>
        </p:nvSpPr>
        <p:spPr bwMode="auto">
          <a:xfrm>
            <a:off x="6096000" y="4267200"/>
            <a:ext cx="457200" cy="457200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55655" name="Oval 7"/>
          <p:cNvSpPr>
            <a:spLocks noChangeArrowheads="1"/>
          </p:cNvSpPr>
          <p:nvPr/>
        </p:nvSpPr>
        <p:spPr bwMode="auto">
          <a:xfrm>
            <a:off x="6172200" y="2133600"/>
            <a:ext cx="457200" cy="457200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55656" name="Line 8"/>
          <p:cNvSpPr>
            <a:spLocks noChangeShapeType="1"/>
          </p:cNvSpPr>
          <p:nvPr/>
        </p:nvSpPr>
        <p:spPr bwMode="auto">
          <a:xfrm flipV="1">
            <a:off x="1905000" y="2438400"/>
            <a:ext cx="1752600" cy="838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55657" name="Line 9"/>
          <p:cNvSpPr>
            <a:spLocks noChangeShapeType="1"/>
          </p:cNvSpPr>
          <p:nvPr/>
        </p:nvSpPr>
        <p:spPr bwMode="auto">
          <a:xfrm>
            <a:off x="1905000" y="3581400"/>
            <a:ext cx="1752600" cy="762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55658" name="Line 10"/>
          <p:cNvSpPr>
            <a:spLocks noChangeShapeType="1"/>
          </p:cNvSpPr>
          <p:nvPr/>
        </p:nvSpPr>
        <p:spPr bwMode="auto">
          <a:xfrm>
            <a:off x="3886200" y="2590800"/>
            <a:ext cx="0" cy="1600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55659" name="Line 11"/>
          <p:cNvSpPr>
            <a:spLocks noChangeShapeType="1"/>
          </p:cNvSpPr>
          <p:nvPr/>
        </p:nvSpPr>
        <p:spPr bwMode="auto">
          <a:xfrm>
            <a:off x="4114800" y="2362200"/>
            <a:ext cx="2057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55660" name="Line 12"/>
          <p:cNvSpPr>
            <a:spLocks noChangeShapeType="1"/>
          </p:cNvSpPr>
          <p:nvPr/>
        </p:nvSpPr>
        <p:spPr bwMode="auto">
          <a:xfrm>
            <a:off x="6400800" y="2590800"/>
            <a:ext cx="0" cy="1676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55661" name="Line 13"/>
          <p:cNvSpPr>
            <a:spLocks noChangeShapeType="1"/>
          </p:cNvSpPr>
          <p:nvPr/>
        </p:nvSpPr>
        <p:spPr bwMode="auto">
          <a:xfrm>
            <a:off x="4114800" y="4419600"/>
            <a:ext cx="1981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55662" name="Line 14"/>
          <p:cNvSpPr>
            <a:spLocks noChangeShapeType="1"/>
          </p:cNvSpPr>
          <p:nvPr/>
        </p:nvSpPr>
        <p:spPr bwMode="auto">
          <a:xfrm>
            <a:off x="4038600" y="2514600"/>
            <a:ext cx="2133600" cy="1828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55663" name="Text Box 15"/>
          <p:cNvSpPr txBox="1">
            <a:spLocks noChangeArrowheads="1"/>
          </p:cNvSpPr>
          <p:nvPr/>
        </p:nvSpPr>
        <p:spPr bwMode="auto">
          <a:xfrm>
            <a:off x="1447800" y="3810000"/>
            <a:ext cx="50006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latin typeface="Tahoma" pitchFamily="34" charset="0"/>
              </a:rPr>
              <a:t>[</a:t>
            </a:r>
            <a:r>
              <a:rPr lang="en-US">
                <a:solidFill>
                  <a:srgbClr val="FF0000"/>
                </a:solidFill>
                <a:latin typeface="Tahoma" pitchFamily="34" charset="0"/>
              </a:rPr>
              <a:t>R</a:t>
            </a:r>
            <a:r>
              <a:rPr lang="en-US">
                <a:latin typeface="Tahoma" pitchFamily="34" charset="0"/>
              </a:rPr>
              <a:t>]</a:t>
            </a:r>
          </a:p>
        </p:txBody>
      </p:sp>
      <p:sp>
        <p:nvSpPr>
          <p:cNvPr id="155664" name="Text Box 16"/>
          <p:cNvSpPr txBox="1">
            <a:spLocks noChangeArrowheads="1"/>
          </p:cNvSpPr>
          <p:nvPr/>
        </p:nvSpPr>
        <p:spPr bwMode="auto">
          <a:xfrm>
            <a:off x="5943600" y="1676400"/>
            <a:ext cx="9271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latin typeface="Tahoma" pitchFamily="34" charset="0"/>
              </a:rPr>
              <a:t>[</a:t>
            </a:r>
            <a:r>
              <a:rPr lang="en-US">
                <a:solidFill>
                  <a:srgbClr val="FF0000"/>
                </a:solidFill>
                <a:latin typeface="Tahoma" pitchFamily="34" charset="0"/>
              </a:rPr>
              <a:t>R</a:t>
            </a:r>
            <a:r>
              <a:rPr lang="en-US">
                <a:latin typeface="Tahoma" pitchFamily="34" charset="0"/>
              </a:rPr>
              <a:t>,</a:t>
            </a:r>
            <a:r>
              <a:rPr lang="en-US">
                <a:solidFill>
                  <a:srgbClr val="0000FF"/>
                </a:solidFill>
                <a:latin typeface="Tahoma" pitchFamily="34" charset="0"/>
              </a:rPr>
              <a:t>B</a:t>
            </a:r>
            <a:r>
              <a:rPr lang="en-US">
                <a:latin typeface="Tahoma" pitchFamily="34" charset="0"/>
              </a:rPr>
              <a:t>,</a:t>
            </a:r>
            <a:r>
              <a:rPr lang="en-US">
                <a:solidFill>
                  <a:srgbClr val="008000"/>
                </a:solidFill>
                <a:latin typeface="Tahoma" pitchFamily="34" charset="0"/>
              </a:rPr>
              <a:t>G</a:t>
            </a:r>
            <a:r>
              <a:rPr lang="en-US">
                <a:latin typeface="Tahoma" pitchFamily="34" charset="0"/>
              </a:rPr>
              <a:t>]</a:t>
            </a:r>
          </a:p>
        </p:txBody>
      </p:sp>
      <p:sp>
        <p:nvSpPr>
          <p:cNvPr id="155665" name="Text Box 17"/>
          <p:cNvSpPr txBox="1">
            <a:spLocks noChangeArrowheads="1"/>
          </p:cNvSpPr>
          <p:nvPr/>
        </p:nvSpPr>
        <p:spPr bwMode="auto">
          <a:xfrm>
            <a:off x="3429000" y="1676400"/>
            <a:ext cx="9525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latin typeface="Tahoma" pitchFamily="34" charset="0"/>
              </a:rPr>
              <a:t>[</a:t>
            </a:r>
            <a:r>
              <a:rPr lang="en-US" b="1">
                <a:solidFill>
                  <a:srgbClr val="FF0000"/>
                </a:solidFill>
                <a:latin typeface="Tahoma" pitchFamily="34" charset="0"/>
              </a:rPr>
              <a:t>R</a:t>
            </a:r>
            <a:r>
              <a:rPr lang="en-US">
                <a:latin typeface="Tahoma" pitchFamily="34" charset="0"/>
              </a:rPr>
              <a:t>,</a:t>
            </a:r>
            <a:r>
              <a:rPr lang="en-US">
                <a:solidFill>
                  <a:srgbClr val="0000FF"/>
                </a:solidFill>
                <a:latin typeface="Tahoma" pitchFamily="34" charset="0"/>
              </a:rPr>
              <a:t>B</a:t>
            </a:r>
            <a:r>
              <a:rPr lang="en-US">
                <a:latin typeface="Tahoma" pitchFamily="34" charset="0"/>
              </a:rPr>
              <a:t>,</a:t>
            </a:r>
            <a:r>
              <a:rPr lang="en-US">
                <a:solidFill>
                  <a:srgbClr val="008000"/>
                </a:solidFill>
                <a:latin typeface="Tahoma" pitchFamily="34" charset="0"/>
              </a:rPr>
              <a:t>G</a:t>
            </a:r>
            <a:r>
              <a:rPr lang="en-US">
                <a:latin typeface="Tahoma" pitchFamily="34" charset="0"/>
              </a:rPr>
              <a:t>]</a:t>
            </a:r>
          </a:p>
        </p:txBody>
      </p:sp>
      <p:sp>
        <p:nvSpPr>
          <p:cNvPr id="155666" name="Text Box 18"/>
          <p:cNvSpPr txBox="1">
            <a:spLocks noChangeArrowheads="1"/>
          </p:cNvSpPr>
          <p:nvPr/>
        </p:nvSpPr>
        <p:spPr bwMode="auto">
          <a:xfrm>
            <a:off x="3429000" y="4648200"/>
            <a:ext cx="9493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latin typeface="Tahoma" pitchFamily="34" charset="0"/>
              </a:rPr>
              <a:t>[</a:t>
            </a:r>
            <a:r>
              <a:rPr lang="en-US">
                <a:solidFill>
                  <a:srgbClr val="FF0000"/>
                </a:solidFill>
                <a:latin typeface="Tahoma" pitchFamily="34" charset="0"/>
              </a:rPr>
              <a:t>R</a:t>
            </a:r>
            <a:r>
              <a:rPr lang="en-US">
                <a:latin typeface="Tahoma" pitchFamily="34" charset="0"/>
              </a:rPr>
              <a:t>,</a:t>
            </a:r>
            <a:r>
              <a:rPr lang="en-US" b="1">
                <a:solidFill>
                  <a:srgbClr val="0000FF"/>
                </a:solidFill>
                <a:latin typeface="Tahoma" pitchFamily="34" charset="0"/>
              </a:rPr>
              <a:t>B</a:t>
            </a:r>
            <a:r>
              <a:rPr lang="en-US">
                <a:latin typeface="Tahoma" pitchFamily="34" charset="0"/>
              </a:rPr>
              <a:t>,</a:t>
            </a:r>
            <a:r>
              <a:rPr lang="en-US">
                <a:solidFill>
                  <a:srgbClr val="008000"/>
                </a:solidFill>
                <a:latin typeface="Tahoma" pitchFamily="34" charset="0"/>
              </a:rPr>
              <a:t>G</a:t>
            </a:r>
            <a:r>
              <a:rPr lang="en-US">
                <a:latin typeface="Tahoma" pitchFamily="34" charset="0"/>
              </a:rPr>
              <a:t>]</a:t>
            </a:r>
          </a:p>
        </p:txBody>
      </p:sp>
      <p:sp>
        <p:nvSpPr>
          <p:cNvPr id="155667" name="Text Box 19"/>
          <p:cNvSpPr txBox="1">
            <a:spLocks noChangeArrowheads="1"/>
          </p:cNvSpPr>
          <p:nvPr/>
        </p:nvSpPr>
        <p:spPr bwMode="auto">
          <a:xfrm>
            <a:off x="5867400" y="4724400"/>
            <a:ext cx="94456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latin typeface="Tahoma" pitchFamily="34" charset="0"/>
              </a:rPr>
              <a:t>[</a:t>
            </a:r>
            <a:r>
              <a:rPr lang="en-US">
                <a:solidFill>
                  <a:srgbClr val="FF0000"/>
                </a:solidFill>
                <a:latin typeface="Tahoma" pitchFamily="34" charset="0"/>
              </a:rPr>
              <a:t>R</a:t>
            </a:r>
            <a:r>
              <a:rPr lang="en-US">
                <a:latin typeface="Tahoma" pitchFamily="34" charset="0"/>
              </a:rPr>
              <a:t>,</a:t>
            </a:r>
            <a:r>
              <a:rPr lang="en-US">
                <a:solidFill>
                  <a:srgbClr val="0000FF"/>
                </a:solidFill>
                <a:latin typeface="Tahoma" pitchFamily="34" charset="0"/>
              </a:rPr>
              <a:t>B</a:t>
            </a:r>
            <a:r>
              <a:rPr lang="en-US">
                <a:latin typeface="Tahoma" pitchFamily="34" charset="0"/>
              </a:rPr>
              <a:t>,</a:t>
            </a:r>
            <a:r>
              <a:rPr lang="en-US" b="1">
                <a:solidFill>
                  <a:srgbClr val="008000"/>
                </a:solidFill>
                <a:latin typeface="Tahoma" pitchFamily="34" charset="0"/>
              </a:rPr>
              <a:t>G</a:t>
            </a:r>
            <a:r>
              <a:rPr lang="en-US">
                <a:latin typeface="Tahoma" pitchFamily="34" charset="0"/>
              </a:rPr>
              <a:t>]</a:t>
            </a:r>
          </a:p>
        </p:txBody>
      </p:sp>
      <p:sp>
        <p:nvSpPr>
          <p:cNvPr id="155668" name="Text Box 20"/>
          <p:cNvSpPr txBox="1">
            <a:spLocks noChangeArrowheads="1"/>
          </p:cNvSpPr>
          <p:nvPr/>
        </p:nvSpPr>
        <p:spPr bwMode="auto">
          <a:xfrm>
            <a:off x="2590800" y="2133600"/>
            <a:ext cx="990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/>
              <a:t>4 arcs</a:t>
            </a:r>
            <a:endParaRPr lang="en-GB" b="1"/>
          </a:p>
        </p:txBody>
      </p:sp>
      <p:sp>
        <p:nvSpPr>
          <p:cNvPr id="155669" name="Text Box 21"/>
          <p:cNvSpPr txBox="1">
            <a:spLocks noChangeArrowheads="1"/>
          </p:cNvSpPr>
          <p:nvPr/>
        </p:nvSpPr>
        <p:spPr bwMode="auto">
          <a:xfrm>
            <a:off x="6705600" y="2133600"/>
            <a:ext cx="990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/>
              <a:t>2 arcs</a:t>
            </a:r>
            <a:endParaRPr lang="en-GB" b="1"/>
          </a:p>
        </p:txBody>
      </p:sp>
      <p:sp>
        <p:nvSpPr>
          <p:cNvPr id="155670" name="Text Box 22"/>
          <p:cNvSpPr txBox="1">
            <a:spLocks noChangeArrowheads="1"/>
          </p:cNvSpPr>
          <p:nvPr/>
        </p:nvSpPr>
        <p:spPr bwMode="auto">
          <a:xfrm>
            <a:off x="6629400" y="4191000"/>
            <a:ext cx="990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/>
              <a:t>3 arcs</a:t>
            </a:r>
            <a:endParaRPr lang="en-GB" b="1"/>
          </a:p>
        </p:txBody>
      </p:sp>
      <p:sp>
        <p:nvSpPr>
          <p:cNvPr id="155671" name="Text Box 23"/>
          <p:cNvSpPr txBox="1">
            <a:spLocks noChangeArrowheads="1"/>
          </p:cNvSpPr>
          <p:nvPr/>
        </p:nvSpPr>
        <p:spPr bwMode="auto">
          <a:xfrm>
            <a:off x="2590800" y="4343400"/>
            <a:ext cx="990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/>
              <a:t>3 arcs</a:t>
            </a:r>
            <a:endParaRPr lang="en-GB" b="1"/>
          </a:p>
        </p:txBody>
      </p:sp>
      <p:sp>
        <p:nvSpPr>
          <p:cNvPr id="155672" name="Text Box 24"/>
          <p:cNvSpPr txBox="1">
            <a:spLocks noChangeArrowheads="1"/>
          </p:cNvSpPr>
          <p:nvPr/>
        </p:nvSpPr>
        <p:spPr bwMode="auto">
          <a:xfrm>
            <a:off x="685800" y="4267200"/>
            <a:ext cx="1371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en-US"/>
              <a:t>Dead End </a:t>
            </a:r>
            <a:endParaRPr lang="en-GB"/>
          </a:p>
        </p:txBody>
      </p:sp>
      <p:sp>
        <p:nvSpPr>
          <p:cNvPr id="155673" name="Text Box 25"/>
          <p:cNvSpPr txBox="1">
            <a:spLocks noChangeArrowheads="1"/>
          </p:cNvSpPr>
          <p:nvPr/>
        </p:nvSpPr>
        <p:spPr bwMode="auto">
          <a:xfrm>
            <a:off x="685800" y="2895600"/>
            <a:ext cx="990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/>
              <a:t>2 arcs</a:t>
            </a:r>
            <a:endParaRPr lang="en-GB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Backpropagation - MCV</a:t>
            </a:r>
          </a:p>
        </p:txBody>
      </p:sp>
      <p:sp>
        <p:nvSpPr>
          <p:cNvPr id="156675" name="Oval 3"/>
          <p:cNvSpPr>
            <a:spLocks noChangeArrowheads="1"/>
          </p:cNvSpPr>
          <p:nvPr/>
        </p:nvSpPr>
        <p:spPr bwMode="auto">
          <a:xfrm>
            <a:off x="1524000" y="3200400"/>
            <a:ext cx="457200" cy="4572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56676" name="Oval 4"/>
          <p:cNvSpPr>
            <a:spLocks noChangeArrowheads="1"/>
          </p:cNvSpPr>
          <p:nvPr/>
        </p:nvSpPr>
        <p:spPr bwMode="auto">
          <a:xfrm>
            <a:off x="3657600" y="4191000"/>
            <a:ext cx="457200" cy="457200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56677" name="Oval 5"/>
          <p:cNvSpPr>
            <a:spLocks noChangeArrowheads="1"/>
          </p:cNvSpPr>
          <p:nvPr/>
        </p:nvSpPr>
        <p:spPr bwMode="auto">
          <a:xfrm>
            <a:off x="3657600" y="2133600"/>
            <a:ext cx="457200" cy="457200"/>
          </a:xfrm>
          <a:prstGeom prst="ellipse">
            <a:avLst/>
          </a:prstGeom>
          <a:solidFill>
            <a:srgbClr val="F21706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56678" name="Oval 6"/>
          <p:cNvSpPr>
            <a:spLocks noChangeArrowheads="1"/>
          </p:cNvSpPr>
          <p:nvPr/>
        </p:nvSpPr>
        <p:spPr bwMode="auto">
          <a:xfrm>
            <a:off x="6096000" y="4267200"/>
            <a:ext cx="457200" cy="4572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56679" name="Oval 7"/>
          <p:cNvSpPr>
            <a:spLocks noChangeArrowheads="1"/>
          </p:cNvSpPr>
          <p:nvPr/>
        </p:nvSpPr>
        <p:spPr bwMode="auto">
          <a:xfrm>
            <a:off x="6172200" y="2133600"/>
            <a:ext cx="457200" cy="4572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56680" name="Line 8"/>
          <p:cNvSpPr>
            <a:spLocks noChangeShapeType="1"/>
          </p:cNvSpPr>
          <p:nvPr/>
        </p:nvSpPr>
        <p:spPr bwMode="auto">
          <a:xfrm flipV="1">
            <a:off x="1905000" y="2438400"/>
            <a:ext cx="1752600" cy="838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56681" name="Line 9"/>
          <p:cNvSpPr>
            <a:spLocks noChangeShapeType="1"/>
          </p:cNvSpPr>
          <p:nvPr/>
        </p:nvSpPr>
        <p:spPr bwMode="auto">
          <a:xfrm>
            <a:off x="1905000" y="3581400"/>
            <a:ext cx="1752600" cy="762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56682" name="Line 10"/>
          <p:cNvSpPr>
            <a:spLocks noChangeShapeType="1"/>
          </p:cNvSpPr>
          <p:nvPr/>
        </p:nvSpPr>
        <p:spPr bwMode="auto">
          <a:xfrm>
            <a:off x="3886200" y="2590800"/>
            <a:ext cx="0" cy="1600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56683" name="Line 11"/>
          <p:cNvSpPr>
            <a:spLocks noChangeShapeType="1"/>
          </p:cNvSpPr>
          <p:nvPr/>
        </p:nvSpPr>
        <p:spPr bwMode="auto">
          <a:xfrm>
            <a:off x="4114800" y="2362200"/>
            <a:ext cx="2057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56684" name="Line 12"/>
          <p:cNvSpPr>
            <a:spLocks noChangeShapeType="1"/>
          </p:cNvSpPr>
          <p:nvPr/>
        </p:nvSpPr>
        <p:spPr bwMode="auto">
          <a:xfrm>
            <a:off x="6400800" y="2590800"/>
            <a:ext cx="0" cy="1676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56685" name="Line 13"/>
          <p:cNvSpPr>
            <a:spLocks noChangeShapeType="1"/>
          </p:cNvSpPr>
          <p:nvPr/>
        </p:nvSpPr>
        <p:spPr bwMode="auto">
          <a:xfrm>
            <a:off x="4114800" y="4419600"/>
            <a:ext cx="1981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56686" name="Line 14"/>
          <p:cNvSpPr>
            <a:spLocks noChangeShapeType="1"/>
          </p:cNvSpPr>
          <p:nvPr/>
        </p:nvSpPr>
        <p:spPr bwMode="auto">
          <a:xfrm>
            <a:off x="4038600" y="2514600"/>
            <a:ext cx="2133600" cy="1828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56687" name="Text Box 15"/>
          <p:cNvSpPr txBox="1">
            <a:spLocks noChangeArrowheads="1"/>
          </p:cNvSpPr>
          <p:nvPr/>
        </p:nvSpPr>
        <p:spPr bwMode="auto">
          <a:xfrm>
            <a:off x="1447800" y="3810000"/>
            <a:ext cx="50006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latin typeface="Tahoma" pitchFamily="34" charset="0"/>
              </a:rPr>
              <a:t>[</a:t>
            </a:r>
            <a:r>
              <a:rPr lang="en-US">
                <a:solidFill>
                  <a:srgbClr val="FF0000"/>
                </a:solidFill>
                <a:latin typeface="Tahoma" pitchFamily="34" charset="0"/>
              </a:rPr>
              <a:t>R</a:t>
            </a:r>
            <a:r>
              <a:rPr lang="en-US">
                <a:latin typeface="Tahoma" pitchFamily="34" charset="0"/>
              </a:rPr>
              <a:t>]</a:t>
            </a:r>
          </a:p>
        </p:txBody>
      </p:sp>
      <p:sp>
        <p:nvSpPr>
          <p:cNvPr id="156688" name="Text Box 16"/>
          <p:cNvSpPr txBox="1">
            <a:spLocks noChangeArrowheads="1"/>
          </p:cNvSpPr>
          <p:nvPr/>
        </p:nvSpPr>
        <p:spPr bwMode="auto">
          <a:xfrm>
            <a:off x="5943600" y="1676400"/>
            <a:ext cx="9271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latin typeface="Tahoma" pitchFamily="34" charset="0"/>
              </a:rPr>
              <a:t>[</a:t>
            </a:r>
            <a:r>
              <a:rPr lang="en-US">
                <a:solidFill>
                  <a:srgbClr val="FF0000"/>
                </a:solidFill>
                <a:latin typeface="Tahoma" pitchFamily="34" charset="0"/>
              </a:rPr>
              <a:t>R</a:t>
            </a:r>
            <a:r>
              <a:rPr lang="en-US">
                <a:latin typeface="Tahoma" pitchFamily="34" charset="0"/>
              </a:rPr>
              <a:t>,</a:t>
            </a:r>
            <a:r>
              <a:rPr lang="en-US">
                <a:solidFill>
                  <a:srgbClr val="0000FF"/>
                </a:solidFill>
                <a:latin typeface="Tahoma" pitchFamily="34" charset="0"/>
              </a:rPr>
              <a:t>B</a:t>
            </a:r>
            <a:r>
              <a:rPr lang="en-US">
                <a:latin typeface="Tahoma" pitchFamily="34" charset="0"/>
              </a:rPr>
              <a:t>,</a:t>
            </a:r>
            <a:r>
              <a:rPr lang="en-US">
                <a:solidFill>
                  <a:srgbClr val="008000"/>
                </a:solidFill>
                <a:latin typeface="Tahoma" pitchFamily="34" charset="0"/>
              </a:rPr>
              <a:t>G</a:t>
            </a:r>
            <a:r>
              <a:rPr lang="en-US">
                <a:latin typeface="Tahoma" pitchFamily="34" charset="0"/>
              </a:rPr>
              <a:t>]</a:t>
            </a:r>
          </a:p>
        </p:txBody>
      </p:sp>
      <p:sp>
        <p:nvSpPr>
          <p:cNvPr id="156689" name="Text Box 17"/>
          <p:cNvSpPr txBox="1">
            <a:spLocks noChangeArrowheads="1"/>
          </p:cNvSpPr>
          <p:nvPr/>
        </p:nvSpPr>
        <p:spPr bwMode="auto">
          <a:xfrm>
            <a:off x="3429000" y="1676400"/>
            <a:ext cx="9525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latin typeface="Tahoma" pitchFamily="34" charset="0"/>
              </a:rPr>
              <a:t>[</a:t>
            </a:r>
            <a:r>
              <a:rPr lang="en-US" b="1">
                <a:solidFill>
                  <a:srgbClr val="FF0000"/>
                </a:solidFill>
                <a:latin typeface="Tahoma" pitchFamily="34" charset="0"/>
              </a:rPr>
              <a:t>R</a:t>
            </a:r>
            <a:r>
              <a:rPr lang="en-US">
                <a:latin typeface="Tahoma" pitchFamily="34" charset="0"/>
              </a:rPr>
              <a:t>,</a:t>
            </a:r>
            <a:r>
              <a:rPr lang="en-US">
                <a:solidFill>
                  <a:srgbClr val="0000FF"/>
                </a:solidFill>
                <a:latin typeface="Tahoma" pitchFamily="34" charset="0"/>
              </a:rPr>
              <a:t>B</a:t>
            </a:r>
            <a:r>
              <a:rPr lang="en-US">
                <a:latin typeface="Tahoma" pitchFamily="34" charset="0"/>
              </a:rPr>
              <a:t>,</a:t>
            </a:r>
            <a:r>
              <a:rPr lang="en-US">
                <a:solidFill>
                  <a:srgbClr val="008000"/>
                </a:solidFill>
                <a:latin typeface="Tahoma" pitchFamily="34" charset="0"/>
              </a:rPr>
              <a:t>G</a:t>
            </a:r>
            <a:r>
              <a:rPr lang="en-US">
                <a:latin typeface="Tahoma" pitchFamily="34" charset="0"/>
              </a:rPr>
              <a:t>]</a:t>
            </a:r>
          </a:p>
        </p:txBody>
      </p:sp>
      <p:sp>
        <p:nvSpPr>
          <p:cNvPr id="156690" name="Text Box 18"/>
          <p:cNvSpPr txBox="1">
            <a:spLocks noChangeArrowheads="1"/>
          </p:cNvSpPr>
          <p:nvPr/>
        </p:nvSpPr>
        <p:spPr bwMode="auto">
          <a:xfrm>
            <a:off x="3429000" y="4648200"/>
            <a:ext cx="94456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latin typeface="Tahoma" pitchFamily="34" charset="0"/>
              </a:rPr>
              <a:t>[</a:t>
            </a:r>
            <a:r>
              <a:rPr lang="en-US">
                <a:solidFill>
                  <a:srgbClr val="FF0000"/>
                </a:solidFill>
                <a:latin typeface="Tahoma" pitchFamily="34" charset="0"/>
              </a:rPr>
              <a:t>R</a:t>
            </a:r>
            <a:r>
              <a:rPr lang="en-US">
                <a:latin typeface="Tahoma" pitchFamily="34" charset="0"/>
              </a:rPr>
              <a:t>,</a:t>
            </a:r>
            <a:r>
              <a:rPr lang="en-US">
                <a:solidFill>
                  <a:srgbClr val="0000FF"/>
                </a:solidFill>
                <a:latin typeface="Tahoma" pitchFamily="34" charset="0"/>
              </a:rPr>
              <a:t>B</a:t>
            </a:r>
            <a:r>
              <a:rPr lang="en-US">
                <a:latin typeface="Tahoma" pitchFamily="34" charset="0"/>
              </a:rPr>
              <a:t>,</a:t>
            </a:r>
            <a:r>
              <a:rPr lang="en-US" b="1">
                <a:solidFill>
                  <a:srgbClr val="008000"/>
                </a:solidFill>
                <a:latin typeface="Tahoma" pitchFamily="34" charset="0"/>
              </a:rPr>
              <a:t>G</a:t>
            </a:r>
            <a:r>
              <a:rPr lang="en-US">
                <a:latin typeface="Tahoma" pitchFamily="34" charset="0"/>
              </a:rPr>
              <a:t>]</a:t>
            </a:r>
          </a:p>
        </p:txBody>
      </p:sp>
      <p:sp>
        <p:nvSpPr>
          <p:cNvPr id="156691" name="Text Box 19"/>
          <p:cNvSpPr txBox="1">
            <a:spLocks noChangeArrowheads="1"/>
          </p:cNvSpPr>
          <p:nvPr/>
        </p:nvSpPr>
        <p:spPr bwMode="auto">
          <a:xfrm>
            <a:off x="5867400" y="4724400"/>
            <a:ext cx="94456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latin typeface="Tahoma" pitchFamily="34" charset="0"/>
              </a:rPr>
              <a:t>[</a:t>
            </a:r>
            <a:r>
              <a:rPr lang="en-US">
                <a:solidFill>
                  <a:srgbClr val="FF0000"/>
                </a:solidFill>
                <a:latin typeface="Tahoma" pitchFamily="34" charset="0"/>
              </a:rPr>
              <a:t>R</a:t>
            </a:r>
            <a:r>
              <a:rPr lang="en-US">
                <a:latin typeface="Tahoma" pitchFamily="34" charset="0"/>
              </a:rPr>
              <a:t>,</a:t>
            </a:r>
            <a:r>
              <a:rPr lang="en-US">
                <a:solidFill>
                  <a:srgbClr val="0000FF"/>
                </a:solidFill>
                <a:latin typeface="Tahoma" pitchFamily="34" charset="0"/>
              </a:rPr>
              <a:t>B</a:t>
            </a:r>
            <a:r>
              <a:rPr lang="en-US">
                <a:latin typeface="Tahoma" pitchFamily="34" charset="0"/>
              </a:rPr>
              <a:t>,</a:t>
            </a:r>
            <a:r>
              <a:rPr lang="en-US" b="1">
                <a:solidFill>
                  <a:srgbClr val="008000"/>
                </a:solidFill>
                <a:latin typeface="Tahoma" pitchFamily="34" charset="0"/>
              </a:rPr>
              <a:t>G</a:t>
            </a:r>
            <a:r>
              <a:rPr lang="en-US">
                <a:latin typeface="Tahoma" pitchFamily="34" charset="0"/>
              </a:rPr>
              <a:t>]</a:t>
            </a:r>
          </a:p>
        </p:txBody>
      </p:sp>
      <p:sp>
        <p:nvSpPr>
          <p:cNvPr id="156692" name="Text Box 20"/>
          <p:cNvSpPr txBox="1">
            <a:spLocks noChangeArrowheads="1"/>
          </p:cNvSpPr>
          <p:nvPr/>
        </p:nvSpPr>
        <p:spPr bwMode="auto">
          <a:xfrm>
            <a:off x="2590800" y="2133600"/>
            <a:ext cx="990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/>
              <a:t>4 arcs</a:t>
            </a:r>
            <a:endParaRPr lang="en-GB" b="1"/>
          </a:p>
        </p:txBody>
      </p:sp>
      <p:sp>
        <p:nvSpPr>
          <p:cNvPr id="156693" name="Text Box 21"/>
          <p:cNvSpPr txBox="1">
            <a:spLocks noChangeArrowheads="1"/>
          </p:cNvSpPr>
          <p:nvPr/>
        </p:nvSpPr>
        <p:spPr bwMode="auto">
          <a:xfrm>
            <a:off x="6705600" y="2133600"/>
            <a:ext cx="990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/>
              <a:t>2 arcs</a:t>
            </a:r>
            <a:endParaRPr lang="en-GB" b="1"/>
          </a:p>
        </p:txBody>
      </p:sp>
      <p:sp>
        <p:nvSpPr>
          <p:cNvPr id="156694" name="Text Box 22"/>
          <p:cNvSpPr txBox="1">
            <a:spLocks noChangeArrowheads="1"/>
          </p:cNvSpPr>
          <p:nvPr/>
        </p:nvSpPr>
        <p:spPr bwMode="auto">
          <a:xfrm>
            <a:off x="6629400" y="4191000"/>
            <a:ext cx="990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/>
              <a:t>3 arcs</a:t>
            </a:r>
            <a:endParaRPr lang="en-GB" b="1"/>
          </a:p>
        </p:txBody>
      </p:sp>
      <p:sp>
        <p:nvSpPr>
          <p:cNvPr id="156695" name="Text Box 23"/>
          <p:cNvSpPr txBox="1">
            <a:spLocks noChangeArrowheads="1"/>
          </p:cNvSpPr>
          <p:nvPr/>
        </p:nvSpPr>
        <p:spPr bwMode="auto">
          <a:xfrm>
            <a:off x="2590800" y="4343400"/>
            <a:ext cx="990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/>
              <a:t>3 arcs</a:t>
            </a:r>
            <a:endParaRPr lang="en-GB" b="1"/>
          </a:p>
        </p:txBody>
      </p:sp>
      <p:sp>
        <p:nvSpPr>
          <p:cNvPr id="156696" name="Text Box 24"/>
          <p:cNvSpPr txBox="1">
            <a:spLocks noChangeArrowheads="1"/>
          </p:cNvSpPr>
          <p:nvPr/>
        </p:nvSpPr>
        <p:spPr bwMode="auto">
          <a:xfrm>
            <a:off x="685800" y="2895600"/>
            <a:ext cx="990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/>
              <a:t>2 arcs</a:t>
            </a:r>
            <a:endParaRPr lang="en-GB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Backpropagation - MCV</a:t>
            </a:r>
          </a:p>
        </p:txBody>
      </p:sp>
      <p:sp>
        <p:nvSpPr>
          <p:cNvPr id="157699" name="Oval 3"/>
          <p:cNvSpPr>
            <a:spLocks noChangeArrowheads="1"/>
          </p:cNvSpPr>
          <p:nvPr/>
        </p:nvSpPr>
        <p:spPr bwMode="auto">
          <a:xfrm>
            <a:off x="1524000" y="3200400"/>
            <a:ext cx="457200" cy="4572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57700" name="Oval 4"/>
          <p:cNvSpPr>
            <a:spLocks noChangeArrowheads="1"/>
          </p:cNvSpPr>
          <p:nvPr/>
        </p:nvSpPr>
        <p:spPr bwMode="auto">
          <a:xfrm>
            <a:off x="3657600" y="4191000"/>
            <a:ext cx="457200" cy="457200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57701" name="Oval 5"/>
          <p:cNvSpPr>
            <a:spLocks noChangeArrowheads="1"/>
          </p:cNvSpPr>
          <p:nvPr/>
        </p:nvSpPr>
        <p:spPr bwMode="auto">
          <a:xfrm>
            <a:off x="3657600" y="2133600"/>
            <a:ext cx="457200" cy="457200"/>
          </a:xfrm>
          <a:prstGeom prst="ellipse">
            <a:avLst/>
          </a:prstGeom>
          <a:solidFill>
            <a:srgbClr val="F21706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57702" name="Oval 6"/>
          <p:cNvSpPr>
            <a:spLocks noChangeArrowheads="1"/>
          </p:cNvSpPr>
          <p:nvPr/>
        </p:nvSpPr>
        <p:spPr bwMode="auto">
          <a:xfrm>
            <a:off x="6096000" y="4267200"/>
            <a:ext cx="457200" cy="457200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57703" name="Oval 7"/>
          <p:cNvSpPr>
            <a:spLocks noChangeArrowheads="1"/>
          </p:cNvSpPr>
          <p:nvPr/>
        </p:nvSpPr>
        <p:spPr bwMode="auto">
          <a:xfrm>
            <a:off x="6172200" y="2133600"/>
            <a:ext cx="457200" cy="4572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57704" name="Line 8"/>
          <p:cNvSpPr>
            <a:spLocks noChangeShapeType="1"/>
          </p:cNvSpPr>
          <p:nvPr/>
        </p:nvSpPr>
        <p:spPr bwMode="auto">
          <a:xfrm flipV="1">
            <a:off x="1905000" y="2438400"/>
            <a:ext cx="1752600" cy="838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57705" name="Line 9"/>
          <p:cNvSpPr>
            <a:spLocks noChangeShapeType="1"/>
          </p:cNvSpPr>
          <p:nvPr/>
        </p:nvSpPr>
        <p:spPr bwMode="auto">
          <a:xfrm>
            <a:off x="1905000" y="3581400"/>
            <a:ext cx="1752600" cy="762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57706" name="Line 10"/>
          <p:cNvSpPr>
            <a:spLocks noChangeShapeType="1"/>
          </p:cNvSpPr>
          <p:nvPr/>
        </p:nvSpPr>
        <p:spPr bwMode="auto">
          <a:xfrm>
            <a:off x="3886200" y="2590800"/>
            <a:ext cx="0" cy="1600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57707" name="Line 11"/>
          <p:cNvSpPr>
            <a:spLocks noChangeShapeType="1"/>
          </p:cNvSpPr>
          <p:nvPr/>
        </p:nvSpPr>
        <p:spPr bwMode="auto">
          <a:xfrm>
            <a:off x="4114800" y="2362200"/>
            <a:ext cx="2057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57708" name="Line 12"/>
          <p:cNvSpPr>
            <a:spLocks noChangeShapeType="1"/>
          </p:cNvSpPr>
          <p:nvPr/>
        </p:nvSpPr>
        <p:spPr bwMode="auto">
          <a:xfrm>
            <a:off x="6400800" y="2590800"/>
            <a:ext cx="0" cy="1676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57709" name="Line 13"/>
          <p:cNvSpPr>
            <a:spLocks noChangeShapeType="1"/>
          </p:cNvSpPr>
          <p:nvPr/>
        </p:nvSpPr>
        <p:spPr bwMode="auto">
          <a:xfrm>
            <a:off x="4114800" y="4419600"/>
            <a:ext cx="1981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57710" name="Line 14"/>
          <p:cNvSpPr>
            <a:spLocks noChangeShapeType="1"/>
          </p:cNvSpPr>
          <p:nvPr/>
        </p:nvSpPr>
        <p:spPr bwMode="auto">
          <a:xfrm>
            <a:off x="4038600" y="2514600"/>
            <a:ext cx="2133600" cy="1828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57711" name="Text Box 15"/>
          <p:cNvSpPr txBox="1">
            <a:spLocks noChangeArrowheads="1"/>
          </p:cNvSpPr>
          <p:nvPr/>
        </p:nvSpPr>
        <p:spPr bwMode="auto">
          <a:xfrm>
            <a:off x="1447800" y="3810000"/>
            <a:ext cx="50006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latin typeface="Tahoma" pitchFamily="34" charset="0"/>
              </a:rPr>
              <a:t>[</a:t>
            </a:r>
            <a:r>
              <a:rPr lang="en-US">
                <a:solidFill>
                  <a:srgbClr val="FF0000"/>
                </a:solidFill>
                <a:latin typeface="Tahoma" pitchFamily="34" charset="0"/>
              </a:rPr>
              <a:t>R</a:t>
            </a:r>
            <a:r>
              <a:rPr lang="en-US">
                <a:latin typeface="Tahoma" pitchFamily="34" charset="0"/>
              </a:rPr>
              <a:t>]</a:t>
            </a:r>
          </a:p>
        </p:txBody>
      </p:sp>
      <p:sp>
        <p:nvSpPr>
          <p:cNvPr id="157712" name="Text Box 16"/>
          <p:cNvSpPr txBox="1">
            <a:spLocks noChangeArrowheads="1"/>
          </p:cNvSpPr>
          <p:nvPr/>
        </p:nvSpPr>
        <p:spPr bwMode="auto">
          <a:xfrm>
            <a:off x="5943600" y="1676400"/>
            <a:ext cx="9271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latin typeface="Tahoma" pitchFamily="34" charset="0"/>
              </a:rPr>
              <a:t>[</a:t>
            </a:r>
            <a:r>
              <a:rPr lang="en-US">
                <a:solidFill>
                  <a:srgbClr val="FF0000"/>
                </a:solidFill>
                <a:latin typeface="Tahoma" pitchFamily="34" charset="0"/>
              </a:rPr>
              <a:t>R</a:t>
            </a:r>
            <a:r>
              <a:rPr lang="en-US">
                <a:latin typeface="Tahoma" pitchFamily="34" charset="0"/>
              </a:rPr>
              <a:t>,</a:t>
            </a:r>
            <a:r>
              <a:rPr lang="en-US">
                <a:solidFill>
                  <a:srgbClr val="0000FF"/>
                </a:solidFill>
                <a:latin typeface="Tahoma" pitchFamily="34" charset="0"/>
              </a:rPr>
              <a:t>B</a:t>
            </a:r>
            <a:r>
              <a:rPr lang="en-US">
                <a:latin typeface="Tahoma" pitchFamily="34" charset="0"/>
              </a:rPr>
              <a:t>,</a:t>
            </a:r>
            <a:r>
              <a:rPr lang="en-US">
                <a:solidFill>
                  <a:srgbClr val="008000"/>
                </a:solidFill>
                <a:latin typeface="Tahoma" pitchFamily="34" charset="0"/>
              </a:rPr>
              <a:t>G</a:t>
            </a:r>
            <a:r>
              <a:rPr lang="en-US">
                <a:latin typeface="Tahoma" pitchFamily="34" charset="0"/>
              </a:rPr>
              <a:t>]</a:t>
            </a:r>
          </a:p>
        </p:txBody>
      </p:sp>
      <p:sp>
        <p:nvSpPr>
          <p:cNvPr id="157713" name="Text Box 17"/>
          <p:cNvSpPr txBox="1">
            <a:spLocks noChangeArrowheads="1"/>
          </p:cNvSpPr>
          <p:nvPr/>
        </p:nvSpPr>
        <p:spPr bwMode="auto">
          <a:xfrm>
            <a:off x="3429000" y="1676400"/>
            <a:ext cx="9525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latin typeface="Tahoma" pitchFamily="34" charset="0"/>
              </a:rPr>
              <a:t>[</a:t>
            </a:r>
            <a:r>
              <a:rPr lang="en-US" b="1">
                <a:solidFill>
                  <a:srgbClr val="FF0000"/>
                </a:solidFill>
                <a:latin typeface="Tahoma" pitchFamily="34" charset="0"/>
              </a:rPr>
              <a:t>R</a:t>
            </a:r>
            <a:r>
              <a:rPr lang="en-US">
                <a:latin typeface="Tahoma" pitchFamily="34" charset="0"/>
              </a:rPr>
              <a:t>,</a:t>
            </a:r>
            <a:r>
              <a:rPr lang="en-US">
                <a:solidFill>
                  <a:srgbClr val="0000FF"/>
                </a:solidFill>
                <a:latin typeface="Tahoma" pitchFamily="34" charset="0"/>
              </a:rPr>
              <a:t>B</a:t>
            </a:r>
            <a:r>
              <a:rPr lang="en-US">
                <a:latin typeface="Tahoma" pitchFamily="34" charset="0"/>
              </a:rPr>
              <a:t>,</a:t>
            </a:r>
            <a:r>
              <a:rPr lang="en-US">
                <a:solidFill>
                  <a:srgbClr val="008000"/>
                </a:solidFill>
                <a:latin typeface="Tahoma" pitchFamily="34" charset="0"/>
              </a:rPr>
              <a:t>G</a:t>
            </a:r>
            <a:r>
              <a:rPr lang="en-US">
                <a:latin typeface="Tahoma" pitchFamily="34" charset="0"/>
              </a:rPr>
              <a:t>]</a:t>
            </a:r>
          </a:p>
        </p:txBody>
      </p:sp>
      <p:sp>
        <p:nvSpPr>
          <p:cNvPr id="157714" name="Text Box 18"/>
          <p:cNvSpPr txBox="1">
            <a:spLocks noChangeArrowheads="1"/>
          </p:cNvSpPr>
          <p:nvPr/>
        </p:nvSpPr>
        <p:spPr bwMode="auto">
          <a:xfrm>
            <a:off x="3429000" y="4648200"/>
            <a:ext cx="94456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latin typeface="Tahoma" pitchFamily="34" charset="0"/>
              </a:rPr>
              <a:t>[</a:t>
            </a:r>
            <a:r>
              <a:rPr lang="en-US">
                <a:solidFill>
                  <a:srgbClr val="FF0000"/>
                </a:solidFill>
                <a:latin typeface="Tahoma" pitchFamily="34" charset="0"/>
              </a:rPr>
              <a:t>R</a:t>
            </a:r>
            <a:r>
              <a:rPr lang="en-US">
                <a:latin typeface="Tahoma" pitchFamily="34" charset="0"/>
              </a:rPr>
              <a:t>,</a:t>
            </a:r>
            <a:r>
              <a:rPr lang="en-US">
                <a:solidFill>
                  <a:srgbClr val="0000FF"/>
                </a:solidFill>
                <a:latin typeface="Tahoma" pitchFamily="34" charset="0"/>
              </a:rPr>
              <a:t>B</a:t>
            </a:r>
            <a:r>
              <a:rPr lang="en-US">
                <a:latin typeface="Tahoma" pitchFamily="34" charset="0"/>
              </a:rPr>
              <a:t>,</a:t>
            </a:r>
            <a:r>
              <a:rPr lang="en-US" b="1">
                <a:solidFill>
                  <a:srgbClr val="008000"/>
                </a:solidFill>
                <a:latin typeface="Tahoma" pitchFamily="34" charset="0"/>
              </a:rPr>
              <a:t>G</a:t>
            </a:r>
            <a:r>
              <a:rPr lang="en-US">
                <a:latin typeface="Tahoma" pitchFamily="34" charset="0"/>
              </a:rPr>
              <a:t>]</a:t>
            </a:r>
          </a:p>
        </p:txBody>
      </p:sp>
      <p:sp>
        <p:nvSpPr>
          <p:cNvPr id="157715" name="Text Box 19"/>
          <p:cNvSpPr txBox="1">
            <a:spLocks noChangeArrowheads="1"/>
          </p:cNvSpPr>
          <p:nvPr/>
        </p:nvSpPr>
        <p:spPr bwMode="auto">
          <a:xfrm>
            <a:off x="5867400" y="4724400"/>
            <a:ext cx="96678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latin typeface="Tahoma" pitchFamily="34" charset="0"/>
              </a:rPr>
              <a:t>[</a:t>
            </a:r>
            <a:r>
              <a:rPr lang="en-US">
                <a:solidFill>
                  <a:srgbClr val="FF0000"/>
                </a:solidFill>
                <a:latin typeface="Tahoma" pitchFamily="34" charset="0"/>
              </a:rPr>
              <a:t>R</a:t>
            </a:r>
            <a:r>
              <a:rPr lang="en-US">
                <a:latin typeface="Tahoma" pitchFamily="34" charset="0"/>
              </a:rPr>
              <a:t>,</a:t>
            </a:r>
            <a:r>
              <a:rPr lang="en-US" b="1">
                <a:solidFill>
                  <a:srgbClr val="0000FF"/>
                </a:solidFill>
                <a:latin typeface="Tahoma" pitchFamily="34" charset="0"/>
              </a:rPr>
              <a:t>B</a:t>
            </a:r>
            <a:r>
              <a:rPr lang="en-US">
                <a:latin typeface="Tahoma" pitchFamily="34" charset="0"/>
              </a:rPr>
              <a:t>,</a:t>
            </a:r>
            <a:r>
              <a:rPr lang="en-US" b="1">
                <a:solidFill>
                  <a:srgbClr val="008000"/>
                </a:solidFill>
                <a:latin typeface="Tahoma" pitchFamily="34" charset="0"/>
              </a:rPr>
              <a:t>G</a:t>
            </a:r>
            <a:r>
              <a:rPr lang="en-US">
                <a:latin typeface="Tahoma" pitchFamily="34" charset="0"/>
              </a:rPr>
              <a:t>]</a:t>
            </a:r>
          </a:p>
        </p:txBody>
      </p:sp>
      <p:sp>
        <p:nvSpPr>
          <p:cNvPr id="157716" name="Text Box 20"/>
          <p:cNvSpPr txBox="1">
            <a:spLocks noChangeArrowheads="1"/>
          </p:cNvSpPr>
          <p:nvPr/>
        </p:nvSpPr>
        <p:spPr bwMode="auto">
          <a:xfrm>
            <a:off x="2590800" y="2133600"/>
            <a:ext cx="990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/>
              <a:t>4 arcs</a:t>
            </a:r>
            <a:endParaRPr lang="en-GB" b="1"/>
          </a:p>
        </p:txBody>
      </p:sp>
      <p:sp>
        <p:nvSpPr>
          <p:cNvPr id="157717" name="Text Box 21"/>
          <p:cNvSpPr txBox="1">
            <a:spLocks noChangeArrowheads="1"/>
          </p:cNvSpPr>
          <p:nvPr/>
        </p:nvSpPr>
        <p:spPr bwMode="auto">
          <a:xfrm>
            <a:off x="6705600" y="2133600"/>
            <a:ext cx="990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/>
              <a:t>2 arcs</a:t>
            </a:r>
            <a:endParaRPr lang="en-GB" b="1"/>
          </a:p>
        </p:txBody>
      </p:sp>
      <p:sp>
        <p:nvSpPr>
          <p:cNvPr id="157718" name="Text Box 22"/>
          <p:cNvSpPr txBox="1">
            <a:spLocks noChangeArrowheads="1"/>
          </p:cNvSpPr>
          <p:nvPr/>
        </p:nvSpPr>
        <p:spPr bwMode="auto">
          <a:xfrm>
            <a:off x="6629400" y="4191000"/>
            <a:ext cx="990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/>
              <a:t>3 arcs</a:t>
            </a:r>
            <a:endParaRPr lang="en-GB" b="1"/>
          </a:p>
        </p:txBody>
      </p:sp>
      <p:sp>
        <p:nvSpPr>
          <p:cNvPr id="157719" name="Text Box 23"/>
          <p:cNvSpPr txBox="1">
            <a:spLocks noChangeArrowheads="1"/>
          </p:cNvSpPr>
          <p:nvPr/>
        </p:nvSpPr>
        <p:spPr bwMode="auto">
          <a:xfrm>
            <a:off x="2590800" y="4343400"/>
            <a:ext cx="990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/>
              <a:t>3 arcs</a:t>
            </a:r>
            <a:endParaRPr lang="en-GB" b="1"/>
          </a:p>
        </p:txBody>
      </p:sp>
      <p:sp>
        <p:nvSpPr>
          <p:cNvPr id="157720" name="Text Box 24"/>
          <p:cNvSpPr txBox="1">
            <a:spLocks noChangeArrowheads="1"/>
          </p:cNvSpPr>
          <p:nvPr/>
        </p:nvSpPr>
        <p:spPr bwMode="auto">
          <a:xfrm>
            <a:off x="685800" y="2895600"/>
            <a:ext cx="990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/>
              <a:t>2 arcs</a:t>
            </a:r>
            <a:endParaRPr lang="en-GB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Backpropagation - MCV</a:t>
            </a:r>
          </a:p>
        </p:txBody>
      </p:sp>
      <p:sp>
        <p:nvSpPr>
          <p:cNvPr id="158723" name="Oval 3"/>
          <p:cNvSpPr>
            <a:spLocks noChangeArrowheads="1"/>
          </p:cNvSpPr>
          <p:nvPr/>
        </p:nvSpPr>
        <p:spPr bwMode="auto">
          <a:xfrm>
            <a:off x="1524000" y="3200400"/>
            <a:ext cx="457200" cy="4572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58724" name="Oval 4"/>
          <p:cNvSpPr>
            <a:spLocks noChangeArrowheads="1"/>
          </p:cNvSpPr>
          <p:nvPr/>
        </p:nvSpPr>
        <p:spPr bwMode="auto">
          <a:xfrm>
            <a:off x="3657600" y="4191000"/>
            <a:ext cx="457200" cy="457200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58725" name="Oval 5"/>
          <p:cNvSpPr>
            <a:spLocks noChangeArrowheads="1"/>
          </p:cNvSpPr>
          <p:nvPr/>
        </p:nvSpPr>
        <p:spPr bwMode="auto">
          <a:xfrm>
            <a:off x="3657600" y="2133600"/>
            <a:ext cx="457200" cy="457200"/>
          </a:xfrm>
          <a:prstGeom prst="ellipse">
            <a:avLst/>
          </a:prstGeom>
          <a:solidFill>
            <a:srgbClr val="F21706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58726" name="Oval 6"/>
          <p:cNvSpPr>
            <a:spLocks noChangeArrowheads="1"/>
          </p:cNvSpPr>
          <p:nvPr/>
        </p:nvSpPr>
        <p:spPr bwMode="auto">
          <a:xfrm>
            <a:off x="6096000" y="4267200"/>
            <a:ext cx="457200" cy="457200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58727" name="Oval 7"/>
          <p:cNvSpPr>
            <a:spLocks noChangeArrowheads="1"/>
          </p:cNvSpPr>
          <p:nvPr/>
        </p:nvSpPr>
        <p:spPr bwMode="auto">
          <a:xfrm>
            <a:off x="6172200" y="2133600"/>
            <a:ext cx="457200" cy="457200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58728" name="Line 8"/>
          <p:cNvSpPr>
            <a:spLocks noChangeShapeType="1"/>
          </p:cNvSpPr>
          <p:nvPr/>
        </p:nvSpPr>
        <p:spPr bwMode="auto">
          <a:xfrm flipV="1">
            <a:off x="1905000" y="2438400"/>
            <a:ext cx="1752600" cy="838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58729" name="Line 9"/>
          <p:cNvSpPr>
            <a:spLocks noChangeShapeType="1"/>
          </p:cNvSpPr>
          <p:nvPr/>
        </p:nvSpPr>
        <p:spPr bwMode="auto">
          <a:xfrm>
            <a:off x="1905000" y="3581400"/>
            <a:ext cx="1752600" cy="762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58730" name="Line 10"/>
          <p:cNvSpPr>
            <a:spLocks noChangeShapeType="1"/>
          </p:cNvSpPr>
          <p:nvPr/>
        </p:nvSpPr>
        <p:spPr bwMode="auto">
          <a:xfrm>
            <a:off x="3886200" y="2590800"/>
            <a:ext cx="0" cy="1600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58731" name="Line 11"/>
          <p:cNvSpPr>
            <a:spLocks noChangeShapeType="1"/>
          </p:cNvSpPr>
          <p:nvPr/>
        </p:nvSpPr>
        <p:spPr bwMode="auto">
          <a:xfrm>
            <a:off x="4114800" y="2362200"/>
            <a:ext cx="2057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58732" name="Line 12"/>
          <p:cNvSpPr>
            <a:spLocks noChangeShapeType="1"/>
          </p:cNvSpPr>
          <p:nvPr/>
        </p:nvSpPr>
        <p:spPr bwMode="auto">
          <a:xfrm>
            <a:off x="6400800" y="2590800"/>
            <a:ext cx="0" cy="1676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58733" name="Line 13"/>
          <p:cNvSpPr>
            <a:spLocks noChangeShapeType="1"/>
          </p:cNvSpPr>
          <p:nvPr/>
        </p:nvSpPr>
        <p:spPr bwMode="auto">
          <a:xfrm>
            <a:off x="4114800" y="4419600"/>
            <a:ext cx="1981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58734" name="Line 14"/>
          <p:cNvSpPr>
            <a:spLocks noChangeShapeType="1"/>
          </p:cNvSpPr>
          <p:nvPr/>
        </p:nvSpPr>
        <p:spPr bwMode="auto">
          <a:xfrm>
            <a:off x="4038600" y="2514600"/>
            <a:ext cx="2133600" cy="1828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58735" name="Text Box 15"/>
          <p:cNvSpPr txBox="1">
            <a:spLocks noChangeArrowheads="1"/>
          </p:cNvSpPr>
          <p:nvPr/>
        </p:nvSpPr>
        <p:spPr bwMode="auto">
          <a:xfrm>
            <a:off x="1447800" y="3810000"/>
            <a:ext cx="50006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latin typeface="Tahoma" pitchFamily="34" charset="0"/>
              </a:rPr>
              <a:t>[</a:t>
            </a:r>
            <a:r>
              <a:rPr lang="en-US">
                <a:solidFill>
                  <a:srgbClr val="FF0000"/>
                </a:solidFill>
                <a:latin typeface="Tahoma" pitchFamily="34" charset="0"/>
              </a:rPr>
              <a:t>R</a:t>
            </a:r>
            <a:r>
              <a:rPr lang="en-US">
                <a:latin typeface="Tahoma" pitchFamily="34" charset="0"/>
              </a:rPr>
              <a:t>]</a:t>
            </a:r>
          </a:p>
        </p:txBody>
      </p:sp>
      <p:sp>
        <p:nvSpPr>
          <p:cNvPr id="158736" name="Text Box 16"/>
          <p:cNvSpPr txBox="1">
            <a:spLocks noChangeArrowheads="1"/>
          </p:cNvSpPr>
          <p:nvPr/>
        </p:nvSpPr>
        <p:spPr bwMode="auto">
          <a:xfrm>
            <a:off x="5943600" y="1676400"/>
            <a:ext cx="94456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latin typeface="Tahoma" pitchFamily="34" charset="0"/>
              </a:rPr>
              <a:t>[</a:t>
            </a:r>
            <a:r>
              <a:rPr lang="en-US">
                <a:solidFill>
                  <a:srgbClr val="FF0000"/>
                </a:solidFill>
                <a:latin typeface="Tahoma" pitchFamily="34" charset="0"/>
              </a:rPr>
              <a:t>R</a:t>
            </a:r>
            <a:r>
              <a:rPr lang="en-US">
                <a:latin typeface="Tahoma" pitchFamily="34" charset="0"/>
              </a:rPr>
              <a:t>,</a:t>
            </a:r>
            <a:r>
              <a:rPr lang="en-US">
                <a:solidFill>
                  <a:srgbClr val="0000FF"/>
                </a:solidFill>
                <a:latin typeface="Tahoma" pitchFamily="34" charset="0"/>
              </a:rPr>
              <a:t>B</a:t>
            </a:r>
            <a:r>
              <a:rPr lang="en-US">
                <a:latin typeface="Tahoma" pitchFamily="34" charset="0"/>
              </a:rPr>
              <a:t>,</a:t>
            </a:r>
            <a:r>
              <a:rPr lang="en-US" b="1">
                <a:solidFill>
                  <a:srgbClr val="008000"/>
                </a:solidFill>
                <a:latin typeface="Tahoma" pitchFamily="34" charset="0"/>
              </a:rPr>
              <a:t>G</a:t>
            </a:r>
            <a:r>
              <a:rPr lang="en-US">
                <a:latin typeface="Tahoma" pitchFamily="34" charset="0"/>
              </a:rPr>
              <a:t>]</a:t>
            </a:r>
          </a:p>
        </p:txBody>
      </p:sp>
      <p:sp>
        <p:nvSpPr>
          <p:cNvPr id="158737" name="Text Box 17"/>
          <p:cNvSpPr txBox="1">
            <a:spLocks noChangeArrowheads="1"/>
          </p:cNvSpPr>
          <p:nvPr/>
        </p:nvSpPr>
        <p:spPr bwMode="auto">
          <a:xfrm>
            <a:off x="3429000" y="1676400"/>
            <a:ext cx="9525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latin typeface="Tahoma" pitchFamily="34" charset="0"/>
              </a:rPr>
              <a:t>[</a:t>
            </a:r>
            <a:r>
              <a:rPr lang="en-US" b="1">
                <a:solidFill>
                  <a:srgbClr val="FF0000"/>
                </a:solidFill>
                <a:latin typeface="Tahoma" pitchFamily="34" charset="0"/>
              </a:rPr>
              <a:t>R</a:t>
            </a:r>
            <a:r>
              <a:rPr lang="en-US">
                <a:latin typeface="Tahoma" pitchFamily="34" charset="0"/>
              </a:rPr>
              <a:t>,</a:t>
            </a:r>
            <a:r>
              <a:rPr lang="en-US">
                <a:solidFill>
                  <a:srgbClr val="0000FF"/>
                </a:solidFill>
                <a:latin typeface="Tahoma" pitchFamily="34" charset="0"/>
              </a:rPr>
              <a:t>B</a:t>
            </a:r>
            <a:r>
              <a:rPr lang="en-US">
                <a:latin typeface="Tahoma" pitchFamily="34" charset="0"/>
              </a:rPr>
              <a:t>,</a:t>
            </a:r>
            <a:r>
              <a:rPr lang="en-US">
                <a:solidFill>
                  <a:srgbClr val="008000"/>
                </a:solidFill>
                <a:latin typeface="Tahoma" pitchFamily="34" charset="0"/>
              </a:rPr>
              <a:t>G</a:t>
            </a:r>
            <a:r>
              <a:rPr lang="en-US">
                <a:latin typeface="Tahoma" pitchFamily="34" charset="0"/>
              </a:rPr>
              <a:t>]</a:t>
            </a:r>
          </a:p>
        </p:txBody>
      </p:sp>
      <p:sp>
        <p:nvSpPr>
          <p:cNvPr id="158738" name="Text Box 18"/>
          <p:cNvSpPr txBox="1">
            <a:spLocks noChangeArrowheads="1"/>
          </p:cNvSpPr>
          <p:nvPr/>
        </p:nvSpPr>
        <p:spPr bwMode="auto">
          <a:xfrm>
            <a:off x="3429000" y="4648200"/>
            <a:ext cx="94456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latin typeface="Tahoma" pitchFamily="34" charset="0"/>
              </a:rPr>
              <a:t>[</a:t>
            </a:r>
            <a:r>
              <a:rPr lang="en-US">
                <a:solidFill>
                  <a:srgbClr val="FF0000"/>
                </a:solidFill>
                <a:latin typeface="Tahoma" pitchFamily="34" charset="0"/>
              </a:rPr>
              <a:t>R</a:t>
            </a:r>
            <a:r>
              <a:rPr lang="en-US">
                <a:latin typeface="Tahoma" pitchFamily="34" charset="0"/>
              </a:rPr>
              <a:t>,</a:t>
            </a:r>
            <a:r>
              <a:rPr lang="en-US">
                <a:solidFill>
                  <a:srgbClr val="0000FF"/>
                </a:solidFill>
                <a:latin typeface="Tahoma" pitchFamily="34" charset="0"/>
              </a:rPr>
              <a:t>B</a:t>
            </a:r>
            <a:r>
              <a:rPr lang="en-US">
                <a:latin typeface="Tahoma" pitchFamily="34" charset="0"/>
              </a:rPr>
              <a:t>,</a:t>
            </a:r>
            <a:r>
              <a:rPr lang="en-US" b="1">
                <a:solidFill>
                  <a:srgbClr val="008000"/>
                </a:solidFill>
                <a:latin typeface="Tahoma" pitchFamily="34" charset="0"/>
              </a:rPr>
              <a:t>G</a:t>
            </a:r>
            <a:r>
              <a:rPr lang="en-US">
                <a:latin typeface="Tahoma" pitchFamily="34" charset="0"/>
              </a:rPr>
              <a:t>]</a:t>
            </a:r>
          </a:p>
        </p:txBody>
      </p:sp>
      <p:sp>
        <p:nvSpPr>
          <p:cNvPr id="158739" name="Text Box 19"/>
          <p:cNvSpPr txBox="1">
            <a:spLocks noChangeArrowheads="1"/>
          </p:cNvSpPr>
          <p:nvPr/>
        </p:nvSpPr>
        <p:spPr bwMode="auto">
          <a:xfrm>
            <a:off x="5867400" y="4724400"/>
            <a:ext cx="96678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latin typeface="Tahoma" pitchFamily="34" charset="0"/>
              </a:rPr>
              <a:t>[</a:t>
            </a:r>
            <a:r>
              <a:rPr lang="en-US">
                <a:solidFill>
                  <a:srgbClr val="FF0000"/>
                </a:solidFill>
                <a:latin typeface="Tahoma" pitchFamily="34" charset="0"/>
              </a:rPr>
              <a:t>R</a:t>
            </a:r>
            <a:r>
              <a:rPr lang="en-US">
                <a:latin typeface="Tahoma" pitchFamily="34" charset="0"/>
              </a:rPr>
              <a:t>,</a:t>
            </a:r>
            <a:r>
              <a:rPr lang="en-US" b="1">
                <a:solidFill>
                  <a:srgbClr val="0000FF"/>
                </a:solidFill>
                <a:latin typeface="Tahoma" pitchFamily="34" charset="0"/>
              </a:rPr>
              <a:t>B</a:t>
            </a:r>
            <a:r>
              <a:rPr lang="en-US">
                <a:latin typeface="Tahoma" pitchFamily="34" charset="0"/>
              </a:rPr>
              <a:t>,</a:t>
            </a:r>
            <a:r>
              <a:rPr lang="en-US" b="1">
                <a:solidFill>
                  <a:srgbClr val="008000"/>
                </a:solidFill>
                <a:latin typeface="Tahoma" pitchFamily="34" charset="0"/>
              </a:rPr>
              <a:t>G</a:t>
            </a:r>
            <a:r>
              <a:rPr lang="en-US">
                <a:latin typeface="Tahoma" pitchFamily="34" charset="0"/>
              </a:rPr>
              <a:t>]</a:t>
            </a:r>
          </a:p>
        </p:txBody>
      </p:sp>
      <p:sp>
        <p:nvSpPr>
          <p:cNvPr id="158740" name="Text Box 20"/>
          <p:cNvSpPr txBox="1">
            <a:spLocks noChangeArrowheads="1"/>
          </p:cNvSpPr>
          <p:nvPr/>
        </p:nvSpPr>
        <p:spPr bwMode="auto">
          <a:xfrm>
            <a:off x="2590800" y="2133600"/>
            <a:ext cx="990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/>
              <a:t>4 arcs</a:t>
            </a:r>
            <a:endParaRPr lang="en-GB" b="1"/>
          </a:p>
        </p:txBody>
      </p:sp>
      <p:sp>
        <p:nvSpPr>
          <p:cNvPr id="158741" name="Text Box 21"/>
          <p:cNvSpPr txBox="1">
            <a:spLocks noChangeArrowheads="1"/>
          </p:cNvSpPr>
          <p:nvPr/>
        </p:nvSpPr>
        <p:spPr bwMode="auto">
          <a:xfrm>
            <a:off x="6705600" y="2133600"/>
            <a:ext cx="990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/>
              <a:t>2 arcs</a:t>
            </a:r>
            <a:endParaRPr lang="en-GB" b="1"/>
          </a:p>
        </p:txBody>
      </p:sp>
      <p:sp>
        <p:nvSpPr>
          <p:cNvPr id="158742" name="Text Box 22"/>
          <p:cNvSpPr txBox="1">
            <a:spLocks noChangeArrowheads="1"/>
          </p:cNvSpPr>
          <p:nvPr/>
        </p:nvSpPr>
        <p:spPr bwMode="auto">
          <a:xfrm>
            <a:off x="6629400" y="4191000"/>
            <a:ext cx="990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/>
              <a:t>3 arcs</a:t>
            </a:r>
            <a:endParaRPr lang="en-GB" b="1"/>
          </a:p>
        </p:txBody>
      </p:sp>
      <p:sp>
        <p:nvSpPr>
          <p:cNvPr id="158743" name="Text Box 23"/>
          <p:cNvSpPr txBox="1">
            <a:spLocks noChangeArrowheads="1"/>
          </p:cNvSpPr>
          <p:nvPr/>
        </p:nvSpPr>
        <p:spPr bwMode="auto">
          <a:xfrm>
            <a:off x="2590800" y="4343400"/>
            <a:ext cx="990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/>
              <a:t>3 arcs</a:t>
            </a:r>
            <a:endParaRPr lang="en-GB" b="1"/>
          </a:p>
        </p:txBody>
      </p:sp>
      <p:sp>
        <p:nvSpPr>
          <p:cNvPr id="158744" name="Text Box 24"/>
          <p:cNvSpPr txBox="1">
            <a:spLocks noChangeArrowheads="1"/>
          </p:cNvSpPr>
          <p:nvPr/>
        </p:nvSpPr>
        <p:spPr bwMode="auto">
          <a:xfrm>
            <a:off x="685800" y="2895600"/>
            <a:ext cx="990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/>
              <a:t>2 arcs</a:t>
            </a:r>
            <a:endParaRPr lang="en-GB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Backpropagation - MCV</a:t>
            </a:r>
          </a:p>
        </p:txBody>
      </p:sp>
      <p:sp>
        <p:nvSpPr>
          <p:cNvPr id="159747" name="Oval 3"/>
          <p:cNvSpPr>
            <a:spLocks noChangeArrowheads="1"/>
          </p:cNvSpPr>
          <p:nvPr/>
        </p:nvSpPr>
        <p:spPr bwMode="auto">
          <a:xfrm>
            <a:off x="1524000" y="3200400"/>
            <a:ext cx="457200" cy="4572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59748" name="Oval 4"/>
          <p:cNvSpPr>
            <a:spLocks noChangeArrowheads="1"/>
          </p:cNvSpPr>
          <p:nvPr/>
        </p:nvSpPr>
        <p:spPr bwMode="auto">
          <a:xfrm>
            <a:off x="3657600" y="4191000"/>
            <a:ext cx="457200" cy="457200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59749" name="Oval 5"/>
          <p:cNvSpPr>
            <a:spLocks noChangeArrowheads="1"/>
          </p:cNvSpPr>
          <p:nvPr/>
        </p:nvSpPr>
        <p:spPr bwMode="auto">
          <a:xfrm>
            <a:off x="3657600" y="2133600"/>
            <a:ext cx="457200" cy="457200"/>
          </a:xfrm>
          <a:prstGeom prst="ellipse">
            <a:avLst/>
          </a:prstGeom>
          <a:solidFill>
            <a:srgbClr val="F21706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59750" name="Oval 6"/>
          <p:cNvSpPr>
            <a:spLocks noChangeArrowheads="1"/>
          </p:cNvSpPr>
          <p:nvPr/>
        </p:nvSpPr>
        <p:spPr bwMode="auto">
          <a:xfrm>
            <a:off x="6096000" y="4267200"/>
            <a:ext cx="457200" cy="457200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59751" name="Oval 7"/>
          <p:cNvSpPr>
            <a:spLocks noChangeArrowheads="1"/>
          </p:cNvSpPr>
          <p:nvPr/>
        </p:nvSpPr>
        <p:spPr bwMode="auto">
          <a:xfrm>
            <a:off x="6172200" y="2133600"/>
            <a:ext cx="457200" cy="457200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59752" name="Line 8"/>
          <p:cNvSpPr>
            <a:spLocks noChangeShapeType="1"/>
          </p:cNvSpPr>
          <p:nvPr/>
        </p:nvSpPr>
        <p:spPr bwMode="auto">
          <a:xfrm flipV="1">
            <a:off x="1905000" y="2438400"/>
            <a:ext cx="1752600" cy="838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59753" name="Line 9"/>
          <p:cNvSpPr>
            <a:spLocks noChangeShapeType="1"/>
          </p:cNvSpPr>
          <p:nvPr/>
        </p:nvSpPr>
        <p:spPr bwMode="auto">
          <a:xfrm>
            <a:off x="1905000" y="3581400"/>
            <a:ext cx="1752600" cy="762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59754" name="Line 10"/>
          <p:cNvSpPr>
            <a:spLocks noChangeShapeType="1"/>
          </p:cNvSpPr>
          <p:nvPr/>
        </p:nvSpPr>
        <p:spPr bwMode="auto">
          <a:xfrm>
            <a:off x="3886200" y="2590800"/>
            <a:ext cx="0" cy="1600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59755" name="Line 11"/>
          <p:cNvSpPr>
            <a:spLocks noChangeShapeType="1"/>
          </p:cNvSpPr>
          <p:nvPr/>
        </p:nvSpPr>
        <p:spPr bwMode="auto">
          <a:xfrm>
            <a:off x="4114800" y="2362200"/>
            <a:ext cx="2057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59756" name="Line 12"/>
          <p:cNvSpPr>
            <a:spLocks noChangeShapeType="1"/>
          </p:cNvSpPr>
          <p:nvPr/>
        </p:nvSpPr>
        <p:spPr bwMode="auto">
          <a:xfrm>
            <a:off x="6400800" y="2590800"/>
            <a:ext cx="0" cy="1676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59757" name="Line 13"/>
          <p:cNvSpPr>
            <a:spLocks noChangeShapeType="1"/>
          </p:cNvSpPr>
          <p:nvPr/>
        </p:nvSpPr>
        <p:spPr bwMode="auto">
          <a:xfrm>
            <a:off x="4114800" y="4419600"/>
            <a:ext cx="1981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59758" name="Line 14"/>
          <p:cNvSpPr>
            <a:spLocks noChangeShapeType="1"/>
          </p:cNvSpPr>
          <p:nvPr/>
        </p:nvSpPr>
        <p:spPr bwMode="auto">
          <a:xfrm>
            <a:off x="4038600" y="2514600"/>
            <a:ext cx="2133600" cy="1828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59759" name="Text Box 15"/>
          <p:cNvSpPr txBox="1">
            <a:spLocks noChangeArrowheads="1"/>
          </p:cNvSpPr>
          <p:nvPr/>
        </p:nvSpPr>
        <p:spPr bwMode="auto">
          <a:xfrm>
            <a:off x="1447800" y="3810000"/>
            <a:ext cx="50006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latin typeface="Tahoma" pitchFamily="34" charset="0"/>
              </a:rPr>
              <a:t>[</a:t>
            </a:r>
            <a:r>
              <a:rPr lang="en-US">
                <a:solidFill>
                  <a:srgbClr val="FF0000"/>
                </a:solidFill>
                <a:latin typeface="Tahoma" pitchFamily="34" charset="0"/>
              </a:rPr>
              <a:t>R</a:t>
            </a:r>
            <a:r>
              <a:rPr lang="en-US">
                <a:latin typeface="Tahoma" pitchFamily="34" charset="0"/>
              </a:rPr>
              <a:t>]</a:t>
            </a:r>
          </a:p>
        </p:txBody>
      </p:sp>
      <p:sp>
        <p:nvSpPr>
          <p:cNvPr id="159760" name="Text Box 16"/>
          <p:cNvSpPr txBox="1">
            <a:spLocks noChangeArrowheads="1"/>
          </p:cNvSpPr>
          <p:nvPr/>
        </p:nvSpPr>
        <p:spPr bwMode="auto">
          <a:xfrm>
            <a:off x="5943600" y="1676400"/>
            <a:ext cx="94456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latin typeface="Tahoma" pitchFamily="34" charset="0"/>
              </a:rPr>
              <a:t>[</a:t>
            </a:r>
            <a:r>
              <a:rPr lang="en-US">
                <a:solidFill>
                  <a:srgbClr val="FF0000"/>
                </a:solidFill>
                <a:latin typeface="Tahoma" pitchFamily="34" charset="0"/>
              </a:rPr>
              <a:t>R</a:t>
            </a:r>
            <a:r>
              <a:rPr lang="en-US">
                <a:latin typeface="Tahoma" pitchFamily="34" charset="0"/>
              </a:rPr>
              <a:t>,</a:t>
            </a:r>
            <a:r>
              <a:rPr lang="en-US">
                <a:solidFill>
                  <a:srgbClr val="0000FF"/>
                </a:solidFill>
                <a:latin typeface="Tahoma" pitchFamily="34" charset="0"/>
              </a:rPr>
              <a:t>B</a:t>
            </a:r>
            <a:r>
              <a:rPr lang="en-US">
                <a:latin typeface="Tahoma" pitchFamily="34" charset="0"/>
              </a:rPr>
              <a:t>,</a:t>
            </a:r>
            <a:r>
              <a:rPr lang="en-US" b="1">
                <a:solidFill>
                  <a:srgbClr val="008000"/>
                </a:solidFill>
                <a:latin typeface="Tahoma" pitchFamily="34" charset="0"/>
              </a:rPr>
              <a:t>G</a:t>
            </a:r>
            <a:r>
              <a:rPr lang="en-US">
                <a:latin typeface="Tahoma" pitchFamily="34" charset="0"/>
              </a:rPr>
              <a:t>]</a:t>
            </a:r>
          </a:p>
        </p:txBody>
      </p:sp>
      <p:sp>
        <p:nvSpPr>
          <p:cNvPr id="159761" name="Text Box 17"/>
          <p:cNvSpPr txBox="1">
            <a:spLocks noChangeArrowheads="1"/>
          </p:cNvSpPr>
          <p:nvPr/>
        </p:nvSpPr>
        <p:spPr bwMode="auto">
          <a:xfrm>
            <a:off x="3429000" y="1676400"/>
            <a:ext cx="9525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latin typeface="Tahoma" pitchFamily="34" charset="0"/>
              </a:rPr>
              <a:t>[</a:t>
            </a:r>
            <a:r>
              <a:rPr lang="en-US" b="1">
                <a:solidFill>
                  <a:srgbClr val="FF0000"/>
                </a:solidFill>
                <a:latin typeface="Tahoma" pitchFamily="34" charset="0"/>
              </a:rPr>
              <a:t>R</a:t>
            </a:r>
            <a:r>
              <a:rPr lang="en-US">
                <a:latin typeface="Tahoma" pitchFamily="34" charset="0"/>
              </a:rPr>
              <a:t>,</a:t>
            </a:r>
            <a:r>
              <a:rPr lang="en-US">
                <a:solidFill>
                  <a:srgbClr val="0000FF"/>
                </a:solidFill>
                <a:latin typeface="Tahoma" pitchFamily="34" charset="0"/>
              </a:rPr>
              <a:t>B</a:t>
            </a:r>
            <a:r>
              <a:rPr lang="en-US">
                <a:latin typeface="Tahoma" pitchFamily="34" charset="0"/>
              </a:rPr>
              <a:t>,</a:t>
            </a:r>
            <a:r>
              <a:rPr lang="en-US">
                <a:solidFill>
                  <a:srgbClr val="008000"/>
                </a:solidFill>
                <a:latin typeface="Tahoma" pitchFamily="34" charset="0"/>
              </a:rPr>
              <a:t>G</a:t>
            </a:r>
            <a:r>
              <a:rPr lang="en-US">
                <a:latin typeface="Tahoma" pitchFamily="34" charset="0"/>
              </a:rPr>
              <a:t>]</a:t>
            </a:r>
          </a:p>
        </p:txBody>
      </p:sp>
      <p:sp>
        <p:nvSpPr>
          <p:cNvPr id="159762" name="Text Box 18"/>
          <p:cNvSpPr txBox="1">
            <a:spLocks noChangeArrowheads="1"/>
          </p:cNvSpPr>
          <p:nvPr/>
        </p:nvSpPr>
        <p:spPr bwMode="auto">
          <a:xfrm>
            <a:off x="3429000" y="4648200"/>
            <a:ext cx="94456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latin typeface="Tahoma" pitchFamily="34" charset="0"/>
              </a:rPr>
              <a:t>[</a:t>
            </a:r>
            <a:r>
              <a:rPr lang="en-US">
                <a:solidFill>
                  <a:srgbClr val="FF0000"/>
                </a:solidFill>
                <a:latin typeface="Tahoma" pitchFamily="34" charset="0"/>
              </a:rPr>
              <a:t>R</a:t>
            </a:r>
            <a:r>
              <a:rPr lang="en-US">
                <a:latin typeface="Tahoma" pitchFamily="34" charset="0"/>
              </a:rPr>
              <a:t>,</a:t>
            </a:r>
            <a:r>
              <a:rPr lang="en-US">
                <a:solidFill>
                  <a:srgbClr val="0000FF"/>
                </a:solidFill>
                <a:latin typeface="Tahoma" pitchFamily="34" charset="0"/>
              </a:rPr>
              <a:t>B</a:t>
            </a:r>
            <a:r>
              <a:rPr lang="en-US">
                <a:latin typeface="Tahoma" pitchFamily="34" charset="0"/>
              </a:rPr>
              <a:t>,</a:t>
            </a:r>
            <a:r>
              <a:rPr lang="en-US" b="1">
                <a:solidFill>
                  <a:srgbClr val="008000"/>
                </a:solidFill>
                <a:latin typeface="Tahoma" pitchFamily="34" charset="0"/>
              </a:rPr>
              <a:t>G</a:t>
            </a:r>
            <a:r>
              <a:rPr lang="en-US">
                <a:latin typeface="Tahoma" pitchFamily="34" charset="0"/>
              </a:rPr>
              <a:t>]</a:t>
            </a:r>
          </a:p>
        </p:txBody>
      </p:sp>
      <p:sp>
        <p:nvSpPr>
          <p:cNvPr id="159763" name="Text Box 19"/>
          <p:cNvSpPr txBox="1">
            <a:spLocks noChangeArrowheads="1"/>
          </p:cNvSpPr>
          <p:nvPr/>
        </p:nvSpPr>
        <p:spPr bwMode="auto">
          <a:xfrm>
            <a:off x="5867400" y="4724400"/>
            <a:ext cx="96678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latin typeface="Tahoma" pitchFamily="34" charset="0"/>
              </a:rPr>
              <a:t>[</a:t>
            </a:r>
            <a:r>
              <a:rPr lang="en-US">
                <a:solidFill>
                  <a:srgbClr val="FF0000"/>
                </a:solidFill>
                <a:latin typeface="Tahoma" pitchFamily="34" charset="0"/>
              </a:rPr>
              <a:t>R</a:t>
            </a:r>
            <a:r>
              <a:rPr lang="en-US">
                <a:latin typeface="Tahoma" pitchFamily="34" charset="0"/>
              </a:rPr>
              <a:t>,</a:t>
            </a:r>
            <a:r>
              <a:rPr lang="en-US" b="1">
                <a:solidFill>
                  <a:srgbClr val="0000FF"/>
                </a:solidFill>
                <a:latin typeface="Tahoma" pitchFamily="34" charset="0"/>
              </a:rPr>
              <a:t>B</a:t>
            </a:r>
            <a:r>
              <a:rPr lang="en-US">
                <a:latin typeface="Tahoma" pitchFamily="34" charset="0"/>
              </a:rPr>
              <a:t>,</a:t>
            </a:r>
            <a:r>
              <a:rPr lang="en-US" b="1">
                <a:solidFill>
                  <a:srgbClr val="008000"/>
                </a:solidFill>
                <a:latin typeface="Tahoma" pitchFamily="34" charset="0"/>
              </a:rPr>
              <a:t>G</a:t>
            </a:r>
            <a:r>
              <a:rPr lang="en-US">
                <a:latin typeface="Tahoma" pitchFamily="34" charset="0"/>
              </a:rPr>
              <a:t>]</a:t>
            </a:r>
          </a:p>
        </p:txBody>
      </p:sp>
      <p:sp>
        <p:nvSpPr>
          <p:cNvPr id="159764" name="Text Box 20"/>
          <p:cNvSpPr txBox="1">
            <a:spLocks noChangeArrowheads="1"/>
          </p:cNvSpPr>
          <p:nvPr/>
        </p:nvSpPr>
        <p:spPr bwMode="auto">
          <a:xfrm>
            <a:off x="2590800" y="2133600"/>
            <a:ext cx="990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/>
              <a:t>4 arcs</a:t>
            </a:r>
            <a:endParaRPr lang="en-GB" b="1"/>
          </a:p>
        </p:txBody>
      </p:sp>
      <p:sp>
        <p:nvSpPr>
          <p:cNvPr id="159765" name="Text Box 21"/>
          <p:cNvSpPr txBox="1">
            <a:spLocks noChangeArrowheads="1"/>
          </p:cNvSpPr>
          <p:nvPr/>
        </p:nvSpPr>
        <p:spPr bwMode="auto">
          <a:xfrm>
            <a:off x="6705600" y="2133600"/>
            <a:ext cx="990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/>
              <a:t>2 arcs</a:t>
            </a:r>
            <a:endParaRPr lang="en-GB" b="1"/>
          </a:p>
        </p:txBody>
      </p:sp>
      <p:sp>
        <p:nvSpPr>
          <p:cNvPr id="159766" name="Text Box 22"/>
          <p:cNvSpPr txBox="1">
            <a:spLocks noChangeArrowheads="1"/>
          </p:cNvSpPr>
          <p:nvPr/>
        </p:nvSpPr>
        <p:spPr bwMode="auto">
          <a:xfrm>
            <a:off x="6629400" y="4191000"/>
            <a:ext cx="990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/>
              <a:t>3 arcs</a:t>
            </a:r>
            <a:endParaRPr lang="en-GB" b="1"/>
          </a:p>
        </p:txBody>
      </p:sp>
      <p:sp>
        <p:nvSpPr>
          <p:cNvPr id="159767" name="Text Box 23"/>
          <p:cNvSpPr txBox="1">
            <a:spLocks noChangeArrowheads="1"/>
          </p:cNvSpPr>
          <p:nvPr/>
        </p:nvSpPr>
        <p:spPr bwMode="auto">
          <a:xfrm>
            <a:off x="2590800" y="4343400"/>
            <a:ext cx="990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/>
              <a:t>3 arcs</a:t>
            </a:r>
            <a:endParaRPr lang="en-GB" b="1"/>
          </a:p>
        </p:txBody>
      </p:sp>
      <p:sp>
        <p:nvSpPr>
          <p:cNvPr id="159768" name="Text Box 24"/>
          <p:cNvSpPr txBox="1">
            <a:spLocks noChangeArrowheads="1"/>
          </p:cNvSpPr>
          <p:nvPr/>
        </p:nvSpPr>
        <p:spPr bwMode="auto">
          <a:xfrm>
            <a:off x="685800" y="4267200"/>
            <a:ext cx="1371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en-US"/>
              <a:t>Dead End </a:t>
            </a:r>
            <a:endParaRPr lang="en-GB"/>
          </a:p>
        </p:txBody>
      </p:sp>
      <p:sp>
        <p:nvSpPr>
          <p:cNvPr id="159769" name="Text Box 25"/>
          <p:cNvSpPr txBox="1">
            <a:spLocks noChangeArrowheads="1"/>
          </p:cNvSpPr>
          <p:nvPr/>
        </p:nvSpPr>
        <p:spPr bwMode="auto">
          <a:xfrm>
            <a:off x="685800" y="2895600"/>
            <a:ext cx="990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/>
              <a:t>2 arcs</a:t>
            </a:r>
            <a:endParaRPr lang="en-GB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Backpropagation - MCV</a:t>
            </a:r>
          </a:p>
        </p:txBody>
      </p:sp>
      <p:sp>
        <p:nvSpPr>
          <p:cNvPr id="160771" name="Oval 3"/>
          <p:cNvSpPr>
            <a:spLocks noChangeArrowheads="1"/>
          </p:cNvSpPr>
          <p:nvPr/>
        </p:nvSpPr>
        <p:spPr bwMode="auto">
          <a:xfrm>
            <a:off x="1524000" y="3200400"/>
            <a:ext cx="457200" cy="4572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0772" name="Oval 4"/>
          <p:cNvSpPr>
            <a:spLocks noChangeArrowheads="1"/>
          </p:cNvSpPr>
          <p:nvPr/>
        </p:nvSpPr>
        <p:spPr bwMode="auto">
          <a:xfrm>
            <a:off x="3657600" y="4191000"/>
            <a:ext cx="457200" cy="457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0773" name="Oval 5"/>
          <p:cNvSpPr>
            <a:spLocks noChangeArrowheads="1"/>
          </p:cNvSpPr>
          <p:nvPr/>
        </p:nvSpPr>
        <p:spPr bwMode="auto">
          <a:xfrm>
            <a:off x="3657600" y="2133600"/>
            <a:ext cx="457200" cy="457200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0774" name="Oval 6"/>
          <p:cNvSpPr>
            <a:spLocks noChangeArrowheads="1"/>
          </p:cNvSpPr>
          <p:nvPr/>
        </p:nvSpPr>
        <p:spPr bwMode="auto">
          <a:xfrm>
            <a:off x="6096000" y="4267200"/>
            <a:ext cx="457200" cy="457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0775" name="Oval 7"/>
          <p:cNvSpPr>
            <a:spLocks noChangeArrowheads="1"/>
          </p:cNvSpPr>
          <p:nvPr/>
        </p:nvSpPr>
        <p:spPr bwMode="auto">
          <a:xfrm>
            <a:off x="6172200" y="2133600"/>
            <a:ext cx="457200" cy="457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0776" name="Line 8"/>
          <p:cNvSpPr>
            <a:spLocks noChangeShapeType="1"/>
          </p:cNvSpPr>
          <p:nvPr/>
        </p:nvSpPr>
        <p:spPr bwMode="auto">
          <a:xfrm flipV="1">
            <a:off x="1905000" y="2438400"/>
            <a:ext cx="1752600" cy="838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60777" name="Line 9"/>
          <p:cNvSpPr>
            <a:spLocks noChangeShapeType="1"/>
          </p:cNvSpPr>
          <p:nvPr/>
        </p:nvSpPr>
        <p:spPr bwMode="auto">
          <a:xfrm>
            <a:off x="1905000" y="3581400"/>
            <a:ext cx="1752600" cy="762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60778" name="Line 10"/>
          <p:cNvSpPr>
            <a:spLocks noChangeShapeType="1"/>
          </p:cNvSpPr>
          <p:nvPr/>
        </p:nvSpPr>
        <p:spPr bwMode="auto">
          <a:xfrm>
            <a:off x="3886200" y="2590800"/>
            <a:ext cx="0" cy="1600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60779" name="Line 11"/>
          <p:cNvSpPr>
            <a:spLocks noChangeShapeType="1"/>
          </p:cNvSpPr>
          <p:nvPr/>
        </p:nvSpPr>
        <p:spPr bwMode="auto">
          <a:xfrm>
            <a:off x="4114800" y="2362200"/>
            <a:ext cx="2057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60780" name="Line 12"/>
          <p:cNvSpPr>
            <a:spLocks noChangeShapeType="1"/>
          </p:cNvSpPr>
          <p:nvPr/>
        </p:nvSpPr>
        <p:spPr bwMode="auto">
          <a:xfrm>
            <a:off x="6400800" y="2590800"/>
            <a:ext cx="0" cy="1676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60781" name="Line 13"/>
          <p:cNvSpPr>
            <a:spLocks noChangeShapeType="1"/>
          </p:cNvSpPr>
          <p:nvPr/>
        </p:nvSpPr>
        <p:spPr bwMode="auto">
          <a:xfrm>
            <a:off x="4114800" y="4419600"/>
            <a:ext cx="1981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60782" name="Line 14"/>
          <p:cNvSpPr>
            <a:spLocks noChangeShapeType="1"/>
          </p:cNvSpPr>
          <p:nvPr/>
        </p:nvSpPr>
        <p:spPr bwMode="auto">
          <a:xfrm>
            <a:off x="4038600" y="2514600"/>
            <a:ext cx="2133600" cy="1828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60783" name="Text Box 15"/>
          <p:cNvSpPr txBox="1">
            <a:spLocks noChangeArrowheads="1"/>
          </p:cNvSpPr>
          <p:nvPr/>
        </p:nvSpPr>
        <p:spPr bwMode="auto">
          <a:xfrm>
            <a:off x="1447800" y="3810000"/>
            <a:ext cx="50006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latin typeface="Tahoma" pitchFamily="34" charset="0"/>
              </a:rPr>
              <a:t>[</a:t>
            </a:r>
            <a:r>
              <a:rPr lang="en-US">
                <a:solidFill>
                  <a:srgbClr val="FF0000"/>
                </a:solidFill>
                <a:latin typeface="Tahoma" pitchFamily="34" charset="0"/>
              </a:rPr>
              <a:t>R</a:t>
            </a:r>
            <a:r>
              <a:rPr lang="en-US">
                <a:latin typeface="Tahoma" pitchFamily="34" charset="0"/>
              </a:rPr>
              <a:t>]</a:t>
            </a:r>
          </a:p>
        </p:txBody>
      </p:sp>
      <p:sp>
        <p:nvSpPr>
          <p:cNvPr id="160784" name="Text Box 16"/>
          <p:cNvSpPr txBox="1">
            <a:spLocks noChangeArrowheads="1"/>
          </p:cNvSpPr>
          <p:nvPr/>
        </p:nvSpPr>
        <p:spPr bwMode="auto">
          <a:xfrm>
            <a:off x="5943600" y="1676400"/>
            <a:ext cx="9271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latin typeface="Tahoma" pitchFamily="34" charset="0"/>
              </a:rPr>
              <a:t>[</a:t>
            </a:r>
            <a:r>
              <a:rPr lang="en-US">
                <a:solidFill>
                  <a:srgbClr val="FF0000"/>
                </a:solidFill>
                <a:latin typeface="Tahoma" pitchFamily="34" charset="0"/>
              </a:rPr>
              <a:t>R</a:t>
            </a:r>
            <a:r>
              <a:rPr lang="en-US">
                <a:latin typeface="Tahoma" pitchFamily="34" charset="0"/>
              </a:rPr>
              <a:t>,</a:t>
            </a:r>
            <a:r>
              <a:rPr lang="en-US">
                <a:solidFill>
                  <a:srgbClr val="0000FF"/>
                </a:solidFill>
                <a:latin typeface="Tahoma" pitchFamily="34" charset="0"/>
              </a:rPr>
              <a:t>B</a:t>
            </a:r>
            <a:r>
              <a:rPr lang="en-US">
                <a:latin typeface="Tahoma" pitchFamily="34" charset="0"/>
              </a:rPr>
              <a:t>,</a:t>
            </a:r>
            <a:r>
              <a:rPr lang="en-US">
                <a:solidFill>
                  <a:srgbClr val="008000"/>
                </a:solidFill>
                <a:latin typeface="Tahoma" pitchFamily="34" charset="0"/>
              </a:rPr>
              <a:t>G</a:t>
            </a:r>
            <a:r>
              <a:rPr lang="en-US">
                <a:latin typeface="Tahoma" pitchFamily="34" charset="0"/>
              </a:rPr>
              <a:t>]</a:t>
            </a:r>
          </a:p>
        </p:txBody>
      </p:sp>
      <p:sp>
        <p:nvSpPr>
          <p:cNvPr id="160785" name="Text Box 17"/>
          <p:cNvSpPr txBox="1">
            <a:spLocks noChangeArrowheads="1"/>
          </p:cNvSpPr>
          <p:nvPr/>
        </p:nvSpPr>
        <p:spPr bwMode="auto">
          <a:xfrm>
            <a:off x="3429000" y="1676400"/>
            <a:ext cx="9493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latin typeface="Tahoma" pitchFamily="34" charset="0"/>
              </a:rPr>
              <a:t>[</a:t>
            </a:r>
            <a:r>
              <a:rPr lang="en-US">
                <a:solidFill>
                  <a:srgbClr val="FF0000"/>
                </a:solidFill>
                <a:latin typeface="Tahoma" pitchFamily="34" charset="0"/>
              </a:rPr>
              <a:t>R</a:t>
            </a:r>
            <a:r>
              <a:rPr lang="en-US">
                <a:latin typeface="Tahoma" pitchFamily="34" charset="0"/>
              </a:rPr>
              <a:t>,</a:t>
            </a:r>
            <a:r>
              <a:rPr lang="en-US" b="1">
                <a:solidFill>
                  <a:srgbClr val="0000FF"/>
                </a:solidFill>
                <a:latin typeface="Tahoma" pitchFamily="34" charset="0"/>
              </a:rPr>
              <a:t>B</a:t>
            </a:r>
            <a:r>
              <a:rPr lang="en-US">
                <a:latin typeface="Tahoma" pitchFamily="34" charset="0"/>
              </a:rPr>
              <a:t>,</a:t>
            </a:r>
            <a:r>
              <a:rPr lang="en-US">
                <a:solidFill>
                  <a:srgbClr val="008000"/>
                </a:solidFill>
                <a:latin typeface="Tahoma" pitchFamily="34" charset="0"/>
              </a:rPr>
              <a:t>G</a:t>
            </a:r>
            <a:r>
              <a:rPr lang="en-US">
                <a:latin typeface="Tahoma" pitchFamily="34" charset="0"/>
              </a:rPr>
              <a:t>]</a:t>
            </a:r>
          </a:p>
        </p:txBody>
      </p:sp>
      <p:sp>
        <p:nvSpPr>
          <p:cNvPr id="160786" name="Text Box 18"/>
          <p:cNvSpPr txBox="1">
            <a:spLocks noChangeArrowheads="1"/>
          </p:cNvSpPr>
          <p:nvPr/>
        </p:nvSpPr>
        <p:spPr bwMode="auto">
          <a:xfrm>
            <a:off x="3429000" y="4648200"/>
            <a:ext cx="9271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latin typeface="Tahoma" pitchFamily="34" charset="0"/>
              </a:rPr>
              <a:t>[</a:t>
            </a:r>
            <a:r>
              <a:rPr lang="en-US">
                <a:solidFill>
                  <a:srgbClr val="FF0000"/>
                </a:solidFill>
                <a:latin typeface="Tahoma" pitchFamily="34" charset="0"/>
              </a:rPr>
              <a:t>R</a:t>
            </a:r>
            <a:r>
              <a:rPr lang="en-US">
                <a:latin typeface="Tahoma" pitchFamily="34" charset="0"/>
              </a:rPr>
              <a:t>,</a:t>
            </a:r>
            <a:r>
              <a:rPr lang="en-US">
                <a:solidFill>
                  <a:srgbClr val="0000FF"/>
                </a:solidFill>
                <a:latin typeface="Tahoma" pitchFamily="34" charset="0"/>
              </a:rPr>
              <a:t>B</a:t>
            </a:r>
            <a:r>
              <a:rPr lang="en-US">
                <a:latin typeface="Tahoma" pitchFamily="34" charset="0"/>
              </a:rPr>
              <a:t>,</a:t>
            </a:r>
            <a:r>
              <a:rPr lang="en-US">
                <a:solidFill>
                  <a:srgbClr val="008000"/>
                </a:solidFill>
                <a:latin typeface="Tahoma" pitchFamily="34" charset="0"/>
              </a:rPr>
              <a:t>G</a:t>
            </a:r>
            <a:r>
              <a:rPr lang="en-US">
                <a:latin typeface="Tahoma" pitchFamily="34" charset="0"/>
              </a:rPr>
              <a:t>]</a:t>
            </a:r>
          </a:p>
        </p:txBody>
      </p:sp>
      <p:sp>
        <p:nvSpPr>
          <p:cNvPr id="160787" name="Text Box 19"/>
          <p:cNvSpPr txBox="1">
            <a:spLocks noChangeArrowheads="1"/>
          </p:cNvSpPr>
          <p:nvPr/>
        </p:nvSpPr>
        <p:spPr bwMode="auto">
          <a:xfrm>
            <a:off x="5867400" y="4724400"/>
            <a:ext cx="9271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latin typeface="Tahoma" pitchFamily="34" charset="0"/>
              </a:rPr>
              <a:t>[</a:t>
            </a:r>
            <a:r>
              <a:rPr lang="en-US">
                <a:solidFill>
                  <a:srgbClr val="FF0000"/>
                </a:solidFill>
                <a:latin typeface="Tahoma" pitchFamily="34" charset="0"/>
              </a:rPr>
              <a:t>R</a:t>
            </a:r>
            <a:r>
              <a:rPr lang="en-US">
                <a:latin typeface="Tahoma" pitchFamily="34" charset="0"/>
              </a:rPr>
              <a:t>,</a:t>
            </a:r>
            <a:r>
              <a:rPr lang="en-US">
                <a:solidFill>
                  <a:srgbClr val="0000FF"/>
                </a:solidFill>
                <a:latin typeface="Tahoma" pitchFamily="34" charset="0"/>
              </a:rPr>
              <a:t>B</a:t>
            </a:r>
            <a:r>
              <a:rPr lang="en-US">
                <a:latin typeface="Tahoma" pitchFamily="34" charset="0"/>
              </a:rPr>
              <a:t>,</a:t>
            </a:r>
            <a:r>
              <a:rPr lang="en-US">
                <a:solidFill>
                  <a:srgbClr val="008000"/>
                </a:solidFill>
                <a:latin typeface="Tahoma" pitchFamily="34" charset="0"/>
              </a:rPr>
              <a:t>G</a:t>
            </a:r>
            <a:r>
              <a:rPr lang="en-US">
                <a:latin typeface="Tahoma" pitchFamily="34" charset="0"/>
              </a:rPr>
              <a:t>]</a:t>
            </a:r>
          </a:p>
        </p:txBody>
      </p:sp>
      <p:sp>
        <p:nvSpPr>
          <p:cNvPr id="160788" name="Text Box 20"/>
          <p:cNvSpPr txBox="1">
            <a:spLocks noChangeArrowheads="1"/>
          </p:cNvSpPr>
          <p:nvPr/>
        </p:nvSpPr>
        <p:spPr bwMode="auto">
          <a:xfrm>
            <a:off x="2590800" y="2133600"/>
            <a:ext cx="990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/>
              <a:t>4 arcs</a:t>
            </a:r>
            <a:endParaRPr lang="en-GB" b="1"/>
          </a:p>
        </p:txBody>
      </p:sp>
      <p:sp>
        <p:nvSpPr>
          <p:cNvPr id="160789" name="Text Box 21"/>
          <p:cNvSpPr txBox="1">
            <a:spLocks noChangeArrowheads="1"/>
          </p:cNvSpPr>
          <p:nvPr/>
        </p:nvSpPr>
        <p:spPr bwMode="auto">
          <a:xfrm>
            <a:off x="6705600" y="2133600"/>
            <a:ext cx="990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/>
              <a:t>2 arcs</a:t>
            </a:r>
            <a:endParaRPr lang="en-GB" b="1"/>
          </a:p>
        </p:txBody>
      </p:sp>
      <p:sp>
        <p:nvSpPr>
          <p:cNvPr id="160790" name="Text Box 22"/>
          <p:cNvSpPr txBox="1">
            <a:spLocks noChangeArrowheads="1"/>
          </p:cNvSpPr>
          <p:nvPr/>
        </p:nvSpPr>
        <p:spPr bwMode="auto">
          <a:xfrm>
            <a:off x="6629400" y="4191000"/>
            <a:ext cx="990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/>
              <a:t>3 arcs</a:t>
            </a:r>
            <a:endParaRPr lang="en-GB" b="1"/>
          </a:p>
        </p:txBody>
      </p:sp>
      <p:sp>
        <p:nvSpPr>
          <p:cNvPr id="160791" name="Text Box 23"/>
          <p:cNvSpPr txBox="1">
            <a:spLocks noChangeArrowheads="1"/>
          </p:cNvSpPr>
          <p:nvPr/>
        </p:nvSpPr>
        <p:spPr bwMode="auto">
          <a:xfrm>
            <a:off x="2590800" y="4343400"/>
            <a:ext cx="990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/>
              <a:t>3 arcs</a:t>
            </a:r>
            <a:endParaRPr lang="en-GB" b="1"/>
          </a:p>
        </p:txBody>
      </p:sp>
      <p:sp>
        <p:nvSpPr>
          <p:cNvPr id="160792" name="Text Box 24"/>
          <p:cNvSpPr txBox="1">
            <a:spLocks noChangeArrowheads="1"/>
          </p:cNvSpPr>
          <p:nvPr/>
        </p:nvSpPr>
        <p:spPr bwMode="auto">
          <a:xfrm>
            <a:off x="685800" y="2895600"/>
            <a:ext cx="990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/>
              <a:t>2 arcs</a:t>
            </a:r>
            <a:endParaRPr lang="en-GB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7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Backpropagation - MCV</a:t>
            </a:r>
          </a:p>
        </p:txBody>
      </p:sp>
      <p:sp>
        <p:nvSpPr>
          <p:cNvPr id="161795" name="Oval 3"/>
          <p:cNvSpPr>
            <a:spLocks noChangeArrowheads="1"/>
          </p:cNvSpPr>
          <p:nvPr/>
        </p:nvSpPr>
        <p:spPr bwMode="auto">
          <a:xfrm>
            <a:off x="1524000" y="3200400"/>
            <a:ext cx="457200" cy="4572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1796" name="Oval 4"/>
          <p:cNvSpPr>
            <a:spLocks noChangeArrowheads="1"/>
          </p:cNvSpPr>
          <p:nvPr/>
        </p:nvSpPr>
        <p:spPr bwMode="auto">
          <a:xfrm>
            <a:off x="3657600" y="4191000"/>
            <a:ext cx="457200" cy="457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1797" name="Oval 5"/>
          <p:cNvSpPr>
            <a:spLocks noChangeArrowheads="1"/>
          </p:cNvSpPr>
          <p:nvPr/>
        </p:nvSpPr>
        <p:spPr bwMode="auto">
          <a:xfrm>
            <a:off x="3657600" y="2133600"/>
            <a:ext cx="457200" cy="457200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1798" name="Oval 6"/>
          <p:cNvSpPr>
            <a:spLocks noChangeArrowheads="1"/>
          </p:cNvSpPr>
          <p:nvPr/>
        </p:nvSpPr>
        <p:spPr bwMode="auto">
          <a:xfrm>
            <a:off x="6096000" y="4267200"/>
            <a:ext cx="457200" cy="457200"/>
          </a:xfrm>
          <a:prstGeom prst="ellipse">
            <a:avLst/>
          </a:prstGeom>
          <a:solidFill>
            <a:srgbClr val="F21706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1799" name="Oval 7"/>
          <p:cNvSpPr>
            <a:spLocks noChangeArrowheads="1"/>
          </p:cNvSpPr>
          <p:nvPr/>
        </p:nvSpPr>
        <p:spPr bwMode="auto">
          <a:xfrm>
            <a:off x="6172200" y="2133600"/>
            <a:ext cx="457200" cy="457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1800" name="Line 8"/>
          <p:cNvSpPr>
            <a:spLocks noChangeShapeType="1"/>
          </p:cNvSpPr>
          <p:nvPr/>
        </p:nvSpPr>
        <p:spPr bwMode="auto">
          <a:xfrm flipV="1">
            <a:off x="1905000" y="2438400"/>
            <a:ext cx="1752600" cy="838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61801" name="Line 9"/>
          <p:cNvSpPr>
            <a:spLocks noChangeShapeType="1"/>
          </p:cNvSpPr>
          <p:nvPr/>
        </p:nvSpPr>
        <p:spPr bwMode="auto">
          <a:xfrm>
            <a:off x="1905000" y="3581400"/>
            <a:ext cx="1752600" cy="762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61802" name="Line 10"/>
          <p:cNvSpPr>
            <a:spLocks noChangeShapeType="1"/>
          </p:cNvSpPr>
          <p:nvPr/>
        </p:nvSpPr>
        <p:spPr bwMode="auto">
          <a:xfrm>
            <a:off x="3886200" y="2590800"/>
            <a:ext cx="0" cy="1600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61803" name="Line 11"/>
          <p:cNvSpPr>
            <a:spLocks noChangeShapeType="1"/>
          </p:cNvSpPr>
          <p:nvPr/>
        </p:nvSpPr>
        <p:spPr bwMode="auto">
          <a:xfrm>
            <a:off x="4114800" y="2362200"/>
            <a:ext cx="2057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61804" name="Line 12"/>
          <p:cNvSpPr>
            <a:spLocks noChangeShapeType="1"/>
          </p:cNvSpPr>
          <p:nvPr/>
        </p:nvSpPr>
        <p:spPr bwMode="auto">
          <a:xfrm>
            <a:off x="6400800" y="2590800"/>
            <a:ext cx="0" cy="1676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61805" name="Line 13"/>
          <p:cNvSpPr>
            <a:spLocks noChangeShapeType="1"/>
          </p:cNvSpPr>
          <p:nvPr/>
        </p:nvSpPr>
        <p:spPr bwMode="auto">
          <a:xfrm>
            <a:off x="4114800" y="4419600"/>
            <a:ext cx="1981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61806" name="Line 14"/>
          <p:cNvSpPr>
            <a:spLocks noChangeShapeType="1"/>
          </p:cNvSpPr>
          <p:nvPr/>
        </p:nvSpPr>
        <p:spPr bwMode="auto">
          <a:xfrm>
            <a:off x="4038600" y="2514600"/>
            <a:ext cx="2133600" cy="1828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61807" name="Text Box 15"/>
          <p:cNvSpPr txBox="1">
            <a:spLocks noChangeArrowheads="1"/>
          </p:cNvSpPr>
          <p:nvPr/>
        </p:nvSpPr>
        <p:spPr bwMode="auto">
          <a:xfrm>
            <a:off x="1447800" y="3810000"/>
            <a:ext cx="50006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latin typeface="Tahoma" pitchFamily="34" charset="0"/>
              </a:rPr>
              <a:t>[</a:t>
            </a:r>
            <a:r>
              <a:rPr lang="en-US">
                <a:solidFill>
                  <a:srgbClr val="FF0000"/>
                </a:solidFill>
                <a:latin typeface="Tahoma" pitchFamily="34" charset="0"/>
              </a:rPr>
              <a:t>R</a:t>
            </a:r>
            <a:r>
              <a:rPr lang="en-US">
                <a:latin typeface="Tahoma" pitchFamily="34" charset="0"/>
              </a:rPr>
              <a:t>]</a:t>
            </a:r>
          </a:p>
        </p:txBody>
      </p:sp>
      <p:sp>
        <p:nvSpPr>
          <p:cNvPr id="161808" name="Text Box 16"/>
          <p:cNvSpPr txBox="1">
            <a:spLocks noChangeArrowheads="1"/>
          </p:cNvSpPr>
          <p:nvPr/>
        </p:nvSpPr>
        <p:spPr bwMode="auto">
          <a:xfrm>
            <a:off x="5943600" y="1676400"/>
            <a:ext cx="9271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latin typeface="Tahoma" pitchFamily="34" charset="0"/>
              </a:rPr>
              <a:t>[</a:t>
            </a:r>
            <a:r>
              <a:rPr lang="en-US">
                <a:solidFill>
                  <a:srgbClr val="FF0000"/>
                </a:solidFill>
                <a:latin typeface="Tahoma" pitchFamily="34" charset="0"/>
              </a:rPr>
              <a:t>R</a:t>
            </a:r>
            <a:r>
              <a:rPr lang="en-US">
                <a:latin typeface="Tahoma" pitchFamily="34" charset="0"/>
              </a:rPr>
              <a:t>,</a:t>
            </a:r>
            <a:r>
              <a:rPr lang="en-US">
                <a:solidFill>
                  <a:srgbClr val="0000FF"/>
                </a:solidFill>
                <a:latin typeface="Tahoma" pitchFamily="34" charset="0"/>
              </a:rPr>
              <a:t>B</a:t>
            </a:r>
            <a:r>
              <a:rPr lang="en-US">
                <a:latin typeface="Tahoma" pitchFamily="34" charset="0"/>
              </a:rPr>
              <a:t>,</a:t>
            </a:r>
            <a:r>
              <a:rPr lang="en-US">
                <a:solidFill>
                  <a:srgbClr val="008000"/>
                </a:solidFill>
                <a:latin typeface="Tahoma" pitchFamily="34" charset="0"/>
              </a:rPr>
              <a:t>G</a:t>
            </a:r>
            <a:r>
              <a:rPr lang="en-US">
                <a:latin typeface="Tahoma" pitchFamily="34" charset="0"/>
              </a:rPr>
              <a:t>]</a:t>
            </a:r>
          </a:p>
        </p:txBody>
      </p:sp>
      <p:sp>
        <p:nvSpPr>
          <p:cNvPr id="161809" name="Text Box 17"/>
          <p:cNvSpPr txBox="1">
            <a:spLocks noChangeArrowheads="1"/>
          </p:cNvSpPr>
          <p:nvPr/>
        </p:nvSpPr>
        <p:spPr bwMode="auto">
          <a:xfrm>
            <a:off x="3429000" y="1676400"/>
            <a:ext cx="9493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latin typeface="Tahoma" pitchFamily="34" charset="0"/>
              </a:rPr>
              <a:t>[</a:t>
            </a:r>
            <a:r>
              <a:rPr lang="en-US">
                <a:solidFill>
                  <a:srgbClr val="FF0000"/>
                </a:solidFill>
                <a:latin typeface="Tahoma" pitchFamily="34" charset="0"/>
              </a:rPr>
              <a:t>R</a:t>
            </a:r>
            <a:r>
              <a:rPr lang="en-US">
                <a:latin typeface="Tahoma" pitchFamily="34" charset="0"/>
              </a:rPr>
              <a:t>,</a:t>
            </a:r>
            <a:r>
              <a:rPr lang="en-US" b="1">
                <a:solidFill>
                  <a:srgbClr val="0000FF"/>
                </a:solidFill>
                <a:latin typeface="Tahoma" pitchFamily="34" charset="0"/>
              </a:rPr>
              <a:t>B</a:t>
            </a:r>
            <a:r>
              <a:rPr lang="en-US">
                <a:latin typeface="Tahoma" pitchFamily="34" charset="0"/>
              </a:rPr>
              <a:t>,</a:t>
            </a:r>
            <a:r>
              <a:rPr lang="en-US">
                <a:solidFill>
                  <a:srgbClr val="008000"/>
                </a:solidFill>
                <a:latin typeface="Tahoma" pitchFamily="34" charset="0"/>
              </a:rPr>
              <a:t>G</a:t>
            </a:r>
            <a:r>
              <a:rPr lang="en-US">
                <a:latin typeface="Tahoma" pitchFamily="34" charset="0"/>
              </a:rPr>
              <a:t>]</a:t>
            </a:r>
          </a:p>
        </p:txBody>
      </p:sp>
      <p:sp>
        <p:nvSpPr>
          <p:cNvPr id="161810" name="Text Box 18"/>
          <p:cNvSpPr txBox="1">
            <a:spLocks noChangeArrowheads="1"/>
          </p:cNvSpPr>
          <p:nvPr/>
        </p:nvSpPr>
        <p:spPr bwMode="auto">
          <a:xfrm>
            <a:off x="3429000" y="4648200"/>
            <a:ext cx="9271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latin typeface="Tahoma" pitchFamily="34" charset="0"/>
              </a:rPr>
              <a:t>[</a:t>
            </a:r>
            <a:r>
              <a:rPr lang="en-US">
                <a:solidFill>
                  <a:srgbClr val="FF0000"/>
                </a:solidFill>
                <a:latin typeface="Tahoma" pitchFamily="34" charset="0"/>
              </a:rPr>
              <a:t>R</a:t>
            </a:r>
            <a:r>
              <a:rPr lang="en-US">
                <a:latin typeface="Tahoma" pitchFamily="34" charset="0"/>
              </a:rPr>
              <a:t>,</a:t>
            </a:r>
            <a:r>
              <a:rPr lang="en-US">
                <a:solidFill>
                  <a:srgbClr val="0000FF"/>
                </a:solidFill>
                <a:latin typeface="Tahoma" pitchFamily="34" charset="0"/>
              </a:rPr>
              <a:t>B</a:t>
            </a:r>
            <a:r>
              <a:rPr lang="en-US">
                <a:latin typeface="Tahoma" pitchFamily="34" charset="0"/>
              </a:rPr>
              <a:t>,</a:t>
            </a:r>
            <a:r>
              <a:rPr lang="en-US">
                <a:solidFill>
                  <a:srgbClr val="008000"/>
                </a:solidFill>
                <a:latin typeface="Tahoma" pitchFamily="34" charset="0"/>
              </a:rPr>
              <a:t>G</a:t>
            </a:r>
            <a:r>
              <a:rPr lang="en-US">
                <a:latin typeface="Tahoma" pitchFamily="34" charset="0"/>
              </a:rPr>
              <a:t>]</a:t>
            </a:r>
          </a:p>
        </p:txBody>
      </p:sp>
      <p:sp>
        <p:nvSpPr>
          <p:cNvPr id="161811" name="Text Box 19"/>
          <p:cNvSpPr txBox="1">
            <a:spLocks noChangeArrowheads="1"/>
          </p:cNvSpPr>
          <p:nvPr/>
        </p:nvSpPr>
        <p:spPr bwMode="auto">
          <a:xfrm>
            <a:off x="5867400" y="4724400"/>
            <a:ext cx="94456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latin typeface="Tahoma" pitchFamily="34" charset="0"/>
              </a:rPr>
              <a:t>[</a:t>
            </a:r>
            <a:r>
              <a:rPr lang="en-US">
                <a:solidFill>
                  <a:srgbClr val="FF0000"/>
                </a:solidFill>
                <a:latin typeface="Tahoma" pitchFamily="34" charset="0"/>
              </a:rPr>
              <a:t>R</a:t>
            </a:r>
            <a:r>
              <a:rPr lang="en-US">
                <a:latin typeface="Tahoma" pitchFamily="34" charset="0"/>
              </a:rPr>
              <a:t>,</a:t>
            </a:r>
            <a:r>
              <a:rPr lang="en-US">
                <a:solidFill>
                  <a:srgbClr val="0000FF"/>
                </a:solidFill>
                <a:latin typeface="Tahoma" pitchFamily="34" charset="0"/>
              </a:rPr>
              <a:t>B</a:t>
            </a:r>
            <a:r>
              <a:rPr lang="en-US">
                <a:latin typeface="Tahoma" pitchFamily="34" charset="0"/>
              </a:rPr>
              <a:t>,</a:t>
            </a:r>
            <a:r>
              <a:rPr lang="en-US" b="1">
                <a:solidFill>
                  <a:srgbClr val="008000"/>
                </a:solidFill>
                <a:latin typeface="Tahoma" pitchFamily="34" charset="0"/>
              </a:rPr>
              <a:t>G</a:t>
            </a:r>
            <a:r>
              <a:rPr lang="en-US">
                <a:latin typeface="Tahoma" pitchFamily="34" charset="0"/>
              </a:rPr>
              <a:t>]</a:t>
            </a:r>
          </a:p>
        </p:txBody>
      </p:sp>
      <p:sp>
        <p:nvSpPr>
          <p:cNvPr id="161812" name="Text Box 20"/>
          <p:cNvSpPr txBox="1">
            <a:spLocks noChangeArrowheads="1"/>
          </p:cNvSpPr>
          <p:nvPr/>
        </p:nvSpPr>
        <p:spPr bwMode="auto">
          <a:xfrm>
            <a:off x="2590800" y="2133600"/>
            <a:ext cx="990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/>
              <a:t>4 arcs</a:t>
            </a:r>
            <a:endParaRPr lang="en-GB" b="1"/>
          </a:p>
        </p:txBody>
      </p:sp>
      <p:sp>
        <p:nvSpPr>
          <p:cNvPr id="161813" name="Text Box 21"/>
          <p:cNvSpPr txBox="1">
            <a:spLocks noChangeArrowheads="1"/>
          </p:cNvSpPr>
          <p:nvPr/>
        </p:nvSpPr>
        <p:spPr bwMode="auto">
          <a:xfrm>
            <a:off x="6705600" y="2133600"/>
            <a:ext cx="990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/>
              <a:t>2 arcs</a:t>
            </a:r>
            <a:endParaRPr lang="en-GB" b="1"/>
          </a:p>
        </p:txBody>
      </p:sp>
      <p:sp>
        <p:nvSpPr>
          <p:cNvPr id="161814" name="Text Box 22"/>
          <p:cNvSpPr txBox="1">
            <a:spLocks noChangeArrowheads="1"/>
          </p:cNvSpPr>
          <p:nvPr/>
        </p:nvSpPr>
        <p:spPr bwMode="auto">
          <a:xfrm>
            <a:off x="6629400" y="4191000"/>
            <a:ext cx="990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/>
              <a:t>3 arcs</a:t>
            </a:r>
            <a:endParaRPr lang="en-GB" b="1"/>
          </a:p>
        </p:txBody>
      </p:sp>
      <p:sp>
        <p:nvSpPr>
          <p:cNvPr id="161815" name="Text Box 23"/>
          <p:cNvSpPr txBox="1">
            <a:spLocks noChangeArrowheads="1"/>
          </p:cNvSpPr>
          <p:nvPr/>
        </p:nvSpPr>
        <p:spPr bwMode="auto">
          <a:xfrm>
            <a:off x="2590800" y="4343400"/>
            <a:ext cx="990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/>
              <a:t>3 arcs</a:t>
            </a:r>
            <a:endParaRPr lang="en-GB" b="1"/>
          </a:p>
        </p:txBody>
      </p:sp>
      <p:sp>
        <p:nvSpPr>
          <p:cNvPr id="161816" name="Text Box 24"/>
          <p:cNvSpPr txBox="1">
            <a:spLocks noChangeArrowheads="1"/>
          </p:cNvSpPr>
          <p:nvPr/>
        </p:nvSpPr>
        <p:spPr bwMode="auto">
          <a:xfrm>
            <a:off x="685800" y="2895600"/>
            <a:ext cx="990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/>
              <a:t>2 arcs</a:t>
            </a:r>
            <a:endParaRPr lang="en-GB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8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Backpropagation - MCV</a:t>
            </a:r>
          </a:p>
        </p:txBody>
      </p:sp>
      <p:sp>
        <p:nvSpPr>
          <p:cNvPr id="162819" name="Oval 3"/>
          <p:cNvSpPr>
            <a:spLocks noChangeArrowheads="1"/>
          </p:cNvSpPr>
          <p:nvPr/>
        </p:nvSpPr>
        <p:spPr bwMode="auto">
          <a:xfrm>
            <a:off x="1524000" y="3200400"/>
            <a:ext cx="457200" cy="4572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2820" name="Oval 4"/>
          <p:cNvSpPr>
            <a:spLocks noChangeArrowheads="1"/>
          </p:cNvSpPr>
          <p:nvPr/>
        </p:nvSpPr>
        <p:spPr bwMode="auto">
          <a:xfrm>
            <a:off x="3657600" y="4191000"/>
            <a:ext cx="457200" cy="457200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2821" name="Oval 5"/>
          <p:cNvSpPr>
            <a:spLocks noChangeArrowheads="1"/>
          </p:cNvSpPr>
          <p:nvPr/>
        </p:nvSpPr>
        <p:spPr bwMode="auto">
          <a:xfrm>
            <a:off x="3657600" y="2133600"/>
            <a:ext cx="457200" cy="457200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2822" name="Oval 6"/>
          <p:cNvSpPr>
            <a:spLocks noChangeArrowheads="1"/>
          </p:cNvSpPr>
          <p:nvPr/>
        </p:nvSpPr>
        <p:spPr bwMode="auto">
          <a:xfrm>
            <a:off x="6096000" y="4267200"/>
            <a:ext cx="457200" cy="457200"/>
          </a:xfrm>
          <a:prstGeom prst="ellipse">
            <a:avLst/>
          </a:prstGeom>
          <a:solidFill>
            <a:srgbClr val="F21706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2823" name="Oval 7"/>
          <p:cNvSpPr>
            <a:spLocks noChangeArrowheads="1"/>
          </p:cNvSpPr>
          <p:nvPr/>
        </p:nvSpPr>
        <p:spPr bwMode="auto">
          <a:xfrm>
            <a:off x="6172200" y="2133600"/>
            <a:ext cx="457200" cy="457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2824" name="Line 8"/>
          <p:cNvSpPr>
            <a:spLocks noChangeShapeType="1"/>
          </p:cNvSpPr>
          <p:nvPr/>
        </p:nvSpPr>
        <p:spPr bwMode="auto">
          <a:xfrm flipV="1">
            <a:off x="1905000" y="2438400"/>
            <a:ext cx="1752600" cy="838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62825" name="Line 9"/>
          <p:cNvSpPr>
            <a:spLocks noChangeShapeType="1"/>
          </p:cNvSpPr>
          <p:nvPr/>
        </p:nvSpPr>
        <p:spPr bwMode="auto">
          <a:xfrm>
            <a:off x="1905000" y="3581400"/>
            <a:ext cx="1752600" cy="762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62826" name="Line 10"/>
          <p:cNvSpPr>
            <a:spLocks noChangeShapeType="1"/>
          </p:cNvSpPr>
          <p:nvPr/>
        </p:nvSpPr>
        <p:spPr bwMode="auto">
          <a:xfrm>
            <a:off x="3886200" y="2590800"/>
            <a:ext cx="0" cy="1600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62827" name="Line 11"/>
          <p:cNvSpPr>
            <a:spLocks noChangeShapeType="1"/>
          </p:cNvSpPr>
          <p:nvPr/>
        </p:nvSpPr>
        <p:spPr bwMode="auto">
          <a:xfrm>
            <a:off x="4114800" y="2362200"/>
            <a:ext cx="2057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62828" name="Line 12"/>
          <p:cNvSpPr>
            <a:spLocks noChangeShapeType="1"/>
          </p:cNvSpPr>
          <p:nvPr/>
        </p:nvSpPr>
        <p:spPr bwMode="auto">
          <a:xfrm>
            <a:off x="6400800" y="2590800"/>
            <a:ext cx="0" cy="1676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62829" name="Line 13"/>
          <p:cNvSpPr>
            <a:spLocks noChangeShapeType="1"/>
          </p:cNvSpPr>
          <p:nvPr/>
        </p:nvSpPr>
        <p:spPr bwMode="auto">
          <a:xfrm>
            <a:off x="4114800" y="4419600"/>
            <a:ext cx="1981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62830" name="Line 14"/>
          <p:cNvSpPr>
            <a:spLocks noChangeShapeType="1"/>
          </p:cNvSpPr>
          <p:nvPr/>
        </p:nvSpPr>
        <p:spPr bwMode="auto">
          <a:xfrm>
            <a:off x="4038600" y="2514600"/>
            <a:ext cx="2133600" cy="1828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62831" name="Text Box 15"/>
          <p:cNvSpPr txBox="1">
            <a:spLocks noChangeArrowheads="1"/>
          </p:cNvSpPr>
          <p:nvPr/>
        </p:nvSpPr>
        <p:spPr bwMode="auto">
          <a:xfrm>
            <a:off x="1447800" y="3810000"/>
            <a:ext cx="50006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latin typeface="Tahoma" pitchFamily="34" charset="0"/>
              </a:rPr>
              <a:t>[</a:t>
            </a:r>
            <a:r>
              <a:rPr lang="en-US">
                <a:solidFill>
                  <a:srgbClr val="FF0000"/>
                </a:solidFill>
                <a:latin typeface="Tahoma" pitchFamily="34" charset="0"/>
              </a:rPr>
              <a:t>R</a:t>
            </a:r>
            <a:r>
              <a:rPr lang="en-US">
                <a:latin typeface="Tahoma" pitchFamily="34" charset="0"/>
              </a:rPr>
              <a:t>]</a:t>
            </a:r>
          </a:p>
        </p:txBody>
      </p:sp>
      <p:sp>
        <p:nvSpPr>
          <p:cNvPr id="162832" name="Text Box 16"/>
          <p:cNvSpPr txBox="1">
            <a:spLocks noChangeArrowheads="1"/>
          </p:cNvSpPr>
          <p:nvPr/>
        </p:nvSpPr>
        <p:spPr bwMode="auto">
          <a:xfrm>
            <a:off x="5943600" y="1676400"/>
            <a:ext cx="9271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latin typeface="Tahoma" pitchFamily="34" charset="0"/>
              </a:rPr>
              <a:t>[</a:t>
            </a:r>
            <a:r>
              <a:rPr lang="en-US">
                <a:solidFill>
                  <a:srgbClr val="FF0000"/>
                </a:solidFill>
                <a:latin typeface="Tahoma" pitchFamily="34" charset="0"/>
              </a:rPr>
              <a:t>R</a:t>
            </a:r>
            <a:r>
              <a:rPr lang="en-US">
                <a:latin typeface="Tahoma" pitchFamily="34" charset="0"/>
              </a:rPr>
              <a:t>,</a:t>
            </a:r>
            <a:r>
              <a:rPr lang="en-US">
                <a:solidFill>
                  <a:srgbClr val="0000FF"/>
                </a:solidFill>
                <a:latin typeface="Tahoma" pitchFamily="34" charset="0"/>
              </a:rPr>
              <a:t>B</a:t>
            </a:r>
            <a:r>
              <a:rPr lang="en-US">
                <a:latin typeface="Tahoma" pitchFamily="34" charset="0"/>
              </a:rPr>
              <a:t>,</a:t>
            </a:r>
            <a:r>
              <a:rPr lang="en-US">
                <a:solidFill>
                  <a:srgbClr val="008000"/>
                </a:solidFill>
                <a:latin typeface="Tahoma" pitchFamily="34" charset="0"/>
              </a:rPr>
              <a:t>G</a:t>
            </a:r>
            <a:r>
              <a:rPr lang="en-US">
                <a:latin typeface="Tahoma" pitchFamily="34" charset="0"/>
              </a:rPr>
              <a:t>]</a:t>
            </a:r>
          </a:p>
        </p:txBody>
      </p:sp>
      <p:sp>
        <p:nvSpPr>
          <p:cNvPr id="162833" name="Text Box 17"/>
          <p:cNvSpPr txBox="1">
            <a:spLocks noChangeArrowheads="1"/>
          </p:cNvSpPr>
          <p:nvPr/>
        </p:nvSpPr>
        <p:spPr bwMode="auto">
          <a:xfrm>
            <a:off x="3429000" y="1676400"/>
            <a:ext cx="9493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latin typeface="Tahoma" pitchFamily="34" charset="0"/>
              </a:rPr>
              <a:t>[</a:t>
            </a:r>
            <a:r>
              <a:rPr lang="en-US">
                <a:solidFill>
                  <a:srgbClr val="FF0000"/>
                </a:solidFill>
                <a:latin typeface="Tahoma" pitchFamily="34" charset="0"/>
              </a:rPr>
              <a:t>R</a:t>
            </a:r>
            <a:r>
              <a:rPr lang="en-US">
                <a:latin typeface="Tahoma" pitchFamily="34" charset="0"/>
              </a:rPr>
              <a:t>,</a:t>
            </a:r>
            <a:r>
              <a:rPr lang="en-US" b="1">
                <a:solidFill>
                  <a:srgbClr val="0000FF"/>
                </a:solidFill>
                <a:latin typeface="Tahoma" pitchFamily="34" charset="0"/>
              </a:rPr>
              <a:t>B</a:t>
            </a:r>
            <a:r>
              <a:rPr lang="en-US">
                <a:latin typeface="Tahoma" pitchFamily="34" charset="0"/>
              </a:rPr>
              <a:t>,</a:t>
            </a:r>
            <a:r>
              <a:rPr lang="en-US">
                <a:solidFill>
                  <a:srgbClr val="008000"/>
                </a:solidFill>
                <a:latin typeface="Tahoma" pitchFamily="34" charset="0"/>
              </a:rPr>
              <a:t>G</a:t>
            </a:r>
            <a:r>
              <a:rPr lang="en-US">
                <a:latin typeface="Tahoma" pitchFamily="34" charset="0"/>
              </a:rPr>
              <a:t>]</a:t>
            </a:r>
          </a:p>
        </p:txBody>
      </p:sp>
      <p:sp>
        <p:nvSpPr>
          <p:cNvPr id="162834" name="Text Box 18"/>
          <p:cNvSpPr txBox="1">
            <a:spLocks noChangeArrowheads="1"/>
          </p:cNvSpPr>
          <p:nvPr/>
        </p:nvSpPr>
        <p:spPr bwMode="auto">
          <a:xfrm>
            <a:off x="3429000" y="4648200"/>
            <a:ext cx="9271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latin typeface="Tahoma" pitchFamily="34" charset="0"/>
              </a:rPr>
              <a:t>[</a:t>
            </a:r>
            <a:r>
              <a:rPr lang="en-US">
                <a:solidFill>
                  <a:srgbClr val="FF0000"/>
                </a:solidFill>
                <a:latin typeface="Tahoma" pitchFamily="34" charset="0"/>
              </a:rPr>
              <a:t>R</a:t>
            </a:r>
            <a:r>
              <a:rPr lang="en-US">
                <a:latin typeface="Tahoma" pitchFamily="34" charset="0"/>
              </a:rPr>
              <a:t>,</a:t>
            </a:r>
            <a:r>
              <a:rPr lang="en-US">
                <a:solidFill>
                  <a:srgbClr val="0000FF"/>
                </a:solidFill>
                <a:latin typeface="Tahoma" pitchFamily="34" charset="0"/>
              </a:rPr>
              <a:t>B</a:t>
            </a:r>
            <a:r>
              <a:rPr lang="en-US">
                <a:latin typeface="Tahoma" pitchFamily="34" charset="0"/>
              </a:rPr>
              <a:t>,</a:t>
            </a:r>
            <a:r>
              <a:rPr lang="en-US">
                <a:solidFill>
                  <a:srgbClr val="008000"/>
                </a:solidFill>
                <a:latin typeface="Tahoma" pitchFamily="34" charset="0"/>
              </a:rPr>
              <a:t>G</a:t>
            </a:r>
            <a:r>
              <a:rPr lang="en-US">
                <a:latin typeface="Tahoma" pitchFamily="34" charset="0"/>
              </a:rPr>
              <a:t>]</a:t>
            </a:r>
          </a:p>
        </p:txBody>
      </p:sp>
      <p:sp>
        <p:nvSpPr>
          <p:cNvPr id="162835" name="Text Box 19"/>
          <p:cNvSpPr txBox="1">
            <a:spLocks noChangeArrowheads="1"/>
          </p:cNvSpPr>
          <p:nvPr/>
        </p:nvSpPr>
        <p:spPr bwMode="auto">
          <a:xfrm>
            <a:off x="5867400" y="4724400"/>
            <a:ext cx="94456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latin typeface="Tahoma" pitchFamily="34" charset="0"/>
              </a:rPr>
              <a:t>[</a:t>
            </a:r>
            <a:r>
              <a:rPr lang="en-US">
                <a:solidFill>
                  <a:srgbClr val="FF0000"/>
                </a:solidFill>
                <a:latin typeface="Tahoma" pitchFamily="34" charset="0"/>
              </a:rPr>
              <a:t>R</a:t>
            </a:r>
            <a:r>
              <a:rPr lang="en-US">
                <a:latin typeface="Tahoma" pitchFamily="34" charset="0"/>
              </a:rPr>
              <a:t>,</a:t>
            </a:r>
            <a:r>
              <a:rPr lang="en-US">
                <a:solidFill>
                  <a:srgbClr val="0000FF"/>
                </a:solidFill>
                <a:latin typeface="Tahoma" pitchFamily="34" charset="0"/>
              </a:rPr>
              <a:t>B</a:t>
            </a:r>
            <a:r>
              <a:rPr lang="en-US">
                <a:latin typeface="Tahoma" pitchFamily="34" charset="0"/>
              </a:rPr>
              <a:t>,</a:t>
            </a:r>
            <a:r>
              <a:rPr lang="en-US" b="1">
                <a:solidFill>
                  <a:srgbClr val="008000"/>
                </a:solidFill>
                <a:latin typeface="Tahoma" pitchFamily="34" charset="0"/>
              </a:rPr>
              <a:t>G</a:t>
            </a:r>
            <a:r>
              <a:rPr lang="en-US">
                <a:latin typeface="Tahoma" pitchFamily="34" charset="0"/>
              </a:rPr>
              <a:t>]</a:t>
            </a:r>
          </a:p>
        </p:txBody>
      </p:sp>
      <p:sp>
        <p:nvSpPr>
          <p:cNvPr id="162836" name="Text Box 20"/>
          <p:cNvSpPr txBox="1">
            <a:spLocks noChangeArrowheads="1"/>
          </p:cNvSpPr>
          <p:nvPr/>
        </p:nvSpPr>
        <p:spPr bwMode="auto">
          <a:xfrm>
            <a:off x="2590800" y="2133600"/>
            <a:ext cx="990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/>
              <a:t>4 arcs</a:t>
            </a:r>
            <a:endParaRPr lang="en-GB" b="1"/>
          </a:p>
        </p:txBody>
      </p:sp>
      <p:sp>
        <p:nvSpPr>
          <p:cNvPr id="162837" name="Text Box 21"/>
          <p:cNvSpPr txBox="1">
            <a:spLocks noChangeArrowheads="1"/>
          </p:cNvSpPr>
          <p:nvPr/>
        </p:nvSpPr>
        <p:spPr bwMode="auto">
          <a:xfrm>
            <a:off x="6705600" y="2133600"/>
            <a:ext cx="990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/>
              <a:t>2 arcs</a:t>
            </a:r>
            <a:endParaRPr lang="en-GB" b="1"/>
          </a:p>
        </p:txBody>
      </p:sp>
      <p:sp>
        <p:nvSpPr>
          <p:cNvPr id="162838" name="Text Box 22"/>
          <p:cNvSpPr txBox="1">
            <a:spLocks noChangeArrowheads="1"/>
          </p:cNvSpPr>
          <p:nvPr/>
        </p:nvSpPr>
        <p:spPr bwMode="auto">
          <a:xfrm>
            <a:off x="6629400" y="4191000"/>
            <a:ext cx="990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/>
              <a:t>3 arcs</a:t>
            </a:r>
            <a:endParaRPr lang="en-GB" b="1"/>
          </a:p>
        </p:txBody>
      </p:sp>
      <p:sp>
        <p:nvSpPr>
          <p:cNvPr id="162839" name="Text Box 23"/>
          <p:cNvSpPr txBox="1">
            <a:spLocks noChangeArrowheads="1"/>
          </p:cNvSpPr>
          <p:nvPr/>
        </p:nvSpPr>
        <p:spPr bwMode="auto">
          <a:xfrm>
            <a:off x="2590800" y="4343400"/>
            <a:ext cx="990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/>
              <a:t>3 arcs</a:t>
            </a:r>
            <a:endParaRPr lang="en-GB" b="1"/>
          </a:p>
        </p:txBody>
      </p:sp>
      <p:sp>
        <p:nvSpPr>
          <p:cNvPr id="162840" name="Text Box 24"/>
          <p:cNvSpPr txBox="1">
            <a:spLocks noChangeArrowheads="1"/>
          </p:cNvSpPr>
          <p:nvPr/>
        </p:nvSpPr>
        <p:spPr bwMode="auto">
          <a:xfrm>
            <a:off x="685800" y="2895600"/>
            <a:ext cx="990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/>
              <a:t>2 arcs</a:t>
            </a:r>
            <a:endParaRPr lang="en-GB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Backpropagation - MCV</a:t>
            </a:r>
          </a:p>
        </p:txBody>
      </p:sp>
      <p:sp>
        <p:nvSpPr>
          <p:cNvPr id="163843" name="Oval 3"/>
          <p:cNvSpPr>
            <a:spLocks noChangeArrowheads="1"/>
          </p:cNvSpPr>
          <p:nvPr/>
        </p:nvSpPr>
        <p:spPr bwMode="auto">
          <a:xfrm>
            <a:off x="1524000" y="3200400"/>
            <a:ext cx="457200" cy="4572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3844" name="Oval 4"/>
          <p:cNvSpPr>
            <a:spLocks noChangeArrowheads="1"/>
          </p:cNvSpPr>
          <p:nvPr/>
        </p:nvSpPr>
        <p:spPr bwMode="auto">
          <a:xfrm>
            <a:off x="3657600" y="4191000"/>
            <a:ext cx="457200" cy="457200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3845" name="Oval 5"/>
          <p:cNvSpPr>
            <a:spLocks noChangeArrowheads="1"/>
          </p:cNvSpPr>
          <p:nvPr/>
        </p:nvSpPr>
        <p:spPr bwMode="auto">
          <a:xfrm>
            <a:off x="3657600" y="2133600"/>
            <a:ext cx="457200" cy="457200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3846" name="Oval 6"/>
          <p:cNvSpPr>
            <a:spLocks noChangeArrowheads="1"/>
          </p:cNvSpPr>
          <p:nvPr/>
        </p:nvSpPr>
        <p:spPr bwMode="auto">
          <a:xfrm>
            <a:off x="6096000" y="4267200"/>
            <a:ext cx="457200" cy="457200"/>
          </a:xfrm>
          <a:prstGeom prst="ellipse">
            <a:avLst/>
          </a:prstGeom>
          <a:solidFill>
            <a:srgbClr val="F21706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3847" name="Oval 7"/>
          <p:cNvSpPr>
            <a:spLocks noChangeArrowheads="1"/>
          </p:cNvSpPr>
          <p:nvPr/>
        </p:nvSpPr>
        <p:spPr bwMode="auto">
          <a:xfrm>
            <a:off x="6172200" y="2133600"/>
            <a:ext cx="457200" cy="457200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3848" name="Line 8"/>
          <p:cNvSpPr>
            <a:spLocks noChangeShapeType="1"/>
          </p:cNvSpPr>
          <p:nvPr/>
        </p:nvSpPr>
        <p:spPr bwMode="auto">
          <a:xfrm flipV="1">
            <a:off x="1905000" y="2438400"/>
            <a:ext cx="1752600" cy="838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63849" name="Line 9"/>
          <p:cNvSpPr>
            <a:spLocks noChangeShapeType="1"/>
          </p:cNvSpPr>
          <p:nvPr/>
        </p:nvSpPr>
        <p:spPr bwMode="auto">
          <a:xfrm>
            <a:off x="1905000" y="3581400"/>
            <a:ext cx="1752600" cy="762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63850" name="Line 10"/>
          <p:cNvSpPr>
            <a:spLocks noChangeShapeType="1"/>
          </p:cNvSpPr>
          <p:nvPr/>
        </p:nvSpPr>
        <p:spPr bwMode="auto">
          <a:xfrm>
            <a:off x="3886200" y="2590800"/>
            <a:ext cx="0" cy="1600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63851" name="Line 11"/>
          <p:cNvSpPr>
            <a:spLocks noChangeShapeType="1"/>
          </p:cNvSpPr>
          <p:nvPr/>
        </p:nvSpPr>
        <p:spPr bwMode="auto">
          <a:xfrm>
            <a:off x="4114800" y="2362200"/>
            <a:ext cx="2057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63852" name="Line 12"/>
          <p:cNvSpPr>
            <a:spLocks noChangeShapeType="1"/>
          </p:cNvSpPr>
          <p:nvPr/>
        </p:nvSpPr>
        <p:spPr bwMode="auto">
          <a:xfrm>
            <a:off x="6400800" y="2590800"/>
            <a:ext cx="0" cy="1676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63853" name="Line 13"/>
          <p:cNvSpPr>
            <a:spLocks noChangeShapeType="1"/>
          </p:cNvSpPr>
          <p:nvPr/>
        </p:nvSpPr>
        <p:spPr bwMode="auto">
          <a:xfrm>
            <a:off x="4114800" y="4419600"/>
            <a:ext cx="1981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63854" name="Line 14"/>
          <p:cNvSpPr>
            <a:spLocks noChangeShapeType="1"/>
          </p:cNvSpPr>
          <p:nvPr/>
        </p:nvSpPr>
        <p:spPr bwMode="auto">
          <a:xfrm>
            <a:off x="4038600" y="2514600"/>
            <a:ext cx="2133600" cy="1828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63855" name="Text Box 15"/>
          <p:cNvSpPr txBox="1">
            <a:spLocks noChangeArrowheads="1"/>
          </p:cNvSpPr>
          <p:nvPr/>
        </p:nvSpPr>
        <p:spPr bwMode="auto">
          <a:xfrm>
            <a:off x="1447800" y="3810000"/>
            <a:ext cx="50006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latin typeface="Tahoma" pitchFamily="34" charset="0"/>
              </a:rPr>
              <a:t>[</a:t>
            </a:r>
            <a:r>
              <a:rPr lang="en-US">
                <a:solidFill>
                  <a:srgbClr val="FF0000"/>
                </a:solidFill>
                <a:latin typeface="Tahoma" pitchFamily="34" charset="0"/>
              </a:rPr>
              <a:t>R</a:t>
            </a:r>
            <a:r>
              <a:rPr lang="en-US">
                <a:latin typeface="Tahoma" pitchFamily="34" charset="0"/>
              </a:rPr>
              <a:t>]</a:t>
            </a:r>
          </a:p>
        </p:txBody>
      </p:sp>
      <p:sp>
        <p:nvSpPr>
          <p:cNvPr id="163856" name="Text Box 16"/>
          <p:cNvSpPr txBox="1">
            <a:spLocks noChangeArrowheads="1"/>
          </p:cNvSpPr>
          <p:nvPr/>
        </p:nvSpPr>
        <p:spPr bwMode="auto">
          <a:xfrm>
            <a:off x="5943600" y="1676400"/>
            <a:ext cx="9271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latin typeface="Tahoma" pitchFamily="34" charset="0"/>
              </a:rPr>
              <a:t>[</a:t>
            </a:r>
            <a:r>
              <a:rPr lang="en-US">
                <a:solidFill>
                  <a:srgbClr val="FF0000"/>
                </a:solidFill>
                <a:latin typeface="Tahoma" pitchFamily="34" charset="0"/>
              </a:rPr>
              <a:t>R</a:t>
            </a:r>
            <a:r>
              <a:rPr lang="en-US">
                <a:latin typeface="Tahoma" pitchFamily="34" charset="0"/>
              </a:rPr>
              <a:t>,</a:t>
            </a:r>
            <a:r>
              <a:rPr lang="en-US">
                <a:solidFill>
                  <a:srgbClr val="0000FF"/>
                </a:solidFill>
                <a:latin typeface="Tahoma" pitchFamily="34" charset="0"/>
              </a:rPr>
              <a:t>B</a:t>
            </a:r>
            <a:r>
              <a:rPr lang="en-US">
                <a:latin typeface="Tahoma" pitchFamily="34" charset="0"/>
              </a:rPr>
              <a:t>,</a:t>
            </a:r>
            <a:r>
              <a:rPr lang="en-US">
                <a:solidFill>
                  <a:srgbClr val="008000"/>
                </a:solidFill>
                <a:latin typeface="Tahoma" pitchFamily="34" charset="0"/>
              </a:rPr>
              <a:t>G</a:t>
            </a:r>
            <a:r>
              <a:rPr lang="en-US">
                <a:latin typeface="Tahoma" pitchFamily="34" charset="0"/>
              </a:rPr>
              <a:t>]</a:t>
            </a:r>
          </a:p>
        </p:txBody>
      </p:sp>
      <p:sp>
        <p:nvSpPr>
          <p:cNvPr id="163857" name="Text Box 17"/>
          <p:cNvSpPr txBox="1">
            <a:spLocks noChangeArrowheads="1"/>
          </p:cNvSpPr>
          <p:nvPr/>
        </p:nvSpPr>
        <p:spPr bwMode="auto">
          <a:xfrm>
            <a:off x="3429000" y="1676400"/>
            <a:ext cx="9493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latin typeface="Tahoma" pitchFamily="34" charset="0"/>
              </a:rPr>
              <a:t>[</a:t>
            </a:r>
            <a:r>
              <a:rPr lang="en-US">
                <a:solidFill>
                  <a:srgbClr val="FF0000"/>
                </a:solidFill>
                <a:latin typeface="Tahoma" pitchFamily="34" charset="0"/>
              </a:rPr>
              <a:t>R</a:t>
            </a:r>
            <a:r>
              <a:rPr lang="en-US">
                <a:latin typeface="Tahoma" pitchFamily="34" charset="0"/>
              </a:rPr>
              <a:t>,</a:t>
            </a:r>
            <a:r>
              <a:rPr lang="en-US" b="1">
                <a:solidFill>
                  <a:srgbClr val="0000FF"/>
                </a:solidFill>
                <a:latin typeface="Tahoma" pitchFamily="34" charset="0"/>
              </a:rPr>
              <a:t>B</a:t>
            </a:r>
            <a:r>
              <a:rPr lang="en-US">
                <a:latin typeface="Tahoma" pitchFamily="34" charset="0"/>
              </a:rPr>
              <a:t>,</a:t>
            </a:r>
            <a:r>
              <a:rPr lang="en-US">
                <a:solidFill>
                  <a:srgbClr val="008000"/>
                </a:solidFill>
                <a:latin typeface="Tahoma" pitchFamily="34" charset="0"/>
              </a:rPr>
              <a:t>G</a:t>
            </a:r>
            <a:r>
              <a:rPr lang="en-US">
                <a:latin typeface="Tahoma" pitchFamily="34" charset="0"/>
              </a:rPr>
              <a:t>]</a:t>
            </a:r>
          </a:p>
        </p:txBody>
      </p:sp>
      <p:sp>
        <p:nvSpPr>
          <p:cNvPr id="163858" name="Text Box 18"/>
          <p:cNvSpPr txBox="1">
            <a:spLocks noChangeArrowheads="1"/>
          </p:cNvSpPr>
          <p:nvPr/>
        </p:nvSpPr>
        <p:spPr bwMode="auto">
          <a:xfrm>
            <a:off x="3429000" y="4648200"/>
            <a:ext cx="9271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latin typeface="Tahoma" pitchFamily="34" charset="0"/>
              </a:rPr>
              <a:t>[</a:t>
            </a:r>
            <a:r>
              <a:rPr lang="en-US">
                <a:solidFill>
                  <a:srgbClr val="FF0000"/>
                </a:solidFill>
                <a:latin typeface="Tahoma" pitchFamily="34" charset="0"/>
              </a:rPr>
              <a:t>R</a:t>
            </a:r>
            <a:r>
              <a:rPr lang="en-US">
                <a:latin typeface="Tahoma" pitchFamily="34" charset="0"/>
              </a:rPr>
              <a:t>,</a:t>
            </a:r>
            <a:r>
              <a:rPr lang="en-US">
                <a:solidFill>
                  <a:srgbClr val="0000FF"/>
                </a:solidFill>
                <a:latin typeface="Tahoma" pitchFamily="34" charset="0"/>
              </a:rPr>
              <a:t>B</a:t>
            </a:r>
            <a:r>
              <a:rPr lang="en-US">
                <a:latin typeface="Tahoma" pitchFamily="34" charset="0"/>
              </a:rPr>
              <a:t>,</a:t>
            </a:r>
            <a:r>
              <a:rPr lang="en-US">
                <a:solidFill>
                  <a:srgbClr val="008000"/>
                </a:solidFill>
                <a:latin typeface="Tahoma" pitchFamily="34" charset="0"/>
              </a:rPr>
              <a:t>G</a:t>
            </a:r>
            <a:r>
              <a:rPr lang="en-US">
                <a:latin typeface="Tahoma" pitchFamily="34" charset="0"/>
              </a:rPr>
              <a:t>]</a:t>
            </a:r>
          </a:p>
        </p:txBody>
      </p:sp>
      <p:sp>
        <p:nvSpPr>
          <p:cNvPr id="163859" name="Text Box 19"/>
          <p:cNvSpPr txBox="1">
            <a:spLocks noChangeArrowheads="1"/>
          </p:cNvSpPr>
          <p:nvPr/>
        </p:nvSpPr>
        <p:spPr bwMode="auto">
          <a:xfrm>
            <a:off x="5867400" y="4724400"/>
            <a:ext cx="94456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latin typeface="Tahoma" pitchFamily="34" charset="0"/>
              </a:rPr>
              <a:t>[</a:t>
            </a:r>
            <a:r>
              <a:rPr lang="en-US">
                <a:solidFill>
                  <a:srgbClr val="FF0000"/>
                </a:solidFill>
                <a:latin typeface="Tahoma" pitchFamily="34" charset="0"/>
              </a:rPr>
              <a:t>R</a:t>
            </a:r>
            <a:r>
              <a:rPr lang="en-US">
                <a:latin typeface="Tahoma" pitchFamily="34" charset="0"/>
              </a:rPr>
              <a:t>,</a:t>
            </a:r>
            <a:r>
              <a:rPr lang="en-US">
                <a:solidFill>
                  <a:srgbClr val="0000FF"/>
                </a:solidFill>
                <a:latin typeface="Tahoma" pitchFamily="34" charset="0"/>
              </a:rPr>
              <a:t>B</a:t>
            </a:r>
            <a:r>
              <a:rPr lang="en-US">
                <a:latin typeface="Tahoma" pitchFamily="34" charset="0"/>
              </a:rPr>
              <a:t>,</a:t>
            </a:r>
            <a:r>
              <a:rPr lang="en-US" b="1">
                <a:solidFill>
                  <a:srgbClr val="008000"/>
                </a:solidFill>
                <a:latin typeface="Tahoma" pitchFamily="34" charset="0"/>
              </a:rPr>
              <a:t>G</a:t>
            </a:r>
            <a:r>
              <a:rPr lang="en-US">
                <a:latin typeface="Tahoma" pitchFamily="34" charset="0"/>
              </a:rPr>
              <a:t>]</a:t>
            </a:r>
          </a:p>
        </p:txBody>
      </p:sp>
      <p:sp>
        <p:nvSpPr>
          <p:cNvPr id="163860" name="Text Box 20"/>
          <p:cNvSpPr txBox="1">
            <a:spLocks noChangeArrowheads="1"/>
          </p:cNvSpPr>
          <p:nvPr/>
        </p:nvSpPr>
        <p:spPr bwMode="auto">
          <a:xfrm>
            <a:off x="2590800" y="2133600"/>
            <a:ext cx="990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/>
              <a:t>4 arcs</a:t>
            </a:r>
            <a:endParaRPr lang="en-GB" b="1"/>
          </a:p>
        </p:txBody>
      </p:sp>
      <p:sp>
        <p:nvSpPr>
          <p:cNvPr id="163861" name="Text Box 21"/>
          <p:cNvSpPr txBox="1">
            <a:spLocks noChangeArrowheads="1"/>
          </p:cNvSpPr>
          <p:nvPr/>
        </p:nvSpPr>
        <p:spPr bwMode="auto">
          <a:xfrm>
            <a:off x="6705600" y="2133600"/>
            <a:ext cx="990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/>
              <a:t>2 arcs</a:t>
            </a:r>
            <a:endParaRPr lang="en-GB" b="1"/>
          </a:p>
        </p:txBody>
      </p:sp>
      <p:sp>
        <p:nvSpPr>
          <p:cNvPr id="163862" name="Text Box 22"/>
          <p:cNvSpPr txBox="1">
            <a:spLocks noChangeArrowheads="1"/>
          </p:cNvSpPr>
          <p:nvPr/>
        </p:nvSpPr>
        <p:spPr bwMode="auto">
          <a:xfrm>
            <a:off x="6629400" y="4191000"/>
            <a:ext cx="990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/>
              <a:t>3 arcs</a:t>
            </a:r>
            <a:endParaRPr lang="en-GB" b="1"/>
          </a:p>
        </p:txBody>
      </p:sp>
      <p:sp>
        <p:nvSpPr>
          <p:cNvPr id="163863" name="Text Box 23"/>
          <p:cNvSpPr txBox="1">
            <a:spLocks noChangeArrowheads="1"/>
          </p:cNvSpPr>
          <p:nvPr/>
        </p:nvSpPr>
        <p:spPr bwMode="auto">
          <a:xfrm>
            <a:off x="2590800" y="4343400"/>
            <a:ext cx="990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/>
              <a:t>3 arcs</a:t>
            </a:r>
            <a:endParaRPr lang="en-GB" b="1"/>
          </a:p>
        </p:txBody>
      </p:sp>
      <p:sp>
        <p:nvSpPr>
          <p:cNvPr id="163864" name="Text Box 24"/>
          <p:cNvSpPr txBox="1">
            <a:spLocks noChangeArrowheads="1"/>
          </p:cNvSpPr>
          <p:nvPr/>
        </p:nvSpPr>
        <p:spPr bwMode="auto">
          <a:xfrm>
            <a:off x="685800" y="2895600"/>
            <a:ext cx="990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/>
              <a:t>2 arcs</a:t>
            </a:r>
            <a:endParaRPr lang="en-GB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8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Backpropagation - MCV</a:t>
            </a:r>
          </a:p>
        </p:txBody>
      </p:sp>
      <p:sp>
        <p:nvSpPr>
          <p:cNvPr id="164867" name="Oval 3"/>
          <p:cNvSpPr>
            <a:spLocks noChangeArrowheads="1"/>
          </p:cNvSpPr>
          <p:nvPr/>
        </p:nvSpPr>
        <p:spPr bwMode="auto">
          <a:xfrm>
            <a:off x="1524000" y="3200400"/>
            <a:ext cx="457200" cy="457200"/>
          </a:xfrm>
          <a:prstGeom prst="ellipse">
            <a:avLst/>
          </a:prstGeom>
          <a:solidFill>
            <a:srgbClr val="F21706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4868" name="Oval 4"/>
          <p:cNvSpPr>
            <a:spLocks noChangeArrowheads="1"/>
          </p:cNvSpPr>
          <p:nvPr/>
        </p:nvSpPr>
        <p:spPr bwMode="auto">
          <a:xfrm>
            <a:off x="3657600" y="4191000"/>
            <a:ext cx="457200" cy="457200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4869" name="Oval 5"/>
          <p:cNvSpPr>
            <a:spLocks noChangeArrowheads="1"/>
          </p:cNvSpPr>
          <p:nvPr/>
        </p:nvSpPr>
        <p:spPr bwMode="auto">
          <a:xfrm>
            <a:off x="3657600" y="2133600"/>
            <a:ext cx="457200" cy="457200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4870" name="Oval 6"/>
          <p:cNvSpPr>
            <a:spLocks noChangeArrowheads="1"/>
          </p:cNvSpPr>
          <p:nvPr/>
        </p:nvSpPr>
        <p:spPr bwMode="auto">
          <a:xfrm>
            <a:off x="6096000" y="4267200"/>
            <a:ext cx="457200" cy="457200"/>
          </a:xfrm>
          <a:prstGeom prst="ellipse">
            <a:avLst/>
          </a:prstGeom>
          <a:solidFill>
            <a:srgbClr val="F21706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4871" name="Oval 7"/>
          <p:cNvSpPr>
            <a:spLocks noChangeArrowheads="1"/>
          </p:cNvSpPr>
          <p:nvPr/>
        </p:nvSpPr>
        <p:spPr bwMode="auto">
          <a:xfrm>
            <a:off x="6172200" y="2133600"/>
            <a:ext cx="457200" cy="457200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4872" name="Line 8"/>
          <p:cNvSpPr>
            <a:spLocks noChangeShapeType="1"/>
          </p:cNvSpPr>
          <p:nvPr/>
        </p:nvSpPr>
        <p:spPr bwMode="auto">
          <a:xfrm flipV="1">
            <a:off x="1905000" y="2438400"/>
            <a:ext cx="1752600" cy="838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64873" name="Line 9"/>
          <p:cNvSpPr>
            <a:spLocks noChangeShapeType="1"/>
          </p:cNvSpPr>
          <p:nvPr/>
        </p:nvSpPr>
        <p:spPr bwMode="auto">
          <a:xfrm>
            <a:off x="1905000" y="3581400"/>
            <a:ext cx="1752600" cy="762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64874" name="Line 10"/>
          <p:cNvSpPr>
            <a:spLocks noChangeShapeType="1"/>
          </p:cNvSpPr>
          <p:nvPr/>
        </p:nvSpPr>
        <p:spPr bwMode="auto">
          <a:xfrm>
            <a:off x="3886200" y="2590800"/>
            <a:ext cx="0" cy="1600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64875" name="Line 11"/>
          <p:cNvSpPr>
            <a:spLocks noChangeShapeType="1"/>
          </p:cNvSpPr>
          <p:nvPr/>
        </p:nvSpPr>
        <p:spPr bwMode="auto">
          <a:xfrm>
            <a:off x="4114800" y="2362200"/>
            <a:ext cx="2057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64876" name="Line 12"/>
          <p:cNvSpPr>
            <a:spLocks noChangeShapeType="1"/>
          </p:cNvSpPr>
          <p:nvPr/>
        </p:nvSpPr>
        <p:spPr bwMode="auto">
          <a:xfrm>
            <a:off x="6400800" y="2590800"/>
            <a:ext cx="0" cy="1676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64877" name="Line 13"/>
          <p:cNvSpPr>
            <a:spLocks noChangeShapeType="1"/>
          </p:cNvSpPr>
          <p:nvPr/>
        </p:nvSpPr>
        <p:spPr bwMode="auto">
          <a:xfrm>
            <a:off x="4114800" y="4419600"/>
            <a:ext cx="1981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64878" name="Line 14"/>
          <p:cNvSpPr>
            <a:spLocks noChangeShapeType="1"/>
          </p:cNvSpPr>
          <p:nvPr/>
        </p:nvSpPr>
        <p:spPr bwMode="auto">
          <a:xfrm>
            <a:off x="4038600" y="2514600"/>
            <a:ext cx="2133600" cy="1828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64879" name="Text Box 15"/>
          <p:cNvSpPr txBox="1">
            <a:spLocks noChangeArrowheads="1"/>
          </p:cNvSpPr>
          <p:nvPr/>
        </p:nvSpPr>
        <p:spPr bwMode="auto">
          <a:xfrm>
            <a:off x="1447800" y="3810000"/>
            <a:ext cx="50006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latin typeface="Tahoma" pitchFamily="34" charset="0"/>
              </a:rPr>
              <a:t>[</a:t>
            </a:r>
            <a:r>
              <a:rPr lang="en-US">
                <a:solidFill>
                  <a:srgbClr val="FF0000"/>
                </a:solidFill>
                <a:latin typeface="Tahoma" pitchFamily="34" charset="0"/>
              </a:rPr>
              <a:t>R</a:t>
            </a:r>
            <a:r>
              <a:rPr lang="en-US">
                <a:latin typeface="Tahoma" pitchFamily="34" charset="0"/>
              </a:rPr>
              <a:t>]</a:t>
            </a:r>
          </a:p>
        </p:txBody>
      </p:sp>
      <p:sp>
        <p:nvSpPr>
          <p:cNvPr id="164880" name="Text Box 16"/>
          <p:cNvSpPr txBox="1">
            <a:spLocks noChangeArrowheads="1"/>
          </p:cNvSpPr>
          <p:nvPr/>
        </p:nvSpPr>
        <p:spPr bwMode="auto">
          <a:xfrm>
            <a:off x="5943600" y="1676400"/>
            <a:ext cx="9271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latin typeface="Tahoma" pitchFamily="34" charset="0"/>
              </a:rPr>
              <a:t>[</a:t>
            </a:r>
            <a:r>
              <a:rPr lang="en-US">
                <a:solidFill>
                  <a:srgbClr val="FF0000"/>
                </a:solidFill>
                <a:latin typeface="Tahoma" pitchFamily="34" charset="0"/>
              </a:rPr>
              <a:t>R</a:t>
            </a:r>
            <a:r>
              <a:rPr lang="en-US">
                <a:latin typeface="Tahoma" pitchFamily="34" charset="0"/>
              </a:rPr>
              <a:t>,</a:t>
            </a:r>
            <a:r>
              <a:rPr lang="en-US">
                <a:solidFill>
                  <a:srgbClr val="0000FF"/>
                </a:solidFill>
                <a:latin typeface="Tahoma" pitchFamily="34" charset="0"/>
              </a:rPr>
              <a:t>B</a:t>
            </a:r>
            <a:r>
              <a:rPr lang="en-US">
                <a:latin typeface="Tahoma" pitchFamily="34" charset="0"/>
              </a:rPr>
              <a:t>,</a:t>
            </a:r>
            <a:r>
              <a:rPr lang="en-US">
                <a:solidFill>
                  <a:srgbClr val="008000"/>
                </a:solidFill>
                <a:latin typeface="Tahoma" pitchFamily="34" charset="0"/>
              </a:rPr>
              <a:t>G</a:t>
            </a:r>
            <a:r>
              <a:rPr lang="en-US">
                <a:latin typeface="Tahoma" pitchFamily="34" charset="0"/>
              </a:rPr>
              <a:t>]</a:t>
            </a:r>
          </a:p>
        </p:txBody>
      </p:sp>
      <p:sp>
        <p:nvSpPr>
          <p:cNvPr id="164881" name="Text Box 17"/>
          <p:cNvSpPr txBox="1">
            <a:spLocks noChangeArrowheads="1"/>
          </p:cNvSpPr>
          <p:nvPr/>
        </p:nvSpPr>
        <p:spPr bwMode="auto">
          <a:xfrm>
            <a:off x="3429000" y="1676400"/>
            <a:ext cx="9493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latin typeface="Tahoma" pitchFamily="34" charset="0"/>
              </a:rPr>
              <a:t>[</a:t>
            </a:r>
            <a:r>
              <a:rPr lang="en-US">
                <a:solidFill>
                  <a:srgbClr val="FF0000"/>
                </a:solidFill>
                <a:latin typeface="Tahoma" pitchFamily="34" charset="0"/>
              </a:rPr>
              <a:t>R</a:t>
            </a:r>
            <a:r>
              <a:rPr lang="en-US">
                <a:latin typeface="Tahoma" pitchFamily="34" charset="0"/>
              </a:rPr>
              <a:t>,</a:t>
            </a:r>
            <a:r>
              <a:rPr lang="en-US" b="1">
                <a:solidFill>
                  <a:srgbClr val="0000FF"/>
                </a:solidFill>
                <a:latin typeface="Tahoma" pitchFamily="34" charset="0"/>
              </a:rPr>
              <a:t>B</a:t>
            </a:r>
            <a:r>
              <a:rPr lang="en-US">
                <a:latin typeface="Tahoma" pitchFamily="34" charset="0"/>
              </a:rPr>
              <a:t>,</a:t>
            </a:r>
            <a:r>
              <a:rPr lang="en-US">
                <a:solidFill>
                  <a:srgbClr val="008000"/>
                </a:solidFill>
                <a:latin typeface="Tahoma" pitchFamily="34" charset="0"/>
              </a:rPr>
              <a:t>G</a:t>
            </a:r>
            <a:r>
              <a:rPr lang="en-US">
                <a:latin typeface="Tahoma" pitchFamily="34" charset="0"/>
              </a:rPr>
              <a:t>]</a:t>
            </a:r>
          </a:p>
        </p:txBody>
      </p:sp>
      <p:sp>
        <p:nvSpPr>
          <p:cNvPr id="164882" name="Text Box 18"/>
          <p:cNvSpPr txBox="1">
            <a:spLocks noChangeArrowheads="1"/>
          </p:cNvSpPr>
          <p:nvPr/>
        </p:nvSpPr>
        <p:spPr bwMode="auto">
          <a:xfrm>
            <a:off x="3429000" y="4648200"/>
            <a:ext cx="9271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latin typeface="Tahoma" pitchFamily="34" charset="0"/>
              </a:rPr>
              <a:t>[</a:t>
            </a:r>
            <a:r>
              <a:rPr lang="en-US">
                <a:solidFill>
                  <a:srgbClr val="FF0000"/>
                </a:solidFill>
                <a:latin typeface="Tahoma" pitchFamily="34" charset="0"/>
              </a:rPr>
              <a:t>R</a:t>
            </a:r>
            <a:r>
              <a:rPr lang="en-US">
                <a:latin typeface="Tahoma" pitchFamily="34" charset="0"/>
              </a:rPr>
              <a:t>,</a:t>
            </a:r>
            <a:r>
              <a:rPr lang="en-US">
                <a:solidFill>
                  <a:srgbClr val="0000FF"/>
                </a:solidFill>
                <a:latin typeface="Tahoma" pitchFamily="34" charset="0"/>
              </a:rPr>
              <a:t>B</a:t>
            </a:r>
            <a:r>
              <a:rPr lang="en-US">
                <a:latin typeface="Tahoma" pitchFamily="34" charset="0"/>
              </a:rPr>
              <a:t>,</a:t>
            </a:r>
            <a:r>
              <a:rPr lang="en-US">
                <a:solidFill>
                  <a:srgbClr val="008000"/>
                </a:solidFill>
                <a:latin typeface="Tahoma" pitchFamily="34" charset="0"/>
              </a:rPr>
              <a:t>G</a:t>
            </a:r>
            <a:r>
              <a:rPr lang="en-US">
                <a:latin typeface="Tahoma" pitchFamily="34" charset="0"/>
              </a:rPr>
              <a:t>]</a:t>
            </a:r>
          </a:p>
        </p:txBody>
      </p:sp>
      <p:sp>
        <p:nvSpPr>
          <p:cNvPr id="164883" name="Text Box 19"/>
          <p:cNvSpPr txBox="1">
            <a:spLocks noChangeArrowheads="1"/>
          </p:cNvSpPr>
          <p:nvPr/>
        </p:nvSpPr>
        <p:spPr bwMode="auto">
          <a:xfrm>
            <a:off x="5867400" y="4724400"/>
            <a:ext cx="94456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latin typeface="Tahoma" pitchFamily="34" charset="0"/>
              </a:rPr>
              <a:t>[</a:t>
            </a:r>
            <a:r>
              <a:rPr lang="en-US">
                <a:solidFill>
                  <a:srgbClr val="FF0000"/>
                </a:solidFill>
                <a:latin typeface="Tahoma" pitchFamily="34" charset="0"/>
              </a:rPr>
              <a:t>R</a:t>
            </a:r>
            <a:r>
              <a:rPr lang="en-US">
                <a:latin typeface="Tahoma" pitchFamily="34" charset="0"/>
              </a:rPr>
              <a:t>,</a:t>
            </a:r>
            <a:r>
              <a:rPr lang="en-US">
                <a:solidFill>
                  <a:srgbClr val="0000FF"/>
                </a:solidFill>
                <a:latin typeface="Tahoma" pitchFamily="34" charset="0"/>
              </a:rPr>
              <a:t>B</a:t>
            </a:r>
            <a:r>
              <a:rPr lang="en-US">
                <a:latin typeface="Tahoma" pitchFamily="34" charset="0"/>
              </a:rPr>
              <a:t>,</a:t>
            </a:r>
            <a:r>
              <a:rPr lang="en-US" b="1">
                <a:solidFill>
                  <a:srgbClr val="008000"/>
                </a:solidFill>
                <a:latin typeface="Tahoma" pitchFamily="34" charset="0"/>
              </a:rPr>
              <a:t>G</a:t>
            </a:r>
            <a:r>
              <a:rPr lang="en-US">
                <a:latin typeface="Tahoma" pitchFamily="34" charset="0"/>
              </a:rPr>
              <a:t>]</a:t>
            </a:r>
          </a:p>
        </p:txBody>
      </p:sp>
      <p:sp>
        <p:nvSpPr>
          <p:cNvPr id="164884" name="Text Box 20"/>
          <p:cNvSpPr txBox="1">
            <a:spLocks noChangeArrowheads="1"/>
          </p:cNvSpPr>
          <p:nvPr/>
        </p:nvSpPr>
        <p:spPr bwMode="auto">
          <a:xfrm>
            <a:off x="2590800" y="2133600"/>
            <a:ext cx="990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/>
              <a:t>4 arcs</a:t>
            </a:r>
            <a:endParaRPr lang="en-GB" b="1"/>
          </a:p>
        </p:txBody>
      </p:sp>
      <p:sp>
        <p:nvSpPr>
          <p:cNvPr id="164885" name="Text Box 21"/>
          <p:cNvSpPr txBox="1">
            <a:spLocks noChangeArrowheads="1"/>
          </p:cNvSpPr>
          <p:nvPr/>
        </p:nvSpPr>
        <p:spPr bwMode="auto">
          <a:xfrm>
            <a:off x="6705600" y="2133600"/>
            <a:ext cx="990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/>
              <a:t>2 arcs</a:t>
            </a:r>
            <a:endParaRPr lang="en-GB" b="1"/>
          </a:p>
        </p:txBody>
      </p:sp>
      <p:sp>
        <p:nvSpPr>
          <p:cNvPr id="164886" name="Text Box 22"/>
          <p:cNvSpPr txBox="1">
            <a:spLocks noChangeArrowheads="1"/>
          </p:cNvSpPr>
          <p:nvPr/>
        </p:nvSpPr>
        <p:spPr bwMode="auto">
          <a:xfrm>
            <a:off x="6629400" y="4191000"/>
            <a:ext cx="990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/>
              <a:t>3 arcs</a:t>
            </a:r>
            <a:endParaRPr lang="en-GB" b="1"/>
          </a:p>
        </p:txBody>
      </p:sp>
      <p:sp>
        <p:nvSpPr>
          <p:cNvPr id="164887" name="Text Box 23"/>
          <p:cNvSpPr txBox="1">
            <a:spLocks noChangeArrowheads="1"/>
          </p:cNvSpPr>
          <p:nvPr/>
        </p:nvSpPr>
        <p:spPr bwMode="auto">
          <a:xfrm>
            <a:off x="2590800" y="4343400"/>
            <a:ext cx="990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/>
              <a:t>3 arcs</a:t>
            </a:r>
            <a:endParaRPr lang="en-GB" b="1"/>
          </a:p>
        </p:txBody>
      </p:sp>
      <p:sp>
        <p:nvSpPr>
          <p:cNvPr id="164888" name="Text Box 24"/>
          <p:cNvSpPr txBox="1">
            <a:spLocks noChangeArrowheads="1"/>
          </p:cNvSpPr>
          <p:nvPr/>
        </p:nvSpPr>
        <p:spPr bwMode="auto">
          <a:xfrm>
            <a:off x="2743200" y="55626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/>
              <a:t>Solution !!!</a:t>
            </a:r>
            <a:endParaRPr lang="en-GB" sz="2400"/>
          </a:p>
        </p:txBody>
      </p:sp>
      <p:sp>
        <p:nvSpPr>
          <p:cNvPr id="164889" name="Text Box 25"/>
          <p:cNvSpPr txBox="1">
            <a:spLocks noChangeArrowheads="1"/>
          </p:cNvSpPr>
          <p:nvPr/>
        </p:nvSpPr>
        <p:spPr bwMode="auto">
          <a:xfrm>
            <a:off x="685800" y="2895600"/>
            <a:ext cx="990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/>
              <a:t>2 arcs</a:t>
            </a:r>
            <a:endParaRPr lang="en-GB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Constraint Satisfaction problem</a:t>
            </a:r>
            <a:endParaRPr lang="en-GB"/>
          </a:p>
        </p:txBody>
      </p:sp>
      <p:sp>
        <p:nvSpPr>
          <p:cNvPr id="65539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Backtracking Search</a:t>
            </a: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/>
              <a:t>Least constraining value</a:t>
            </a:r>
            <a:br>
              <a:rPr lang="en-US" sz="4000"/>
            </a:br>
            <a:r>
              <a:rPr lang="en-US" sz="4000"/>
              <a:t>LCV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Given a variable, choose the least constraining value:</a:t>
            </a:r>
          </a:p>
          <a:p>
            <a:pPr lvl="1"/>
            <a:r>
              <a:rPr lang="en-US"/>
              <a:t>the one that rules out (eliminate) the fewest values in the remaining variables</a:t>
            </a:r>
          </a:p>
          <a:p>
            <a:pPr lvl="1"/>
            <a:endParaRPr lang="en-US"/>
          </a:p>
          <a:p>
            <a:pPr lvl="1"/>
            <a:endParaRPr lang="en-US"/>
          </a:p>
          <a:p>
            <a:pPr lvl="1"/>
            <a:endParaRPr lang="en-US"/>
          </a:p>
          <a:p>
            <a:r>
              <a:rPr lang="en-US"/>
              <a:t>Combining these heuristics makes 1000 queens feasible</a:t>
            </a:r>
          </a:p>
        </p:txBody>
      </p:sp>
      <p:pic>
        <p:nvPicPr>
          <p:cNvPr id="19460" name="Picture 4" descr="australia-least-constraining-valu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90600" y="3505200"/>
            <a:ext cx="7086600" cy="16779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93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806575"/>
            <a:ext cx="7772400" cy="1698625"/>
          </a:xfrm>
        </p:spPr>
        <p:txBody>
          <a:bodyPr/>
          <a:lstStyle/>
          <a:p>
            <a:r>
              <a:rPr lang="en-US" sz="4000"/>
              <a:t>Backpropagation</a:t>
            </a:r>
            <a:br>
              <a:rPr lang="en-US" sz="4000"/>
            </a:br>
            <a:r>
              <a:rPr lang="en-US" sz="4000"/>
              <a:t>LCV</a:t>
            </a:r>
            <a:br>
              <a:rPr lang="en-US" sz="4000"/>
            </a:br>
            <a:r>
              <a:rPr lang="en-US" sz="4000"/>
              <a:t>Least Constraining Value </a:t>
            </a:r>
            <a:endParaRPr lang="en-GB" sz="4000"/>
          </a:p>
        </p:txBody>
      </p:sp>
      <p:sp>
        <p:nvSpPr>
          <p:cNvPr id="16793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4343400"/>
            <a:ext cx="6400800" cy="12954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800">
                <a:solidFill>
                  <a:schemeClr val="accent2"/>
                </a:solidFill>
              </a:rPr>
              <a:t>choose the value which eliminates the fewest number of values in the remaining variables</a:t>
            </a:r>
            <a:endParaRPr lang="en-GB" sz="2800">
              <a:solidFill>
                <a:schemeClr val="accent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Backpropagation - LCV</a:t>
            </a:r>
          </a:p>
        </p:txBody>
      </p:sp>
      <p:sp>
        <p:nvSpPr>
          <p:cNvPr id="168963" name="Oval 3"/>
          <p:cNvSpPr>
            <a:spLocks noChangeArrowheads="1"/>
          </p:cNvSpPr>
          <p:nvPr/>
        </p:nvSpPr>
        <p:spPr bwMode="auto">
          <a:xfrm>
            <a:off x="1524000" y="3200400"/>
            <a:ext cx="457200" cy="4572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8964" name="Oval 4"/>
          <p:cNvSpPr>
            <a:spLocks noChangeArrowheads="1"/>
          </p:cNvSpPr>
          <p:nvPr/>
        </p:nvSpPr>
        <p:spPr bwMode="auto">
          <a:xfrm>
            <a:off x="3657600" y="4191000"/>
            <a:ext cx="457200" cy="457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8965" name="Oval 5"/>
          <p:cNvSpPr>
            <a:spLocks noChangeArrowheads="1"/>
          </p:cNvSpPr>
          <p:nvPr/>
        </p:nvSpPr>
        <p:spPr bwMode="auto">
          <a:xfrm>
            <a:off x="3657600" y="2133600"/>
            <a:ext cx="457200" cy="457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8966" name="Oval 6"/>
          <p:cNvSpPr>
            <a:spLocks noChangeArrowheads="1"/>
          </p:cNvSpPr>
          <p:nvPr/>
        </p:nvSpPr>
        <p:spPr bwMode="auto">
          <a:xfrm>
            <a:off x="6096000" y="4267200"/>
            <a:ext cx="457200" cy="457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8967" name="Oval 7"/>
          <p:cNvSpPr>
            <a:spLocks noChangeArrowheads="1"/>
          </p:cNvSpPr>
          <p:nvPr/>
        </p:nvSpPr>
        <p:spPr bwMode="auto">
          <a:xfrm>
            <a:off x="6172200" y="2133600"/>
            <a:ext cx="457200" cy="457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8968" name="Line 8"/>
          <p:cNvSpPr>
            <a:spLocks noChangeShapeType="1"/>
          </p:cNvSpPr>
          <p:nvPr/>
        </p:nvSpPr>
        <p:spPr bwMode="auto">
          <a:xfrm flipV="1">
            <a:off x="1905000" y="2438400"/>
            <a:ext cx="1752600" cy="838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68969" name="Line 9"/>
          <p:cNvSpPr>
            <a:spLocks noChangeShapeType="1"/>
          </p:cNvSpPr>
          <p:nvPr/>
        </p:nvSpPr>
        <p:spPr bwMode="auto">
          <a:xfrm>
            <a:off x="1905000" y="3581400"/>
            <a:ext cx="1752600" cy="762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68970" name="Line 10"/>
          <p:cNvSpPr>
            <a:spLocks noChangeShapeType="1"/>
          </p:cNvSpPr>
          <p:nvPr/>
        </p:nvSpPr>
        <p:spPr bwMode="auto">
          <a:xfrm>
            <a:off x="3886200" y="2590800"/>
            <a:ext cx="0" cy="1600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68971" name="Line 11"/>
          <p:cNvSpPr>
            <a:spLocks noChangeShapeType="1"/>
          </p:cNvSpPr>
          <p:nvPr/>
        </p:nvSpPr>
        <p:spPr bwMode="auto">
          <a:xfrm>
            <a:off x="4114800" y="2362200"/>
            <a:ext cx="2057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68972" name="Line 12"/>
          <p:cNvSpPr>
            <a:spLocks noChangeShapeType="1"/>
          </p:cNvSpPr>
          <p:nvPr/>
        </p:nvSpPr>
        <p:spPr bwMode="auto">
          <a:xfrm>
            <a:off x="6400800" y="2590800"/>
            <a:ext cx="0" cy="1676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68973" name="Line 13"/>
          <p:cNvSpPr>
            <a:spLocks noChangeShapeType="1"/>
          </p:cNvSpPr>
          <p:nvPr/>
        </p:nvSpPr>
        <p:spPr bwMode="auto">
          <a:xfrm>
            <a:off x="4114800" y="4419600"/>
            <a:ext cx="1981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68974" name="Line 14"/>
          <p:cNvSpPr>
            <a:spLocks noChangeShapeType="1"/>
          </p:cNvSpPr>
          <p:nvPr/>
        </p:nvSpPr>
        <p:spPr bwMode="auto">
          <a:xfrm>
            <a:off x="4038600" y="2514600"/>
            <a:ext cx="2133600" cy="1828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68975" name="Text Box 15"/>
          <p:cNvSpPr txBox="1">
            <a:spLocks noChangeArrowheads="1"/>
          </p:cNvSpPr>
          <p:nvPr/>
        </p:nvSpPr>
        <p:spPr bwMode="auto">
          <a:xfrm>
            <a:off x="1447800" y="3810000"/>
            <a:ext cx="50006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latin typeface="Tahoma" pitchFamily="34" charset="0"/>
              </a:rPr>
              <a:t>[</a:t>
            </a:r>
            <a:r>
              <a:rPr lang="en-US">
                <a:solidFill>
                  <a:srgbClr val="FF0000"/>
                </a:solidFill>
                <a:latin typeface="Tahoma" pitchFamily="34" charset="0"/>
              </a:rPr>
              <a:t>R</a:t>
            </a:r>
            <a:r>
              <a:rPr lang="en-US">
                <a:latin typeface="Tahoma" pitchFamily="34" charset="0"/>
              </a:rPr>
              <a:t>]</a:t>
            </a:r>
          </a:p>
        </p:txBody>
      </p:sp>
      <p:sp>
        <p:nvSpPr>
          <p:cNvPr id="168976" name="Text Box 16"/>
          <p:cNvSpPr txBox="1">
            <a:spLocks noChangeArrowheads="1"/>
          </p:cNvSpPr>
          <p:nvPr/>
        </p:nvSpPr>
        <p:spPr bwMode="auto">
          <a:xfrm>
            <a:off x="5943600" y="1676400"/>
            <a:ext cx="9271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latin typeface="Tahoma" pitchFamily="34" charset="0"/>
              </a:rPr>
              <a:t>[</a:t>
            </a:r>
            <a:r>
              <a:rPr lang="en-US">
                <a:solidFill>
                  <a:srgbClr val="FF0000"/>
                </a:solidFill>
                <a:latin typeface="Tahoma" pitchFamily="34" charset="0"/>
              </a:rPr>
              <a:t>R</a:t>
            </a:r>
            <a:r>
              <a:rPr lang="en-US">
                <a:latin typeface="Tahoma" pitchFamily="34" charset="0"/>
              </a:rPr>
              <a:t>,</a:t>
            </a:r>
            <a:r>
              <a:rPr lang="en-US">
                <a:solidFill>
                  <a:srgbClr val="0000FF"/>
                </a:solidFill>
                <a:latin typeface="Tahoma" pitchFamily="34" charset="0"/>
              </a:rPr>
              <a:t>B</a:t>
            </a:r>
            <a:r>
              <a:rPr lang="en-US">
                <a:latin typeface="Tahoma" pitchFamily="34" charset="0"/>
              </a:rPr>
              <a:t>,</a:t>
            </a:r>
            <a:r>
              <a:rPr lang="en-US">
                <a:solidFill>
                  <a:srgbClr val="008000"/>
                </a:solidFill>
                <a:latin typeface="Tahoma" pitchFamily="34" charset="0"/>
              </a:rPr>
              <a:t>G</a:t>
            </a:r>
            <a:r>
              <a:rPr lang="en-US">
                <a:latin typeface="Tahoma" pitchFamily="34" charset="0"/>
              </a:rPr>
              <a:t>]</a:t>
            </a:r>
          </a:p>
        </p:txBody>
      </p:sp>
      <p:sp>
        <p:nvSpPr>
          <p:cNvPr id="168977" name="Text Box 17"/>
          <p:cNvSpPr txBox="1">
            <a:spLocks noChangeArrowheads="1"/>
          </p:cNvSpPr>
          <p:nvPr/>
        </p:nvSpPr>
        <p:spPr bwMode="auto">
          <a:xfrm>
            <a:off x="3429000" y="1676400"/>
            <a:ext cx="9271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latin typeface="Tahoma" pitchFamily="34" charset="0"/>
              </a:rPr>
              <a:t>[</a:t>
            </a:r>
            <a:r>
              <a:rPr lang="en-US">
                <a:solidFill>
                  <a:srgbClr val="FF0000"/>
                </a:solidFill>
                <a:latin typeface="Tahoma" pitchFamily="34" charset="0"/>
              </a:rPr>
              <a:t>R</a:t>
            </a:r>
            <a:r>
              <a:rPr lang="en-US">
                <a:latin typeface="Tahoma" pitchFamily="34" charset="0"/>
              </a:rPr>
              <a:t>,</a:t>
            </a:r>
            <a:r>
              <a:rPr lang="en-US">
                <a:solidFill>
                  <a:srgbClr val="0000FF"/>
                </a:solidFill>
                <a:latin typeface="Tahoma" pitchFamily="34" charset="0"/>
              </a:rPr>
              <a:t>B</a:t>
            </a:r>
            <a:r>
              <a:rPr lang="en-US">
                <a:latin typeface="Tahoma" pitchFamily="34" charset="0"/>
              </a:rPr>
              <a:t>,</a:t>
            </a:r>
            <a:r>
              <a:rPr lang="en-US">
                <a:solidFill>
                  <a:srgbClr val="008000"/>
                </a:solidFill>
                <a:latin typeface="Tahoma" pitchFamily="34" charset="0"/>
              </a:rPr>
              <a:t>G</a:t>
            </a:r>
            <a:r>
              <a:rPr lang="en-US">
                <a:latin typeface="Tahoma" pitchFamily="34" charset="0"/>
              </a:rPr>
              <a:t>]</a:t>
            </a:r>
          </a:p>
        </p:txBody>
      </p:sp>
      <p:sp>
        <p:nvSpPr>
          <p:cNvPr id="168978" name="Text Box 18"/>
          <p:cNvSpPr txBox="1">
            <a:spLocks noChangeArrowheads="1"/>
          </p:cNvSpPr>
          <p:nvPr/>
        </p:nvSpPr>
        <p:spPr bwMode="auto">
          <a:xfrm>
            <a:off x="3429000" y="4648200"/>
            <a:ext cx="9271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latin typeface="Tahoma" pitchFamily="34" charset="0"/>
              </a:rPr>
              <a:t>[</a:t>
            </a:r>
            <a:r>
              <a:rPr lang="en-US">
                <a:solidFill>
                  <a:srgbClr val="FF0000"/>
                </a:solidFill>
                <a:latin typeface="Tahoma" pitchFamily="34" charset="0"/>
              </a:rPr>
              <a:t>R</a:t>
            </a:r>
            <a:r>
              <a:rPr lang="en-US">
                <a:latin typeface="Tahoma" pitchFamily="34" charset="0"/>
              </a:rPr>
              <a:t>,</a:t>
            </a:r>
            <a:r>
              <a:rPr lang="en-US">
                <a:solidFill>
                  <a:srgbClr val="0000FF"/>
                </a:solidFill>
                <a:latin typeface="Tahoma" pitchFamily="34" charset="0"/>
              </a:rPr>
              <a:t>B</a:t>
            </a:r>
            <a:r>
              <a:rPr lang="en-US">
                <a:latin typeface="Tahoma" pitchFamily="34" charset="0"/>
              </a:rPr>
              <a:t>,</a:t>
            </a:r>
            <a:r>
              <a:rPr lang="en-US">
                <a:solidFill>
                  <a:srgbClr val="008000"/>
                </a:solidFill>
                <a:latin typeface="Tahoma" pitchFamily="34" charset="0"/>
              </a:rPr>
              <a:t>G</a:t>
            </a:r>
            <a:r>
              <a:rPr lang="en-US">
                <a:latin typeface="Tahoma" pitchFamily="34" charset="0"/>
              </a:rPr>
              <a:t>]</a:t>
            </a:r>
          </a:p>
        </p:txBody>
      </p:sp>
      <p:sp>
        <p:nvSpPr>
          <p:cNvPr id="168979" name="Text Box 19"/>
          <p:cNvSpPr txBox="1">
            <a:spLocks noChangeArrowheads="1"/>
          </p:cNvSpPr>
          <p:nvPr/>
        </p:nvSpPr>
        <p:spPr bwMode="auto">
          <a:xfrm>
            <a:off x="5867400" y="4724400"/>
            <a:ext cx="9271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latin typeface="Tahoma" pitchFamily="34" charset="0"/>
              </a:rPr>
              <a:t>[</a:t>
            </a:r>
            <a:r>
              <a:rPr lang="en-US">
                <a:solidFill>
                  <a:srgbClr val="FF0000"/>
                </a:solidFill>
                <a:latin typeface="Tahoma" pitchFamily="34" charset="0"/>
              </a:rPr>
              <a:t>R</a:t>
            </a:r>
            <a:r>
              <a:rPr lang="en-US">
                <a:latin typeface="Tahoma" pitchFamily="34" charset="0"/>
              </a:rPr>
              <a:t>,</a:t>
            </a:r>
            <a:r>
              <a:rPr lang="en-US">
                <a:solidFill>
                  <a:srgbClr val="0000FF"/>
                </a:solidFill>
                <a:latin typeface="Tahoma" pitchFamily="34" charset="0"/>
              </a:rPr>
              <a:t>B</a:t>
            </a:r>
            <a:r>
              <a:rPr lang="en-US">
                <a:latin typeface="Tahoma" pitchFamily="34" charset="0"/>
              </a:rPr>
              <a:t>,</a:t>
            </a:r>
            <a:r>
              <a:rPr lang="en-US">
                <a:solidFill>
                  <a:srgbClr val="008000"/>
                </a:solidFill>
                <a:latin typeface="Tahoma" pitchFamily="34" charset="0"/>
              </a:rPr>
              <a:t>G</a:t>
            </a:r>
            <a:r>
              <a:rPr lang="en-US">
                <a:latin typeface="Tahoma" pitchFamily="34" charset="0"/>
              </a:rPr>
              <a:t>]</a:t>
            </a:r>
          </a:p>
        </p:txBody>
      </p:sp>
      <p:sp>
        <p:nvSpPr>
          <p:cNvPr id="168980" name="Text Box 20"/>
          <p:cNvSpPr txBox="1">
            <a:spLocks noChangeArrowheads="1"/>
          </p:cNvSpPr>
          <p:nvPr/>
        </p:nvSpPr>
        <p:spPr bwMode="auto">
          <a:xfrm>
            <a:off x="2590800" y="2133600"/>
            <a:ext cx="990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/>
              <a:t>4 arcs</a:t>
            </a:r>
            <a:endParaRPr lang="en-GB" b="1"/>
          </a:p>
        </p:txBody>
      </p:sp>
      <p:sp>
        <p:nvSpPr>
          <p:cNvPr id="168981" name="Text Box 21"/>
          <p:cNvSpPr txBox="1">
            <a:spLocks noChangeArrowheads="1"/>
          </p:cNvSpPr>
          <p:nvPr/>
        </p:nvSpPr>
        <p:spPr bwMode="auto">
          <a:xfrm>
            <a:off x="6705600" y="2133600"/>
            <a:ext cx="990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/>
              <a:t>2 arcs</a:t>
            </a:r>
            <a:endParaRPr lang="en-GB" b="1"/>
          </a:p>
        </p:txBody>
      </p:sp>
      <p:sp>
        <p:nvSpPr>
          <p:cNvPr id="168982" name="Text Box 22"/>
          <p:cNvSpPr txBox="1">
            <a:spLocks noChangeArrowheads="1"/>
          </p:cNvSpPr>
          <p:nvPr/>
        </p:nvSpPr>
        <p:spPr bwMode="auto">
          <a:xfrm>
            <a:off x="6629400" y="4191000"/>
            <a:ext cx="990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/>
              <a:t>3 arcs</a:t>
            </a:r>
            <a:endParaRPr lang="en-GB" b="1"/>
          </a:p>
        </p:txBody>
      </p:sp>
      <p:sp>
        <p:nvSpPr>
          <p:cNvPr id="168983" name="Text Box 23"/>
          <p:cNvSpPr txBox="1">
            <a:spLocks noChangeArrowheads="1"/>
          </p:cNvSpPr>
          <p:nvPr/>
        </p:nvSpPr>
        <p:spPr bwMode="auto">
          <a:xfrm>
            <a:off x="2590800" y="4343400"/>
            <a:ext cx="990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/>
              <a:t>3 arcs</a:t>
            </a:r>
            <a:endParaRPr lang="en-GB" b="1"/>
          </a:p>
        </p:txBody>
      </p:sp>
      <p:sp>
        <p:nvSpPr>
          <p:cNvPr id="168984" name="Text Box 24"/>
          <p:cNvSpPr txBox="1">
            <a:spLocks noChangeArrowheads="1"/>
          </p:cNvSpPr>
          <p:nvPr/>
        </p:nvSpPr>
        <p:spPr bwMode="auto">
          <a:xfrm>
            <a:off x="685800" y="2895600"/>
            <a:ext cx="990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/>
              <a:t>2 arcs</a:t>
            </a:r>
            <a:endParaRPr lang="en-GB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Backpropagation - LCV</a:t>
            </a:r>
          </a:p>
        </p:txBody>
      </p:sp>
      <p:sp>
        <p:nvSpPr>
          <p:cNvPr id="169987" name="Oval 3"/>
          <p:cNvSpPr>
            <a:spLocks noChangeArrowheads="1"/>
          </p:cNvSpPr>
          <p:nvPr/>
        </p:nvSpPr>
        <p:spPr bwMode="auto">
          <a:xfrm>
            <a:off x="1524000" y="3200400"/>
            <a:ext cx="457200" cy="4572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9988" name="Oval 4"/>
          <p:cNvSpPr>
            <a:spLocks noChangeArrowheads="1"/>
          </p:cNvSpPr>
          <p:nvPr/>
        </p:nvSpPr>
        <p:spPr bwMode="auto">
          <a:xfrm>
            <a:off x="3657600" y="4191000"/>
            <a:ext cx="457200" cy="457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9989" name="Oval 5"/>
          <p:cNvSpPr>
            <a:spLocks noChangeArrowheads="1"/>
          </p:cNvSpPr>
          <p:nvPr/>
        </p:nvSpPr>
        <p:spPr bwMode="auto">
          <a:xfrm>
            <a:off x="3657600" y="2133600"/>
            <a:ext cx="457200" cy="457200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9990" name="Oval 6"/>
          <p:cNvSpPr>
            <a:spLocks noChangeArrowheads="1"/>
          </p:cNvSpPr>
          <p:nvPr/>
        </p:nvSpPr>
        <p:spPr bwMode="auto">
          <a:xfrm>
            <a:off x="6096000" y="4267200"/>
            <a:ext cx="457200" cy="457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9991" name="Oval 7"/>
          <p:cNvSpPr>
            <a:spLocks noChangeArrowheads="1"/>
          </p:cNvSpPr>
          <p:nvPr/>
        </p:nvSpPr>
        <p:spPr bwMode="auto">
          <a:xfrm>
            <a:off x="6172200" y="2133600"/>
            <a:ext cx="457200" cy="457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9992" name="Line 8"/>
          <p:cNvSpPr>
            <a:spLocks noChangeShapeType="1"/>
          </p:cNvSpPr>
          <p:nvPr/>
        </p:nvSpPr>
        <p:spPr bwMode="auto">
          <a:xfrm flipV="1">
            <a:off x="1905000" y="2438400"/>
            <a:ext cx="1752600" cy="838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69993" name="Line 9"/>
          <p:cNvSpPr>
            <a:spLocks noChangeShapeType="1"/>
          </p:cNvSpPr>
          <p:nvPr/>
        </p:nvSpPr>
        <p:spPr bwMode="auto">
          <a:xfrm>
            <a:off x="1905000" y="3581400"/>
            <a:ext cx="1752600" cy="762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69994" name="Line 10"/>
          <p:cNvSpPr>
            <a:spLocks noChangeShapeType="1"/>
          </p:cNvSpPr>
          <p:nvPr/>
        </p:nvSpPr>
        <p:spPr bwMode="auto">
          <a:xfrm>
            <a:off x="3886200" y="2590800"/>
            <a:ext cx="0" cy="1600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69995" name="Line 11"/>
          <p:cNvSpPr>
            <a:spLocks noChangeShapeType="1"/>
          </p:cNvSpPr>
          <p:nvPr/>
        </p:nvSpPr>
        <p:spPr bwMode="auto">
          <a:xfrm>
            <a:off x="4114800" y="2362200"/>
            <a:ext cx="2057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69996" name="Line 12"/>
          <p:cNvSpPr>
            <a:spLocks noChangeShapeType="1"/>
          </p:cNvSpPr>
          <p:nvPr/>
        </p:nvSpPr>
        <p:spPr bwMode="auto">
          <a:xfrm>
            <a:off x="6400800" y="2590800"/>
            <a:ext cx="0" cy="1676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69997" name="Line 13"/>
          <p:cNvSpPr>
            <a:spLocks noChangeShapeType="1"/>
          </p:cNvSpPr>
          <p:nvPr/>
        </p:nvSpPr>
        <p:spPr bwMode="auto">
          <a:xfrm>
            <a:off x="4114800" y="4419600"/>
            <a:ext cx="1981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69998" name="Line 14"/>
          <p:cNvSpPr>
            <a:spLocks noChangeShapeType="1"/>
          </p:cNvSpPr>
          <p:nvPr/>
        </p:nvSpPr>
        <p:spPr bwMode="auto">
          <a:xfrm>
            <a:off x="4038600" y="2514600"/>
            <a:ext cx="2133600" cy="1828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69999" name="Text Box 15"/>
          <p:cNvSpPr txBox="1">
            <a:spLocks noChangeArrowheads="1"/>
          </p:cNvSpPr>
          <p:nvPr/>
        </p:nvSpPr>
        <p:spPr bwMode="auto">
          <a:xfrm>
            <a:off x="1447800" y="3810000"/>
            <a:ext cx="50006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latin typeface="Tahoma" pitchFamily="34" charset="0"/>
              </a:rPr>
              <a:t>[</a:t>
            </a:r>
            <a:r>
              <a:rPr lang="en-US">
                <a:solidFill>
                  <a:srgbClr val="FF0000"/>
                </a:solidFill>
                <a:latin typeface="Tahoma" pitchFamily="34" charset="0"/>
              </a:rPr>
              <a:t>R</a:t>
            </a:r>
            <a:r>
              <a:rPr lang="en-US">
                <a:latin typeface="Tahoma" pitchFamily="34" charset="0"/>
              </a:rPr>
              <a:t>]</a:t>
            </a:r>
          </a:p>
        </p:txBody>
      </p:sp>
      <p:sp>
        <p:nvSpPr>
          <p:cNvPr id="170000" name="Text Box 16"/>
          <p:cNvSpPr txBox="1">
            <a:spLocks noChangeArrowheads="1"/>
          </p:cNvSpPr>
          <p:nvPr/>
        </p:nvSpPr>
        <p:spPr bwMode="auto">
          <a:xfrm>
            <a:off x="5943600" y="1676400"/>
            <a:ext cx="9271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latin typeface="Tahoma" pitchFamily="34" charset="0"/>
              </a:rPr>
              <a:t>[</a:t>
            </a:r>
            <a:r>
              <a:rPr lang="en-US">
                <a:solidFill>
                  <a:srgbClr val="FF0000"/>
                </a:solidFill>
                <a:latin typeface="Tahoma" pitchFamily="34" charset="0"/>
              </a:rPr>
              <a:t>R</a:t>
            </a:r>
            <a:r>
              <a:rPr lang="en-US">
                <a:latin typeface="Tahoma" pitchFamily="34" charset="0"/>
              </a:rPr>
              <a:t>,</a:t>
            </a:r>
            <a:r>
              <a:rPr lang="en-US">
                <a:solidFill>
                  <a:srgbClr val="0000FF"/>
                </a:solidFill>
                <a:latin typeface="Tahoma" pitchFamily="34" charset="0"/>
              </a:rPr>
              <a:t>B</a:t>
            </a:r>
            <a:r>
              <a:rPr lang="en-US">
                <a:latin typeface="Tahoma" pitchFamily="34" charset="0"/>
              </a:rPr>
              <a:t>,</a:t>
            </a:r>
            <a:r>
              <a:rPr lang="en-US">
                <a:solidFill>
                  <a:srgbClr val="008000"/>
                </a:solidFill>
                <a:latin typeface="Tahoma" pitchFamily="34" charset="0"/>
              </a:rPr>
              <a:t>G</a:t>
            </a:r>
            <a:r>
              <a:rPr lang="en-US">
                <a:latin typeface="Tahoma" pitchFamily="34" charset="0"/>
              </a:rPr>
              <a:t>]</a:t>
            </a:r>
          </a:p>
        </p:txBody>
      </p:sp>
      <p:sp>
        <p:nvSpPr>
          <p:cNvPr id="170001" name="Text Box 17"/>
          <p:cNvSpPr txBox="1">
            <a:spLocks noChangeArrowheads="1"/>
          </p:cNvSpPr>
          <p:nvPr/>
        </p:nvSpPr>
        <p:spPr bwMode="auto">
          <a:xfrm>
            <a:off x="3429000" y="1676400"/>
            <a:ext cx="9493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latin typeface="Tahoma" pitchFamily="34" charset="0"/>
              </a:rPr>
              <a:t>[</a:t>
            </a:r>
            <a:r>
              <a:rPr lang="en-US">
                <a:solidFill>
                  <a:srgbClr val="FF0000"/>
                </a:solidFill>
                <a:latin typeface="Tahoma" pitchFamily="34" charset="0"/>
              </a:rPr>
              <a:t>R</a:t>
            </a:r>
            <a:r>
              <a:rPr lang="en-US">
                <a:latin typeface="Tahoma" pitchFamily="34" charset="0"/>
              </a:rPr>
              <a:t>,</a:t>
            </a:r>
            <a:r>
              <a:rPr lang="en-US" b="1">
                <a:solidFill>
                  <a:srgbClr val="0000FF"/>
                </a:solidFill>
                <a:latin typeface="Tahoma" pitchFamily="34" charset="0"/>
              </a:rPr>
              <a:t>B</a:t>
            </a:r>
            <a:r>
              <a:rPr lang="en-US">
                <a:latin typeface="Tahoma" pitchFamily="34" charset="0"/>
              </a:rPr>
              <a:t>,</a:t>
            </a:r>
            <a:r>
              <a:rPr lang="en-US">
                <a:solidFill>
                  <a:srgbClr val="008000"/>
                </a:solidFill>
                <a:latin typeface="Tahoma" pitchFamily="34" charset="0"/>
              </a:rPr>
              <a:t>G</a:t>
            </a:r>
            <a:r>
              <a:rPr lang="en-US">
                <a:latin typeface="Tahoma" pitchFamily="34" charset="0"/>
              </a:rPr>
              <a:t>]</a:t>
            </a:r>
          </a:p>
        </p:txBody>
      </p:sp>
      <p:sp>
        <p:nvSpPr>
          <p:cNvPr id="170002" name="Text Box 18"/>
          <p:cNvSpPr txBox="1">
            <a:spLocks noChangeArrowheads="1"/>
          </p:cNvSpPr>
          <p:nvPr/>
        </p:nvSpPr>
        <p:spPr bwMode="auto">
          <a:xfrm>
            <a:off x="3429000" y="4648200"/>
            <a:ext cx="9271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latin typeface="Tahoma" pitchFamily="34" charset="0"/>
              </a:rPr>
              <a:t>[</a:t>
            </a:r>
            <a:r>
              <a:rPr lang="en-US">
                <a:solidFill>
                  <a:srgbClr val="FF0000"/>
                </a:solidFill>
                <a:latin typeface="Tahoma" pitchFamily="34" charset="0"/>
              </a:rPr>
              <a:t>R</a:t>
            </a:r>
            <a:r>
              <a:rPr lang="en-US">
                <a:latin typeface="Tahoma" pitchFamily="34" charset="0"/>
              </a:rPr>
              <a:t>,</a:t>
            </a:r>
            <a:r>
              <a:rPr lang="en-US">
                <a:solidFill>
                  <a:srgbClr val="0000FF"/>
                </a:solidFill>
                <a:latin typeface="Tahoma" pitchFamily="34" charset="0"/>
              </a:rPr>
              <a:t>B</a:t>
            </a:r>
            <a:r>
              <a:rPr lang="en-US">
                <a:latin typeface="Tahoma" pitchFamily="34" charset="0"/>
              </a:rPr>
              <a:t>,</a:t>
            </a:r>
            <a:r>
              <a:rPr lang="en-US">
                <a:solidFill>
                  <a:srgbClr val="008000"/>
                </a:solidFill>
                <a:latin typeface="Tahoma" pitchFamily="34" charset="0"/>
              </a:rPr>
              <a:t>G</a:t>
            </a:r>
            <a:r>
              <a:rPr lang="en-US">
                <a:latin typeface="Tahoma" pitchFamily="34" charset="0"/>
              </a:rPr>
              <a:t>]</a:t>
            </a:r>
          </a:p>
        </p:txBody>
      </p:sp>
      <p:sp>
        <p:nvSpPr>
          <p:cNvPr id="170003" name="Text Box 19"/>
          <p:cNvSpPr txBox="1">
            <a:spLocks noChangeArrowheads="1"/>
          </p:cNvSpPr>
          <p:nvPr/>
        </p:nvSpPr>
        <p:spPr bwMode="auto">
          <a:xfrm>
            <a:off x="5867400" y="4724400"/>
            <a:ext cx="9271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latin typeface="Tahoma" pitchFamily="34" charset="0"/>
              </a:rPr>
              <a:t>[</a:t>
            </a:r>
            <a:r>
              <a:rPr lang="en-US">
                <a:solidFill>
                  <a:srgbClr val="FF0000"/>
                </a:solidFill>
                <a:latin typeface="Tahoma" pitchFamily="34" charset="0"/>
              </a:rPr>
              <a:t>R</a:t>
            </a:r>
            <a:r>
              <a:rPr lang="en-US">
                <a:latin typeface="Tahoma" pitchFamily="34" charset="0"/>
              </a:rPr>
              <a:t>,</a:t>
            </a:r>
            <a:r>
              <a:rPr lang="en-US">
                <a:solidFill>
                  <a:srgbClr val="0000FF"/>
                </a:solidFill>
                <a:latin typeface="Tahoma" pitchFamily="34" charset="0"/>
              </a:rPr>
              <a:t>B</a:t>
            </a:r>
            <a:r>
              <a:rPr lang="en-US">
                <a:latin typeface="Tahoma" pitchFamily="34" charset="0"/>
              </a:rPr>
              <a:t>,</a:t>
            </a:r>
            <a:r>
              <a:rPr lang="en-US">
                <a:solidFill>
                  <a:srgbClr val="008000"/>
                </a:solidFill>
                <a:latin typeface="Tahoma" pitchFamily="34" charset="0"/>
              </a:rPr>
              <a:t>G</a:t>
            </a:r>
            <a:r>
              <a:rPr lang="en-US">
                <a:latin typeface="Tahoma" pitchFamily="34" charset="0"/>
              </a:rPr>
              <a:t>]</a:t>
            </a:r>
          </a:p>
        </p:txBody>
      </p:sp>
      <p:sp>
        <p:nvSpPr>
          <p:cNvPr id="170004" name="Text Box 20"/>
          <p:cNvSpPr txBox="1">
            <a:spLocks noChangeArrowheads="1"/>
          </p:cNvSpPr>
          <p:nvPr/>
        </p:nvSpPr>
        <p:spPr bwMode="auto">
          <a:xfrm>
            <a:off x="2590800" y="2133600"/>
            <a:ext cx="990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/>
              <a:t>4 arcs</a:t>
            </a:r>
            <a:endParaRPr lang="en-GB" b="1"/>
          </a:p>
        </p:txBody>
      </p:sp>
      <p:sp>
        <p:nvSpPr>
          <p:cNvPr id="170005" name="Text Box 21"/>
          <p:cNvSpPr txBox="1">
            <a:spLocks noChangeArrowheads="1"/>
          </p:cNvSpPr>
          <p:nvPr/>
        </p:nvSpPr>
        <p:spPr bwMode="auto">
          <a:xfrm>
            <a:off x="6705600" y="2133600"/>
            <a:ext cx="990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/>
              <a:t>2 arcs</a:t>
            </a:r>
            <a:endParaRPr lang="en-GB" b="1"/>
          </a:p>
        </p:txBody>
      </p:sp>
      <p:sp>
        <p:nvSpPr>
          <p:cNvPr id="170006" name="Text Box 22"/>
          <p:cNvSpPr txBox="1">
            <a:spLocks noChangeArrowheads="1"/>
          </p:cNvSpPr>
          <p:nvPr/>
        </p:nvSpPr>
        <p:spPr bwMode="auto">
          <a:xfrm>
            <a:off x="6629400" y="4191000"/>
            <a:ext cx="990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/>
              <a:t>3 arcs</a:t>
            </a:r>
            <a:endParaRPr lang="en-GB" b="1"/>
          </a:p>
        </p:txBody>
      </p:sp>
      <p:sp>
        <p:nvSpPr>
          <p:cNvPr id="170007" name="Text Box 23"/>
          <p:cNvSpPr txBox="1">
            <a:spLocks noChangeArrowheads="1"/>
          </p:cNvSpPr>
          <p:nvPr/>
        </p:nvSpPr>
        <p:spPr bwMode="auto">
          <a:xfrm>
            <a:off x="2590800" y="4343400"/>
            <a:ext cx="990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/>
              <a:t>3 arcs</a:t>
            </a:r>
            <a:endParaRPr lang="en-GB" b="1"/>
          </a:p>
        </p:txBody>
      </p:sp>
      <p:sp>
        <p:nvSpPr>
          <p:cNvPr id="170008" name="Text Box 24"/>
          <p:cNvSpPr txBox="1">
            <a:spLocks noChangeArrowheads="1"/>
          </p:cNvSpPr>
          <p:nvPr/>
        </p:nvSpPr>
        <p:spPr bwMode="auto">
          <a:xfrm>
            <a:off x="685800" y="2895600"/>
            <a:ext cx="990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/>
              <a:t>2 arcs</a:t>
            </a:r>
            <a:endParaRPr lang="en-GB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0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Backpropagation - LCV</a:t>
            </a:r>
          </a:p>
        </p:txBody>
      </p:sp>
      <p:sp>
        <p:nvSpPr>
          <p:cNvPr id="171011" name="Oval 3"/>
          <p:cNvSpPr>
            <a:spLocks noChangeArrowheads="1"/>
          </p:cNvSpPr>
          <p:nvPr/>
        </p:nvSpPr>
        <p:spPr bwMode="auto">
          <a:xfrm>
            <a:off x="1524000" y="3200400"/>
            <a:ext cx="457200" cy="4572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71012" name="Oval 4"/>
          <p:cNvSpPr>
            <a:spLocks noChangeArrowheads="1"/>
          </p:cNvSpPr>
          <p:nvPr/>
        </p:nvSpPr>
        <p:spPr bwMode="auto">
          <a:xfrm>
            <a:off x="3657600" y="4191000"/>
            <a:ext cx="457200" cy="4572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71013" name="Oval 5"/>
          <p:cNvSpPr>
            <a:spLocks noChangeArrowheads="1"/>
          </p:cNvSpPr>
          <p:nvPr/>
        </p:nvSpPr>
        <p:spPr bwMode="auto">
          <a:xfrm>
            <a:off x="3657600" y="2133600"/>
            <a:ext cx="457200" cy="457200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71014" name="Oval 6"/>
          <p:cNvSpPr>
            <a:spLocks noChangeArrowheads="1"/>
          </p:cNvSpPr>
          <p:nvPr/>
        </p:nvSpPr>
        <p:spPr bwMode="auto">
          <a:xfrm>
            <a:off x="6096000" y="4267200"/>
            <a:ext cx="457200" cy="4572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71015" name="Oval 7"/>
          <p:cNvSpPr>
            <a:spLocks noChangeArrowheads="1"/>
          </p:cNvSpPr>
          <p:nvPr/>
        </p:nvSpPr>
        <p:spPr bwMode="auto">
          <a:xfrm>
            <a:off x="6172200" y="2133600"/>
            <a:ext cx="457200" cy="457200"/>
          </a:xfrm>
          <a:prstGeom prst="ellipse">
            <a:avLst/>
          </a:prstGeom>
          <a:solidFill>
            <a:srgbClr val="F21706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71016" name="Line 8"/>
          <p:cNvSpPr>
            <a:spLocks noChangeShapeType="1"/>
          </p:cNvSpPr>
          <p:nvPr/>
        </p:nvSpPr>
        <p:spPr bwMode="auto">
          <a:xfrm flipV="1">
            <a:off x="1905000" y="2438400"/>
            <a:ext cx="1752600" cy="838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71017" name="Line 9"/>
          <p:cNvSpPr>
            <a:spLocks noChangeShapeType="1"/>
          </p:cNvSpPr>
          <p:nvPr/>
        </p:nvSpPr>
        <p:spPr bwMode="auto">
          <a:xfrm>
            <a:off x="1905000" y="3581400"/>
            <a:ext cx="1752600" cy="762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71018" name="Line 10"/>
          <p:cNvSpPr>
            <a:spLocks noChangeShapeType="1"/>
          </p:cNvSpPr>
          <p:nvPr/>
        </p:nvSpPr>
        <p:spPr bwMode="auto">
          <a:xfrm>
            <a:off x="3886200" y="2590800"/>
            <a:ext cx="0" cy="1600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71019" name="Line 11"/>
          <p:cNvSpPr>
            <a:spLocks noChangeShapeType="1"/>
          </p:cNvSpPr>
          <p:nvPr/>
        </p:nvSpPr>
        <p:spPr bwMode="auto">
          <a:xfrm>
            <a:off x="4114800" y="2362200"/>
            <a:ext cx="2057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71020" name="Line 12"/>
          <p:cNvSpPr>
            <a:spLocks noChangeShapeType="1"/>
          </p:cNvSpPr>
          <p:nvPr/>
        </p:nvSpPr>
        <p:spPr bwMode="auto">
          <a:xfrm>
            <a:off x="6400800" y="2590800"/>
            <a:ext cx="0" cy="1676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71021" name="Line 13"/>
          <p:cNvSpPr>
            <a:spLocks noChangeShapeType="1"/>
          </p:cNvSpPr>
          <p:nvPr/>
        </p:nvSpPr>
        <p:spPr bwMode="auto">
          <a:xfrm>
            <a:off x="4114800" y="4419600"/>
            <a:ext cx="1981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71022" name="Line 14"/>
          <p:cNvSpPr>
            <a:spLocks noChangeShapeType="1"/>
          </p:cNvSpPr>
          <p:nvPr/>
        </p:nvSpPr>
        <p:spPr bwMode="auto">
          <a:xfrm>
            <a:off x="4038600" y="2514600"/>
            <a:ext cx="2133600" cy="1828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71023" name="Text Box 15"/>
          <p:cNvSpPr txBox="1">
            <a:spLocks noChangeArrowheads="1"/>
          </p:cNvSpPr>
          <p:nvPr/>
        </p:nvSpPr>
        <p:spPr bwMode="auto">
          <a:xfrm>
            <a:off x="1447800" y="3810000"/>
            <a:ext cx="52546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latin typeface="Tahoma" pitchFamily="34" charset="0"/>
              </a:rPr>
              <a:t>[</a:t>
            </a:r>
            <a:r>
              <a:rPr lang="en-US" b="1">
                <a:solidFill>
                  <a:srgbClr val="FF0000"/>
                </a:solidFill>
                <a:latin typeface="Tahoma" pitchFamily="34" charset="0"/>
              </a:rPr>
              <a:t>R</a:t>
            </a:r>
            <a:r>
              <a:rPr lang="en-US">
                <a:latin typeface="Tahoma" pitchFamily="34" charset="0"/>
              </a:rPr>
              <a:t>]</a:t>
            </a:r>
          </a:p>
        </p:txBody>
      </p:sp>
      <p:sp>
        <p:nvSpPr>
          <p:cNvPr id="171024" name="Text Box 16"/>
          <p:cNvSpPr txBox="1">
            <a:spLocks noChangeArrowheads="1"/>
          </p:cNvSpPr>
          <p:nvPr/>
        </p:nvSpPr>
        <p:spPr bwMode="auto">
          <a:xfrm>
            <a:off x="5943600" y="1676400"/>
            <a:ext cx="9525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latin typeface="Tahoma" pitchFamily="34" charset="0"/>
              </a:rPr>
              <a:t>[</a:t>
            </a:r>
            <a:r>
              <a:rPr lang="en-US" b="1">
                <a:solidFill>
                  <a:srgbClr val="FF0000"/>
                </a:solidFill>
                <a:latin typeface="Tahoma" pitchFamily="34" charset="0"/>
              </a:rPr>
              <a:t>R</a:t>
            </a:r>
            <a:r>
              <a:rPr lang="en-US">
                <a:latin typeface="Tahoma" pitchFamily="34" charset="0"/>
              </a:rPr>
              <a:t>,</a:t>
            </a:r>
            <a:r>
              <a:rPr lang="en-US">
                <a:solidFill>
                  <a:srgbClr val="0000FF"/>
                </a:solidFill>
                <a:latin typeface="Tahoma" pitchFamily="34" charset="0"/>
              </a:rPr>
              <a:t>B</a:t>
            </a:r>
            <a:r>
              <a:rPr lang="en-US">
                <a:latin typeface="Tahoma" pitchFamily="34" charset="0"/>
              </a:rPr>
              <a:t>,</a:t>
            </a:r>
            <a:r>
              <a:rPr lang="en-US">
                <a:solidFill>
                  <a:srgbClr val="008000"/>
                </a:solidFill>
                <a:latin typeface="Tahoma" pitchFamily="34" charset="0"/>
              </a:rPr>
              <a:t>G</a:t>
            </a:r>
            <a:r>
              <a:rPr lang="en-US">
                <a:latin typeface="Tahoma" pitchFamily="34" charset="0"/>
              </a:rPr>
              <a:t>]</a:t>
            </a:r>
          </a:p>
        </p:txBody>
      </p:sp>
      <p:sp>
        <p:nvSpPr>
          <p:cNvPr id="171025" name="Text Box 17"/>
          <p:cNvSpPr txBox="1">
            <a:spLocks noChangeArrowheads="1"/>
          </p:cNvSpPr>
          <p:nvPr/>
        </p:nvSpPr>
        <p:spPr bwMode="auto">
          <a:xfrm>
            <a:off x="3429000" y="1676400"/>
            <a:ext cx="9493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latin typeface="Tahoma" pitchFamily="34" charset="0"/>
              </a:rPr>
              <a:t>[</a:t>
            </a:r>
            <a:r>
              <a:rPr lang="en-US">
                <a:solidFill>
                  <a:srgbClr val="FF0000"/>
                </a:solidFill>
                <a:latin typeface="Tahoma" pitchFamily="34" charset="0"/>
              </a:rPr>
              <a:t>R</a:t>
            </a:r>
            <a:r>
              <a:rPr lang="en-US">
                <a:latin typeface="Tahoma" pitchFamily="34" charset="0"/>
              </a:rPr>
              <a:t>,</a:t>
            </a:r>
            <a:r>
              <a:rPr lang="en-US" b="1">
                <a:solidFill>
                  <a:srgbClr val="0000FF"/>
                </a:solidFill>
                <a:latin typeface="Tahoma" pitchFamily="34" charset="0"/>
              </a:rPr>
              <a:t>B</a:t>
            </a:r>
            <a:r>
              <a:rPr lang="en-US">
                <a:latin typeface="Tahoma" pitchFamily="34" charset="0"/>
              </a:rPr>
              <a:t>,</a:t>
            </a:r>
            <a:r>
              <a:rPr lang="en-US">
                <a:solidFill>
                  <a:srgbClr val="008000"/>
                </a:solidFill>
                <a:latin typeface="Tahoma" pitchFamily="34" charset="0"/>
              </a:rPr>
              <a:t>G</a:t>
            </a:r>
            <a:r>
              <a:rPr lang="en-US">
                <a:latin typeface="Tahoma" pitchFamily="34" charset="0"/>
              </a:rPr>
              <a:t>]</a:t>
            </a:r>
          </a:p>
        </p:txBody>
      </p:sp>
      <p:sp>
        <p:nvSpPr>
          <p:cNvPr id="171026" name="Text Box 18"/>
          <p:cNvSpPr txBox="1">
            <a:spLocks noChangeArrowheads="1"/>
          </p:cNvSpPr>
          <p:nvPr/>
        </p:nvSpPr>
        <p:spPr bwMode="auto">
          <a:xfrm>
            <a:off x="3429000" y="4648200"/>
            <a:ext cx="9271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latin typeface="Tahoma" pitchFamily="34" charset="0"/>
              </a:rPr>
              <a:t>[</a:t>
            </a:r>
            <a:r>
              <a:rPr lang="en-US">
                <a:solidFill>
                  <a:srgbClr val="FF0000"/>
                </a:solidFill>
                <a:latin typeface="Tahoma" pitchFamily="34" charset="0"/>
              </a:rPr>
              <a:t>R</a:t>
            </a:r>
            <a:r>
              <a:rPr lang="en-US">
                <a:latin typeface="Tahoma" pitchFamily="34" charset="0"/>
              </a:rPr>
              <a:t>,</a:t>
            </a:r>
            <a:r>
              <a:rPr lang="en-US">
                <a:solidFill>
                  <a:srgbClr val="0000FF"/>
                </a:solidFill>
                <a:latin typeface="Tahoma" pitchFamily="34" charset="0"/>
              </a:rPr>
              <a:t>B</a:t>
            </a:r>
            <a:r>
              <a:rPr lang="en-US">
                <a:latin typeface="Tahoma" pitchFamily="34" charset="0"/>
              </a:rPr>
              <a:t>,</a:t>
            </a:r>
            <a:r>
              <a:rPr lang="en-US">
                <a:solidFill>
                  <a:srgbClr val="008000"/>
                </a:solidFill>
                <a:latin typeface="Tahoma" pitchFamily="34" charset="0"/>
              </a:rPr>
              <a:t>G</a:t>
            </a:r>
            <a:r>
              <a:rPr lang="en-US">
                <a:latin typeface="Tahoma" pitchFamily="34" charset="0"/>
              </a:rPr>
              <a:t>]</a:t>
            </a:r>
          </a:p>
        </p:txBody>
      </p:sp>
      <p:sp>
        <p:nvSpPr>
          <p:cNvPr id="171027" name="Text Box 19"/>
          <p:cNvSpPr txBox="1">
            <a:spLocks noChangeArrowheads="1"/>
          </p:cNvSpPr>
          <p:nvPr/>
        </p:nvSpPr>
        <p:spPr bwMode="auto">
          <a:xfrm>
            <a:off x="5867400" y="4724400"/>
            <a:ext cx="9271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latin typeface="Tahoma" pitchFamily="34" charset="0"/>
              </a:rPr>
              <a:t>[</a:t>
            </a:r>
            <a:r>
              <a:rPr lang="en-US">
                <a:solidFill>
                  <a:srgbClr val="FF0000"/>
                </a:solidFill>
                <a:latin typeface="Tahoma" pitchFamily="34" charset="0"/>
              </a:rPr>
              <a:t>R</a:t>
            </a:r>
            <a:r>
              <a:rPr lang="en-US">
                <a:latin typeface="Tahoma" pitchFamily="34" charset="0"/>
              </a:rPr>
              <a:t>,</a:t>
            </a:r>
            <a:r>
              <a:rPr lang="en-US">
                <a:solidFill>
                  <a:srgbClr val="0000FF"/>
                </a:solidFill>
                <a:latin typeface="Tahoma" pitchFamily="34" charset="0"/>
              </a:rPr>
              <a:t>B</a:t>
            </a:r>
            <a:r>
              <a:rPr lang="en-US">
                <a:latin typeface="Tahoma" pitchFamily="34" charset="0"/>
              </a:rPr>
              <a:t>,</a:t>
            </a:r>
            <a:r>
              <a:rPr lang="en-US">
                <a:solidFill>
                  <a:srgbClr val="008000"/>
                </a:solidFill>
                <a:latin typeface="Tahoma" pitchFamily="34" charset="0"/>
              </a:rPr>
              <a:t>G</a:t>
            </a:r>
            <a:r>
              <a:rPr lang="en-US">
                <a:latin typeface="Tahoma" pitchFamily="34" charset="0"/>
              </a:rPr>
              <a:t>]</a:t>
            </a:r>
          </a:p>
        </p:txBody>
      </p:sp>
      <p:sp>
        <p:nvSpPr>
          <p:cNvPr id="171028" name="Text Box 20"/>
          <p:cNvSpPr txBox="1">
            <a:spLocks noChangeArrowheads="1"/>
          </p:cNvSpPr>
          <p:nvPr/>
        </p:nvSpPr>
        <p:spPr bwMode="auto">
          <a:xfrm>
            <a:off x="2590800" y="2133600"/>
            <a:ext cx="990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/>
              <a:t>4 arcs</a:t>
            </a:r>
            <a:endParaRPr lang="en-GB" b="1"/>
          </a:p>
        </p:txBody>
      </p:sp>
      <p:sp>
        <p:nvSpPr>
          <p:cNvPr id="171029" name="Text Box 21"/>
          <p:cNvSpPr txBox="1">
            <a:spLocks noChangeArrowheads="1"/>
          </p:cNvSpPr>
          <p:nvPr/>
        </p:nvSpPr>
        <p:spPr bwMode="auto">
          <a:xfrm>
            <a:off x="6705600" y="2133600"/>
            <a:ext cx="990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/>
              <a:t>2 arcs</a:t>
            </a:r>
            <a:endParaRPr lang="en-GB" b="1"/>
          </a:p>
        </p:txBody>
      </p:sp>
      <p:sp>
        <p:nvSpPr>
          <p:cNvPr id="171030" name="Text Box 22"/>
          <p:cNvSpPr txBox="1">
            <a:spLocks noChangeArrowheads="1"/>
          </p:cNvSpPr>
          <p:nvPr/>
        </p:nvSpPr>
        <p:spPr bwMode="auto">
          <a:xfrm>
            <a:off x="6629400" y="4191000"/>
            <a:ext cx="990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/>
              <a:t>3 arcs</a:t>
            </a:r>
            <a:endParaRPr lang="en-GB" b="1"/>
          </a:p>
        </p:txBody>
      </p:sp>
      <p:sp>
        <p:nvSpPr>
          <p:cNvPr id="171031" name="Text Box 23"/>
          <p:cNvSpPr txBox="1">
            <a:spLocks noChangeArrowheads="1"/>
          </p:cNvSpPr>
          <p:nvPr/>
        </p:nvSpPr>
        <p:spPr bwMode="auto">
          <a:xfrm>
            <a:off x="2590800" y="4343400"/>
            <a:ext cx="990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/>
              <a:t>3 arcs</a:t>
            </a:r>
            <a:endParaRPr lang="en-GB" b="1"/>
          </a:p>
        </p:txBody>
      </p:sp>
      <p:sp>
        <p:nvSpPr>
          <p:cNvPr id="171032" name="Text Box 24"/>
          <p:cNvSpPr txBox="1">
            <a:spLocks noChangeArrowheads="1"/>
          </p:cNvSpPr>
          <p:nvPr/>
        </p:nvSpPr>
        <p:spPr bwMode="auto">
          <a:xfrm>
            <a:off x="685800" y="2895600"/>
            <a:ext cx="990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/>
              <a:t>2 arcs</a:t>
            </a:r>
            <a:endParaRPr lang="en-GB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0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Backpropagation - LCV</a:t>
            </a:r>
          </a:p>
        </p:txBody>
      </p:sp>
      <p:sp>
        <p:nvSpPr>
          <p:cNvPr id="172035" name="Oval 3"/>
          <p:cNvSpPr>
            <a:spLocks noChangeArrowheads="1"/>
          </p:cNvSpPr>
          <p:nvPr/>
        </p:nvSpPr>
        <p:spPr bwMode="auto">
          <a:xfrm>
            <a:off x="1524000" y="3200400"/>
            <a:ext cx="457200" cy="4572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72036" name="Oval 4"/>
          <p:cNvSpPr>
            <a:spLocks noChangeArrowheads="1"/>
          </p:cNvSpPr>
          <p:nvPr/>
        </p:nvSpPr>
        <p:spPr bwMode="auto">
          <a:xfrm>
            <a:off x="3657600" y="4191000"/>
            <a:ext cx="457200" cy="4572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72037" name="Oval 5"/>
          <p:cNvSpPr>
            <a:spLocks noChangeArrowheads="1"/>
          </p:cNvSpPr>
          <p:nvPr/>
        </p:nvSpPr>
        <p:spPr bwMode="auto">
          <a:xfrm>
            <a:off x="3657600" y="2133600"/>
            <a:ext cx="457200" cy="457200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72038" name="Oval 6"/>
          <p:cNvSpPr>
            <a:spLocks noChangeArrowheads="1"/>
          </p:cNvSpPr>
          <p:nvPr/>
        </p:nvSpPr>
        <p:spPr bwMode="auto">
          <a:xfrm>
            <a:off x="6096000" y="4267200"/>
            <a:ext cx="457200" cy="457200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72039" name="Oval 7"/>
          <p:cNvSpPr>
            <a:spLocks noChangeArrowheads="1"/>
          </p:cNvSpPr>
          <p:nvPr/>
        </p:nvSpPr>
        <p:spPr bwMode="auto">
          <a:xfrm>
            <a:off x="6172200" y="2133600"/>
            <a:ext cx="457200" cy="457200"/>
          </a:xfrm>
          <a:prstGeom prst="ellipse">
            <a:avLst/>
          </a:prstGeom>
          <a:solidFill>
            <a:srgbClr val="F21706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72040" name="Line 8"/>
          <p:cNvSpPr>
            <a:spLocks noChangeShapeType="1"/>
          </p:cNvSpPr>
          <p:nvPr/>
        </p:nvSpPr>
        <p:spPr bwMode="auto">
          <a:xfrm flipV="1">
            <a:off x="1905000" y="2438400"/>
            <a:ext cx="1752600" cy="838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72041" name="Line 9"/>
          <p:cNvSpPr>
            <a:spLocks noChangeShapeType="1"/>
          </p:cNvSpPr>
          <p:nvPr/>
        </p:nvSpPr>
        <p:spPr bwMode="auto">
          <a:xfrm>
            <a:off x="1905000" y="3581400"/>
            <a:ext cx="1752600" cy="762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72042" name="Line 10"/>
          <p:cNvSpPr>
            <a:spLocks noChangeShapeType="1"/>
          </p:cNvSpPr>
          <p:nvPr/>
        </p:nvSpPr>
        <p:spPr bwMode="auto">
          <a:xfrm>
            <a:off x="3886200" y="2590800"/>
            <a:ext cx="0" cy="1600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72043" name="Line 11"/>
          <p:cNvSpPr>
            <a:spLocks noChangeShapeType="1"/>
          </p:cNvSpPr>
          <p:nvPr/>
        </p:nvSpPr>
        <p:spPr bwMode="auto">
          <a:xfrm>
            <a:off x="4114800" y="2362200"/>
            <a:ext cx="2057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72044" name="Line 12"/>
          <p:cNvSpPr>
            <a:spLocks noChangeShapeType="1"/>
          </p:cNvSpPr>
          <p:nvPr/>
        </p:nvSpPr>
        <p:spPr bwMode="auto">
          <a:xfrm>
            <a:off x="6400800" y="2590800"/>
            <a:ext cx="0" cy="1676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72045" name="Line 13"/>
          <p:cNvSpPr>
            <a:spLocks noChangeShapeType="1"/>
          </p:cNvSpPr>
          <p:nvPr/>
        </p:nvSpPr>
        <p:spPr bwMode="auto">
          <a:xfrm>
            <a:off x="4114800" y="4419600"/>
            <a:ext cx="1981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72046" name="Line 14"/>
          <p:cNvSpPr>
            <a:spLocks noChangeShapeType="1"/>
          </p:cNvSpPr>
          <p:nvPr/>
        </p:nvSpPr>
        <p:spPr bwMode="auto">
          <a:xfrm>
            <a:off x="4038600" y="2514600"/>
            <a:ext cx="2133600" cy="1828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72047" name="Text Box 15"/>
          <p:cNvSpPr txBox="1">
            <a:spLocks noChangeArrowheads="1"/>
          </p:cNvSpPr>
          <p:nvPr/>
        </p:nvSpPr>
        <p:spPr bwMode="auto">
          <a:xfrm>
            <a:off x="1447800" y="3810000"/>
            <a:ext cx="52546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latin typeface="Tahoma" pitchFamily="34" charset="0"/>
              </a:rPr>
              <a:t>[</a:t>
            </a:r>
            <a:r>
              <a:rPr lang="en-US" b="1">
                <a:solidFill>
                  <a:srgbClr val="FF0000"/>
                </a:solidFill>
                <a:latin typeface="Tahoma" pitchFamily="34" charset="0"/>
              </a:rPr>
              <a:t>R</a:t>
            </a:r>
            <a:r>
              <a:rPr lang="en-US">
                <a:latin typeface="Tahoma" pitchFamily="34" charset="0"/>
              </a:rPr>
              <a:t>]</a:t>
            </a:r>
          </a:p>
        </p:txBody>
      </p:sp>
      <p:sp>
        <p:nvSpPr>
          <p:cNvPr id="172048" name="Text Box 16"/>
          <p:cNvSpPr txBox="1">
            <a:spLocks noChangeArrowheads="1"/>
          </p:cNvSpPr>
          <p:nvPr/>
        </p:nvSpPr>
        <p:spPr bwMode="auto">
          <a:xfrm>
            <a:off x="5943600" y="1676400"/>
            <a:ext cx="9525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latin typeface="Tahoma" pitchFamily="34" charset="0"/>
              </a:rPr>
              <a:t>[</a:t>
            </a:r>
            <a:r>
              <a:rPr lang="en-US" b="1">
                <a:solidFill>
                  <a:srgbClr val="FF0000"/>
                </a:solidFill>
                <a:latin typeface="Tahoma" pitchFamily="34" charset="0"/>
              </a:rPr>
              <a:t>R</a:t>
            </a:r>
            <a:r>
              <a:rPr lang="en-US">
                <a:latin typeface="Tahoma" pitchFamily="34" charset="0"/>
              </a:rPr>
              <a:t>,</a:t>
            </a:r>
            <a:r>
              <a:rPr lang="en-US">
                <a:solidFill>
                  <a:srgbClr val="0000FF"/>
                </a:solidFill>
                <a:latin typeface="Tahoma" pitchFamily="34" charset="0"/>
              </a:rPr>
              <a:t>B</a:t>
            </a:r>
            <a:r>
              <a:rPr lang="en-US">
                <a:latin typeface="Tahoma" pitchFamily="34" charset="0"/>
              </a:rPr>
              <a:t>,</a:t>
            </a:r>
            <a:r>
              <a:rPr lang="en-US">
                <a:solidFill>
                  <a:srgbClr val="008000"/>
                </a:solidFill>
                <a:latin typeface="Tahoma" pitchFamily="34" charset="0"/>
              </a:rPr>
              <a:t>G</a:t>
            </a:r>
            <a:r>
              <a:rPr lang="en-US">
                <a:latin typeface="Tahoma" pitchFamily="34" charset="0"/>
              </a:rPr>
              <a:t>]</a:t>
            </a:r>
          </a:p>
        </p:txBody>
      </p:sp>
      <p:sp>
        <p:nvSpPr>
          <p:cNvPr id="172049" name="Text Box 17"/>
          <p:cNvSpPr txBox="1">
            <a:spLocks noChangeArrowheads="1"/>
          </p:cNvSpPr>
          <p:nvPr/>
        </p:nvSpPr>
        <p:spPr bwMode="auto">
          <a:xfrm>
            <a:off x="3429000" y="1676400"/>
            <a:ext cx="9493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latin typeface="Tahoma" pitchFamily="34" charset="0"/>
              </a:rPr>
              <a:t>[</a:t>
            </a:r>
            <a:r>
              <a:rPr lang="en-US">
                <a:solidFill>
                  <a:srgbClr val="FF0000"/>
                </a:solidFill>
                <a:latin typeface="Tahoma" pitchFamily="34" charset="0"/>
              </a:rPr>
              <a:t>R</a:t>
            </a:r>
            <a:r>
              <a:rPr lang="en-US">
                <a:latin typeface="Tahoma" pitchFamily="34" charset="0"/>
              </a:rPr>
              <a:t>,</a:t>
            </a:r>
            <a:r>
              <a:rPr lang="en-US" b="1">
                <a:solidFill>
                  <a:srgbClr val="0000FF"/>
                </a:solidFill>
                <a:latin typeface="Tahoma" pitchFamily="34" charset="0"/>
              </a:rPr>
              <a:t>B</a:t>
            </a:r>
            <a:r>
              <a:rPr lang="en-US">
                <a:latin typeface="Tahoma" pitchFamily="34" charset="0"/>
              </a:rPr>
              <a:t>,</a:t>
            </a:r>
            <a:r>
              <a:rPr lang="en-US">
                <a:solidFill>
                  <a:srgbClr val="008000"/>
                </a:solidFill>
                <a:latin typeface="Tahoma" pitchFamily="34" charset="0"/>
              </a:rPr>
              <a:t>G</a:t>
            </a:r>
            <a:r>
              <a:rPr lang="en-US">
                <a:latin typeface="Tahoma" pitchFamily="34" charset="0"/>
              </a:rPr>
              <a:t>]</a:t>
            </a:r>
          </a:p>
        </p:txBody>
      </p:sp>
      <p:sp>
        <p:nvSpPr>
          <p:cNvPr id="172050" name="Text Box 18"/>
          <p:cNvSpPr txBox="1">
            <a:spLocks noChangeArrowheads="1"/>
          </p:cNvSpPr>
          <p:nvPr/>
        </p:nvSpPr>
        <p:spPr bwMode="auto">
          <a:xfrm>
            <a:off x="3429000" y="4648200"/>
            <a:ext cx="9271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latin typeface="Tahoma" pitchFamily="34" charset="0"/>
              </a:rPr>
              <a:t>[</a:t>
            </a:r>
            <a:r>
              <a:rPr lang="en-US">
                <a:solidFill>
                  <a:srgbClr val="FF0000"/>
                </a:solidFill>
                <a:latin typeface="Tahoma" pitchFamily="34" charset="0"/>
              </a:rPr>
              <a:t>R</a:t>
            </a:r>
            <a:r>
              <a:rPr lang="en-US">
                <a:latin typeface="Tahoma" pitchFamily="34" charset="0"/>
              </a:rPr>
              <a:t>,</a:t>
            </a:r>
            <a:r>
              <a:rPr lang="en-US">
                <a:solidFill>
                  <a:srgbClr val="0000FF"/>
                </a:solidFill>
                <a:latin typeface="Tahoma" pitchFamily="34" charset="0"/>
              </a:rPr>
              <a:t>B</a:t>
            </a:r>
            <a:r>
              <a:rPr lang="en-US">
                <a:latin typeface="Tahoma" pitchFamily="34" charset="0"/>
              </a:rPr>
              <a:t>,</a:t>
            </a:r>
            <a:r>
              <a:rPr lang="en-US">
                <a:solidFill>
                  <a:srgbClr val="008000"/>
                </a:solidFill>
                <a:latin typeface="Tahoma" pitchFamily="34" charset="0"/>
              </a:rPr>
              <a:t>G</a:t>
            </a:r>
            <a:r>
              <a:rPr lang="en-US">
                <a:latin typeface="Tahoma" pitchFamily="34" charset="0"/>
              </a:rPr>
              <a:t>]</a:t>
            </a:r>
          </a:p>
        </p:txBody>
      </p:sp>
      <p:sp>
        <p:nvSpPr>
          <p:cNvPr id="172051" name="Text Box 19"/>
          <p:cNvSpPr txBox="1">
            <a:spLocks noChangeArrowheads="1"/>
          </p:cNvSpPr>
          <p:nvPr/>
        </p:nvSpPr>
        <p:spPr bwMode="auto">
          <a:xfrm>
            <a:off x="5867400" y="4724400"/>
            <a:ext cx="9271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latin typeface="Tahoma" pitchFamily="34" charset="0"/>
              </a:rPr>
              <a:t>[</a:t>
            </a:r>
            <a:r>
              <a:rPr lang="en-US">
                <a:solidFill>
                  <a:srgbClr val="FF0000"/>
                </a:solidFill>
                <a:latin typeface="Tahoma" pitchFamily="34" charset="0"/>
              </a:rPr>
              <a:t>R</a:t>
            </a:r>
            <a:r>
              <a:rPr lang="en-US">
                <a:latin typeface="Tahoma" pitchFamily="34" charset="0"/>
              </a:rPr>
              <a:t>,</a:t>
            </a:r>
            <a:r>
              <a:rPr lang="en-US">
                <a:solidFill>
                  <a:srgbClr val="0000FF"/>
                </a:solidFill>
                <a:latin typeface="Tahoma" pitchFamily="34" charset="0"/>
              </a:rPr>
              <a:t>B</a:t>
            </a:r>
            <a:r>
              <a:rPr lang="en-US">
                <a:latin typeface="Tahoma" pitchFamily="34" charset="0"/>
              </a:rPr>
              <a:t>,</a:t>
            </a:r>
            <a:r>
              <a:rPr lang="en-US">
                <a:solidFill>
                  <a:srgbClr val="008000"/>
                </a:solidFill>
                <a:latin typeface="Tahoma" pitchFamily="34" charset="0"/>
              </a:rPr>
              <a:t>G</a:t>
            </a:r>
            <a:r>
              <a:rPr lang="en-US">
                <a:latin typeface="Tahoma" pitchFamily="34" charset="0"/>
              </a:rPr>
              <a:t>]</a:t>
            </a:r>
          </a:p>
        </p:txBody>
      </p:sp>
      <p:sp>
        <p:nvSpPr>
          <p:cNvPr id="172052" name="Text Box 20"/>
          <p:cNvSpPr txBox="1">
            <a:spLocks noChangeArrowheads="1"/>
          </p:cNvSpPr>
          <p:nvPr/>
        </p:nvSpPr>
        <p:spPr bwMode="auto">
          <a:xfrm>
            <a:off x="2590800" y="2133600"/>
            <a:ext cx="990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/>
              <a:t>4 arcs</a:t>
            </a:r>
            <a:endParaRPr lang="en-GB" b="1"/>
          </a:p>
        </p:txBody>
      </p:sp>
      <p:sp>
        <p:nvSpPr>
          <p:cNvPr id="172053" name="Text Box 21"/>
          <p:cNvSpPr txBox="1">
            <a:spLocks noChangeArrowheads="1"/>
          </p:cNvSpPr>
          <p:nvPr/>
        </p:nvSpPr>
        <p:spPr bwMode="auto">
          <a:xfrm>
            <a:off x="6705600" y="2133600"/>
            <a:ext cx="990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/>
              <a:t>2 arcs</a:t>
            </a:r>
            <a:endParaRPr lang="en-GB" b="1"/>
          </a:p>
        </p:txBody>
      </p:sp>
      <p:sp>
        <p:nvSpPr>
          <p:cNvPr id="172054" name="Text Box 22"/>
          <p:cNvSpPr txBox="1">
            <a:spLocks noChangeArrowheads="1"/>
          </p:cNvSpPr>
          <p:nvPr/>
        </p:nvSpPr>
        <p:spPr bwMode="auto">
          <a:xfrm>
            <a:off x="6629400" y="4191000"/>
            <a:ext cx="990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/>
              <a:t>3 arcs</a:t>
            </a:r>
            <a:endParaRPr lang="en-GB" b="1"/>
          </a:p>
        </p:txBody>
      </p:sp>
      <p:sp>
        <p:nvSpPr>
          <p:cNvPr id="172055" name="Text Box 23"/>
          <p:cNvSpPr txBox="1">
            <a:spLocks noChangeArrowheads="1"/>
          </p:cNvSpPr>
          <p:nvPr/>
        </p:nvSpPr>
        <p:spPr bwMode="auto">
          <a:xfrm>
            <a:off x="2590800" y="4343400"/>
            <a:ext cx="990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/>
              <a:t>3 arcs</a:t>
            </a:r>
            <a:endParaRPr lang="en-GB" b="1"/>
          </a:p>
        </p:txBody>
      </p:sp>
      <p:sp>
        <p:nvSpPr>
          <p:cNvPr id="172056" name="Text Box 24"/>
          <p:cNvSpPr txBox="1">
            <a:spLocks noChangeArrowheads="1"/>
          </p:cNvSpPr>
          <p:nvPr/>
        </p:nvSpPr>
        <p:spPr bwMode="auto">
          <a:xfrm>
            <a:off x="685800" y="2895600"/>
            <a:ext cx="990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/>
              <a:t>2 arcs</a:t>
            </a:r>
            <a:endParaRPr lang="en-GB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0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Backpropagation - LCV</a:t>
            </a:r>
          </a:p>
        </p:txBody>
      </p:sp>
      <p:sp>
        <p:nvSpPr>
          <p:cNvPr id="173059" name="Oval 3"/>
          <p:cNvSpPr>
            <a:spLocks noChangeArrowheads="1"/>
          </p:cNvSpPr>
          <p:nvPr/>
        </p:nvSpPr>
        <p:spPr bwMode="auto">
          <a:xfrm>
            <a:off x="1524000" y="3200400"/>
            <a:ext cx="457200" cy="4572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73060" name="Oval 4"/>
          <p:cNvSpPr>
            <a:spLocks noChangeArrowheads="1"/>
          </p:cNvSpPr>
          <p:nvPr/>
        </p:nvSpPr>
        <p:spPr bwMode="auto">
          <a:xfrm>
            <a:off x="3657600" y="4191000"/>
            <a:ext cx="457200" cy="457200"/>
          </a:xfrm>
          <a:prstGeom prst="ellipse">
            <a:avLst/>
          </a:prstGeom>
          <a:solidFill>
            <a:srgbClr val="F21706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73061" name="Oval 5"/>
          <p:cNvSpPr>
            <a:spLocks noChangeArrowheads="1"/>
          </p:cNvSpPr>
          <p:nvPr/>
        </p:nvSpPr>
        <p:spPr bwMode="auto">
          <a:xfrm>
            <a:off x="3657600" y="2133600"/>
            <a:ext cx="457200" cy="457200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73062" name="Oval 6"/>
          <p:cNvSpPr>
            <a:spLocks noChangeArrowheads="1"/>
          </p:cNvSpPr>
          <p:nvPr/>
        </p:nvSpPr>
        <p:spPr bwMode="auto">
          <a:xfrm>
            <a:off x="6096000" y="4267200"/>
            <a:ext cx="457200" cy="457200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73063" name="Oval 7"/>
          <p:cNvSpPr>
            <a:spLocks noChangeArrowheads="1"/>
          </p:cNvSpPr>
          <p:nvPr/>
        </p:nvSpPr>
        <p:spPr bwMode="auto">
          <a:xfrm>
            <a:off x="6172200" y="2133600"/>
            <a:ext cx="457200" cy="457200"/>
          </a:xfrm>
          <a:prstGeom prst="ellipse">
            <a:avLst/>
          </a:prstGeom>
          <a:solidFill>
            <a:srgbClr val="F21706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73064" name="Line 8"/>
          <p:cNvSpPr>
            <a:spLocks noChangeShapeType="1"/>
          </p:cNvSpPr>
          <p:nvPr/>
        </p:nvSpPr>
        <p:spPr bwMode="auto">
          <a:xfrm flipV="1">
            <a:off x="1905000" y="2438400"/>
            <a:ext cx="1752600" cy="838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73065" name="Line 9"/>
          <p:cNvSpPr>
            <a:spLocks noChangeShapeType="1"/>
          </p:cNvSpPr>
          <p:nvPr/>
        </p:nvSpPr>
        <p:spPr bwMode="auto">
          <a:xfrm>
            <a:off x="1905000" y="3581400"/>
            <a:ext cx="1752600" cy="762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73066" name="Line 10"/>
          <p:cNvSpPr>
            <a:spLocks noChangeShapeType="1"/>
          </p:cNvSpPr>
          <p:nvPr/>
        </p:nvSpPr>
        <p:spPr bwMode="auto">
          <a:xfrm>
            <a:off x="3886200" y="2590800"/>
            <a:ext cx="0" cy="1600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73067" name="Line 11"/>
          <p:cNvSpPr>
            <a:spLocks noChangeShapeType="1"/>
          </p:cNvSpPr>
          <p:nvPr/>
        </p:nvSpPr>
        <p:spPr bwMode="auto">
          <a:xfrm>
            <a:off x="4114800" y="2362200"/>
            <a:ext cx="2057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73068" name="Line 12"/>
          <p:cNvSpPr>
            <a:spLocks noChangeShapeType="1"/>
          </p:cNvSpPr>
          <p:nvPr/>
        </p:nvSpPr>
        <p:spPr bwMode="auto">
          <a:xfrm>
            <a:off x="6400800" y="2590800"/>
            <a:ext cx="0" cy="1676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73069" name="Line 13"/>
          <p:cNvSpPr>
            <a:spLocks noChangeShapeType="1"/>
          </p:cNvSpPr>
          <p:nvPr/>
        </p:nvSpPr>
        <p:spPr bwMode="auto">
          <a:xfrm>
            <a:off x="4114800" y="4419600"/>
            <a:ext cx="1981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73070" name="Line 14"/>
          <p:cNvSpPr>
            <a:spLocks noChangeShapeType="1"/>
          </p:cNvSpPr>
          <p:nvPr/>
        </p:nvSpPr>
        <p:spPr bwMode="auto">
          <a:xfrm>
            <a:off x="4038600" y="2514600"/>
            <a:ext cx="2133600" cy="1828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73071" name="Text Box 15"/>
          <p:cNvSpPr txBox="1">
            <a:spLocks noChangeArrowheads="1"/>
          </p:cNvSpPr>
          <p:nvPr/>
        </p:nvSpPr>
        <p:spPr bwMode="auto">
          <a:xfrm>
            <a:off x="1447800" y="3810000"/>
            <a:ext cx="52546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latin typeface="Tahoma" pitchFamily="34" charset="0"/>
              </a:rPr>
              <a:t>[</a:t>
            </a:r>
            <a:r>
              <a:rPr lang="en-US" b="1">
                <a:solidFill>
                  <a:srgbClr val="FF0000"/>
                </a:solidFill>
                <a:latin typeface="Tahoma" pitchFamily="34" charset="0"/>
              </a:rPr>
              <a:t>R</a:t>
            </a:r>
            <a:r>
              <a:rPr lang="en-US">
                <a:latin typeface="Tahoma" pitchFamily="34" charset="0"/>
              </a:rPr>
              <a:t>]</a:t>
            </a:r>
          </a:p>
        </p:txBody>
      </p:sp>
      <p:sp>
        <p:nvSpPr>
          <p:cNvPr id="173072" name="Text Box 16"/>
          <p:cNvSpPr txBox="1">
            <a:spLocks noChangeArrowheads="1"/>
          </p:cNvSpPr>
          <p:nvPr/>
        </p:nvSpPr>
        <p:spPr bwMode="auto">
          <a:xfrm>
            <a:off x="5943600" y="1676400"/>
            <a:ext cx="9525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latin typeface="Tahoma" pitchFamily="34" charset="0"/>
              </a:rPr>
              <a:t>[</a:t>
            </a:r>
            <a:r>
              <a:rPr lang="en-US" b="1">
                <a:solidFill>
                  <a:srgbClr val="FF0000"/>
                </a:solidFill>
                <a:latin typeface="Tahoma" pitchFamily="34" charset="0"/>
              </a:rPr>
              <a:t>R</a:t>
            </a:r>
            <a:r>
              <a:rPr lang="en-US">
                <a:latin typeface="Tahoma" pitchFamily="34" charset="0"/>
              </a:rPr>
              <a:t>,</a:t>
            </a:r>
            <a:r>
              <a:rPr lang="en-US">
                <a:solidFill>
                  <a:srgbClr val="0000FF"/>
                </a:solidFill>
                <a:latin typeface="Tahoma" pitchFamily="34" charset="0"/>
              </a:rPr>
              <a:t>B</a:t>
            </a:r>
            <a:r>
              <a:rPr lang="en-US">
                <a:latin typeface="Tahoma" pitchFamily="34" charset="0"/>
              </a:rPr>
              <a:t>,</a:t>
            </a:r>
            <a:r>
              <a:rPr lang="en-US">
                <a:solidFill>
                  <a:srgbClr val="008000"/>
                </a:solidFill>
                <a:latin typeface="Tahoma" pitchFamily="34" charset="0"/>
              </a:rPr>
              <a:t>G</a:t>
            </a:r>
            <a:r>
              <a:rPr lang="en-US">
                <a:latin typeface="Tahoma" pitchFamily="34" charset="0"/>
              </a:rPr>
              <a:t>]</a:t>
            </a:r>
          </a:p>
        </p:txBody>
      </p:sp>
      <p:sp>
        <p:nvSpPr>
          <p:cNvPr id="173073" name="Text Box 17"/>
          <p:cNvSpPr txBox="1">
            <a:spLocks noChangeArrowheads="1"/>
          </p:cNvSpPr>
          <p:nvPr/>
        </p:nvSpPr>
        <p:spPr bwMode="auto">
          <a:xfrm>
            <a:off x="3429000" y="1676400"/>
            <a:ext cx="9493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latin typeface="Tahoma" pitchFamily="34" charset="0"/>
              </a:rPr>
              <a:t>[</a:t>
            </a:r>
            <a:r>
              <a:rPr lang="en-US">
                <a:solidFill>
                  <a:srgbClr val="FF0000"/>
                </a:solidFill>
                <a:latin typeface="Tahoma" pitchFamily="34" charset="0"/>
              </a:rPr>
              <a:t>R</a:t>
            </a:r>
            <a:r>
              <a:rPr lang="en-US">
                <a:latin typeface="Tahoma" pitchFamily="34" charset="0"/>
              </a:rPr>
              <a:t>,</a:t>
            </a:r>
            <a:r>
              <a:rPr lang="en-US" b="1">
                <a:solidFill>
                  <a:srgbClr val="0000FF"/>
                </a:solidFill>
                <a:latin typeface="Tahoma" pitchFamily="34" charset="0"/>
              </a:rPr>
              <a:t>B</a:t>
            </a:r>
            <a:r>
              <a:rPr lang="en-US">
                <a:latin typeface="Tahoma" pitchFamily="34" charset="0"/>
              </a:rPr>
              <a:t>,</a:t>
            </a:r>
            <a:r>
              <a:rPr lang="en-US">
                <a:solidFill>
                  <a:srgbClr val="008000"/>
                </a:solidFill>
                <a:latin typeface="Tahoma" pitchFamily="34" charset="0"/>
              </a:rPr>
              <a:t>G</a:t>
            </a:r>
            <a:r>
              <a:rPr lang="en-US">
                <a:latin typeface="Tahoma" pitchFamily="34" charset="0"/>
              </a:rPr>
              <a:t>]</a:t>
            </a:r>
          </a:p>
        </p:txBody>
      </p:sp>
      <p:sp>
        <p:nvSpPr>
          <p:cNvPr id="173074" name="Text Box 18"/>
          <p:cNvSpPr txBox="1">
            <a:spLocks noChangeArrowheads="1"/>
          </p:cNvSpPr>
          <p:nvPr/>
        </p:nvSpPr>
        <p:spPr bwMode="auto">
          <a:xfrm>
            <a:off x="3429000" y="4648200"/>
            <a:ext cx="9271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latin typeface="Tahoma" pitchFamily="34" charset="0"/>
              </a:rPr>
              <a:t>[</a:t>
            </a:r>
            <a:r>
              <a:rPr lang="en-US">
                <a:solidFill>
                  <a:srgbClr val="FF0000"/>
                </a:solidFill>
                <a:latin typeface="Tahoma" pitchFamily="34" charset="0"/>
              </a:rPr>
              <a:t>R</a:t>
            </a:r>
            <a:r>
              <a:rPr lang="en-US">
                <a:latin typeface="Tahoma" pitchFamily="34" charset="0"/>
              </a:rPr>
              <a:t>,</a:t>
            </a:r>
            <a:r>
              <a:rPr lang="en-US">
                <a:solidFill>
                  <a:srgbClr val="0000FF"/>
                </a:solidFill>
                <a:latin typeface="Tahoma" pitchFamily="34" charset="0"/>
              </a:rPr>
              <a:t>B</a:t>
            </a:r>
            <a:r>
              <a:rPr lang="en-US">
                <a:latin typeface="Tahoma" pitchFamily="34" charset="0"/>
              </a:rPr>
              <a:t>,</a:t>
            </a:r>
            <a:r>
              <a:rPr lang="en-US">
                <a:solidFill>
                  <a:srgbClr val="008000"/>
                </a:solidFill>
                <a:latin typeface="Tahoma" pitchFamily="34" charset="0"/>
              </a:rPr>
              <a:t>G</a:t>
            </a:r>
            <a:r>
              <a:rPr lang="en-US">
                <a:latin typeface="Tahoma" pitchFamily="34" charset="0"/>
              </a:rPr>
              <a:t>]</a:t>
            </a:r>
          </a:p>
        </p:txBody>
      </p:sp>
      <p:sp>
        <p:nvSpPr>
          <p:cNvPr id="173075" name="Text Box 19"/>
          <p:cNvSpPr txBox="1">
            <a:spLocks noChangeArrowheads="1"/>
          </p:cNvSpPr>
          <p:nvPr/>
        </p:nvSpPr>
        <p:spPr bwMode="auto">
          <a:xfrm>
            <a:off x="5867400" y="4724400"/>
            <a:ext cx="9271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latin typeface="Tahoma" pitchFamily="34" charset="0"/>
              </a:rPr>
              <a:t>[</a:t>
            </a:r>
            <a:r>
              <a:rPr lang="en-US">
                <a:solidFill>
                  <a:srgbClr val="FF0000"/>
                </a:solidFill>
                <a:latin typeface="Tahoma" pitchFamily="34" charset="0"/>
              </a:rPr>
              <a:t>R</a:t>
            </a:r>
            <a:r>
              <a:rPr lang="en-US">
                <a:latin typeface="Tahoma" pitchFamily="34" charset="0"/>
              </a:rPr>
              <a:t>,</a:t>
            </a:r>
            <a:r>
              <a:rPr lang="en-US">
                <a:solidFill>
                  <a:srgbClr val="0000FF"/>
                </a:solidFill>
                <a:latin typeface="Tahoma" pitchFamily="34" charset="0"/>
              </a:rPr>
              <a:t>B</a:t>
            </a:r>
            <a:r>
              <a:rPr lang="en-US">
                <a:latin typeface="Tahoma" pitchFamily="34" charset="0"/>
              </a:rPr>
              <a:t>,</a:t>
            </a:r>
            <a:r>
              <a:rPr lang="en-US">
                <a:solidFill>
                  <a:srgbClr val="008000"/>
                </a:solidFill>
                <a:latin typeface="Tahoma" pitchFamily="34" charset="0"/>
              </a:rPr>
              <a:t>G</a:t>
            </a:r>
            <a:r>
              <a:rPr lang="en-US">
                <a:latin typeface="Tahoma" pitchFamily="34" charset="0"/>
              </a:rPr>
              <a:t>]</a:t>
            </a:r>
          </a:p>
        </p:txBody>
      </p:sp>
      <p:sp>
        <p:nvSpPr>
          <p:cNvPr id="173076" name="Text Box 20"/>
          <p:cNvSpPr txBox="1">
            <a:spLocks noChangeArrowheads="1"/>
          </p:cNvSpPr>
          <p:nvPr/>
        </p:nvSpPr>
        <p:spPr bwMode="auto">
          <a:xfrm>
            <a:off x="2590800" y="2133600"/>
            <a:ext cx="990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/>
              <a:t>4 arcs</a:t>
            </a:r>
            <a:endParaRPr lang="en-GB" b="1"/>
          </a:p>
        </p:txBody>
      </p:sp>
      <p:sp>
        <p:nvSpPr>
          <p:cNvPr id="173077" name="Text Box 21"/>
          <p:cNvSpPr txBox="1">
            <a:spLocks noChangeArrowheads="1"/>
          </p:cNvSpPr>
          <p:nvPr/>
        </p:nvSpPr>
        <p:spPr bwMode="auto">
          <a:xfrm>
            <a:off x="6705600" y="2133600"/>
            <a:ext cx="990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/>
              <a:t>2 arcs</a:t>
            </a:r>
            <a:endParaRPr lang="en-GB" b="1"/>
          </a:p>
        </p:txBody>
      </p:sp>
      <p:sp>
        <p:nvSpPr>
          <p:cNvPr id="173078" name="Text Box 22"/>
          <p:cNvSpPr txBox="1">
            <a:spLocks noChangeArrowheads="1"/>
          </p:cNvSpPr>
          <p:nvPr/>
        </p:nvSpPr>
        <p:spPr bwMode="auto">
          <a:xfrm>
            <a:off x="6629400" y="4191000"/>
            <a:ext cx="990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/>
              <a:t>3 arcs</a:t>
            </a:r>
            <a:endParaRPr lang="en-GB" b="1"/>
          </a:p>
        </p:txBody>
      </p:sp>
      <p:sp>
        <p:nvSpPr>
          <p:cNvPr id="173079" name="Text Box 23"/>
          <p:cNvSpPr txBox="1">
            <a:spLocks noChangeArrowheads="1"/>
          </p:cNvSpPr>
          <p:nvPr/>
        </p:nvSpPr>
        <p:spPr bwMode="auto">
          <a:xfrm>
            <a:off x="2590800" y="4343400"/>
            <a:ext cx="990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/>
              <a:t>3 arcs</a:t>
            </a:r>
            <a:endParaRPr lang="en-GB" b="1"/>
          </a:p>
        </p:txBody>
      </p:sp>
      <p:sp>
        <p:nvSpPr>
          <p:cNvPr id="173080" name="Text Box 24"/>
          <p:cNvSpPr txBox="1">
            <a:spLocks noChangeArrowheads="1"/>
          </p:cNvSpPr>
          <p:nvPr/>
        </p:nvSpPr>
        <p:spPr bwMode="auto">
          <a:xfrm>
            <a:off x="685800" y="2895600"/>
            <a:ext cx="990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/>
              <a:t>2 arcs</a:t>
            </a:r>
            <a:endParaRPr lang="en-GB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Backpropagation - LCV</a:t>
            </a:r>
          </a:p>
        </p:txBody>
      </p:sp>
      <p:sp>
        <p:nvSpPr>
          <p:cNvPr id="174083" name="Oval 3"/>
          <p:cNvSpPr>
            <a:spLocks noChangeArrowheads="1"/>
          </p:cNvSpPr>
          <p:nvPr/>
        </p:nvSpPr>
        <p:spPr bwMode="auto">
          <a:xfrm>
            <a:off x="1524000" y="3200400"/>
            <a:ext cx="457200" cy="4572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74084" name="Oval 4"/>
          <p:cNvSpPr>
            <a:spLocks noChangeArrowheads="1"/>
          </p:cNvSpPr>
          <p:nvPr/>
        </p:nvSpPr>
        <p:spPr bwMode="auto">
          <a:xfrm>
            <a:off x="3657600" y="4191000"/>
            <a:ext cx="457200" cy="457200"/>
          </a:xfrm>
          <a:prstGeom prst="ellipse">
            <a:avLst/>
          </a:prstGeom>
          <a:solidFill>
            <a:srgbClr val="F21706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74085" name="Oval 5"/>
          <p:cNvSpPr>
            <a:spLocks noChangeArrowheads="1"/>
          </p:cNvSpPr>
          <p:nvPr/>
        </p:nvSpPr>
        <p:spPr bwMode="auto">
          <a:xfrm>
            <a:off x="3657600" y="2133600"/>
            <a:ext cx="457200" cy="457200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74086" name="Oval 6"/>
          <p:cNvSpPr>
            <a:spLocks noChangeArrowheads="1"/>
          </p:cNvSpPr>
          <p:nvPr/>
        </p:nvSpPr>
        <p:spPr bwMode="auto">
          <a:xfrm>
            <a:off x="6096000" y="4267200"/>
            <a:ext cx="457200" cy="457200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74087" name="Oval 7"/>
          <p:cNvSpPr>
            <a:spLocks noChangeArrowheads="1"/>
          </p:cNvSpPr>
          <p:nvPr/>
        </p:nvSpPr>
        <p:spPr bwMode="auto">
          <a:xfrm>
            <a:off x="6172200" y="2133600"/>
            <a:ext cx="457200" cy="457200"/>
          </a:xfrm>
          <a:prstGeom prst="ellipse">
            <a:avLst/>
          </a:prstGeom>
          <a:solidFill>
            <a:srgbClr val="F21706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74088" name="Line 8"/>
          <p:cNvSpPr>
            <a:spLocks noChangeShapeType="1"/>
          </p:cNvSpPr>
          <p:nvPr/>
        </p:nvSpPr>
        <p:spPr bwMode="auto">
          <a:xfrm flipV="1">
            <a:off x="1905000" y="2438400"/>
            <a:ext cx="1752600" cy="838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74089" name="Line 9"/>
          <p:cNvSpPr>
            <a:spLocks noChangeShapeType="1"/>
          </p:cNvSpPr>
          <p:nvPr/>
        </p:nvSpPr>
        <p:spPr bwMode="auto">
          <a:xfrm>
            <a:off x="1905000" y="3581400"/>
            <a:ext cx="1752600" cy="762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74090" name="Line 10"/>
          <p:cNvSpPr>
            <a:spLocks noChangeShapeType="1"/>
          </p:cNvSpPr>
          <p:nvPr/>
        </p:nvSpPr>
        <p:spPr bwMode="auto">
          <a:xfrm>
            <a:off x="3886200" y="2590800"/>
            <a:ext cx="0" cy="1600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74091" name="Line 11"/>
          <p:cNvSpPr>
            <a:spLocks noChangeShapeType="1"/>
          </p:cNvSpPr>
          <p:nvPr/>
        </p:nvSpPr>
        <p:spPr bwMode="auto">
          <a:xfrm>
            <a:off x="4114800" y="2362200"/>
            <a:ext cx="2057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74092" name="Line 12"/>
          <p:cNvSpPr>
            <a:spLocks noChangeShapeType="1"/>
          </p:cNvSpPr>
          <p:nvPr/>
        </p:nvSpPr>
        <p:spPr bwMode="auto">
          <a:xfrm>
            <a:off x="6400800" y="2590800"/>
            <a:ext cx="0" cy="1676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74093" name="Line 13"/>
          <p:cNvSpPr>
            <a:spLocks noChangeShapeType="1"/>
          </p:cNvSpPr>
          <p:nvPr/>
        </p:nvSpPr>
        <p:spPr bwMode="auto">
          <a:xfrm>
            <a:off x="4114800" y="4419600"/>
            <a:ext cx="1981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74094" name="Line 14"/>
          <p:cNvSpPr>
            <a:spLocks noChangeShapeType="1"/>
          </p:cNvSpPr>
          <p:nvPr/>
        </p:nvSpPr>
        <p:spPr bwMode="auto">
          <a:xfrm>
            <a:off x="4038600" y="2514600"/>
            <a:ext cx="2133600" cy="1828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74095" name="Text Box 15"/>
          <p:cNvSpPr txBox="1">
            <a:spLocks noChangeArrowheads="1"/>
          </p:cNvSpPr>
          <p:nvPr/>
        </p:nvSpPr>
        <p:spPr bwMode="auto">
          <a:xfrm>
            <a:off x="1447800" y="3810000"/>
            <a:ext cx="52546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latin typeface="Tahoma" pitchFamily="34" charset="0"/>
              </a:rPr>
              <a:t>[</a:t>
            </a:r>
            <a:r>
              <a:rPr lang="en-US" b="1">
                <a:solidFill>
                  <a:srgbClr val="FF0000"/>
                </a:solidFill>
                <a:latin typeface="Tahoma" pitchFamily="34" charset="0"/>
              </a:rPr>
              <a:t>R</a:t>
            </a:r>
            <a:r>
              <a:rPr lang="en-US">
                <a:latin typeface="Tahoma" pitchFamily="34" charset="0"/>
              </a:rPr>
              <a:t>]</a:t>
            </a:r>
          </a:p>
        </p:txBody>
      </p:sp>
      <p:sp>
        <p:nvSpPr>
          <p:cNvPr id="174096" name="Text Box 16"/>
          <p:cNvSpPr txBox="1">
            <a:spLocks noChangeArrowheads="1"/>
          </p:cNvSpPr>
          <p:nvPr/>
        </p:nvSpPr>
        <p:spPr bwMode="auto">
          <a:xfrm>
            <a:off x="5943600" y="1676400"/>
            <a:ext cx="9525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latin typeface="Tahoma" pitchFamily="34" charset="0"/>
              </a:rPr>
              <a:t>[</a:t>
            </a:r>
            <a:r>
              <a:rPr lang="en-US" b="1">
                <a:solidFill>
                  <a:srgbClr val="FF0000"/>
                </a:solidFill>
                <a:latin typeface="Tahoma" pitchFamily="34" charset="0"/>
              </a:rPr>
              <a:t>R</a:t>
            </a:r>
            <a:r>
              <a:rPr lang="en-US">
                <a:latin typeface="Tahoma" pitchFamily="34" charset="0"/>
              </a:rPr>
              <a:t>,</a:t>
            </a:r>
            <a:r>
              <a:rPr lang="en-US">
                <a:solidFill>
                  <a:srgbClr val="0000FF"/>
                </a:solidFill>
                <a:latin typeface="Tahoma" pitchFamily="34" charset="0"/>
              </a:rPr>
              <a:t>B</a:t>
            </a:r>
            <a:r>
              <a:rPr lang="en-US">
                <a:latin typeface="Tahoma" pitchFamily="34" charset="0"/>
              </a:rPr>
              <a:t>,</a:t>
            </a:r>
            <a:r>
              <a:rPr lang="en-US">
                <a:solidFill>
                  <a:srgbClr val="008000"/>
                </a:solidFill>
                <a:latin typeface="Tahoma" pitchFamily="34" charset="0"/>
              </a:rPr>
              <a:t>G</a:t>
            </a:r>
            <a:r>
              <a:rPr lang="en-US">
                <a:latin typeface="Tahoma" pitchFamily="34" charset="0"/>
              </a:rPr>
              <a:t>]</a:t>
            </a:r>
          </a:p>
        </p:txBody>
      </p:sp>
      <p:sp>
        <p:nvSpPr>
          <p:cNvPr id="174097" name="Text Box 17"/>
          <p:cNvSpPr txBox="1">
            <a:spLocks noChangeArrowheads="1"/>
          </p:cNvSpPr>
          <p:nvPr/>
        </p:nvSpPr>
        <p:spPr bwMode="auto">
          <a:xfrm>
            <a:off x="3429000" y="1676400"/>
            <a:ext cx="9493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latin typeface="Tahoma" pitchFamily="34" charset="0"/>
              </a:rPr>
              <a:t>[</a:t>
            </a:r>
            <a:r>
              <a:rPr lang="en-US">
                <a:solidFill>
                  <a:srgbClr val="FF0000"/>
                </a:solidFill>
                <a:latin typeface="Tahoma" pitchFamily="34" charset="0"/>
              </a:rPr>
              <a:t>R</a:t>
            </a:r>
            <a:r>
              <a:rPr lang="en-US">
                <a:latin typeface="Tahoma" pitchFamily="34" charset="0"/>
              </a:rPr>
              <a:t>,</a:t>
            </a:r>
            <a:r>
              <a:rPr lang="en-US" b="1">
                <a:solidFill>
                  <a:srgbClr val="0000FF"/>
                </a:solidFill>
                <a:latin typeface="Tahoma" pitchFamily="34" charset="0"/>
              </a:rPr>
              <a:t>B</a:t>
            </a:r>
            <a:r>
              <a:rPr lang="en-US">
                <a:latin typeface="Tahoma" pitchFamily="34" charset="0"/>
              </a:rPr>
              <a:t>,</a:t>
            </a:r>
            <a:r>
              <a:rPr lang="en-US">
                <a:solidFill>
                  <a:srgbClr val="008000"/>
                </a:solidFill>
                <a:latin typeface="Tahoma" pitchFamily="34" charset="0"/>
              </a:rPr>
              <a:t>G</a:t>
            </a:r>
            <a:r>
              <a:rPr lang="en-US">
                <a:latin typeface="Tahoma" pitchFamily="34" charset="0"/>
              </a:rPr>
              <a:t>]</a:t>
            </a:r>
          </a:p>
        </p:txBody>
      </p:sp>
      <p:sp>
        <p:nvSpPr>
          <p:cNvPr id="174098" name="Text Box 18"/>
          <p:cNvSpPr txBox="1">
            <a:spLocks noChangeArrowheads="1"/>
          </p:cNvSpPr>
          <p:nvPr/>
        </p:nvSpPr>
        <p:spPr bwMode="auto">
          <a:xfrm>
            <a:off x="3429000" y="4648200"/>
            <a:ext cx="9271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latin typeface="Tahoma" pitchFamily="34" charset="0"/>
              </a:rPr>
              <a:t>[</a:t>
            </a:r>
            <a:r>
              <a:rPr lang="en-US">
                <a:solidFill>
                  <a:srgbClr val="FF0000"/>
                </a:solidFill>
                <a:latin typeface="Tahoma" pitchFamily="34" charset="0"/>
              </a:rPr>
              <a:t>R</a:t>
            </a:r>
            <a:r>
              <a:rPr lang="en-US">
                <a:latin typeface="Tahoma" pitchFamily="34" charset="0"/>
              </a:rPr>
              <a:t>,</a:t>
            </a:r>
            <a:r>
              <a:rPr lang="en-US">
                <a:solidFill>
                  <a:srgbClr val="0000FF"/>
                </a:solidFill>
                <a:latin typeface="Tahoma" pitchFamily="34" charset="0"/>
              </a:rPr>
              <a:t>B</a:t>
            </a:r>
            <a:r>
              <a:rPr lang="en-US">
                <a:latin typeface="Tahoma" pitchFamily="34" charset="0"/>
              </a:rPr>
              <a:t>,</a:t>
            </a:r>
            <a:r>
              <a:rPr lang="en-US">
                <a:solidFill>
                  <a:srgbClr val="008000"/>
                </a:solidFill>
                <a:latin typeface="Tahoma" pitchFamily="34" charset="0"/>
              </a:rPr>
              <a:t>G</a:t>
            </a:r>
            <a:r>
              <a:rPr lang="en-US">
                <a:latin typeface="Tahoma" pitchFamily="34" charset="0"/>
              </a:rPr>
              <a:t>]</a:t>
            </a:r>
          </a:p>
        </p:txBody>
      </p:sp>
      <p:sp>
        <p:nvSpPr>
          <p:cNvPr id="174099" name="Text Box 19"/>
          <p:cNvSpPr txBox="1">
            <a:spLocks noChangeArrowheads="1"/>
          </p:cNvSpPr>
          <p:nvPr/>
        </p:nvSpPr>
        <p:spPr bwMode="auto">
          <a:xfrm>
            <a:off x="5867400" y="4724400"/>
            <a:ext cx="9271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latin typeface="Tahoma" pitchFamily="34" charset="0"/>
              </a:rPr>
              <a:t>[</a:t>
            </a:r>
            <a:r>
              <a:rPr lang="en-US">
                <a:solidFill>
                  <a:srgbClr val="FF0000"/>
                </a:solidFill>
                <a:latin typeface="Tahoma" pitchFamily="34" charset="0"/>
              </a:rPr>
              <a:t>R</a:t>
            </a:r>
            <a:r>
              <a:rPr lang="en-US">
                <a:latin typeface="Tahoma" pitchFamily="34" charset="0"/>
              </a:rPr>
              <a:t>,</a:t>
            </a:r>
            <a:r>
              <a:rPr lang="en-US">
                <a:solidFill>
                  <a:srgbClr val="0000FF"/>
                </a:solidFill>
                <a:latin typeface="Tahoma" pitchFamily="34" charset="0"/>
              </a:rPr>
              <a:t>B</a:t>
            </a:r>
            <a:r>
              <a:rPr lang="en-US">
                <a:latin typeface="Tahoma" pitchFamily="34" charset="0"/>
              </a:rPr>
              <a:t>,</a:t>
            </a:r>
            <a:r>
              <a:rPr lang="en-US">
                <a:solidFill>
                  <a:srgbClr val="008000"/>
                </a:solidFill>
                <a:latin typeface="Tahoma" pitchFamily="34" charset="0"/>
              </a:rPr>
              <a:t>G</a:t>
            </a:r>
            <a:r>
              <a:rPr lang="en-US">
                <a:latin typeface="Tahoma" pitchFamily="34" charset="0"/>
              </a:rPr>
              <a:t>]</a:t>
            </a:r>
          </a:p>
        </p:txBody>
      </p:sp>
      <p:sp>
        <p:nvSpPr>
          <p:cNvPr id="174100" name="Text Box 20"/>
          <p:cNvSpPr txBox="1">
            <a:spLocks noChangeArrowheads="1"/>
          </p:cNvSpPr>
          <p:nvPr/>
        </p:nvSpPr>
        <p:spPr bwMode="auto">
          <a:xfrm>
            <a:off x="2590800" y="2133600"/>
            <a:ext cx="990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/>
              <a:t>4 arcs</a:t>
            </a:r>
            <a:endParaRPr lang="en-GB" b="1"/>
          </a:p>
        </p:txBody>
      </p:sp>
      <p:sp>
        <p:nvSpPr>
          <p:cNvPr id="174101" name="Text Box 21"/>
          <p:cNvSpPr txBox="1">
            <a:spLocks noChangeArrowheads="1"/>
          </p:cNvSpPr>
          <p:nvPr/>
        </p:nvSpPr>
        <p:spPr bwMode="auto">
          <a:xfrm>
            <a:off x="6705600" y="2133600"/>
            <a:ext cx="990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/>
              <a:t>2 arcs</a:t>
            </a:r>
            <a:endParaRPr lang="en-GB" b="1"/>
          </a:p>
        </p:txBody>
      </p:sp>
      <p:sp>
        <p:nvSpPr>
          <p:cNvPr id="174102" name="Text Box 22"/>
          <p:cNvSpPr txBox="1">
            <a:spLocks noChangeArrowheads="1"/>
          </p:cNvSpPr>
          <p:nvPr/>
        </p:nvSpPr>
        <p:spPr bwMode="auto">
          <a:xfrm>
            <a:off x="6629400" y="4191000"/>
            <a:ext cx="990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/>
              <a:t>3 arcs</a:t>
            </a:r>
            <a:endParaRPr lang="en-GB" b="1"/>
          </a:p>
        </p:txBody>
      </p:sp>
      <p:sp>
        <p:nvSpPr>
          <p:cNvPr id="174103" name="Text Box 23"/>
          <p:cNvSpPr txBox="1">
            <a:spLocks noChangeArrowheads="1"/>
          </p:cNvSpPr>
          <p:nvPr/>
        </p:nvSpPr>
        <p:spPr bwMode="auto">
          <a:xfrm>
            <a:off x="2590800" y="4343400"/>
            <a:ext cx="990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/>
              <a:t>3 arcs</a:t>
            </a:r>
            <a:endParaRPr lang="en-GB" b="1"/>
          </a:p>
        </p:txBody>
      </p:sp>
      <p:sp>
        <p:nvSpPr>
          <p:cNvPr id="174104" name="Text Box 24"/>
          <p:cNvSpPr txBox="1">
            <a:spLocks noChangeArrowheads="1"/>
          </p:cNvSpPr>
          <p:nvPr/>
        </p:nvSpPr>
        <p:spPr bwMode="auto">
          <a:xfrm>
            <a:off x="685800" y="2895600"/>
            <a:ext cx="990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/>
              <a:t>2 arcs</a:t>
            </a:r>
            <a:endParaRPr lang="en-GB" b="1"/>
          </a:p>
        </p:txBody>
      </p:sp>
      <p:sp>
        <p:nvSpPr>
          <p:cNvPr id="174105" name="Text Box 25"/>
          <p:cNvSpPr txBox="1">
            <a:spLocks noChangeArrowheads="1"/>
          </p:cNvSpPr>
          <p:nvPr/>
        </p:nvSpPr>
        <p:spPr bwMode="auto">
          <a:xfrm>
            <a:off x="1600200" y="4876800"/>
            <a:ext cx="1371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Dead End</a:t>
            </a: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1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Backpropagation - LCV</a:t>
            </a:r>
          </a:p>
        </p:txBody>
      </p:sp>
      <p:sp>
        <p:nvSpPr>
          <p:cNvPr id="175107" name="Oval 3"/>
          <p:cNvSpPr>
            <a:spLocks noChangeArrowheads="1"/>
          </p:cNvSpPr>
          <p:nvPr/>
        </p:nvSpPr>
        <p:spPr bwMode="auto">
          <a:xfrm>
            <a:off x="1524000" y="3200400"/>
            <a:ext cx="457200" cy="4572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75108" name="Oval 4"/>
          <p:cNvSpPr>
            <a:spLocks noChangeArrowheads="1"/>
          </p:cNvSpPr>
          <p:nvPr/>
        </p:nvSpPr>
        <p:spPr bwMode="auto">
          <a:xfrm>
            <a:off x="3657600" y="4191000"/>
            <a:ext cx="457200" cy="4572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75109" name="Oval 5"/>
          <p:cNvSpPr>
            <a:spLocks noChangeArrowheads="1"/>
          </p:cNvSpPr>
          <p:nvPr/>
        </p:nvSpPr>
        <p:spPr bwMode="auto">
          <a:xfrm>
            <a:off x="3657600" y="2133600"/>
            <a:ext cx="457200" cy="457200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75110" name="Oval 6"/>
          <p:cNvSpPr>
            <a:spLocks noChangeArrowheads="1"/>
          </p:cNvSpPr>
          <p:nvPr/>
        </p:nvSpPr>
        <p:spPr bwMode="auto">
          <a:xfrm>
            <a:off x="6096000" y="4267200"/>
            <a:ext cx="457200" cy="4572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75111" name="Oval 7"/>
          <p:cNvSpPr>
            <a:spLocks noChangeArrowheads="1"/>
          </p:cNvSpPr>
          <p:nvPr/>
        </p:nvSpPr>
        <p:spPr bwMode="auto">
          <a:xfrm>
            <a:off x="6172200" y="2133600"/>
            <a:ext cx="457200" cy="457200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75112" name="Line 8"/>
          <p:cNvSpPr>
            <a:spLocks noChangeShapeType="1"/>
          </p:cNvSpPr>
          <p:nvPr/>
        </p:nvSpPr>
        <p:spPr bwMode="auto">
          <a:xfrm flipV="1">
            <a:off x="1905000" y="2438400"/>
            <a:ext cx="1752600" cy="838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75113" name="Line 9"/>
          <p:cNvSpPr>
            <a:spLocks noChangeShapeType="1"/>
          </p:cNvSpPr>
          <p:nvPr/>
        </p:nvSpPr>
        <p:spPr bwMode="auto">
          <a:xfrm>
            <a:off x="1905000" y="3581400"/>
            <a:ext cx="1752600" cy="762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75114" name="Line 10"/>
          <p:cNvSpPr>
            <a:spLocks noChangeShapeType="1"/>
          </p:cNvSpPr>
          <p:nvPr/>
        </p:nvSpPr>
        <p:spPr bwMode="auto">
          <a:xfrm>
            <a:off x="3886200" y="2590800"/>
            <a:ext cx="0" cy="1600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75115" name="Line 11"/>
          <p:cNvSpPr>
            <a:spLocks noChangeShapeType="1"/>
          </p:cNvSpPr>
          <p:nvPr/>
        </p:nvSpPr>
        <p:spPr bwMode="auto">
          <a:xfrm>
            <a:off x="4114800" y="2362200"/>
            <a:ext cx="2057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75116" name="Line 12"/>
          <p:cNvSpPr>
            <a:spLocks noChangeShapeType="1"/>
          </p:cNvSpPr>
          <p:nvPr/>
        </p:nvSpPr>
        <p:spPr bwMode="auto">
          <a:xfrm>
            <a:off x="6400800" y="2590800"/>
            <a:ext cx="0" cy="1676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75117" name="Line 13"/>
          <p:cNvSpPr>
            <a:spLocks noChangeShapeType="1"/>
          </p:cNvSpPr>
          <p:nvPr/>
        </p:nvSpPr>
        <p:spPr bwMode="auto">
          <a:xfrm>
            <a:off x="4114800" y="4419600"/>
            <a:ext cx="1981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75118" name="Line 14"/>
          <p:cNvSpPr>
            <a:spLocks noChangeShapeType="1"/>
          </p:cNvSpPr>
          <p:nvPr/>
        </p:nvSpPr>
        <p:spPr bwMode="auto">
          <a:xfrm>
            <a:off x="4038600" y="2514600"/>
            <a:ext cx="2133600" cy="1828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75119" name="Text Box 15"/>
          <p:cNvSpPr txBox="1">
            <a:spLocks noChangeArrowheads="1"/>
          </p:cNvSpPr>
          <p:nvPr/>
        </p:nvSpPr>
        <p:spPr bwMode="auto">
          <a:xfrm>
            <a:off x="1447800" y="3810000"/>
            <a:ext cx="52546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latin typeface="Tahoma" pitchFamily="34" charset="0"/>
              </a:rPr>
              <a:t>[</a:t>
            </a:r>
            <a:r>
              <a:rPr lang="en-US" b="1">
                <a:solidFill>
                  <a:srgbClr val="FF0000"/>
                </a:solidFill>
                <a:latin typeface="Tahoma" pitchFamily="34" charset="0"/>
              </a:rPr>
              <a:t>R</a:t>
            </a:r>
            <a:r>
              <a:rPr lang="en-US">
                <a:latin typeface="Tahoma" pitchFamily="34" charset="0"/>
              </a:rPr>
              <a:t>]</a:t>
            </a:r>
          </a:p>
        </p:txBody>
      </p:sp>
      <p:sp>
        <p:nvSpPr>
          <p:cNvPr id="175120" name="Text Box 16"/>
          <p:cNvSpPr txBox="1">
            <a:spLocks noChangeArrowheads="1"/>
          </p:cNvSpPr>
          <p:nvPr/>
        </p:nvSpPr>
        <p:spPr bwMode="auto">
          <a:xfrm>
            <a:off x="5943600" y="1676400"/>
            <a:ext cx="9525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latin typeface="Tahoma" pitchFamily="34" charset="0"/>
              </a:rPr>
              <a:t>[</a:t>
            </a:r>
            <a:r>
              <a:rPr lang="en-US" b="1">
                <a:solidFill>
                  <a:srgbClr val="FF0000"/>
                </a:solidFill>
                <a:latin typeface="Tahoma" pitchFamily="34" charset="0"/>
              </a:rPr>
              <a:t>R</a:t>
            </a:r>
            <a:r>
              <a:rPr lang="en-US">
                <a:latin typeface="Tahoma" pitchFamily="34" charset="0"/>
              </a:rPr>
              <a:t>,</a:t>
            </a:r>
            <a:r>
              <a:rPr lang="en-US">
                <a:solidFill>
                  <a:srgbClr val="0000FF"/>
                </a:solidFill>
                <a:latin typeface="Tahoma" pitchFamily="34" charset="0"/>
              </a:rPr>
              <a:t>B</a:t>
            </a:r>
            <a:r>
              <a:rPr lang="en-US">
                <a:latin typeface="Tahoma" pitchFamily="34" charset="0"/>
              </a:rPr>
              <a:t>,</a:t>
            </a:r>
            <a:r>
              <a:rPr lang="en-US">
                <a:solidFill>
                  <a:srgbClr val="008000"/>
                </a:solidFill>
                <a:latin typeface="Tahoma" pitchFamily="34" charset="0"/>
              </a:rPr>
              <a:t>G</a:t>
            </a:r>
            <a:r>
              <a:rPr lang="en-US">
                <a:latin typeface="Tahoma" pitchFamily="34" charset="0"/>
              </a:rPr>
              <a:t>]</a:t>
            </a:r>
          </a:p>
        </p:txBody>
      </p:sp>
      <p:sp>
        <p:nvSpPr>
          <p:cNvPr id="175121" name="Text Box 17"/>
          <p:cNvSpPr txBox="1">
            <a:spLocks noChangeArrowheads="1"/>
          </p:cNvSpPr>
          <p:nvPr/>
        </p:nvSpPr>
        <p:spPr bwMode="auto">
          <a:xfrm>
            <a:off x="3429000" y="1676400"/>
            <a:ext cx="9493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latin typeface="Tahoma" pitchFamily="34" charset="0"/>
              </a:rPr>
              <a:t>[</a:t>
            </a:r>
            <a:r>
              <a:rPr lang="en-US">
                <a:solidFill>
                  <a:srgbClr val="FF0000"/>
                </a:solidFill>
                <a:latin typeface="Tahoma" pitchFamily="34" charset="0"/>
              </a:rPr>
              <a:t>R</a:t>
            </a:r>
            <a:r>
              <a:rPr lang="en-US">
                <a:latin typeface="Tahoma" pitchFamily="34" charset="0"/>
              </a:rPr>
              <a:t>,</a:t>
            </a:r>
            <a:r>
              <a:rPr lang="en-US" b="1">
                <a:solidFill>
                  <a:srgbClr val="0000FF"/>
                </a:solidFill>
                <a:latin typeface="Tahoma" pitchFamily="34" charset="0"/>
              </a:rPr>
              <a:t>B</a:t>
            </a:r>
            <a:r>
              <a:rPr lang="en-US">
                <a:latin typeface="Tahoma" pitchFamily="34" charset="0"/>
              </a:rPr>
              <a:t>,</a:t>
            </a:r>
            <a:r>
              <a:rPr lang="en-US">
                <a:solidFill>
                  <a:srgbClr val="008000"/>
                </a:solidFill>
                <a:latin typeface="Tahoma" pitchFamily="34" charset="0"/>
              </a:rPr>
              <a:t>G</a:t>
            </a:r>
            <a:r>
              <a:rPr lang="en-US">
                <a:latin typeface="Tahoma" pitchFamily="34" charset="0"/>
              </a:rPr>
              <a:t>]</a:t>
            </a:r>
          </a:p>
        </p:txBody>
      </p:sp>
      <p:sp>
        <p:nvSpPr>
          <p:cNvPr id="175122" name="Text Box 18"/>
          <p:cNvSpPr txBox="1">
            <a:spLocks noChangeArrowheads="1"/>
          </p:cNvSpPr>
          <p:nvPr/>
        </p:nvSpPr>
        <p:spPr bwMode="auto">
          <a:xfrm>
            <a:off x="3429000" y="4648200"/>
            <a:ext cx="9271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latin typeface="Tahoma" pitchFamily="34" charset="0"/>
              </a:rPr>
              <a:t>[</a:t>
            </a:r>
            <a:r>
              <a:rPr lang="en-US">
                <a:solidFill>
                  <a:srgbClr val="FF0000"/>
                </a:solidFill>
                <a:latin typeface="Tahoma" pitchFamily="34" charset="0"/>
              </a:rPr>
              <a:t>R</a:t>
            </a:r>
            <a:r>
              <a:rPr lang="en-US">
                <a:latin typeface="Tahoma" pitchFamily="34" charset="0"/>
              </a:rPr>
              <a:t>,</a:t>
            </a:r>
            <a:r>
              <a:rPr lang="en-US">
                <a:solidFill>
                  <a:srgbClr val="0000FF"/>
                </a:solidFill>
                <a:latin typeface="Tahoma" pitchFamily="34" charset="0"/>
              </a:rPr>
              <a:t>B</a:t>
            </a:r>
            <a:r>
              <a:rPr lang="en-US">
                <a:latin typeface="Tahoma" pitchFamily="34" charset="0"/>
              </a:rPr>
              <a:t>,</a:t>
            </a:r>
            <a:r>
              <a:rPr lang="en-US">
                <a:solidFill>
                  <a:srgbClr val="008000"/>
                </a:solidFill>
                <a:latin typeface="Tahoma" pitchFamily="34" charset="0"/>
              </a:rPr>
              <a:t>G</a:t>
            </a:r>
            <a:r>
              <a:rPr lang="en-US">
                <a:latin typeface="Tahoma" pitchFamily="34" charset="0"/>
              </a:rPr>
              <a:t>]</a:t>
            </a:r>
          </a:p>
        </p:txBody>
      </p:sp>
      <p:sp>
        <p:nvSpPr>
          <p:cNvPr id="175123" name="Text Box 19"/>
          <p:cNvSpPr txBox="1">
            <a:spLocks noChangeArrowheads="1"/>
          </p:cNvSpPr>
          <p:nvPr/>
        </p:nvSpPr>
        <p:spPr bwMode="auto">
          <a:xfrm>
            <a:off x="5867400" y="4724400"/>
            <a:ext cx="9271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latin typeface="Tahoma" pitchFamily="34" charset="0"/>
              </a:rPr>
              <a:t>[</a:t>
            </a:r>
            <a:r>
              <a:rPr lang="en-US">
                <a:solidFill>
                  <a:srgbClr val="FF0000"/>
                </a:solidFill>
                <a:latin typeface="Tahoma" pitchFamily="34" charset="0"/>
              </a:rPr>
              <a:t>R</a:t>
            </a:r>
            <a:r>
              <a:rPr lang="en-US">
                <a:latin typeface="Tahoma" pitchFamily="34" charset="0"/>
              </a:rPr>
              <a:t>,</a:t>
            </a:r>
            <a:r>
              <a:rPr lang="en-US">
                <a:solidFill>
                  <a:srgbClr val="0000FF"/>
                </a:solidFill>
                <a:latin typeface="Tahoma" pitchFamily="34" charset="0"/>
              </a:rPr>
              <a:t>B</a:t>
            </a:r>
            <a:r>
              <a:rPr lang="en-US">
                <a:latin typeface="Tahoma" pitchFamily="34" charset="0"/>
              </a:rPr>
              <a:t>,</a:t>
            </a:r>
            <a:r>
              <a:rPr lang="en-US">
                <a:solidFill>
                  <a:srgbClr val="008000"/>
                </a:solidFill>
                <a:latin typeface="Tahoma" pitchFamily="34" charset="0"/>
              </a:rPr>
              <a:t>G</a:t>
            </a:r>
            <a:r>
              <a:rPr lang="en-US">
                <a:latin typeface="Tahoma" pitchFamily="34" charset="0"/>
              </a:rPr>
              <a:t>]</a:t>
            </a:r>
          </a:p>
        </p:txBody>
      </p:sp>
      <p:sp>
        <p:nvSpPr>
          <p:cNvPr id="175124" name="Text Box 20"/>
          <p:cNvSpPr txBox="1">
            <a:spLocks noChangeArrowheads="1"/>
          </p:cNvSpPr>
          <p:nvPr/>
        </p:nvSpPr>
        <p:spPr bwMode="auto">
          <a:xfrm>
            <a:off x="2590800" y="2133600"/>
            <a:ext cx="990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/>
              <a:t>4 arcs</a:t>
            </a:r>
            <a:endParaRPr lang="en-GB" b="1"/>
          </a:p>
        </p:txBody>
      </p:sp>
      <p:sp>
        <p:nvSpPr>
          <p:cNvPr id="175125" name="Text Box 21"/>
          <p:cNvSpPr txBox="1">
            <a:spLocks noChangeArrowheads="1"/>
          </p:cNvSpPr>
          <p:nvPr/>
        </p:nvSpPr>
        <p:spPr bwMode="auto">
          <a:xfrm>
            <a:off x="6705600" y="2133600"/>
            <a:ext cx="990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/>
              <a:t>2 arcs</a:t>
            </a:r>
            <a:endParaRPr lang="en-GB" b="1"/>
          </a:p>
        </p:txBody>
      </p:sp>
      <p:sp>
        <p:nvSpPr>
          <p:cNvPr id="175126" name="Text Box 22"/>
          <p:cNvSpPr txBox="1">
            <a:spLocks noChangeArrowheads="1"/>
          </p:cNvSpPr>
          <p:nvPr/>
        </p:nvSpPr>
        <p:spPr bwMode="auto">
          <a:xfrm>
            <a:off x="6629400" y="4191000"/>
            <a:ext cx="990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/>
              <a:t>3 arcs</a:t>
            </a:r>
            <a:endParaRPr lang="en-GB" b="1"/>
          </a:p>
        </p:txBody>
      </p:sp>
      <p:sp>
        <p:nvSpPr>
          <p:cNvPr id="175127" name="Text Box 23"/>
          <p:cNvSpPr txBox="1">
            <a:spLocks noChangeArrowheads="1"/>
          </p:cNvSpPr>
          <p:nvPr/>
        </p:nvSpPr>
        <p:spPr bwMode="auto">
          <a:xfrm>
            <a:off x="2590800" y="4343400"/>
            <a:ext cx="990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/>
              <a:t>3 arcs</a:t>
            </a:r>
            <a:endParaRPr lang="en-GB" b="1"/>
          </a:p>
        </p:txBody>
      </p:sp>
      <p:sp>
        <p:nvSpPr>
          <p:cNvPr id="175128" name="Text Box 24"/>
          <p:cNvSpPr txBox="1">
            <a:spLocks noChangeArrowheads="1"/>
          </p:cNvSpPr>
          <p:nvPr/>
        </p:nvSpPr>
        <p:spPr bwMode="auto">
          <a:xfrm>
            <a:off x="685800" y="2895600"/>
            <a:ext cx="990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/>
              <a:t>2 arcs</a:t>
            </a:r>
            <a:endParaRPr lang="en-GB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1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Backpropagation - LCV</a:t>
            </a:r>
          </a:p>
        </p:txBody>
      </p:sp>
      <p:sp>
        <p:nvSpPr>
          <p:cNvPr id="176131" name="Oval 3"/>
          <p:cNvSpPr>
            <a:spLocks noChangeArrowheads="1"/>
          </p:cNvSpPr>
          <p:nvPr/>
        </p:nvSpPr>
        <p:spPr bwMode="auto">
          <a:xfrm>
            <a:off x="1524000" y="3200400"/>
            <a:ext cx="457200" cy="4572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76132" name="Oval 4"/>
          <p:cNvSpPr>
            <a:spLocks noChangeArrowheads="1"/>
          </p:cNvSpPr>
          <p:nvPr/>
        </p:nvSpPr>
        <p:spPr bwMode="auto">
          <a:xfrm>
            <a:off x="3657600" y="4191000"/>
            <a:ext cx="457200" cy="4572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76133" name="Oval 5"/>
          <p:cNvSpPr>
            <a:spLocks noChangeArrowheads="1"/>
          </p:cNvSpPr>
          <p:nvPr/>
        </p:nvSpPr>
        <p:spPr bwMode="auto">
          <a:xfrm>
            <a:off x="3657600" y="2133600"/>
            <a:ext cx="457200" cy="457200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76134" name="Oval 6"/>
          <p:cNvSpPr>
            <a:spLocks noChangeArrowheads="1"/>
          </p:cNvSpPr>
          <p:nvPr/>
        </p:nvSpPr>
        <p:spPr bwMode="auto">
          <a:xfrm>
            <a:off x="6096000" y="4267200"/>
            <a:ext cx="457200" cy="457200"/>
          </a:xfrm>
          <a:prstGeom prst="ellipse">
            <a:avLst/>
          </a:prstGeom>
          <a:solidFill>
            <a:srgbClr val="F21706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76135" name="Oval 7"/>
          <p:cNvSpPr>
            <a:spLocks noChangeArrowheads="1"/>
          </p:cNvSpPr>
          <p:nvPr/>
        </p:nvSpPr>
        <p:spPr bwMode="auto">
          <a:xfrm>
            <a:off x="6172200" y="2133600"/>
            <a:ext cx="457200" cy="457200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76136" name="Line 8"/>
          <p:cNvSpPr>
            <a:spLocks noChangeShapeType="1"/>
          </p:cNvSpPr>
          <p:nvPr/>
        </p:nvSpPr>
        <p:spPr bwMode="auto">
          <a:xfrm flipV="1">
            <a:off x="1905000" y="2438400"/>
            <a:ext cx="1752600" cy="838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76137" name="Line 9"/>
          <p:cNvSpPr>
            <a:spLocks noChangeShapeType="1"/>
          </p:cNvSpPr>
          <p:nvPr/>
        </p:nvSpPr>
        <p:spPr bwMode="auto">
          <a:xfrm>
            <a:off x="1905000" y="3581400"/>
            <a:ext cx="1752600" cy="762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76138" name="Line 10"/>
          <p:cNvSpPr>
            <a:spLocks noChangeShapeType="1"/>
          </p:cNvSpPr>
          <p:nvPr/>
        </p:nvSpPr>
        <p:spPr bwMode="auto">
          <a:xfrm>
            <a:off x="3886200" y="2590800"/>
            <a:ext cx="0" cy="1600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76139" name="Line 11"/>
          <p:cNvSpPr>
            <a:spLocks noChangeShapeType="1"/>
          </p:cNvSpPr>
          <p:nvPr/>
        </p:nvSpPr>
        <p:spPr bwMode="auto">
          <a:xfrm>
            <a:off x="4114800" y="2362200"/>
            <a:ext cx="2057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76140" name="Line 12"/>
          <p:cNvSpPr>
            <a:spLocks noChangeShapeType="1"/>
          </p:cNvSpPr>
          <p:nvPr/>
        </p:nvSpPr>
        <p:spPr bwMode="auto">
          <a:xfrm>
            <a:off x="6400800" y="2590800"/>
            <a:ext cx="0" cy="1676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76141" name="Line 13"/>
          <p:cNvSpPr>
            <a:spLocks noChangeShapeType="1"/>
          </p:cNvSpPr>
          <p:nvPr/>
        </p:nvSpPr>
        <p:spPr bwMode="auto">
          <a:xfrm>
            <a:off x="4114800" y="4419600"/>
            <a:ext cx="1981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76142" name="Line 14"/>
          <p:cNvSpPr>
            <a:spLocks noChangeShapeType="1"/>
          </p:cNvSpPr>
          <p:nvPr/>
        </p:nvSpPr>
        <p:spPr bwMode="auto">
          <a:xfrm>
            <a:off x="4038600" y="2514600"/>
            <a:ext cx="2133600" cy="1828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76143" name="Text Box 15"/>
          <p:cNvSpPr txBox="1">
            <a:spLocks noChangeArrowheads="1"/>
          </p:cNvSpPr>
          <p:nvPr/>
        </p:nvSpPr>
        <p:spPr bwMode="auto">
          <a:xfrm>
            <a:off x="1447800" y="3810000"/>
            <a:ext cx="52546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latin typeface="Tahoma" pitchFamily="34" charset="0"/>
              </a:rPr>
              <a:t>[</a:t>
            </a:r>
            <a:r>
              <a:rPr lang="en-US" b="1">
                <a:solidFill>
                  <a:srgbClr val="FF0000"/>
                </a:solidFill>
                <a:latin typeface="Tahoma" pitchFamily="34" charset="0"/>
              </a:rPr>
              <a:t>R</a:t>
            </a:r>
            <a:r>
              <a:rPr lang="en-US">
                <a:latin typeface="Tahoma" pitchFamily="34" charset="0"/>
              </a:rPr>
              <a:t>]</a:t>
            </a:r>
          </a:p>
        </p:txBody>
      </p:sp>
      <p:sp>
        <p:nvSpPr>
          <p:cNvPr id="176144" name="Text Box 16"/>
          <p:cNvSpPr txBox="1">
            <a:spLocks noChangeArrowheads="1"/>
          </p:cNvSpPr>
          <p:nvPr/>
        </p:nvSpPr>
        <p:spPr bwMode="auto">
          <a:xfrm>
            <a:off x="5943600" y="1676400"/>
            <a:ext cx="9525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latin typeface="Tahoma" pitchFamily="34" charset="0"/>
              </a:rPr>
              <a:t>[</a:t>
            </a:r>
            <a:r>
              <a:rPr lang="en-US" b="1">
                <a:solidFill>
                  <a:srgbClr val="FF0000"/>
                </a:solidFill>
                <a:latin typeface="Tahoma" pitchFamily="34" charset="0"/>
              </a:rPr>
              <a:t>R</a:t>
            </a:r>
            <a:r>
              <a:rPr lang="en-US">
                <a:latin typeface="Tahoma" pitchFamily="34" charset="0"/>
              </a:rPr>
              <a:t>,</a:t>
            </a:r>
            <a:r>
              <a:rPr lang="en-US">
                <a:solidFill>
                  <a:srgbClr val="0000FF"/>
                </a:solidFill>
                <a:latin typeface="Tahoma" pitchFamily="34" charset="0"/>
              </a:rPr>
              <a:t>B</a:t>
            </a:r>
            <a:r>
              <a:rPr lang="en-US">
                <a:latin typeface="Tahoma" pitchFamily="34" charset="0"/>
              </a:rPr>
              <a:t>,</a:t>
            </a:r>
            <a:r>
              <a:rPr lang="en-US">
                <a:solidFill>
                  <a:srgbClr val="008000"/>
                </a:solidFill>
                <a:latin typeface="Tahoma" pitchFamily="34" charset="0"/>
              </a:rPr>
              <a:t>G</a:t>
            </a:r>
            <a:r>
              <a:rPr lang="en-US">
                <a:latin typeface="Tahoma" pitchFamily="34" charset="0"/>
              </a:rPr>
              <a:t>]</a:t>
            </a:r>
          </a:p>
        </p:txBody>
      </p:sp>
      <p:sp>
        <p:nvSpPr>
          <p:cNvPr id="176145" name="Text Box 17"/>
          <p:cNvSpPr txBox="1">
            <a:spLocks noChangeArrowheads="1"/>
          </p:cNvSpPr>
          <p:nvPr/>
        </p:nvSpPr>
        <p:spPr bwMode="auto">
          <a:xfrm>
            <a:off x="3429000" y="1676400"/>
            <a:ext cx="9493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latin typeface="Tahoma" pitchFamily="34" charset="0"/>
              </a:rPr>
              <a:t>[</a:t>
            </a:r>
            <a:r>
              <a:rPr lang="en-US">
                <a:solidFill>
                  <a:srgbClr val="FF0000"/>
                </a:solidFill>
                <a:latin typeface="Tahoma" pitchFamily="34" charset="0"/>
              </a:rPr>
              <a:t>R</a:t>
            </a:r>
            <a:r>
              <a:rPr lang="en-US">
                <a:latin typeface="Tahoma" pitchFamily="34" charset="0"/>
              </a:rPr>
              <a:t>,</a:t>
            </a:r>
            <a:r>
              <a:rPr lang="en-US" b="1">
                <a:solidFill>
                  <a:srgbClr val="0000FF"/>
                </a:solidFill>
                <a:latin typeface="Tahoma" pitchFamily="34" charset="0"/>
              </a:rPr>
              <a:t>B</a:t>
            </a:r>
            <a:r>
              <a:rPr lang="en-US">
                <a:latin typeface="Tahoma" pitchFamily="34" charset="0"/>
              </a:rPr>
              <a:t>,</a:t>
            </a:r>
            <a:r>
              <a:rPr lang="en-US">
                <a:solidFill>
                  <a:srgbClr val="008000"/>
                </a:solidFill>
                <a:latin typeface="Tahoma" pitchFamily="34" charset="0"/>
              </a:rPr>
              <a:t>G</a:t>
            </a:r>
            <a:r>
              <a:rPr lang="en-US">
                <a:latin typeface="Tahoma" pitchFamily="34" charset="0"/>
              </a:rPr>
              <a:t>]</a:t>
            </a:r>
          </a:p>
        </p:txBody>
      </p:sp>
      <p:sp>
        <p:nvSpPr>
          <p:cNvPr id="176146" name="Text Box 18"/>
          <p:cNvSpPr txBox="1">
            <a:spLocks noChangeArrowheads="1"/>
          </p:cNvSpPr>
          <p:nvPr/>
        </p:nvSpPr>
        <p:spPr bwMode="auto">
          <a:xfrm>
            <a:off x="3429000" y="4648200"/>
            <a:ext cx="9271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latin typeface="Tahoma" pitchFamily="34" charset="0"/>
              </a:rPr>
              <a:t>[</a:t>
            </a:r>
            <a:r>
              <a:rPr lang="en-US">
                <a:solidFill>
                  <a:srgbClr val="FF0000"/>
                </a:solidFill>
                <a:latin typeface="Tahoma" pitchFamily="34" charset="0"/>
              </a:rPr>
              <a:t>R</a:t>
            </a:r>
            <a:r>
              <a:rPr lang="en-US">
                <a:latin typeface="Tahoma" pitchFamily="34" charset="0"/>
              </a:rPr>
              <a:t>,</a:t>
            </a:r>
            <a:r>
              <a:rPr lang="en-US">
                <a:solidFill>
                  <a:srgbClr val="0000FF"/>
                </a:solidFill>
                <a:latin typeface="Tahoma" pitchFamily="34" charset="0"/>
              </a:rPr>
              <a:t>B</a:t>
            </a:r>
            <a:r>
              <a:rPr lang="en-US">
                <a:latin typeface="Tahoma" pitchFamily="34" charset="0"/>
              </a:rPr>
              <a:t>,</a:t>
            </a:r>
            <a:r>
              <a:rPr lang="en-US">
                <a:solidFill>
                  <a:srgbClr val="008000"/>
                </a:solidFill>
                <a:latin typeface="Tahoma" pitchFamily="34" charset="0"/>
              </a:rPr>
              <a:t>G</a:t>
            </a:r>
            <a:r>
              <a:rPr lang="en-US">
                <a:latin typeface="Tahoma" pitchFamily="34" charset="0"/>
              </a:rPr>
              <a:t>]</a:t>
            </a:r>
          </a:p>
        </p:txBody>
      </p:sp>
      <p:sp>
        <p:nvSpPr>
          <p:cNvPr id="176147" name="Text Box 19"/>
          <p:cNvSpPr txBox="1">
            <a:spLocks noChangeArrowheads="1"/>
          </p:cNvSpPr>
          <p:nvPr/>
        </p:nvSpPr>
        <p:spPr bwMode="auto">
          <a:xfrm>
            <a:off x="5867400" y="4724400"/>
            <a:ext cx="9271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latin typeface="Tahoma" pitchFamily="34" charset="0"/>
              </a:rPr>
              <a:t>[</a:t>
            </a:r>
            <a:r>
              <a:rPr lang="en-US">
                <a:solidFill>
                  <a:srgbClr val="FF0000"/>
                </a:solidFill>
                <a:latin typeface="Tahoma" pitchFamily="34" charset="0"/>
              </a:rPr>
              <a:t>R</a:t>
            </a:r>
            <a:r>
              <a:rPr lang="en-US">
                <a:latin typeface="Tahoma" pitchFamily="34" charset="0"/>
              </a:rPr>
              <a:t>,</a:t>
            </a:r>
            <a:r>
              <a:rPr lang="en-US">
                <a:solidFill>
                  <a:srgbClr val="0000FF"/>
                </a:solidFill>
                <a:latin typeface="Tahoma" pitchFamily="34" charset="0"/>
              </a:rPr>
              <a:t>B</a:t>
            </a:r>
            <a:r>
              <a:rPr lang="en-US">
                <a:latin typeface="Tahoma" pitchFamily="34" charset="0"/>
              </a:rPr>
              <a:t>,</a:t>
            </a:r>
            <a:r>
              <a:rPr lang="en-US">
                <a:solidFill>
                  <a:srgbClr val="008000"/>
                </a:solidFill>
                <a:latin typeface="Tahoma" pitchFamily="34" charset="0"/>
              </a:rPr>
              <a:t>G</a:t>
            </a:r>
            <a:r>
              <a:rPr lang="en-US">
                <a:latin typeface="Tahoma" pitchFamily="34" charset="0"/>
              </a:rPr>
              <a:t>]</a:t>
            </a:r>
          </a:p>
        </p:txBody>
      </p:sp>
      <p:sp>
        <p:nvSpPr>
          <p:cNvPr id="176148" name="Text Box 20"/>
          <p:cNvSpPr txBox="1">
            <a:spLocks noChangeArrowheads="1"/>
          </p:cNvSpPr>
          <p:nvPr/>
        </p:nvSpPr>
        <p:spPr bwMode="auto">
          <a:xfrm>
            <a:off x="2590800" y="2133600"/>
            <a:ext cx="990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/>
              <a:t>4 arcs</a:t>
            </a:r>
            <a:endParaRPr lang="en-GB" b="1"/>
          </a:p>
        </p:txBody>
      </p:sp>
      <p:sp>
        <p:nvSpPr>
          <p:cNvPr id="176149" name="Text Box 21"/>
          <p:cNvSpPr txBox="1">
            <a:spLocks noChangeArrowheads="1"/>
          </p:cNvSpPr>
          <p:nvPr/>
        </p:nvSpPr>
        <p:spPr bwMode="auto">
          <a:xfrm>
            <a:off x="6705600" y="2133600"/>
            <a:ext cx="990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/>
              <a:t>2 arcs</a:t>
            </a:r>
            <a:endParaRPr lang="en-GB" b="1"/>
          </a:p>
        </p:txBody>
      </p:sp>
      <p:sp>
        <p:nvSpPr>
          <p:cNvPr id="176150" name="Text Box 22"/>
          <p:cNvSpPr txBox="1">
            <a:spLocks noChangeArrowheads="1"/>
          </p:cNvSpPr>
          <p:nvPr/>
        </p:nvSpPr>
        <p:spPr bwMode="auto">
          <a:xfrm>
            <a:off x="6629400" y="4191000"/>
            <a:ext cx="990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/>
              <a:t>3 arcs</a:t>
            </a:r>
            <a:endParaRPr lang="en-GB" b="1"/>
          </a:p>
        </p:txBody>
      </p:sp>
      <p:sp>
        <p:nvSpPr>
          <p:cNvPr id="176151" name="Text Box 23"/>
          <p:cNvSpPr txBox="1">
            <a:spLocks noChangeArrowheads="1"/>
          </p:cNvSpPr>
          <p:nvPr/>
        </p:nvSpPr>
        <p:spPr bwMode="auto">
          <a:xfrm>
            <a:off x="2590800" y="4343400"/>
            <a:ext cx="990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/>
              <a:t>3 arcs</a:t>
            </a:r>
            <a:endParaRPr lang="en-GB" b="1"/>
          </a:p>
        </p:txBody>
      </p:sp>
      <p:sp>
        <p:nvSpPr>
          <p:cNvPr id="176152" name="Text Box 24"/>
          <p:cNvSpPr txBox="1">
            <a:spLocks noChangeArrowheads="1"/>
          </p:cNvSpPr>
          <p:nvPr/>
        </p:nvSpPr>
        <p:spPr bwMode="auto">
          <a:xfrm>
            <a:off x="685800" y="2895600"/>
            <a:ext cx="990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/>
              <a:t>2 arcs</a:t>
            </a:r>
            <a:endParaRPr lang="en-GB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ends">
  <a:themeElements>
    <a:clrScheme name="Blends 3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Blends">
      <a:majorFont>
        <a:latin typeface="Tahoma"/>
        <a:ea typeface=""/>
        <a:cs typeface="Arial"/>
      </a:majorFont>
      <a:minorFont>
        <a:latin typeface="Tahoma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Blend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2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3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4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BD698FDF180FA49940FB60126EF34C5" ma:contentTypeVersion="1" ma:contentTypeDescription="Create a new document." ma:contentTypeScope="" ma:versionID="eede60e21b1c34709fd89dfb134f4302">
  <xsd:schema xmlns:xsd="http://www.w3.org/2001/XMLSchema" xmlns:p="http://schemas.microsoft.com/office/2006/metadata/properties" xmlns:ns1="http://schemas.microsoft.com/sharepoint/v3" targetNamespace="http://schemas.microsoft.com/office/2006/metadata/properties" ma:root="true" ma:fieldsID="ddb0c952b897a810c8a4e377cff6bff8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http://schemas.microsoft.com/sharepoint/v3" elementFormDefault="qualified">
    <xsd:import namespace="http://schemas.microsoft.com/office/2006/documentManagement/types"/>
    <xsd:element name="PublishingStartDate" ma:index="8" nillable="true" ma:displayName="Scheduling Start Date" ma:description="" ma:hidden="true" ma:internalName="PublishingStartDate">
      <xsd:simpleType>
        <xsd:restriction base="dms:Unknown"/>
      </xsd:simpleType>
    </xsd:element>
    <xsd:element name="PublishingExpirationDate" ma:index="9" nillable="true" ma:displayName="Scheduling End Date" ma:description="" ma:hidden="true" ma:internalName="PublishingExpirationDat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>
  <documentManagement>
    <PublishingExpirationDate xmlns="http://schemas.microsoft.com/sharepoint/v3" xsi:nil="true"/>
    <PublishingStartDate xmlns="http://schemas.microsoft.com/sharepoint/v3" xsi:nil="true"/>
  </documentManagement>
</p:properties>
</file>

<file path=customXml/itemProps1.xml><?xml version="1.0" encoding="utf-8"?>
<ds:datastoreItem xmlns:ds="http://schemas.openxmlformats.org/officeDocument/2006/customXml" ds:itemID="{019AF97C-2956-40F7-925B-C7D51F8C3AF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2.xml><?xml version="1.0" encoding="utf-8"?>
<ds:datastoreItem xmlns:ds="http://schemas.openxmlformats.org/officeDocument/2006/customXml" ds:itemID="{889B8ABB-6DCE-4860-970A-7DF27FA673A6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AF0BC008-526F-4935-9743-98FBC4C4B014}">
  <ds:schemaRefs>
    <ds:schemaRef ds:uri="http://schemas.microsoft.com/office/2006/metadata/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1018</TotalTime>
  <Words>4155</Words>
  <Application>Microsoft PowerPoint</Application>
  <PresentationFormat>On-screen Show (4:3)</PresentationFormat>
  <Paragraphs>1522</Paragraphs>
  <Slides>167</Slides>
  <Notes>5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167</vt:i4>
      </vt:variant>
    </vt:vector>
  </HeadingPairs>
  <TitlesOfParts>
    <vt:vector size="174" baseType="lpstr">
      <vt:lpstr>Arial</vt:lpstr>
      <vt:lpstr>Tahoma</vt:lpstr>
      <vt:lpstr>Wingdings</vt:lpstr>
      <vt:lpstr>Comic Sans MS</vt:lpstr>
      <vt:lpstr>Times New Roman</vt:lpstr>
      <vt:lpstr>Blends</vt:lpstr>
      <vt:lpstr>Bitmap Image</vt:lpstr>
      <vt:lpstr>Constraint Satisfaction Problems</vt:lpstr>
      <vt:lpstr>Constraint Satisfaction Problems (CSPs)</vt:lpstr>
      <vt:lpstr>Constraint satisfaction problem</vt:lpstr>
      <vt:lpstr>Example: Map-Coloring</vt:lpstr>
      <vt:lpstr>Example: Map-Coloring</vt:lpstr>
      <vt:lpstr>Constraint graph</vt:lpstr>
      <vt:lpstr>Varieties of CSPs</vt:lpstr>
      <vt:lpstr>Varieties of constraints</vt:lpstr>
      <vt:lpstr>Constraint Satisfaction problem</vt:lpstr>
      <vt:lpstr>Standard search formulation</vt:lpstr>
      <vt:lpstr>Backtracking search</vt:lpstr>
      <vt:lpstr>Backtracking (Depth-First) search</vt:lpstr>
      <vt:lpstr>Backtracking search</vt:lpstr>
      <vt:lpstr>Backtracking example</vt:lpstr>
      <vt:lpstr>Backtracking example</vt:lpstr>
      <vt:lpstr>Backtracking example</vt:lpstr>
      <vt:lpstr>Backtracking example</vt:lpstr>
      <vt:lpstr>Depth First Search (DFS)</vt:lpstr>
      <vt:lpstr>Depth First Search</vt:lpstr>
      <vt:lpstr>Depth First Search</vt:lpstr>
      <vt:lpstr>Depth First Search</vt:lpstr>
      <vt:lpstr>Depth First Search</vt:lpstr>
      <vt:lpstr>Depth First Search</vt:lpstr>
      <vt:lpstr>Depth First Search</vt:lpstr>
      <vt:lpstr>Depth First Search</vt:lpstr>
      <vt:lpstr>Depth First Search</vt:lpstr>
      <vt:lpstr>Backtracking</vt:lpstr>
      <vt:lpstr>Slide 28</vt:lpstr>
      <vt:lpstr>Slide 29</vt:lpstr>
      <vt:lpstr>Slide 30</vt:lpstr>
      <vt:lpstr>Slide 31</vt:lpstr>
      <vt:lpstr>Slide 32</vt:lpstr>
      <vt:lpstr>Slide 33</vt:lpstr>
      <vt:lpstr>Slide 34</vt:lpstr>
      <vt:lpstr>Slide 35</vt:lpstr>
      <vt:lpstr>Slide 36</vt:lpstr>
      <vt:lpstr>Slide 37</vt:lpstr>
      <vt:lpstr>Slide 38</vt:lpstr>
      <vt:lpstr>Slide 39</vt:lpstr>
      <vt:lpstr>Slide 40</vt:lpstr>
      <vt:lpstr>Slide 41</vt:lpstr>
      <vt:lpstr>Slide 42</vt:lpstr>
      <vt:lpstr>Slide 43</vt:lpstr>
      <vt:lpstr>Slide 44</vt:lpstr>
      <vt:lpstr>Slide 45</vt:lpstr>
      <vt:lpstr>Slide 46</vt:lpstr>
      <vt:lpstr>Slide 47</vt:lpstr>
      <vt:lpstr>Slide 48</vt:lpstr>
      <vt:lpstr>Slide 49</vt:lpstr>
      <vt:lpstr>Slide 50</vt:lpstr>
      <vt:lpstr>Slide 51</vt:lpstr>
      <vt:lpstr>Slide 52</vt:lpstr>
      <vt:lpstr>Slide 53</vt:lpstr>
      <vt:lpstr>Backpropagation </vt:lpstr>
      <vt:lpstr>Backpropagation</vt:lpstr>
      <vt:lpstr>Backpropagation</vt:lpstr>
      <vt:lpstr>Backpropagation</vt:lpstr>
      <vt:lpstr>Backpropagation</vt:lpstr>
      <vt:lpstr>Backpropagation</vt:lpstr>
      <vt:lpstr>Backpropagation</vt:lpstr>
      <vt:lpstr>Backpropagation</vt:lpstr>
      <vt:lpstr>Backpropagation</vt:lpstr>
      <vt:lpstr>Backpropagation</vt:lpstr>
      <vt:lpstr>Improving backtracking efficiency</vt:lpstr>
      <vt:lpstr>Improving backtracking efficiency</vt:lpstr>
      <vt:lpstr>Most constrained variable  Minimum Remaining Values (MRV) </vt:lpstr>
      <vt:lpstr>Backpropagation MRV   minimum remaining values </vt:lpstr>
      <vt:lpstr>Backpropagation - MRV</vt:lpstr>
      <vt:lpstr>Backpropagation - MRV</vt:lpstr>
      <vt:lpstr>Backpropagation - MRV</vt:lpstr>
      <vt:lpstr>Backpropagation - MRV</vt:lpstr>
      <vt:lpstr>Backpropagation - MRV</vt:lpstr>
      <vt:lpstr>Backpropagation - MRV</vt:lpstr>
      <vt:lpstr>Most constraining variable MCV</vt:lpstr>
      <vt:lpstr>Backpropagation MCV  Most Constraining variable </vt:lpstr>
      <vt:lpstr>Backpropagation - MCV</vt:lpstr>
      <vt:lpstr>Backpropagation - MCV</vt:lpstr>
      <vt:lpstr>Backpropagation - MCV</vt:lpstr>
      <vt:lpstr>Backpropagation - MCV</vt:lpstr>
      <vt:lpstr>Backpropagation - MCV</vt:lpstr>
      <vt:lpstr>Backpropagation - MCV</vt:lpstr>
      <vt:lpstr>Backpropagation - MCV</vt:lpstr>
      <vt:lpstr>Backpropagation - MCV</vt:lpstr>
      <vt:lpstr>Backpropagation - MCV</vt:lpstr>
      <vt:lpstr>Backpropagation - MCV</vt:lpstr>
      <vt:lpstr>Backpropagation - MCV</vt:lpstr>
      <vt:lpstr>Backpropagation - MCV</vt:lpstr>
      <vt:lpstr>Backpropagation - MCV</vt:lpstr>
      <vt:lpstr>Backpropagation - MCV</vt:lpstr>
      <vt:lpstr>Least constraining value LCV</vt:lpstr>
      <vt:lpstr>Backpropagation LCV Least Constraining Value </vt:lpstr>
      <vt:lpstr>Backpropagation - LCV</vt:lpstr>
      <vt:lpstr>Backpropagation - LCV</vt:lpstr>
      <vt:lpstr>Backpropagation - LCV</vt:lpstr>
      <vt:lpstr>Backpropagation - LCV</vt:lpstr>
      <vt:lpstr>Backpropagation - LCV</vt:lpstr>
      <vt:lpstr>Backpropagation - LCV</vt:lpstr>
      <vt:lpstr>Backpropagation - LCV</vt:lpstr>
      <vt:lpstr>Backpropagation - LCV</vt:lpstr>
      <vt:lpstr>Backpropagation - LCV</vt:lpstr>
      <vt:lpstr>Backpropagation - LCV</vt:lpstr>
      <vt:lpstr>Constraint Satisfaction problem</vt:lpstr>
      <vt:lpstr>Forward Checking</vt:lpstr>
      <vt:lpstr>Forward checking</vt:lpstr>
      <vt:lpstr>Forward checking</vt:lpstr>
      <vt:lpstr>Forward checking</vt:lpstr>
      <vt:lpstr>Forward checking</vt:lpstr>
      <vt:lpstr>Forward Checking</vt:lpstr>
      <vt:lpstr>Example: 4-Queens Problem</vt:lpstr>
      <vt:lpstr>Example: 4-Queens Problem</vt:lpstr>
      <vt:lpstr>Example: 4-Queens Problem</vt:lpstr>
      <vt:lpstr>Example: 4-Queens Problem</vt:lpstr>
      <vt:lpstr>Example: 4-Queens Problem</vt:lpstr>
      <vt:lpstr>Example: 4-Queens Problem</vt:lpstr>
      <vt:lpstr>Example: 4-Queens Problem</vt:lpstr>
      <vt:lpstr>Example: 4-Queens Problem</vt:lpstr>
      <vt:lpstr>Example: 4-Queens Problem</vt:lpstr>
      <vt:lpstr>Example: 4-Queens Problem</vt:lpstr>
      <vt:lpstr>Example: 4-Queens Problem</vt:lpstr>
      <vt:lpstr>Example: 4-Queens Problem</vt:lpstr>
      <vt:lpstr>Example: 4-Queens Problem</vt:lpstr>
      <vt:lpstr>Example: 4-Queens Problem</vt:lpstr>
      <vt:lpstr>Forward Checking</vt:lpstr>
      <vt:lpstr>Forward Checking</vt:lpstr>
      <vt:lpstr>Forward Checking</vt:lpstr>
      <vt:lpstr>Forward Checking</vt:lpstr>
      <vt:lpstr>Forward Checking</vt:lpstr>
      <vt:lpstr>Forward Checking</vt:lpstr>
      <vt:lpstr>Forward Checking</vt:lpstr>
      <vt:lpstr>Forward Checking</vt:lpstr>
      <vt:lpstr>Forward Checking</vt:lpstr>
      <vt:lpstr>Forward Checking</vt:lpstr>
      <vt:lpstr>Forward Checking</vt:lpstr>
      <vt:lpstr>Forward Checking</vt:lpstr>
      <vt:lpstr>Forward Checking</vt:lpstr>
      <vt:lpstr>Constraint Satisfaction problem</vt:lpstr>
      <vt:lpstr>Constraint propagation</vt:lpstr>
      <vt:lpstr>Arc consistency</vt:lpstr>
      <vt:lpstr>Arc consistency</vt:lpstr>
      <vt:lpstr>Arc consistency</vt:lpstr>
      <vt:lpstr>Arc consistency</vt:lpstr>
      <vt:lpstr>Arc consistency</vt:lpstr>
      <vt:lpstr>Arc consistency algorithm AC-3</vt:lpstr>
      <vt:lpstr>Arc Consistency: AC3 + Backtracking </vt:lpstr>
      <vt:lpstr>Arc Consistency: AC3</vt:lpstr>
      <vt:lpstr>Arc Consistency: AC3</vt:lpstr>
      <vt:lpstr>Arc Consistency: AC3</vt:lpstr>
      <vt:lpstr>Arc Consistency: AC3</vt:lpstr>
      <vt:lpstr>Arc Consistency: AC3</vt:lpstr>
      <vt:lpstr>Arc Consistency: AC3</vt:lpstr>
      <vt:lpstr>Arc Consistency: AC3</vt:lpstr>
      <vt:lpstr>Arc Consistency: AC3</vt:lpstr>
      <vt:lpstr>Arc Consistency: AC3</vt:lpstr>
      <vt:lpstr>Arc Consistency: AC3</vt:lpstr>
      <vt:lpstr>Arc Consistency: AC3</vt:lpstr>
      <vt:lpstr>Arc Consistency: AC3</vt:lpstr>
      <vt:lpstr>Arc Consistency: AC3</vt:lpstr>
      <vt:lpstr>Arc Consistency: AC3</vt:lpstr>
      <vt:lpstr>Arc Consistency: AC3</vt:lpstr>
      <vt:lpstr>Arc Consistency: AC3</vt:lpstr>
      <vt:lpstr>Arc Consistency: AC3</vt:lpstr>
      <vt:lpstr>Constraint Satisfaction problem</vt:lpstr>
      <vt:lpstr>Local search for CSPs</vt:lpstr>
      <vt:lpstr>Example: 4-Queens</vt:lpstr>
      <vt:lpstr>Example: 8-queens</vt:lpstr>
      <vt:lpstr>Slide 166</vt:lpstr>
      <vt:lpstr>Summary</vt:lpstr>
    </vt:vector>
  </TitlesOfParts>
  <Company> KSU university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Constraint Satisfaction Problems</dc:title>
  <dc:creator>mbatouche</dc:creator>
  <cp:lastModifiedBy>Basit</cp:lastModifiedBy>
  <cp:revision>26</cp:revision>
  <dcterms:created xsi:type="dcterms:W3CDTF">2007-12-04T06:25:01Z</dcterms:created>
  <dcterms:modified xsi:type="dcterms:W3CDTF">2010-09-11T06:55:23Z</dcterms:modified>
</cp:coreProperties>
</file>