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09" r:id="rId2"/>
    <p:sldId id="308" r:id="rId3"/>
    <p:sldId id="307" r:id="rId4"/>
    <p:sldId id="306" r:id="rId5"/>
    <p:sldId id="305" r:id="rId6"/>
    <p:sldId id="310" r:id="rId7"/>
    <p:sldId id="311" r:id="rId8"/>
    <p:sldId id="304" r:id="rId9"/>
    <p:sldId id="302" r:id="rId10"/>
    <p:sldId id="301" r:id="rId11"/>
    <p:sldId id="300" r:id="rId12"/>
    <p:sldId id="299" r:id="rId13"/>
    <p:sldId id="298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7" r:id="rId25"/>
    <p:sldId id="294" r:id="rId26"/>
    <p:sldId id="277" r:id="rId27"/>
    <p:sldId id="278" r:id="rId28"/>
    <p:sldId id="279" r:id="rId29"/>
    <p:sldId id="280" r:id="rId30"/>
    <p:sldId id="281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9906000" cy="6858000" type="A4"/>
  <p:notesSz cx="6858000" cy="96583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1pPr>
    <a:lvl2pPr marL="325438" indent="131763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2pPr>
    <a:lvl3pPr marL="652463" indent="261938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3pPr>
    <a:lvl4pPr marL="979488" indent="392113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4pPr>
    <a:lvl5pPr marL="1304925" indent="523875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31">
          <p15:clr>
            <a:srgbClr val="A4A3A4"/>
          </p15:clr>
        </p15:guide>
        <p15:guide id="2" pos="50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10" y="72"/>
      </p:cViewPr>
      <p:guideLst>
        <p:guide orient="horz" pos="3531"/>
        <p:guide pos="500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4" d="100"/>
          <a:sy n="24" d="100"/>
        </p:scale>
        <p:origin x="-1266" y="-72"/>
      </p:cViewPr>
      <p:guideLst>
        <p:guide orient="horz" pos="304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55.wmf"/><Relationship Id="rId1" Type="http://schemas.openxmlformats.org/officeDocument/2006/relationships/image" Target="../media/image62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12" Type="http://schemas.openxmlformats.org/officeDocument/2006/relationships/image" Target="../media/image108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6" Type="http://schemas.openxmlformats.org/officeDocument/2006/relationships/image" Target="../media/image102.wmf"/><Relationship Id="rId11" Type="http://schemas.openxmlformats.org/officeDocument/2006/relationships/image" Target="../media/image107.wmf"/><Relationship Id="rId5" Type="http://schemas.openxmlformats.org/officeDocument/2006/relationships/image" Target="../media/image101.wmf"/><Relationship Id="rId10" Type="http://schemas.openxmlformats.org/officeDocument/2006/relationships/image" Target="../media/image106.wmf"/><Relationship Id="rId4" Type="http://schemas.openxmlformats.org/officeDocument/2006/relationships/image" Target="../media/image100.wmf"/><Relationship Id="rId9" Type="http://schemas.openxmlformats.org/officeDocument/2006/relationships/image" Target="../media/image10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6" Type="http://schemas.openxmlformats.org/officeDocument/2006/relationships/image" Target="../media/image114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13" Type="http://schemas.openxmlformats.org/officeDocument/2006/relationships/image" Target="../media/image126.wmf"/><Relationship Id="rId3" Type="http://schemas.openxmlformats.org/officeDocument/2006/relationships/image" Target="../media/image117.wmf"/><Relationship Id="rId7" Type="http://schemas.openxmlformats.org/officeDocument/2006/relationships/image" Target="../media/image55.wmf"/><Relationship Id="rId12" Type="http://schemas.openxmlformats.org/officeDocument/2006/relationships/image" Target="../media/image125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6" Type="http://schemas.openxmlformats.org/officeDocument/2006/relationships/image" Target="../media/image120.wmf"/><Relationship Id="rId11" Type="http://schemas.openxmlformats.org/officeDocument/2006/relationships/image" Target="../media/image124.wmf"/><Relationship Id="rId5" Type="http://schemas.openxmlformats.org/officeDocument/2006/relationships/image" Target="../media/image119.wmf"/><Relationship Id="rId10" Type="http://schemas.openxmlformats.org/officeDocument/2006/relationships/image" Target="../media/image123.wmf"/><Relationship Id="rId4" Type="http://schemas.openxmlformats.org/officeDocument/2006/relationships/image" Target="../media/image118.wmf"/><Relationship Id="rId9" Type="http://schemas.openxmlformats.org/officeDocument/2006/relationships/image" Target="../media/image12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6" Type="http://schemas.openxmlformats.org/officeDocument/2006/relationships/image" Target="../media/image137.wmf"/><Relationship Id="rId5" Type="http://schemas.openxmlformats.org/officeDocument/2006/relationships/image" Target="../media/image136.wmf"/><Relationship Id="rId4" Type="http://schemas.openxmlformats.org/officeDocument/2006/relationships/image" Target="../media/image13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5" Type="http://schemas.openxmlformats.org/officeDocument/2006/relationships/image" Target="../media/image142.wmf"/><Relationship Id="rId4" Type="http://schemas.openxmlformats.org/officeDocument/2006/relationships/image" Target="../media/image141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13" Type="http://schemas.openxmlformats.org/officeDocument/2006/relationships/image" Target="../media/image159.wmf"/><Relationship Id="rId3" Type="http://schemas.openxmlformats.org/officeDocument/2006/relationships/image" Target="../media/image150.wmf"/><Relationship Id="rId7" Type="http://schemas.openxmlformats.org/officeDocument/2006/relationships/image" Target="../media/image154.wmf"/><Relationship Id="rId12" Type="http://schemas.openxmlformats.org/officeDocument/2006/relationships/image" Target="../media/image158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3.wmf"/><Relationship Id="rId11" Type="http://schemas.openxmlformats.org/officeDocument/2006/relationships/image" Target="../media/image157.wmf"/><Relationship Id="rId5" Type="http://schemas.openxmlformats.org/officeDocument/2006/relationships/image" Target="../media/image152.wmf"/><Relationship Id="rId10" Type="http://schemas.openxmlformats.org/officeDocument/2006/relationships/image" Target="../media/image156.wmf"/><Relationship Id="rId4" Type="http://schemas.openxmlformats.org/officeDocument/2006/relationships/image" Target="../media/image151.wmf"/><Relationship Id="rId9" Type="http://schemas.openxmlformats.org/officeDocument/2006/relationships/image" Target="../media/image142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13" Type="http://schemas.openxmlformats.org/officeDocument/2006/relationships/image" Target="../media/image169.wmf"/><Relationship Id="rId3" Type="http://schemas.openxmlformats.org/officeDocument/2006/relationships/image" Target="../media/image156.wmf"/><Relationship Id="rId7" Type="http://schemas.openxmlformats.org/officeDocument/2006/relationships/image" Target="../media/image163.wmf"/><Relationship Id="rId12" Type="http://schemas.openxmlformats.org/officeDocument/2006/relationships/image" Target="../media/image168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Relationship Id="rId6" Type="http://schemas.openxmlformats.org/officeDocument/2006/relationships/image" Target="../media/image142.wmf"/><Relationship Id="rId11" Type="http://schemas.openxmlformats.org/officeDocument/2006/relationships/image" Target="../media/image167.wmf"/><Relationship Id="rId5" Type="http://schemas.openxmlformats.org/officeDocument/2006/relationships/image" Target="../media/image158.wmf"/><Relationship Id="rId10" Type="http://schemas.openxmlformats.org/officeDocument/2006/relationships/image" Target="../media/image166.wmf"/><Relationship Id="rId4" Type="http://schemas.openxmlformats.org/officeDocument/2006/relationships/image" Target="../media/image162.wmf"/><Relationship Id="rId9" Type="http://schemas.openxmlformats.org/officeDocument/2006/relationships/image" Target="../media/image165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wmf"/><Relationship Id="rId2" Type="http://schemas.openxmlformats.org/officeDocument/2006/relationships/image" Target="../media/image171.wmf"/><Relationship Id="rId1" Type="http://schemas.openxmlformats.org/officeDocument/2006/relationships/image" Target="../media/image170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wmf"/><Relationship Id="rId7" Type="http://schemas.openxmlformats.org/officeDocument/2006/relationships/image" Target="../media/image181.wmf"/><Relationship Id="rId2" Type="http://schemas.openxmlformats.org/officeDocument/2006/relationships/image" Target="../media/image176.wmf"/><Relationship Id="rId1" Type="http://schemas.openxmlformats.org/officeDocument/2006/relationships/image" Target="../media/image175.wmf"/><Relationship Id="rId6" Type="http://schemas.openxmlformats.org/officeDocument/2006/relationships/image" Target="../media/image180.wmf"/><Relationship Id="rId5" Type="http://schemas.openxmlformats.org/officeDocument/2006/relationships/image" Target="../media/image179.wmf"/><Relationship Id="rId4" Type="http://schemas.openxmlformats.org/officeDocument/2006/relationships/image" Target="../media/image17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wmf"/><Relationship Id="rId2" Type="http://schemas.openxmlformats.org/officeDocument/2006/relationships/image" Target="../media/image186.wmf"/><Relationship Id="rId1" Type="http://schemas.openxmlformats.org/officeDocument/2006/relationships/image" Target="../media/image185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wmf"/><Relationship Id="rId2" Type="http://schemas.openxmlformats.org/officeDocument/2006/relationships/image" Target="../media/image190.wmf"/><Relationship Id="rId1" Type="http://schemas.openxmlformats.org/officeDocument/2006/relationships/image" Target="../media/image189.wmf"/><Relationship Id="rId6" Type="http://schemas.openxmlformats.org/officeDocument/2006/relationships/image" Target="../media/image193.wmf"/><Relationship Id="rId5" Type="http://schemas.openxmlformats.org/officeDocument/2006/relationships/image" Target="../media/image192.wmf"/><Relationship Id="rId4" Type="http://schemas.openxmlformats.org/officeDocument/2006/relationships/image" Target="../media/image142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wmf"/><Relationship Id="rId7" Type="http://schemas.openxmlformats.org/officeDocument/2006/relationships/image" Target="../media/image199.wmf"/><Relationship Id="rId2" Type="http://schemas.openxmlformats.org/officeDocument/2006/relationships/image" Target="../media/image194.wmf"/><Relationship Id="rId1" Type="http://schemas.openxmlformats.org/officeDocument/2006/relationships/image" Target="../media/image142.wmf"/><Relationship Id="rId6" Type="http://schemas.openxmlformats.org/officeDocument/2006/relationships/image" Target="../media/image198.wmf"/><Relationship Id="rId5" Type="http://schemas.openxmlformats.org/officeDocument/2006/relationships/image" Target="../media/image197.wmf"/><Relationship Id="rId4" Type="http://schemas.openxmlformats.org/officeDocument/2006/relationships/image" Target="../media/image196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wmf"/><Relationship Id="rId1" Type="http://schemas.openxmlformats.org/officeDocument/2006/relationships/image" Target="../media/image200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fld id="{6DC05C3C-F04A-434D-AD4F-9F90B36932F1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3276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4036" name="Rectangle 1028"/>
          <p:cNvSpPr>
            <a:spLocks noChangeArrowheads="1"/>
          </p:cNvSpPr>
          <p:nvPr>
            <p:ph type="sldImg" idx="2"/>
          </p:nvPr>
        </p:nvSpPr>
        <p:spPr bwMode="auto">
          <a:xfrm>
            <a:off x="812800" y="723900"/>
            <a:ext cx="5232400" cy="362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87875"/>
            <a:ext cx="50292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12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fld id="{B48F6D3F-5591-45FD-B44A-18DD6F179A92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258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1pPr>
    <a:lvl2pPr marL="32543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2pPr>
    <a:lvl3pPr marL="6524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4pPr>
    <a:lvl5pPr marL="130492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5pPr>
    <a:lvl6pPr marL="1632661" algn="l" defTabSz="65306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9193" algn="l" defTabSz="65306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85726" algn="l" defTabSz="65306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12258" algn="l" defTabSz="65306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fld id="{734BEA4C-9B01-4368-8F18-475C1BFB92D8}" type="slidenum">
              <a:rPr lang="zh-TW" altLang="en-US" sz="1200"/>
              <a:pPr/>
              <a:t>31</a:t>
            </a:fld>
            <a:endParaRPr lang="zh-TW" altLang="en-US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795338" y="750888"/>
            <a:ext cx="5268912" cy="3649662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14863"/>
            <a:ext cx="5029200" cy="4292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63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fld id="{BC3A74AE-BB1E-4D5C-8D23-2C3836A3E19F}" type="slidenum">
              <a:rPr lang="zh-TW" altLang="en-US" sz="1200"/>
              <a:pPr/>
              <a:t>33</a:t>
            </a:fld>
            <a:endParaRPr lang="zh-TW" altLang="en-US" sz="120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13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fld id="{38F50D37-9B72-4400-A4E4-0B5E1095277E}" type="slidenum">
              <a:rPr lang="zh-TW" altLang="en-US" sz="1200"/>
              <a:pPr/>
              <a:t>36</a:t>
            </a:fld>
            <a:endParaRPr lang="zh-TW" altLang="en-US" sz="120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795338" y="750888"/>
            <a:ext cx="5268912" cy="3649662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14863"/>
            <a:ext cx="5029200" cy="4292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831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fld id="{778998BD-76BF-45A5-A10C-DDF3E404110A}" type="slidenum">
              <a:rPr lang="zh-TW" altLang="en-US" sz="1200"/>
              <a:pPr/>
              <a:t>38</a:t>
            </a:fld>
            <a:endParaRPr lang="zh-TW" altLang="en-US" sz="120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795338" y="750888"/>
            <a:ext cx="5268912" cy="364966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14863"/>
            <a:ext cx="5029200" cy="4292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44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24" y="2130652"/>
            <a:ext cx="8420554" cy="1469571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47" y="3885974"/>
            <a:ext cx="6935107" cy="1753054"/>
          </a:xfrm>
        </p:spPr>
        <p:txBody>
          <a:bodyPr/>
          <a:lstStyle>
            <a:lvl1pPr marL="0" indent="0" algn="ctr">
              <a:buNone/>
              <a:defRPr/>
            </a:lvl1pPr>
            <a:lvl2pPr marL="326532" indent="0" algn="ctr">
              <a:buNone/>
              <a:defRPr/>
            </a:lvl2pPr>
            <a:lvl3pPr marL="653064" indent="0" algn="ctr">
              <a:buNone/>
              <a:defRPr/>
            </a:lvl3pPr>
            <a:lvl4pPr marL="979597" indent="0" algn="ctr">
              <a:buNone/>
              <a:defRPr/>
            </a:lvl4pPr>
            <a:lvl5pPr marL="1306129" indent="0" algn="ctr">
              <a:buNone/>
              <a:defRPr/>
            </a:lvl5pPr>
            <a:lvl6pPr marL="1632661" indent="0" algn="ctr">
              <a:buNone/>
              <a:defRPr/>
            </a:lvl6pPr>
            <a:lvl7pPr marL="1959193" indent="0" algn="ctr">
              <a:buNone/>
              <a:defRPr/>
            </a:lvl7pPr>
            <a:lvl8pPr marL="2285726" indent="0" algn="ctr">
              <a:buNone/>
              <a:defRPr/>
            </a:lvl8pPr>
            <a:lvl9pPr marL="2612258" indent="0" algn="ctr">
              <a:buNone/>
              <a:defRPr/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8E2849-4D3B-4D8C-BA6B-6C8E88EDC6D1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507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0CDDE3-2C6A-4C34-B786-4A6405F8EDBA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1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706" y="610054"/>
            <a:ext cx="2104571" cy="5485946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724" y="610054"/>
            <a:ext cx="6207125" cy="5485946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D3A3B-FE11-488F-A465-1842507D6797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343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C9D2B-67C2-486B-B094-4A81DE6CB867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36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411" y="4406447"/>
            <a:ext cx="8420554" cy="1362982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411" y="2906259"/>
            <a:ext cx="8420554" cy="1500187"/>
          </a:xfrm>
        </p:spPr>
        <p:txBody>
          <a:bodyPr anchor="b"/>
          <a:lstStyle>
            <a:lvl1pPr marL="0" indent="0">
              <a:buNone/>
              <a:defRPr sz="1400"/>
            </a:lvl1pPr>
            <a:lvl2pPr marL="326532" indent="0">
              <a:buNone/>
              <a:defRPr sz="1300"/>
            </a:lvl2pPr>
            <a:lvl3pPr marL="653064" indent="0">
              <a:buNone/>
              <a:defRPr sz="1100"/>
            </a:lvl3pPr>
            <a:lvl4pPr marL="979597" indent="0">
              <a:buNone/>
              <a:defRPr sz="1000"/>
            </a:lvl4pPr>
            <a:lvl5pPr marL="1306129" indent="0">
              <a:buNone/>
              <a:defRPr sz="1000"/>
            </a:lvl5pPr>
            <a:lvl6pPr marL="1632661" indent="0">
              <a:buNone/>
              <a:defRPr sz="1000"/>
            </a:lvl6pPr>
            <a:lvl7pPr marL="1959193" indent="0">
              <a:buNone/>
              <a:defRPr sz="1000"/>
            </a:lvl7pPr>
            <a:lvl8pPr marL="2285726" indent="0">
              <a:buNone/>
              <a:defRPr sz="1000"/>
            </a:lvl8pPr>
            <a:lvl9pPr marL="2612258" indent="0">
              <a:buNone/>
              <a:defRPr sz="1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56FE3-2DB5-49C9-9505-C8C5C22EEC1C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698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724" y="1980974"/>
            <a:ext cx="4155848" cy="411502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7428" y="1980974"/>
            <a:ext cx="4155849" cy="411502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5CE39-9656-478E-8CC9-77CB1CD41DB1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088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28" y="274411"/>
            <a:ext cx="891494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527" y="1535339"/>
            <a:ext cx="4376964" cy="639536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532" indent="0">
              <a:buNone/>
              <a:defRPr sz="1400" b="1"/>
            </a:lvl2pPr>
            <a:lvl3pPr marL="653064" indent="0">
              <a:buNone/>
              <a:defRPr sz="1300" b="1"/>
            </a:lvl3pPr>
            <a:lvl4pPr marL="979597" indent="0">
              <a:buNone/>
              <a:defRPr sz="1100" b="1"/>
            </a:lvl4pPr>
            <a:lvl5pPr marL="1306129" indent="0">
              <a:buNone/>
              <a:defRPr sz="1100" b="1"/>
            </a:lvl5pPr>
            <a:lvl6pPr marL="1632661" indent="0">
              <a:buNone/>
              <a:defRPr sz="1100" b="1"/>
            </a:lvl6pPr>
            <a:lvl7pPr marL="1959193" indent="0">
              <a:buNone/>
              <a:defRPr sz="1100" b="1"/>
            </a:lvl7pPr>
            <a:lvl8pPr marL="2285726" indent="0">
              <a:buNone/>
              <a:defRPr sz="1100" b="1"/>
            </a:lvl8pPr>
            <a:lvl9pPr marL="2612258" indent="0">
              <a:buNone/>
              <a:defRPr sz="1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527" y="2174875"/>
            <a:ext cx="4376964" cy="395174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339"/>
            <a:ext cx="4378099" cy="639536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6532" indent="0">
              <a:buNone/>
              <a:defRPr sz="1400" b="1"/>
            </a:lvl2pPr>
            <a:lvl3pPr marL="653064" indent="0">
              <a:buNone/>
              <a:defRPr sz="1300" b="1"/>
            </a:lvl3pPr>
            <a:lvl4pPr marL="979597" indent="0">
              <a:buNone/>
              <a:defRPr sz="1100" b="1"/>
            </a:lvl4pPr>
            <a:lvl5pPr marL="1306129" indent="0">
              <a:buNone/>
              <a:defRPr sz="1100" b="1"/>
            </a:lvl5pPr>
            <a:lvl6pPr marL="1632661" indent="0">
              <a:buNone/>
              <a:defRPr sz="1100" b="1"/>
            </a:lvl6pPr>
            <a:lvl7pPr marL="1959193" indent="0">
              <a:buNone/>
              <a:defRPr sz="1100" b="1"/>
            </a:lvl7pPr>
            <a:lvl8pPr marL="2285726" indent="0">
              <a:buNone/>
              <a:defRPr sz="1100" b="1"/>
            </a:lvl8pPr>
            <a:lvl9pPr marL="2612258" indent="0">
              <a:buNone/>
              <a:defRPr sz="1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099" cy="395174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BC7F9-C967-4F60-AA58-1A56C62FD5F0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457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9E323D-B97F-43C2-B625-6EEE0690CD92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2868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69BB6E-C3C2-4F32-9DEA-68CAE4F54ABF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276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27" y="273278"/>
            <a:ext cx="3258911" cy="1162276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278"/>
            <a:ext cx="5536974" cy="5853339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527" y="1435554"/>
            <a:ext cx="3258911" cy="4691063"/>
          </a:xfrm>
        </p:spPr>
        <p:txBody>
          <a:bodyPr/>
          <a:lstStyle>
            <a:lvl1pPr marL="0" indent="0">
              <a:buNone/>
              <a:defRPr sz="1000"/>
            </a:lvl1pPr>
            <a:lvl2pPr marL="326532" indent="0">
              <a:buNone/>
              <a:defRPr sz="900"/>
            </a:lvl2pPr>
            <a:lvl3pPr marL="653064" indent="0">
              <a:buNone/>
              <a:defRPr sz="700"/>
            </a:lvl3pPr>
            <a:lvl4pPr marL="979597" indent="0">
              <a:buNone/>
              <a:defRPr sz="600"/>
            </a:lvl4pPr>
            <a:lvl5pPr marL="1306129" indent="0">
              <a:buNone/>
              <a:defRPr sz="600"/>
            </a:lvl5pPr>
            <a:lvl6pPr marL="1632661" indent="0">
              <a:buNone/>
              <a:defRPr sz="600"/>
            </a:lvl6pPr>
            <a:lvl7pPr marL="1959193" indent="0">
              <a:buNone/>
              <a:defRPr sz="600"/>
            </a:lvl7pPr>
            <a:lvl8pPr marL="2285726" indent="0">
              <a:buNone/>
              <a:defRPr sz="600"/>
            </a:lvl8pPr>
            <a:lvl9pPr marL="2612258" indent="0">
              <a:buNone/>
              <a:defRPr sz="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5CE4E-BE55-44BC-83B5-4BD2BA745146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8231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286" y="4801054"/>
            <a:ext cx="5944054" cy="565831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286" y="612322"/>
            <a:ext cx="5944054" cy="4115027"/>
          </a:xfrm>
        </p:spPr>
        <p:txBody>
          <a:bodyPr/>
          <a:lstStyle>
            <a:lvl1pPr marL="0" indent="0">
              <a:buNone/>
              <a:defRPr sz="2300"/>
            </a:lvl1pPr>
            <a:lvl2pPr marL="326532" indent="0">
              <a:buNone/>
              <a:defRPr sz="2000"/>
            </a:lvl2pPr>
            <a:lvl3pPr marL="653064" indent="0">
              <a:buNone/>
              <a:defRPr sz="1700"/>
            </a:lvl3pPr>
            <a:lvl4pPr marL="979597" indent="0">
              <a:buNone/>
              <a:defRPr sz="1400"/>
            </a:lvl4pPr>
            <a:lvl5pPr marL="1306129" indent="0">
              <a:buNone/>
              <a:defRPr sz="1400"/>
            </a:lvl5pPr>
            <a:lvl6pPr marL="1632661" indent="0">
              <a:buNone/>
              <a:defRPr sz="1400"/>
            </a:lvl6pPr>
            <a:lvl7pPr marL="1959193" indent="0">
              <a:buNone/>
              <a:defRPr sz="1400"/>
            </a:lvl7pPr>
            <a:lvl8pPr marL="2285726" indent="0">
              <a:buNone/>
              <a:defRPr sz="1400"/>
            </a:lvl8pPr>
            <a:lvl9pPr marL="2612258" indent="0">
              <a:buNone/>
              <a:defRPr sz="14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286" y="5366885"/>
            <a:ext cx="5944054" cy="805089"/>
          </a:xfrm>
        </p:spPr>
        <p:txBody>
          <a:bodyPr/>
          <a:lstStyle>
            <a:lvl1pPr marL="0" indent="0">
              <a:buNone/>
              <a:defRPr sz="1000"/>
            </a:lvl1pPr>
            <a:lvl2pPr marL="326532" indent="0">
              <a:buNone/>
              <a:defRPr sz="900"/>
            </a:lvl2pPr>
            <a:lvl3pPr marL="653064" indent="0">
              <a:buNone/>
              <a:defRPr sz="700"/>
            </a:lvl3pPr>
            <a:lvl4pPr marL="979597" indent="0">
              <a:buNone/>
              <a:defRPr sz="600"/>
            </a:lvl4pPr>
            <a:lvl5pPr marL="1306129" indent="0">
              <a:buNone/>
              <a:defRPr sz="600"/>
            </a:lvl5pPr>
            <a:lvl6pPr marL="1632661" indent="0">
              <a:buNone/>
              <a:defRPr sz="600"/>
            </a:lvl6pPr>
            <a:lvl7pPr marL="1959193" indent="0">
              <a:buNone/>
              <a:defRPr sz="600"/>
            </a:lvl7pPr>
            <a:lvl8pPr marL="2285726" indent="0">
              <a:buNone/>
              <a:defRPr sz="600"/>
            </a:lvl8pPr>
            <a:lvl9pPr marL="2612258" indent="0">
              <a:buNone/>
              <a:defRPr sz="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112E3A-1CAC-46CC-ABF0-D89475CDE3E2}" type="slidenum">
              <a:rPr lang="zh-TW" altLang="en-US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158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按一下以編輯母片本文樣式</a:t>
            </a:r>
          </a:p>
          <a:p>
            <a:pPr lvl="1"/>
            <a:r>
              <a:rPr lang="zh-TW" altLang="en-US" smtClean="0"/>
              <a:t>第二層</a:t>
            </a:r>
            <a:endParaRPr lang="zh-TW" altLang="zh-TW" smtClean="0"/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zh-TW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AA4DFFA-D255-4570-A249-5C690A000A32}" type="slidenum">
              <a:rPr lang="zh-TW" altLang="en-US"/>
              <a:pPr/>
              <a:t>‹#›</a:t>
            </a:fld>
            <a:endParaRPr lang="zh-TW" alt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381000" y="533400"/>
            <a:ext cx="9144000" cy="0"/>
          </a:xfrm>
          <a:prstGeom prst="line">
            <a:avLst/>
          </a:prstGeom>
          <a:noFill/>
          <a:ln w="698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65306" tIns="32653" rIns="65306" bIns="32653" anchor="ctr"/>
          <a:lstStyle/>
          <a:p>
            <a:pPr>
              <a:defRPr/>
            </a:pPr>
            <a:endParaRPr lang="zh-TW" altLang="en-US">
              <a:latin typeface="Times New Roman" pitchFamily="18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5pPr>
      <a:lvl6pPr marL="326532" algn="ctr" defTabSz="913837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6pPr>
      <a:lvl7pPr marL="653064" algn="ctr" defTabSz="913837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7pPr>
      <a:lvl8pPr marL="979597" algn="ctr" defTabSz="913837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8pPr>
      <a:lvl9pPr marL="1306129" algn="ctr" defTabSz="913837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-52"/>
          <a:ea typeface="新細明體" pitchFamily="18" charset="-12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413" indent="-228600" algn="l" defTabSz="912813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383232" indent="-227893" algn="l" defTabSz="913837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709764" indent="-227893" algn="l" defTabSz="913837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036296" indent="-227893" algn="l" defTabSz="913837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362829" indent="-227893" algn="l" defTabSz="913837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532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3064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9597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6129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2661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9193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726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2258" algn="l" defTabSz="65306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43.wmf"/><Relationship Id="rId3" Type="http://schemas.openxmlformats.org/officeDocument/2006/relationships/image" Target="../media/image45.png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3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2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9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2.bin"/><Relationship Id="rId3" Type="http://schemas.openxmlformats.org/officeDocument/2006/relationships/image" Target="../media/image60.png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7.wmf"/><Relationship Id="rId4" Type="http://schemas.openxmlformats.org/officeDocument/2006/relationships/image" Target="../media/image61.png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59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64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7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6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7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6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oleObject" Target="../embeddings/oleObject7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8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83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80.bin"/><Relationship Id="rId3" Type="http://schemas.openxmlformats.org/officeDocument/2006/relationships/image" Target="../media/image89.png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86.wmf"/><Relationship Id="rId4" Type="http://schemas.openxmlformats.org/officeDocument/2006/relationships/image" Target="../media/image90.png"/><Relationship Id="rId9" Type="http://schemas.openxmlformats.org/officeDocument/2006/relationships/oleObject" Target="../embeddings/oleObject78.bin"/><Relationship Id="rId14" Type="http://schemas.openxmlformats.org/officeDocument/2006/relationships/image" Target="../media/image8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13" Type="http://schemas.openxmlformats.org/officeDocument/2006/relationships/oleObject" Target="../embeddings/oleObject86.bin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9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2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94.wmf"/><Relationship Id="rId4" Type="http://schemas.openxmlformats.org/officeDocument/2006/relationships/image" Target="../media/image91.w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96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92.bin"/><Relationship Id="rId18" Type="http://schemas.openxmlformats.org/officeDocument/2006/relationships/image" Target="../media/image104.wmf"/><Relationship Id="rId26" Type="http://schemas.openxmlformats.org/officeDocument/2006/relationships/image" Target="../media/image108.wmf"/><Relationship Id="rId3" Type="http://schemas.openxmlformats.org/officeDocument/2006/relationships/oleObject" Target="../embeddings/oleObject87.bin"/><Relationship Id="rId21" Type="http://schemas.openxmlformats.org/officeDocument/2006/relationships/oleObject" Target="../embeddings/oleObject96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94.bin"/><Relationship Id="rId25" Type="http://schemas.openxmlformats.org/officeDocument/2006/relationships/oleObject" Target="../embeddings/oleObject9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3.wmf"/><Relationship Id="rId20" Type="http://schemas.openxmlformats.org/officeDocument/2006/relationships/image" Target="../media/image105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91.bin"/><Relationship Id="rId24" Type="http://schemas.openxmlformats.org/officeDocument/2006/relationships/image" Target="../media/image107.wmf"/><Relationship Id="rId5" Type="http://schemas.openxmlformats.org/officeDocument/2006/relationships/oleObject" Target="../embeddings/oleObject88.bin"/><Relationship Id="rId15" Type="http://schemas.openxmlformats.org/officeDocument/2006/relationships/oleObject" Target="../embeddings/oleObject93.bin"/><Relationship Id="rId23" Type="http://schemas.openxmlformats.org/officeDocument/2006/relationships/oleObject" Target="../embeddings/oleObject97.bin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95.bin"/><Relationship Id="rId4" Type="http://schemas.openxmlformats.org/officeDocument/2006/relationships/image" Target="../media/image97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102.wmf"/><Relationship Id="rId22" Type="http://schemas.openxmlformats.org/officeDocument/2006/relationships/image" Target="../media/image10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13" Type="http://schemas.openxmlformats.org/officeDocument/2006/relationships/oleObject" Target="../embeddings/oleObject104.bin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1.bin"/><Relationship Id="rId12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10.wmf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100.bin"/><Relationship Id="rId10" Type="http://schemas.openxmlformats.org/officeDocument/2006/relationships/image" Target="../media/image112.wmf"/><Relationship Id="rId4" Type="http://schemas.openxmlformats.org/officeDocument/2006/relationships/image" Target="../media/image109.wmf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11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13" Type="http://schemas.openxmlformats.org/officeDocument/2006/relationships/oleObject" Target="../embeddings/oleObject110.bin"/><Relationship Id="rId18" Type="http://schemas.openxmlformats.org/officeDocument/2006/relationships/oleObject" Target="../embeddings/oleObject113.bin"/><Relationship Id="rId26" Type="http://schemas.openxmlformats.org/officeDocument/2006/relationships/oleObject" Target="../embeddings/oleObject118.bin"/><Relationship Id="rId3" Type="http://schemas.openxmlformats.org/officeDocument/2006/relationships/oleObject" Target="../embeddings/oleObject105.bin"/><Relationship Id="rId21" Type="http://schemas.openxmlformats.org/officeDocument/2006/relationships/oleObject" Target="../embeddings/oleObject11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119.wmf"/><Relationship Id="rId17" Type="http://schemas.openxmlformats.org/officeDocument/2006/relationships/oleObject" Target="../embeddings/oleObject112.bin"/><Relationship Id="rId25" Type="http://schemas.openxmlformats.org/officeDocument/2006/relationships/image" Target="../media/image12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5.wmf"/><Relationship Id="rId20" Type="http://schemas.openxmlformats.org/officeDocument/2006/relationships/oleObject" Target="../embeddings/oleObject114.bin"/><Relationship Id="rId29" Type="http://schemas.openxmlformats.org/officeDocument/2006/relationships/image" Target="../media/image125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6.wmf"/><Relationship Id="rId11" Type="http://schemas.openxmlformats.org/officeDocument/2006/relationships/oleObject" Target="../embeddings/oleObject109.bin"/><Relationship Id="rId24" Type="http://schemas.openxmlformats.org/officeDocument/2006/relationships/oleObject" Target="../embeddings/oleObject117.bin"/><Relationship Id="rId5" Type="http://schemas.openxmlformats.org/officeDocument/2006/relationships/oleObject" Target="../embeddings/oleObject106.bin"/><Relationship Id="rId15" Type="http://schemas.openxmlformats.org/officeDocument/2006/relationships/oleObject" Target="../embeddings/oleObject111.bin"/><Relationship Id="rId23" Type="http://schemas.openxmlformats.org/officeDocument/2006/relationships/image" Target="../media/image122.wmf"/><Relationship Id="rId28" Type="http://schemas.openxmlformats.org/officeDocument/2006/relationships/oleObject" Target="../embeddings/oleObject119.bin"/><Relationship Id="rId10" Type="http://schemas.openxmlformats.org/officeDocument/2006/relationships/image" Target="../media/image118.wmf"/><Relationship Id="rId19" Type="http://schemas.openxmlformats.org/officeDocument/2006/relationships/image" Target="../media/image121.wmf"/><Relationship Id="rId31" Type="http://schemas.openxmlformats.org/officeDocument/2006/relationships/image" Target="../media/image126.wmf"/><Relationship Id="rId4" Type="http://schemas.openxmlformats.org/officeDocument/2006/relationships/image" Target="../media/image115.w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120.wmf"/><Relationship Id="rId22" Type="http://schemas.openxmlformats.org/officeDocument/2006/relationships/oleObject" Target="../embeddings/oleObject116.bin"/><Relationship Id="rId27" Type="http://schemas.openxmlformats.org/officeDocument/2006/relationships/image" Target="../media/image124.wmf"/><Relationship Id="rId30" Type="http://schemas.openxmlformats.org/officeDocument/2006/relationships/oleObject" Target="../embeddings/oleObject120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3" Type="http://schemas.openxmlformats.org/officeDocument/2006/relationships/oleObject" Target="../embeddings/oleObject121.bin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1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28.wmf"/><Relationship Id="rId11" Type="http://schemas.openxmlformats.org/officeDocument/2006/relationships/oleObject" Target="../embeddings/oleObject125.bin"/><Relationship Id="rId5" Type="http://schemas.openxmlformats.org/officeDocument/2006/relationships/oleObject" Target="../embeddings/oleObject122.bin"/><Relationship Id="rId10" Type="http://schemas.openxmlformats.org/officeDocument/2006/relationships/image" Target="../media/image130.wmf"/><Relationship Id="rId4" Type="http://schemas.openxmlformats.org/officeDocument/2006/relationships/image" Target="../media/image127.wmf"/><Relationship Id="rId9" Type="http://schemas.openxmlformats.org/officeDocument/2006/relationships/oleObject" Target="../embeddings/oleObject12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oleObject" Target="../embeddings/oleObject131.bin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12" Type="http://schemas.openxmlformats.org/officeDocument/2006/relationships/image" Target="../media/image1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30.bin"/><Relationship Id="rId5" Type="http://schemas.openxmlformats.org/officeDocument/2006/relationships/oleObject" Target="../embeddings/oleObject127.bin"/><Relationship Id="rId10" Type="http://schemas.openxmlformats.org/officeDocument/2006/relationships/image" Target="../media/image135.wmf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29.bin"/><Relationship Id="rId14" Type="http://schemas.openxmlformats.org/officeDocument/2006/relationships/image" Target="../media/image137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13" Type="http://schemas.openxmlformats.org/officeDocument/2006/relationships/oleObject" Target="../embeddings/oleObject134.bin"/><Relationship Id="rId18" Type="http://schemas.openxmlformats.org/officeDocument/2006/relationships/image" Target="../media/image142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6.png"/><Relationship Id="rId12" Type="http://schemas.openxmlformats.org/officeDocument/2006/relationships/image" Target="../media/image139.wmf"/><Relationship Id="rId17" Type="http://schemas.openxmlformats.org/officeDocument/2006/relationships/oleObject" Target="../embeddings/oleObject1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1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45.png"/><Relationship Id="rId11" Type="http://schemas.openxmlformats.org/officeDocument/2006/relationships/oleObject" Target="../embeddings/oleObject133.bin"/><Relationship Id="rId5" Type="http://schemas.openxmlformats.org/officeDocument/2006/relationships/image" Target="../media/image144.png"/><Relationship Id="rId15" Type="http://schemas.openxmlformats.org/officeDocument/2006/relationships/oleObject" Target="../embeddings/oleObject135.bin"/><Relationship Id="rId10" Type="http://schemas.openxmlformats.org/officeDocument/2006/relationships/image" Target="../media/image138.wmf"/><Relationship Id="rId4" Type="http://schemas.openxmlformats.org/officeDocument/2006/relationships/image" Target="../media/image143.png"/><Relationship Id="rId9" Type="http://schemas.openxmlformats.org/officeDocument/2006/relationships/oleObject" Target="../embeddings/oleObject132.bin"/><Relationship Id="rId14" Type="http://schemas.openxmlformats.org/officeDocument/2006/relationships/image" Target="../media/image14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13" Type="http://schemas.openxmlformats.org/officeDocument/2006/relationships/oleObject" Target="../embeddings/oleObject142.bin"/><Relationship Id="rId18" Type="http://schemas.openxmlformats.org/officeDocument/2006/relationships/image" Target="../media/image155.wmf"/><Relationship Id="rId26" Type="http://schemas.openxmlformats.org/officeDocument/2006/relationships/image" Target="../media/image158.wmf"/><Relationship Id="rId3" Type="http://schemas.openxmlformats.org/officeDocument/2006/relationships/oleObject" Target="../embeddings/oleObject137.bin"/><Relationship Id="rId21" Type="http://schemas.openxmlformats.org/officeDocument/2006/relationships/oleObject" Target="../embeddings/oleObject146.bin"/><Relationship Id="rId7" Type="http://schemas.openxmlformats.org/officeDocument/2006/relationships/oleObject" Target="../embeddings/oleObject139.bin"/><Relationship Id="rId12" Type="http://schemas.openxmlformats.org/officeDocument/2006/relationships/image" Target="../media/image152.wmf"/><Relationship Id="rId17" Type="http://schemas.openxmlformats.org/officeDocument/2006/relationships/oleObject" Target="../embeddings/oleObject144.bin"/><Relationship Id="rId25" Type="http://schemas.openxmlformats.org/officeDocument/2006/relationships/oleObject" Target="../embeddings/oleObject14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4.wmf"/><Relationship Id="rId20" Type="http://schemas.openxmlformats.org/officeDocument/2006/relationships/image" Target="../media/image142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49.wmf"/><Relationship Id="rId11" Type="http://schemas.openxmlformats.org/officeDocument/2006/relationships/oleObject" Target="../embeddings/oleObject141.bin"/><Relationship Id="rId24" Type="http://schemas.openxmlformats.org/officeDocument/2006/relationships/image" Target="../media/image157.wmf"/><Relationship Id="rId5" Type="http://schemas.openxmlformats.org/officeDocument/2006/relationships/oleObject" Target="../embeddings/oleObject138.bin"/><Relationship Id="rId15" Type="http://schemas.openxmlformats.org/officeDocument/2006/relationships/oleObject" Target="../embeddings/oleObject143.bin"/><Relationship Id="rId23" Type="http://schemas.openxmlformats.org/officeDocument/2006/relationships/oleObject" Target="../embeddings/oleObject147.bin"/><Relationship Id="rId28" Type="http://schemas.openxmlformats.org/officeDocument/2006/relationships/image" Target="../media/image159.wmf"/><Relationship Id="rId10" Type="http://schemas.openxmlformats.org/officeDocument/2006/relationships/image" Target="../media/image151.wmf"/><Relationship Id="rId19" Type="http://schemas.openxmlformats.org/officeDocument/2006/relationships/oleObject" Target="../embeddings/oleObject145.bin"/><Relationship Id="rId4" Type="http://schemas.openxmlformats.org/officeDocument/2006/relationships/image" Target="../media/image148.wmf"/><Relationship Id="rId9" Type="http://schemas.openxmlformats.org/officeDocument/2006/relationships/oleObject" Target="../embeddings/oleObject140.bin"/><Relationship Id="rId14" Type="http://schemas.openxmlformats.org/officeDocument/2006/relationships/image" Target="../media/image153.wmf"/><Relationship Id="rId22" Type="http://schemas.openxmlformats.org/officeDocument/2006/relationships/image" Target="../media/image156.wmf"/><Relationship Id="rId27" Type="http://schemas.openxmlformats.org/officeDocument/2006/relationships/oleObject" Target="../embeddings/oleObject149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13" Type="http://schemas.openxmlformats.org/officeDocument/2006/relationships/image" Target="../media/image158.wmf"/><Relationship Id="rId18" Type="http://schemas.openxmlformats.org/officeDocument/2006/relationships/oleObject" Target="../embeddings/oleObject157.bin"/><Relationship Id="rId26" Type="http://schemas.openxmlformats.org/officeDocument/2006/relationships/image" Target="../media/image167.wmf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65.wmf"/><Relationship Id="rId7" Type="http://schemas.openxmlformats.org/officeDocument/2006/relationships/image" Target="../media/image161.wmf"/><Relationship Id="rId12" Type="http://schemas.openxmlformats.org/officeDocument/2006/relationships/oleObject" Target="../embeddings/oleObject154.bin"/><Relationship Id="rId17" Type="http://schemas.openxmlformats.org/officeDocument/2006/relationships/image" Target="../media/image163.wmf"/><Relationship Id="rId25" Type="http://schemas.openxmlformats.org/officeDocument/2006/relationships/oleObject" Target="../embeddings/oleObject16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6.bin"/><Relationship Id="rId20" Type="http://schemas.openxmlformats.org/officeDocument/2006/relationships/oleObject" Target="../embeddings/oleObject158.bin"/><Relationship Id="rId29" Type="http://schemas.openxmlformats.org/officeDocument/2006/relationships/oleObject" Target="../embeddings/oleObject163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51.bin"/><Relationship Id="rId11" Type="http://schemas.openxmlformats.org/officeDocument/2006/relationships/image" Target="../media/image162.wmf"/><Relationship Id="rId24" Type="http://schemas.openxmlformats.org/officeDocument/2006/relationships/oleObject" Target="../embeddings/oleObject160.bin"/><Relationship Id="rId32" Type="http://schemas.openxmlformats.org/officeDocument/2006/relationships/image" Target="../media/image169.wmf"/><Relationship Id="rId5" Type="http://schemas.openxmlformats.org/officeDocument/2006/relationships/image" Target="../media/image160.wmf"/><Relationship Id="rId15" Type="http://schemas.openxmlformats.org/officeDocument/2006/relationships/image" Target="../media/image142.wmf"/><Relationship Id="rId23" Type="http://schemas.openxmlformats.org/officeDocument/2006/relationships/image" Target="../media/image166.wmf"/><Relationship Id="rId28" Type="http://schemas.openxmlformats.org/officeDocument/2006/relationships/image" Target="../media/image168.wmf"/><Relationship Id="rId10" Type="http://schemas.openxmlformats.org/officeDocument/2006/relationships/oleObject" Target="../embeddings/oleObject153.bin"/><Relationship Id="rId19" Type="http://schemas.openxmlformats.org/officeDocument/2006/relationships/image" Target="../media/image164.wmf"/><Relationship Id="rId31" Type="http://schemas.openxmlformats.org/officeDocument/2006/relationships/oleObject" Target="../embeddings/oleObject165.bin"/><Relationship Id="rId4" Type="http://schemas.openxmlformats.org/officeDocument/2006/relationships/oleObject" Target="../embeddings/oleObject150.bin"/><Relationship Id="rId9" Type="http://schemas.openxmlformats.org/officeDocument/2006/relationships/image" Target="../media/image156.wmf"/><Relationship Id="rId14" Type="http://schemas.openxmlformats.org/officeDocument/2006/relationships/oleObject" Target="../embeddings/oleObject155.bin"/><Relationship Id="rId22" Type="http://schemas.openxmlformats.org/officeDocument/2006/relationships/oleObject" Target="../embeddings/oleObject159.bin"/><Relationship Id="rId27" Type="http://schemas.openxmlformats.org/officeDocument/2006/relationships/oleObject" Target="../embeddings/oleObject162.bin"/><Relationship Id="rId30" Type="http://schemas.openxmlformats.org/officeDocument/2006/relationships/oleObject" Target="../embeddings/oleObject164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wmf"/><Relationship Id="rId3" Type="http://schemas.openxmlformats.org/officeDocument/2006/relationships/oleObject" Target="../embeddings/oleObject166.bin"/><Relationship Id="rId7" Type="http://schemas.openxmlformats.org/officeDocument/2006/relationships/oleObject" Target="../embeddings/oleObject1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71.wmf"/><Relationship Id="rId5" Type="http://schemas.openxmlformats.org/officeDocument/2006/relationships/oleObject" Target="../embeddings/oleObject167.bin"/><Relationship Id="rId10" Type="http://schemas.openxmlformats.org/officeDocument/2006/relationships/image" Target="../media/image174.png"/><Relationship Id="rId4" Type="http://schemas.openxmlformats.org/officeDocument/2006/relationships/image" Target="../media/image170.wmf"/><Relationship Id="rId9" Type="http://schemas.openxmlformats.org/officeDocument/2006/relationships/image" Target="../media/image17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png"/><Relationship Id="rId13" Type="http://schemas.openxmlformats.org/officeDocument/2006/relationships/oleObject" Target="../embeddings/oleObject172.bin"/><Relationship Id="rId18" Type="http://schemas.openxmlformats.org/officeDocument/2006/relationships/image" Target="../media/image180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3.png"/><Relationship Id="rId12" Type="http://schemas.openxmlformats.org/officeDocument/2006/relationships/image" Target="../media/image177.wmf"/><Relationship Id="rId17" Type="http://schemas.openxmlformats.org/officeDocument/2006/relationships/oleObject" Target="../embeddings/oleObject17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9.wmf"/><Relationship Id="rId20" Type="http://schemas.openxmlformats.org/officeDocument/2006/relationships/image" Target="../media/image181.w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82.png"/><Relationship Id="rId11" Type="http://schemas.openxmlformats.org/officeDocument/2006/relationships/oleObject" Target="../embeddings/oleObject171.bin"/><Relationship Id="rId5" Type="http://schemas.openxmlformats.org/officeDocument/2006/relationships/image" Target="../media/image175.wmf"/><Relationship Id="rId15" Type="http://schemas.openxmlformats.org/officeDocument/2006/relationships/oleObject" Target="../embeddings/oleObject173.bin"/><Relationship Id="rId10" Type="http://schemas.openxmlformats.org/officeDocument/2006/relationships/image" Target="../media/image176.wmf"/><Relationship Id="rId19" Type="http://schemas.openxmlformats.org/officeDocument/2006/relationships/oleObject" Target="../embeddings/oleObject175.bin"/><Relationship Id="rId4" Type="http://schemas.openxmlformats.org/officeDocument/2006/relationships/oleObject" Target="../embeddings/oleObject169.bin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178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8.bin"/><Relationship Id="rId3" Type="http://schemas.openxmlformats.org/officeDocument/2006/relationships/image" Target="../media/image188.png"/><Relationship Id="rId7" Type="http://schemas.openxmlformats.org/officeDocument/2006/relationships/image" Target="../media/image1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77.bin"/><Relationship Id="rId5" Type="http://schemas.openxmlformats.org/officeDocument/2006/relationships/image" Target="../media/image185.wmf"/><Relationship Id="rId4" Type="http://schemas.openxmlformats.org/officeDocument/2006/relationships/oleObject" Target="../embeddings/oleObject176.bin"/><Relationship Id="rId9" Type="http://schemas.openxmlformats.org/officeDocument/2006/relationships/image" Target="../media/image187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1.bin"/><Relationship Id="rId13" Type="http://schemas.openxmlformats.org/officeDocument/2006/relationships/image" Target="../media/image192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90.wmf"/><Relationship Id="rId12" Type="http://schemas.openxmlformats.org/officeDocument/2006/relationships/oleObject" Target="../embeddings/oleObject1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80.bin"/><Relationship Id="rId11" Type="http://schemas.openxmlformats.org/officeDocument/2006/relationships/image" Target="../media/image142.wmf"/><Relationship Id="rId5" Type="http://schemas.openxmlformats.org/officeDocument/2006/relationships/image" Target="../media/image189.wmf"/><Relationship Id="rId15" Type="http://schemas.openxmlformats.org/officeDocument/2006/relationships/image" Target="../media/image193.wmf"/><Relationship Id="rId10" Type="http://schemas.openxmlformats.org/officeDocument/2006/relationships/oleObject" Target="../embeddings/oleObject182.bin"/><Relationship Id="rId4" Type="http://schemas.openxmlformats.org/officeDocument/2006/relationships/oleObject" Target="../embeddings/oleObject179.bin"/><Relationship Id="rId9" Type="http://schemas.openxmlformats.org/officeDocument/2006/relationships/image" Target="../media/image191.wmf"/><Relationship Id="rId14" Type="http://schemas.openxmlformats.org/officeDocument/2006/relationships/oleObject" Target="../embeddings/oleObject184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wmf"/><Relationship Id="rId13" Type="http://schemas.openxmlformats.org/officeDocument/2006/relationships/oleObject" Target="../embeddings/oleObject190.bin"/><Relationship Id="rId3" Type="http://schemas.openxmlformats.org/officeDocument/2006/relationships/oleObject" Target="../embeddings/oleObject185.bin"/><Relationship Id="rId7" Type="http://schemas.openxmlformats.org/officeDocument/2006/relationships/oleObject" Target="../embeddings/oleObject187.bin"/><Relationship Id="rId12" Type="http://schemas.openxmlformats.org/officeDocument/2006/relationships/image" Target="../media/image19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9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94.wmf"/><Relationship Id="rId11" Type="http://schemas.openxmlformats.org/officeDocument/2006/relationships/oleObject" Target="../embeddings/oleObject189.bin"/><Relationship Id="rId5" Type="http://schemas.openxmlformats.org/officeDocument/2006/relationships/oleObject" Target="../embeddings/oleObject186.bin"/><Relationship Id="rId15" Type="http://schemas.openxmlformats.org/officeDocument/2006/relationships/oleObject" Target="../embeddings/oleObject191.bin"/><Relationship Id="rId10" Type="http://schemas.openxmlformats.org/officeDocument/2006/relationships/image" Target="../media/image196.wmf"/><Relationship Id="rId4" Type="http://schemas.openxmlformats.org/officeDocument/2006/relationships/image" Target="../media/image142.wmf"/><Relationship Id="rId9" Type="http://schemas.openxmlformats.org/officeDocument/2006/relationships/oleObject" Target="../embeddings/oleObject188.bin"/><Relationship Id="rId14" Type="http://schemas.openxmlformats.org/officeDocument/2006/relationships/image" Target="../media/image19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7" Type="http://schemas.openxmlformats.org/officeDocument/2006/relationships/image" Target="../media/image20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93.bin"/><Relationship Id="rId5" Type="http://schemas.openxmlformats.org/officeDocument/2006/relationships/image" Target="../media/image200.wmf"/><Relationship Id="rId4" Type="http://schemas.openxmlformats.org/officeDocument/2006/relationships/oleObject" Target="../embeddings/oleObject192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3.wmf"/><Relationship Id="rId3" Type="http://schemas.openxmlformats.org/officeDocument/2006/relationships/image" Target="../media/image204.png"/><Relationship Id="rId7" Type="http://schemas.openxmlformats.org/officeDocument/2006/relationships/oleObject" Target="../embeddings/oleObject19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07.png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png"/><Relationship Id="rId4" Type="http://schemas.openxmlformats.org/officeDocument/2006/relationships/image" Target="../media/image9.wmf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3.wmf"/><Relationship Id="rId3" Type="http://schemas.openxmlformats.org/officeDocument/2006/relationships/image" Target="../media/image24.png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-25400" y="-4763"/>
            <a:ext cx="101631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3000" b="1">
                <a:latin typeface="Arial" panose="020B0604020202020204" pitchFamily="34" charset="0"/>
              </a:rPr>
              <a:t>Chapter 3 Special Techniques for Calculating Potential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74650" y="762000"/>
            <a:ext cx="5408613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400">
                <a:latin typeface="Arial" panose="020B0604020202020204" pitchFamily="34" charset="0"/>
              </a:rPr>
              <a:t>3.1 </a:t>
            </a:r>
            <a:r>
              <a:rPr lang="en-US" altLang="zh-TW" sz="3400">
                <a:latin typeface="Arial" panose="020B0604020202020204" pitchFamily="34" charset="0"/>
              </a:rPr>
              <a:t>Laplace’s Equation</a:t>
            </a:r>
          </a:p>
          <a:p>
            <a:endParaRPr lang="en-US" altLang="zh-TW" sz="3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3.2 The Method of Images</a:t>
            </a:r>
          </a:p>
          <a:p>
            <a:endParaRPr lang="en-US" altLang="zh-TW" sz="3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3.3 Separation of Variables</a:t>
            </a:r>
          </a:p>
          <a:p>
            <a:endParaRPr lang="en-US" altLang="zh-TW" sz="3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3.4 Multipole Expansion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303213" y="96838"/>
            <a:ext cx="953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3.1.5 </a:t>
            </a:r>
            <a:r>
              <a:rPr lang="en-US" altLang="zh-TW" sz="2800" b="1">
                <a:latin typeface="Arial" panose="020B0604020202020204" pitchFamily="34" charset="0"/>
                <a:cs typeface="Arial" panose="020B0604020202020204" pitchFamily="34" charset="0"/>
              </a:rPr>
              <a:t>Boundary Conditions and Uniqueness Theorems </a:t>
            </a:r>
          </a:p>
        </p:txBody>
      </p:sp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723900" y="806450"/>
            <a:ext cx="989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in 1D,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4822825" y="1644650"/>
          <a:ext cx="3095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方程式" r:id="rId3" imgW="114120" imgH="114120" progId="Equation.3">
                  <p:embed/>
                </p:oleObj>
              </mc:Choice>
              <mc:Fallback>
                <p:oleObj name="方程式" r:id="rId3" imgW="114120" imgH="1141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2825" y="1644650"/>
                        <a:ext cx="309563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4365625" y="806450"/>
            <a:ext cx="1298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one end</a:t>
            </a: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5051425" y="1568450"/>
            <a:ext cx="441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i="1" dirty="0" err="1">
                <a:latin typeface="+mn-lt"/>
                <a:cs typeface="Arial" pitchFamily="34" charset="0"/>
              </a:rPr>
              <a:t>V</a:t>
            </a:r>
            <a:r>
              <a:rPr lang="en-US" altLang="zh-TW" sz="2400" i="1" baseline="-25000" dirty="0" err="1">
                <a:latin typeface="+mn-lt"/>
                <a:cs typeface="Arial" pitchFamily="34" charset="0"/>
              </a:rPr>
              <a:t>a</a:t>
            </a:r>
            <a:endParaRPr lang="en-US" altLang="zh-TW" sz="2400" i="1" dirty="0">
              <a:latin typeface="+mn-lt"/>
              <a:cs typeface="Arial" pitchFamily="34" charset="0"/>
            </a:endParaRPr>
          </a:p>
        </p:txBody>
      </p:sp>
      <p:graphicFrame>
        <p:nvGraphicFramePr>
          <p:cNvPr id="6147" name="Object 7"/>
          <p:cNvGraphicFramePr>
            <a:graphicFrameLocks noChangeAspect="1"/>
          </p:cNvGraphicFramePr>
          <p:nvPr/>
        </p:nvGraphicFramePr>
        <p:xfrm>
          <a:off x="6346825" y="1644650"/>
          <a:ext cx="3095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方程式" r:id="rId5" imgW="114120" imgH="114120" progId="Equation.3">
                  <p:embed/>
                </p:oleObj>
              </mc:Choice>
              <mc:Fallback>
                <p:oleObj name="方程式" r:id="rId5" imgW="114120" imgH="1141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6825" y="1644650"/>
                        <a:ext cx="309563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Text Box 8"/>
          <p:cNvSpPr txBox="1">
            <a:spLocks noChangeArrowheads="1"/>
          </p:cNvSpPr>
          <p:nvPr/>
        </p:nvSpPr>
        <p:spPr bwMode="auto">
          <a:xfrm>
            <a:off x="5889625" y="806450"/>
            <a:ext cx="1998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other end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565900" y="1557338"/>
            <a:ext cx="474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i="1" dirty="0" err="1">
                <a:latin typeface="+mn-lt"/>
                <a:cs typeface="Arial" pitchFamily="34" charset="0"/>
              </a:rPr>
              <a:t>V</a:t>
            </a:r>
            <a:r>
              <a:rPr lang="en-US" altLang="zh-TW" sz="2400" i="1" baseline="-25000" dirty="0" err="1">
                <a:latin typeface="+mn-lt"/>
                <a:cs typeface="Arial" pitchFamily="34" charset="0"/>
              </a:rPr>
              <a:t>b</a:t>
            </a:r>
            <a:endParaRPr lang="en-US" altLang="zh-TW" sz="2400" i="1" dirty="0">
              <a:latin typeface="+mn-lt"/>
              <a:cs typeface="Arial" pitchFamily="34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311275" y="2455863"/>
            <a:ext cx="7472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b="1" i="1" dirty="0">
                <a:latin typeface="+mj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is uniquely determined by its value at the boundary.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720725" y="3429000"/>
            <a:ext cx="92519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First uniqueness theorem :         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the solution to Laplace’s equation in some region is uniquely 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determined, if the value of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is specified on all their surfaces; 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the outer boundary could be at infinity, where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is ordinarily taken 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to be zero.  </a:t>
            </a:r>
          </a:p>
        </p:txBody>
      </p:sp>
      <p:graphicFrame>
        <p:nvGraphicFramePr>
          <p:cNvPr id="6148" name="Object 12"/>
          <p:cNvGraphicFramePr>
            <a:graphicFrameLocks noChangeAspect="1"/>
          </p:cNvGraphicFramePr>
          <p:nvPr/>
        </p:nvGraphicFramePr>
        <p:xfrm>
          <a:off x="2144713" y="1412875"/>
          <a:ext cx="1435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6" imgW="1434960" imgH="304560" progId="Equation.DSMT4">
                  <p:embed/>
                </p:oleObj>
              </mc:Choice>
              <mc:Fallback>
                <p:oleObj name="Equation" r:id="rId6" imgW="1434960" imgH="30456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713" y="1412875"/>
                        <a:ext cx="14351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Text Box 2"/>
          <p:cNvSpPr txBox="1">
            <a:spLocks noChangeArrowheads="1"/>
          </p:cNvSpPr>
          <p:nvPr/>
        </p:nvSpPr>
        <p:spPr bwMode="auto">
          <a:xfrm>
            <a:off x="273050" y="36513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3.1.5</a:t>
            </a:r>
            <a:endParaRPr lang="zh-TW" altLang="zh-TW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2" name="Text Box 3"/>
          <p:cNvSpPr txBox="1">
            <a:spLocks noChangeArrowheads="1"/>
          </p:cNvSpPr>
          <p:nvPr/>
        </p:nvSpPr>
        <p:spPr bwMode="auto">
          <a:xfrm>
            <a:off x="273050" y="768350"/>
            <a:ext cx="55737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Proof:  Suppose   </a:t>
            </a:r>
            <a:r>
              <a:rPr lang="en-US" altLang="zh-TW" sz="2400" i="1" dirty="0">
                <a:latin typeface="+mj-lt"/>
                <a:cs typeface="Arial" pitchFamily="34" charset="0"/>
              </a:rPr>
              <a:t>V</a:t>
            </a:r>
            <a:r>
              <a:rPr lang="en-US" altLang="zh-TW" sz="2400" baseline="-25000" dirty="0">
                <a:latin typeface="+mj-lt"/>
                <a:cs typeface="Arial" pitchFamily="34" charset="0"/>
              </a:rPr>
              <a:t>1</a:t>
            </a:r>
            <a:r>
              <a:rPr lang="en-US" altLang="zh-TW" sz="24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zh-TW" sz="2400" i="1" dirty="0">
                <a:latin typeface="+mj-lt"/>
                <a:cs typeface="Arial" pitchFamily="34" charset="0"/>
              </a:rPr>
              <a:t> V</a:t>
            </a:r>
            <a:r>
              <a:rPr lang="en-US" altLang="zh-TW" sz="2400" baseline="-25000" dirty="0">
                <a:latin typeface="+mj-lt"/>
                <a:cs typeface="Arial" pitchFamily="34" charset="0"/>
              </a:rPr>
              <a:t>2</a:t>
            </a:r>
            <a:r>
              <a:rPr lang="en-US" altLang="zh-TW" sz="2400" dirty="0">
                <a:latin typeface="+mj-lt"/>
                <a:cs typeface="Arial" pitchFamily="34" charset="0"/>
              </a:rPr>
              <a:t> 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are solutions</a:t>
            </a:r>
            <a:endParaRPr lang="en-US" altLang="zh-TW" sz="24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9" name="Text Box 10"/>
          <p:cNvSpPr txBox="1">
            <a:spLocks noChangeArrowheads="1"/>
          </p:cNvSpPr>
          <p:nvPr/>
        </p:nvSpPr>
        <p:spPr bwMode="auto">
          <a:xfrm>
            <a:off x="1300163" y="3719513"/>
            <a:ext cx="1812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at boundary</a:t>
            </a:r>
          </a:p>
        </p:txBody>
      </p:sp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5815013" y="3716338"/>
            <a:ext cx="1874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at boundary.</a:t>
            </a:r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>
            <a:off x="1798638" y="44751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989138" y="4364038"/>
            <a:ext cx="34686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baseline="-25000" dirty="0">
                <a:latin typeface="+mn-lt"/>
                <a:cs typeface="Arial" pitchFamily="34" charset="0"/>
              </a:rPr>
              <a:t>3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= 0      everywhere    </a:t>
            </a:r>
          </a:p>
        </p:txBody>
      </p:sp>
      <p:sp>
        <p:nvSpPr>
          <p:cNvPr id="8207" name="Rectangle 16"/>
          <p:cNvSpPr>
            <a:spLocks noChangeArrowheads="1"/>
          </p:cNvSpPr>
          <p:nvPr/>
        </p:nvSpPr>
        <p:spPr bwMode="auto">
          <a:xfrm>
            <a:off x="1208088" y="5272088"/>
            <a:ext cx="45132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zh-TW" altLang="zh-TW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hence    </a:t>
            </a:r>
            <a:r>
              <a:rPr lang="en-US" altLang="zh-TW" sz="2400" i="1" dirty="0">
                <a:latin typeface="+mn-lt"/>
                <a:ea typeface="+mj-ea"/>
                <a:cs typeface="Arial" pitchFamily="34" charset="0"/>
              </a:rPr>
              <a:t>V</a:t>
            </a:r>
            <a:r>
              <a:rPr lang="en-US" altLang="zh-TW" sz="2400" baseline="-25000" dirty="0">
                <a:latin typeface="+mn-lt"/>
                <a:ea typeface="+mj-ea"/>
                <a:cs typeface="Arial" pitchFamily="34" charset="0"/>
              </a:rPr>
              <a:t>1 </a:t>
            </a:r>
            <a:r>
              <a:rPr lang="en-US" altLang="zh-TW" sz="2400" dirty="0">
                <a:latin typeface="+mn-lt"/>
                <a:ea typeface="+mj-ea"/>
                <a:cs typeface="Arial" pitchFamily="34" charset="0"/>
              </a:rPr>
              <a:t>= </a:t>
            </a:r>
            <a:r>
              <a:rPr lang="en-US" altLang="zh-TW" sz="2400" i="1" dirty="0">
                <a:latin typeface="+mn-lt"/>
                <a:ea typeface="+mj-ea"/>
                <a:cs typeface="Arial" pitchFamily="34" charset="0"/>
              </a:rPr>
              <a:t>V</a:t>
            </a:r>
            <a:r>
              <a:rPr lang="en-US" altLang="zh-TW" sz="2400" baseline="-25000" dirty="0">
                <a:latin typeface="+mn-lt"/>
                <a:ea typeface="+mj-ea"/>
                <a:cs typeface="Arial" pitchFamily="34" charset="0"/>
              </a:rPr>
              <a:t>2</a:t>
            </a:r>
            <a:r>
              <a:rPr lang="en-US" altLang="zh-TW" sz="2400" dirty="0">
                <a:latin typeface="+mn-lt"/>
                <a:ea typeface="+mj-ea"/>
                <a:cs typeface="Arial" pitchFamily="34" charset="0"/>
              </a:rPr>
              <a:t>    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everywhere</a:t>
            </a:r>
          </a:p>
        </p:txBody>
      </p:sp>
      <p:graphicFrame>
        <p:nvGraphicFramePr>
          <p:cNvPr id="7170" name="Object 16"/>
          <p:cNvGraphicFramePr>
            <a:graphicFrameLocks noChangeAspect="1"/>
          </p:cNvGraphicFramePr>
          <p:nvPr/>
        </p:nvGraphicFramePr>
        <p:xfrm>
          <a:off x="1352550" y="1350963"/>
          <a:ext cx="11811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3" imgW="1180800" imgH="495000" progId="Equation.DSMT4">
                  <p:embed/>
                </p:oleObj>
              </mc:Choice>
              <mc:Fallback>
                <p:oleObj name="Equation" r:id="rId3" imgW="1180800" imgH="4950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1350963"/>
                        <a:ext cx="11811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7"/>
          <p:cNvGraphicFramePr>
            <a:graphicFrameLocks noChangeAspect="1"/>
          </p:cNvGraphicFramePr>
          <p:nvPr/>
        </p:nvGraphicFramePr>
        <p:xfrm>
          <a:off x="3360738" y="1341438"/>
          <a:ext cx="12319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5" imgW="1231560" imgH="495000" progId="Equation.DSMT4">
                  <p:embed/>
                </p:oleObj>
              </mc:Choice>
              <mc:Fallback>
                <p:oleObj name="Equation" r:id="rId5" imgW="1231560" imgH="4950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0738" y="1341438"/>
                        <a:ext cx="12319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8"/>
          <p:cNvGraphicFramePr>
            <a:graphicFrameLocks noChangeAspect="1"/>
          </p:cNvGraphicFramePr>
          <p:nvPr/>
        </p:nvGraphicFramePr>
        <p:xfrm>
          <a:off x="5381625" y="1452563"/>
          <a:ext cx="1155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Equation" r:id="rId7" imgW="1155600" imgH="393480" progId="Equation.DSMT4">
                  <p:embed/>
                </p:oleObj>
              </mc:Choice>
              <mc:Fallback>
                <p:oleObj name="Equation" r:id="rId7" imgW="1155600" imgH="39348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5" y="1452563"/>
                        <a:ext cx="1155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19"/>
          <p:cNvGraphicFramePr>
            <a:graphicFrameLocks noChangeAspect="1"/>
          </p:cNvGraphicFramePr>
          <p:nvPr/>
        </p:nvGraphicFramePr>
        <p:xfrm>
          <a:off x="1400175" y="2230438"/>
          <a:ext cx="15367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tion" r:id="rId9" imgW="1536480" imgH="406080" progId="Equation.DSMT4">
                  <p:embed/>
                </p:oleObj>
              </mc:Choice>
              <mc:Fallback>
                <p:oleObj name="Equation" r:id="rId9" imgW="1536480" imgH="4060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2230438"/>
                        <a:ext cx="15367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20"/>
          <p:cNvGraphicFramePr>
            <a:graphicFrameLocks noChangeAspect="1"/>
          </p:cNvGraphicFramePr>
          <p:nvPr/>
        </p:nvGraphicFramePr>
        <p:xfrm>
          <a:off x="1404938" y="2992438"/>
          <a:ext cx="31877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11" imgW="3187440" imgH="507960" progId="Equation.DSMT4">
                  <p:embed/>
                </p:oleObj>
              </mc:Choice>
              <mc:Fallback>
                <p:oleObj name="Equation" r:id="rId11" imgW="3187440" imgH="50796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938" y="2992438"/>
                        <a:ext cx="31877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21"/>
          <p:cNvGraphicFramePr>
            <a:graphicFrameLocks noChangeAspect="1"/>
          </p:cNvGraphicFramePr>
          <p:nvPr/>
        </p:nvGraphicFramePr>
        <p:xfrm>
          <a:off x="3108325" y="3814763"/>
          <a:ext cx="2565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13" imgW="2565360" imgH="406080" progId="Equation.DSMT4">
                  <p:embed/>
                </p:oleObj>
              </mc:Choice>
              <mc:Fallback>
                <p:oleObj name="Equation" r:id="rId13" imgW="2565360" imgH="40608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325" y="3814763"/>
                        <a:ext cx="2565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22"/>
          <p:cNvGraphicFramePr>
            <a:graphicFrameLocks noChangeAspect="1"/>
          </p:cNvGraphicFramePr>
          <p:nvPr/>
        </p:nvGraphicFramePr>
        <p:xfrm>
          <a:off x="1423988" y="4510088"/>
          <a:ext cx="2286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Equation" r:id="rId15" imgW="228600" imgH="215640" progId="Equation.DSMT4">
                  <p:embed/>
                </p:oleObj>
              </mc:Choice>
              <mc:Fallback>
                <p:oleObj name="Equation" r:id="rId15" imgW="228600" imgH="2156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988" y="4510088"/>
                        <a:ext cx="2286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1004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Proof.</a:t>
            </a:r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684213" y="3789363"/>
            <a:ext cx="1958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at boundary. </a:t>
            </a:r>
          </a:p>
        </p:txBody>
      </p:sp>
      <p:sp>
        <p:nvSpPr>
          <p:cNvPr id="8201" name="Text Box 8"/>
          <p:cNvSpPr txBox="1">
            <a:spLocks noChangeArrowheads="1"/>
          </p:cNvSpPr>
          <p:nvPr/>
        </p:nvSpPr>
        <p:spPr bwMode="auto">
          <a:xfrm>
            <a:off x="685800" y="5538788"/>
            <a:ext cx="8963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Corollary : The potential in some region is uniquely determined if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                (a) the charge density throughout the region, and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                (b) the value of V on all boundaries, are specified.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273050" y="46038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3.1.5</a:t>
            </a:r>
            <a:endParaRPr lang="zh-TW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3" name="Text Box 10"/>
          <p:cNvSpPr txBox="1">
            <a:spLocks noChangeArrowheads="1"/>
          </p:cNvSpPr>
          <p:nvPr/>
        </p:nvSpPr>
        <p:spPr bwMode="auto">
          <a:xfrm>
            <a:off x="685800" y="762000"/>
            <a:ext cx="842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first uniqueness theorem applies to regions with charge.</a:t>
            </a:r>
          </a:p>
        </p:txBody>
      </p:sp>
      <p:graphicFrame>
        <p:nvGraphicFramePr>
          <p:cNvPr id="8194" name="Object 12"/>
          <p:cNvGraphicFramePr>
            <a:graphicFrameLocks noChangeAspect="1"/>
          </p:cNvGraphicFramePr>
          <p:nvPr/>
        </p:nvGraphicFramePr>
        <p:xfrm>
          <a:off x="1946275" y="1341438"/>
          <a:ext cx="16383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3" imgW="1638000" imgH="850680" progId="Equation.DSMT4">
                  <p:embed/>
                </p:oleObj>
              </mc:Choice>
              <mc:Fallback>
                <p:oleObj name="Equation" r:id="rId3" imgW="1638000" imgH="8506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275" y="1341438"/>
                        <a:ext cx="16383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3"/>
          <p:cNvGraphicFramePr>
            <a:graphicFrameLocks noChangeAspect="1"/>
          </p:cNvGraphicFramePr>
          <p:nvPr/>
        </p:nvGraphicFramePr>
        <p:xfrm>
          <a:off x="4376738" y="1354138"/>
          <a:ext cx="1689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5" imgW="1688760" imgH="850680" progId="Equation.DSMT4">
                  <p:embed/>
                </p:oleObj>
              </mc:Choice>
              <mc:Fallback>
                <p:oleObj name="Equation" r:id="rId5" imgW="1688760" imgH="85068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8" y="1354138"/>
                        <a:ext cx="168910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14"/>
          <p:cNvGraphicFramePr>
            <a:graphicFrameLocks noChangeAspect="1"/>
          </p:cNvGraphicFramePr>
          <p:nvPr/>
        </p:nvGraphicFramePr>
        <p:xfrm>
          <a:off x="1976438" y="2420938"/>
          <a:ext cx="15367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7" imgW="1536480" imgH="406080" progId="Equation.DSMT4">
                  <p:embed/>
                </p:oleObj>
              </mc:Choice>
              <mc:Fallback>
                <p:oleObj name="Equation" r:id="rId7" imgW="1536480" imgH="4060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2420938"/>
                        <a:ext cx="15367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15"/>
          <p:cNvGraphicFramePr>
            <a:graphicFrameLocks noChangeAspect="1"/>
          </p:cNvGraphicFramePr>
          <p:nvPr/>
        </p:nvGraphicFramePr>
        <p:xfrm>
          <a:off x="2000250" y="3068638"/>
          <a:ext cx="47752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Equation" r:id="rId9" imgW="4775040" imgH="799920" progId="Equation.DSMT4">
                  <p:embed/>
                </p:oleObj>
              </mc:Choice>
              <mc:Fallback>
                <p:oleObj name="Equation" r:id="rId9" imgW="4775040" imgH="79992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3068638"/>
                        <a:ext cx="47752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16"/>
          <p:cNvGraphicFramePr>
            <a:graphicFrameLocks noChangeAspect="1"/>
          </p:cNvGraphicFramePr>
          <p:nvPr/>
        </p:nvGraphicFramePr>
        <p:xfrm>
          <a:off x="1752600" y="4437063"/>
          <a:ext cx="32893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Equation" r:id="rId11" imgW="3288960" imgH="952200" progId="Equation.DSMT4">
                  <p:embed/>
                </p:oleObj>
              </mc:Choice>
              <mc:Fallback>
                <p:oleObj name="Equation" r:id="rId11" imgW="3288960" imgH="9522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437063"/>
                        <a:ext cx="328930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2"/>
          <p:cNvSpPr txBox="1">
            <a:spLocks noChangeArrowheads="1"/>
          </p:cNvSpPr>
          <p:nvPr/>
        </p:nvSpPr>
        <p:spPr bwMode="auto">
          <a:xfrm>
            <a:off x="287338" y="85725"/>
            <a:ext cx="9634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3.1.6 </a:t>
            </a:r>
            <a:r>
              <a:rPr lang="en-US" altLang="zh-TW" sz="2800" b="1">
                <a:latin typeface="Arial" panose="020B0604020202020204" pitchFamily="34" charset="0"/>
                <a:cs typeface="Arial" panose="020B0604020202020204" pitchFamily="34" charset="0"/>
              </a:rPr>
              <a:t>Conductors and the Second Uniqueness Theorem</a:t>
            </a:r>
          </a:p>
        </p:txBody>
      </p:sp>
      <p:sp>
        <p:nvSpPr>
          <p:cNvPr id="9225" name="Text Box 5"/>
          <p:cNvSpPr txBox="1">
            <a:spLocks noChangeArrowheads="1"/>
          </p:cNvSpPr>
          <p:nvPr/>
        </p:nvSpPr>
        <p:spPr bwMode="auto">
          <a:xfrm>
            <a:off x="344488" y="549275"/>
            <a:ext cx="46799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Second uniqueness theorem:</a:t>
            </a:r>
          </a:p>
        </p:txBody>
      </p:sp>
      <p:pic>
        <p:nvPicPr>
          <p:cNvPr id="9226" name="Picture 7" descr="D:\ACDSee32\EM\3.6.T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563" y="692150"/>
            <a:ext cx="26574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Text Box 8"/>
          <p:cNvSpPr txBox="1">
            <a:spLocks noChangeArrowheads="1"/>
          </p:cNvSpPr>
          <p:nvPr/>
        </p:nvSpPr>
        <p:spPr bwMode="auto">
          <a:xfrm>
            <a:off x="490538" y="3213100"/>
            <a:ext cx="1006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Proof:</a:t>
            </a:r>
          </a:p>
        </p:txBody>
      </p:sp>
      <p:sp>
        <p:nvSpPr>
          <p:cNvPr id="9228" name="Text Box 9"/>
          <p:cNvSpPr txBox="1">
            <a:spLocks noChangeArrowheads="1"/>
          </p:cNvSpPr>
          <p:nvPr/>
        </p:nvSpPr>
        <p:spPr bwMode="auto">
          <a:xfrm>
            <a:off x="1073150" y="3543300"/>
            <a:ext cx="5535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Suppose both       and       are satisfied.</a:t>
            </a:r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1065213" y="4652963"/>
            <a:ext cx="7000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</p:txBody>
      </p:sp>
      <p:graphicFrame>
        <p:nvGraphicFramePr>
          <p:cNvPr id="9218" name="Object 23"/>
          <p:cNvGraphicFramePr>
            <a:graphicFrameLocks noChangeAspect="1"/>
          </p:cNvGraphicFramePr>
          <p:nvPr/>
        </p:nvGraphicFramePr>
        <p:xfrm>
          <a:off x="2293938" y="4005263"/>
          <a:ext cx="16637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4" imgW="1663560" imgH="609480" progId="Equation.DSMT4">
                  <p:embed/>
                </p:oleObj>
              </mc:Choice>
              <mc:Fallback>
                <p:oleObj name="Equation" r:id="rId4" imgW="1663560" imgH="60948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8" y="4005263"/>
                        <a:ext cx="16637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24"/>
          <p:cNvGraphicFramePr>
            <a:graphicFrameLocks noChangeAspect="1"/>
          </p:cNvGraphicFramePr>
          <p:nvPr/>
        </p:nvGraphicFramePr>
        <p:xfrm>
          <a:off x="4246563" y="4005263"/>
          <a:ext cx="17145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6" imgW="1714320" imgH="609480" progId="Equation.DSMT4">
                  <p:embed/>
                </p:oleObj>
              </mc:Choice>
              <mc:Fallback>
                <p:oleObj name="Equation" r:id="rId6" imgW="1714320" imgH="60948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6563" y="4005263"/>
                        <a:ext cx="17145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TextBox 27"/>
          <p:cNvSpPr txBox="1">
            <a:spLocks noChangeArrowheads="1"/>
          </p:cNvSpPr>
          <p:nvPr/>
        </p:nvSpPr>
        <p:spPr bwMode="auto">
          <a:xfrm>
            <a:off x="849313" y="981075"/>
            <a:ext cx="6191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algn="just"/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In a region containing conductors and filled with a specified charge density </a:t>
            </a:r>
            <a:r>
              <a:rPr lang="el-GR" altLang="zh-TW" sz="2400" i="1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just"/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electric field is uniquely determined if the total charge on each conductor is given. </a:t>
            </a:r>
          </a:p>
          <a:p>
            <a:pPr algn="just"/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(The region as a whole can be bounded by another conductor, or else unbounded.)</a:t>
            </a:r>
            <a:endParaRPr lang="zh-TW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220" name="Object 27"/>
          <p:cNvGraphicFramePr>
            <a:graphicFrameLocks noChangeAspect="1"/>
          </p:cNvGraphicFramePr>
          <p:nvPr/>
        </p:nvGraphicFramePr>
        <p:xfrm>
          <a:off x="4232275" y="3502025"/>
          <a:ext cx="381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8" imgW="380880" imgH="431640" progId="Equation.DSMT4">
                  <p:embed/>
                </p:oleObj>
              </mc:Choice>
              <mc:Fallback>
                <p:oleObj name="Equation" r:id="rId8" imgW="380880" imgH="43164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275" y="3502025"/>
                        <a:ext cx="3810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28"/>
          <p:cNvGraphicFramePr>
            <a:graphicFrameLocks noChangeAspect="1"/>
          </p:cNvGraphicFramePr>
          <p:nvPr/>
        </p:nvGraphicFramePr>
        <p:xfrm>
          <a:off x="3152775" y="3500438"/>
          <a:ext cx="330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Equation" r:id="rId10" imgW="330120" imgH="431640" progId="Equation.DSMT4">
                  <p:embed/>
                </p:oleObj>
              </mc:Choice>
              <mc:Fallback>
                <p:oleObj name="Equation" r:id="rId10" imgW="330120" imgH="43164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3500438"/>
                        <a:ext cx="330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29"/>
          <p:cNvGraphicFramePr>
            <a:graphicFrameLocks noChangeAspect="1"/>
          </p:cNvGraphicFramePr>
          <p:nvPr/>
        </p:nvGraphicFramePr>
        <p:xfrm>
          <a:off x="1784350" y="4724400"/>
          <a:ext cx="6604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12" imgW="6603840" imgH="1143000" progId="Equation.DSMT4">
                  <p:embed/>
                </p:oleObj>
              </mc:Choice>
              <mc:Fallback>
                <p:oleObj name="Equation" r:id="rId12" imgW="6603840" imgH="114300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4724400"/>
                        <a:ext cx="6604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30"/>
          <p:cNvGraphicFramePr>
            <a:graphicFrameLocks noChangeAspect="1"/>
          </p:cNvGraphicFramePr>
          <p:nvPr/>
        </p:nvGraphicFramePr>
        <p:xfrm>
          <a:off x="1716088" y="5876925"/>
          <a:ext cx="71247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14" imgW="7124400" imgH="863280" progId="Equation.DSMT4">
                  <p:embed/>
                </p:oleObj>
              </mc:Choice>
              <mc:Fallback>
                <p:oleObj name="Equation" r:id="rId14" imgW="7124400" imgH="86328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6088" y="5876925"/>
                        <a:ext cx="71247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Text Box 4"/>
          <p:cNvSpPr txBox="1">
            <a:spLocks noChangeArrowheads="1"/>
          </p:cNvSpPr>
          <p:nvPr/>
        </p:nvSpPr>
        <p:spPr bwMode="auto">
          <a:xfrm>
            <a:off x="776288" y="2935288"/>
            <a:ext cx="6899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dirty="0">
                <a:latin typeface="Arial" charset="0"/>
              </a:rPr>
              <a:t>for </a:t>
            </a:r>
            <a:r>
              <a:rPr lang="en-US" altLang="zh-TW" sz="2400" b="1" i="1" dirty="0">
                <a:latin typeface="+mn-lt"/>
              </a:rPr>
              <a:t>V</a:t>
            </a:r>
            <a:r>
              <a:rPr lang="en-US" altLang="zh-TW" sz="2400" baseline="-25000" dirty="0">
                <a:latin typeface="Arial" charset="0"/>
              </a:rPr>
              <a:t>3  </a:t>
            </a:r>
            <a:r>
              <a:rPr lang="en-US" altLang="zh-TW" sz="2400" dirty="0">
                <a:latin typeface="Arial" charset="0"/>
              </a:rPr>
              <a:t>is a constant over each conducting surface</a:t>
            </a:r>
          </a:p>
        </p:txBody>
      </p:sp>
      <p:sp>
        <p:nvSpPr>
          <p:cNvPr id="10250" name="Text Box 13"/>
          <p:cNvSpPr txBox="1">
            <a:spLocks noChangeArrowheads="1"/>
          </p:cNvSpPr>
          <p:nvPr/>
        </p:nvSpPr>
        <p:spPr bwMode="auto">
          <a:xfrm>
            <a:off x="631825" y="698500"/>
            <a:ext cx="10985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define</a:t>
            </a:r>
          </a:p>
        </p:txBody>
      </p:sp>
      <p:sp>
        <p:nvSpPr>
          <p:cNvPr id="10251" name="Text Box 15"/>
          <p:cNvSpPr txBox="1">
            <a:spLocks noChangeArrowheads="1"/>
          </p:cNvSpPr>
          <p:nvPr/>
        </p:nvSpPr>
        <p:spPr bwMode="auto">
          <a:xfrm>
            <a:off x="273050" y="36513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</a:rPr>
              <a:t>3.1.6</a:t>
            </a:r>
          </a:p>
        </p:txBody>
      </p:sp>
      <p:graphicFrame>
        <p:nvGraphicFramePr>
          <p:cNvPr id="10242" name="Object 16"/>
          <p:cNvGraphicFramePr>
            <a:graphicFrameLocks noChangeAspect="1"/>
          </p:cNvGraphicFramePr>
          <p:nvPr/>
        </p:nvGraphicFramePr>
        <p:xfrm>
          <a:off x="1712913" y="692150"/>
          <a:ext cx="1689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3" imgW="1688760" imgH="444240" progId="Equation.DSMT4">
                  <p:embed/>
                </p:oleObj>
              </mc:Choice>
              <mc:Fallback>
                <p:oleObj name="Equation" r:id="rId3" imgW="1688760" imgH="44424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692150"/>
                        <a:ext cx="16891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7"/>
          <p:cNvGraphicFramePr>
            <a:graphicFrameLocks noChangeAspect="1"/>
          </p:cNvGraphicFramePr>
          <p:nvPr/>
        </p:nvGraphicFramePr>
        <p:xfrm>
          <a:off x="1136650" y="1255713"/>
          <a:ext cx="66040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5" imgW="6603840" imgH="660240" progId="Equation.DSMT4">
                  <p:embed/>
                </p:oleObj>
              </mc:Choice>
              <mc:Fallback>
                <p:oleObj name="Equation" r:id="rId5" imgW="6603840" imgH="6602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1255713"/>
                        <a:ext cx="6604000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18"/>
          <p:cNvGraphicFramePr>
            <a:graphicFrameLocks noChangeAspect="1"/>
          </p:cNvGraphicFramePr>
          <p:nvPr/>
        </p:nvGraphicFramePr>
        <p:xfrm>
          <a:off x="1136650" y="2090738"/>
          <a:ext cx="4521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7" imgW="4520880" imgH="545760" progId="Equation.DSMT4">
                  <p:embed/>
                </p:oleObj>
              </mc:Choice>
              <mc:Fallback>
                <p:oleObj name="Equation" r:id="rId7" imgW="4520880" imgH="54576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2090738"/>
                        <a:ext cx="45212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19"/>
          <p:cNvGraphicFramePr>
            <a:graphicFrameLocks noChangeAspect="1"/>
          </p:cNvGraphicFramePr>
          <p:nvPr/>
        </p:nvGraphicFramePr>
        <p:xfrm>
          <a:off x="1182688" y="3500438"/>
          <a:ext cx="52832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9" imgW="5283000" imgH="507960" progId="Equation.DSMT4">
                  <p:embed/>
                </p:oleObj>
              </mc:Choice>
              <mc:Fallback>
                <p:oleObj name="Equation" r:id="rId9" imgW="5283000" imgH="50796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3500438"/>
                        <a:ext cx="52832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20"/>
          <p:cNvGraphicFramePr>
            <a:graphicFrameLocks noChangeAspect="1"/>
          </p:cNvGraphicFramePr>
          <p:nvPr/>
        </p:nvGraphicFramePr>
        <p:xfrm>
          <a:off x="1216025" y="4340225"/>
          <a:ext cx="66167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11" imgW="6616440" imgH="672840" progId="Equation.DSMT4">
                  <p:embed/>
                </p:oleObj>
              </mc:Choice>
              <mc:Fallback>
                <p:oleObj name="Equation" r:id="rId11" imgW="6616440" imgH="67284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4340225"/>
                        <a:ext cx="66167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21"/>
          <p:cNvGraphicFramePr>
            <a:graphicFrameLocks noChangeAspect="1"/>
          </p:cNvGraphicFramePr>
          <p:nvPr/>
        </p:nvGraphicFramePr>
        <p:xfrm>
          <a:off x="2857500" y="5084763"/>
          <a:ext cx="31750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13" imgW="3174840" imgH="647640" progId="Equation.DSMT4">
                  <p:embed/>
                </p:oleObj>
              </mc:Choice>
              <mc:Fallback>
                <p:oleObj name="Equation" r:id="rId13" imgW="3174840" imgH="64764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5084763"/>
                        <a:ext cx="31750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22"/>
          <p:cNvGraphicFramePr>
            <a:graphicFrameLocks noChangeAspect="1"/>
          </p:cNvGraphicFramePr>
          <p:nvPr/>
        </p:nvGraphicFramePr>
        <p:xfrm>
          <a:off x="909638" y="6015038"/>
          <a:ext cx="3517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15" imgW="3517560" imgH="431640" progId="Equation.DSMT4">
                  <p:embed/>
                </p:oleObj>
              </mc:Choice>
              <mc:Fallback>
                <p:oleObj name="Equation" r:id="rId15" imgW="3517560" imgH="4316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6015038"/>
                        <a:ext cx="35179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66700" y="-26988"/>
            <a:ext cx="5191125" cy="58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</a:rPr>
              <a:t>3.2 </a:t>
            </a:r>
            <a:r>
              <a:rPr lang="en-US" altLang="zh-TW" sz="3200" b="1">
                <a:latin typeface="Arial" panose="020B0604020202020204" pitchFamily="34" charset="0"/>
              </a:rPr>
              <a:t>The Method of Images</a:t>
            </a:r>
            <a:endParaRPr lang="en-US" altLang="zh-TW" sz="3200">
              <a:latin typeface="Arial" panose="020B0604020202020204" pitchFamily="34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73050" y="762000"/>
            <a:ext cx="65532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>
                <a:latin typeface="Arial" panose="020B0604020202020204" pitchFamily="34" charset="0"/>
              </a:rPr>
              <a:t>3.2.1 </a:t>
            </a:r>
            <a:r>
              <a:rPr lang="en-US" altLang="zh-TW" sz="3200">
                <a:latin typeface="Arial" panose="020B0604020202020204" pitchFamily="34" charset="0"/>
              </a:rPr>
              <a:t>The Classical Image Problem</a:t>
            </a:r>
          </a:p>
          <a:p>
            <a:endParaRPr lang="en-US" altLang="zh-TW" sz="3600">
              <a:latin typeface="Arial" panose="020B0604020202020204" pitchFamily="34" charset="0"/>
            </a:endParaRPr>
          </a:p>
          <a:p>
            <a:r>
              <a:rPr lang="en-US" altLang="zh-TW" sz="3200">
                <a:latin typeface="Arial" panose="020B0604020202020204" pitchFamily="34" charset="0"/>
              </a:rPr>
              <a:t>3.2.2 The Induced Surface Charge</a:t>
            </a:r>
          </a:p>
          <a:p>
            <a:endParaRPr lang="en-US" altLang="zh-TW" sz="3600">
              <a:latin typeface="Arial" panose="020B0604020202020204" pitchFamily="34" charset="0"/>
            </a:endParaRPr>
          </a:p>
          <a:p>
            <a:r>
              <a:rPr lang="en-US" altLang="zh-TW" sz="3200">
                <a:latin typeface="Arial" panose="020B0604020202020204" pitchFamily="34" charset="0"/>
              </a:rPr>
              <a:t>3.2.3 Force and Energy</a:t>
            </a:r>
          </a:p>
          <a:p>
            <a:endParaRPr lang="en-US" altLang="zh-TW" sz="3600">
              <a:latin typeface="Arial" panose="020B0604020202020204" pitchFamily="34" charset="0"/>
            </a:endParaRPr>
          </a:p>
          <a:p>
            <a:r>
              <a:rPr lang="en-US" altLang="zh-TW" sz="3200">
                <a:latin typeface="Arial" panose="020B0604020202020204" pitchFamily="34" charset="0"/>
              </a:rPr>
              <a:t>3.2.4 Other Image Problems </a:t>
            </a:r>
          </a:p>
          <a:p>
            <a:endParaRPr lang="zh-TW" altLang="en-US" sz="36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7" descr="D:\ACDSee32\EM\CH3\3.10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273050" y="-26988"/>
            <a:ext cx="6880225" cy="58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3.2.1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The Classical Image Problem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4592638" y="2781300"/>
            <a:ext cx="2497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What is </a:t>
            </a:r>
            <a:r>
              <a:rPr lang="en-US" altLang="zh-TW" sz="2400" b="1" i="1" dirty="0">
                <a:latin typeface="+mn-lt"/>
              </a:rPr>
              <a:t>V </a:t>
            </a:r>
            <a:r>
              <a:rPr lang="en-US" altLang="zh-TW" sz="2400" dirty="0">
                <a:latin typeface="Arial" charset="0"/>
              </a:rPr>
              <a:t>(</a:t>
            </a:r>
            <a:r>
              <a:rPr lang="en-US" altLang="zh-TW" sz="2400" dirty="0">
                <a:latin typeface="+mn-lt"/>
              </a:rPr>
              <a:t>z&gt;0</a:t>
            </a:r>
            <a:r>
              <a:rPr lang="en-US" altLang="zh-TW" sz="2400" dirty="0">
                <a:latin typeface="Arial" charset="0"/>
              </a:rPr>
              <a:t>) ?</a:t>
            </a:r>
          </a:p>
        </p:txBody>
      </p:sp>
      <p:graphicFrame>
        <p:nvGraphicFramePr>
          <p:cNvPr id="11266" name="Object 1"/>
          <p:cNvGraphicFramePr>
            <a:graphicFrameLocks noChangeAspect="1"/>
          </p:cNvGraphicFramePr>
          <p:nvPr/>
        </p:nvGraphicFramePr>
        <p:xfrm>
          <a:off x="4459288" y="1046163"/>
          <a:ext cx="5137150" cy="153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4" imgW="4749480" imgH="1536480" progId="Equation.DSMT4">
                  <p:embed/>
                </p:oleObj>
              </mc:Choice>
              <mc:Fallback>
                <p:oleObj name="Equation" r:id="rId4" imgW="4749480" imgH="1536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288" y="1046163"/>
                        <a:ext cx="5137150" cy="1535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字方塊 7"/>
          <p:cNvSpPr txBox="1">
            <a:spLocks noChangeArrowheads="1"/>
          </p:cNvSpPr>
          <p:nvPr/>
        </p:nvSpPr>
        <p:spPr bwMode="auto">
          <a:xfrm>
            <a:off x="4521200" y="908050"/>
            <a:ext cx="782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B.C.</a:t>
            </a:r>
            <a:endParaRPr lang="zh-TW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1" name="TextBox 11"/>
          <p:cNvSpPr txBox="1">
            <a:spLocks noChangeArrowheads="1"/>
          </p:cNvSpPr>
          <p:nvPr/>
        </p:nvSpPr>
        <p:spPr bwMode="auto">
          <a:xfrm>
            <a:off x="941388" y="4621213"/>
            <a:ext cx="77565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first uniqueness theorem guarantees that 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there is only one solution.</a:t>
            </a:r>
          </a:p>
          <a:p>
            <a:pPr>
              <a:spcBef>
                <a:spcPts val="1200"/>
              </a:spcBef>
            </a:pP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If we can get one any means, that is the only answer. </a:t>
            </a:r>
          </a:p>
          <a:p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20" descr="D:\ACDSee32\EM\CH3\3.11-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627063"/>
            <a:ext cx="222091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8" descr="D:\ACDSee32\EM\CH3\3.1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762000"/>
            <a:ext cx="3346450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 Box 2"/>
          <p:cNvSpPr txBox="1">
            <a:spLocks noChangeArrowheads="1"/>
          </p:cNvSpPr>
          <p:nvPr/>
        </p:nvSpPr>
        <p:spPr bwMode="auto">
          <a:xfrm>
            <a:off x="488950" y="762000"/>
            <a:ext cx="1009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Trick :</a:t>
            </a:r>
          </a:p>
        </p:txBody>
      </p:sp>
      <p:sp>
        <p:nvSpPr>
          <p:cNvPr id="12298" name="Text Box 3"/>
          <p:cNvSpPr txBox="1">
            <a:spLocks noChangeArrowheads="1"/>
          </p:cNvSpPr>
          <p:nvPr/>
        </p:nvSpPr>
        <p:spPr bwMode="auto">
          <a:xfrm>
            <a:off x="3297238" y="1038225"/>
            <a:ext cx="15017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Only care</a:t>
            </a:r>
          </a:p>
          <a:p>
            <a:pPr defTabSz="912813">
              <a:defRPr/>
            </a:pPr>
            <a:r>
              <a:rPr lang="en-US" altLang="zh-TW" sz="2400" i="1" dirty="0">
                <a:latin typeface="+mj-lt"/>
              </a:rPr>
              <a:t>z </a:t>
            </a:r>
            <a:r>
              <a:rPr lang="en-US" altLang="zh-TW" sz="2400" dirty="0">
                <a:latin typeface="Arial" charset="0"/>
              </a:rPr>
              <a:t>&gt; 0</a:t>
            </a:r>
          </a:p>
          <a:p>
            <a:pPr defTabSz="912813">
              <a:defRPr/>
            </a:pPr>
            <a:endParaRPr lang="en-US" altLang="zh-TW" sz="2400" dirty="0">
              <a:latin typeface="Arial" charset="0"/>
            </a:endParaRPr>
          </a:p>
          <a:p>
            <a:pPr defTabSz="912813">
              <a:defRPr/>
            </a:pPr>
            <a:r>
              <a:rPr lang="en-US" altLang="zh-TW" sz="2400" i="1" dirty="0">
                <a:latin typeface="+mj-lt"/>
              </a:rPr>
              <a:t>z </a:t>
            </a:r>
            <a:r>
              <a:rPr lang="en-US" altLang="zh-TW" sz="2400" dirty="0">
                <a:latin typeface="Arial" charset="0"/>
              </a:rPr>
              <a:t>&lt; 0</a:t>
            </a:r>
          </a:p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is not of</a:t>
            </a:r>
          </a:p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concern</a:t>
            </a:r>
          </a:p>
          <a:p>
            <a:pPr defTabSz="912813">
              <a:defRPr/>
            </a:pPr>
            <a:endParaRPr lang="zh-TW" altLang="en-US" sz="2400" dirty="0">
              <a:latin typeface="Arial" charset="0"/>
            </a:endParaRPr>
          </a:p>
        </p:txBody>
      </p:sp>
      <p:sp>
        <p:nvSpPr>
          <p:cNvPr id="12299" name="Text Box 4"/>
          <p:cNvSpPr txBox="1">
            <a:spLocks noChangeArrowheads="1"/>
          </p:cNvSpPr>
          <p:nvPr/>
        </p:nvSpPr>
        <p:spPr bwMode="auto">
          <a:xfrm>
            <a:off x="273050" y="14288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3.2.1</a:t>
            </a:r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/>
        </p:nvGraphicFramePr>
        <p:xfrm>
          <a:off x="4895850" y="33210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方程式" r:id="rId5" imgW="114120" imgH="215640" progId="Equation.3">
                  <p:embed/>
                </p:oleObj>
              </mc:Choice>
              <mc:Fallback>
                <p:oleObj name="方程式" r:id="rId5" imgW="11412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3321050"/>
                        <a:ext cx="112713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0" name="Text Box 7"/>
          <p:cNvSpPr txBox="1">
            <a:spLocks noChangeArrowheads="1"/>
          </p:cNvSpPr>
          <p:nvPr/>
        </p:nvSpPr>
        <p:spPr bwMode="auto">
          <a:xfrm>
            <a:off x="3167063" y="4038600"/>
            <a:ext cx="2146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in original problem</a:t>
            </a:r>
            <a:endParaRPr lang="zh-TW" altLang="en-US" sz="2400">
              <a:latin typeface="Arial" panose="020B0604020202020204" pitchFamily="34" charset="0"/>
            </a:endParaRPr>
          </a:p>
        </p:txBody>
      </p:sp>
      <p:sp>
        <p:nvSpPr>
          <p:cNvPr id="12301" name="Text Box 8"/>
          <p:cNvSpPr txBox="1">
            <a:spLocks noChangeArrowheads="1"/>
          </p:cNvSpPr>
          <p:nvPr/>
        </p:nvSpPr>
        <p:spPr bwMode="auto">
          <a:xfrm>
            <a:off x="992188" y="4652963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for  </a:t>
            </a:r>
          </a:p>
        </p:txBody>
      </p:sp>
      <p:sp>
        <p:nvSpPr>
          <p:cNvPr id="12303" name="Text Box 14"/>
          <p:cNvSpPr txBox="1">
            <a:spLocks noChangeArrowheads="1"/>
          </p:cNvSpPr>
          <p:nvPr/>
        </p:nvSpPr>
        <p:spPr bwMode="auto">
          <a:xfrm>
            <a:off x="7185025" y="3284538"/>
            <a:ext cx="27209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b="1" i="1" dirty="0">
                <a:latin typeface="+mj-lt"/>
              </a:rPr>
              <a:t>V</a:t>
            </a:r>
            <a:r>
              <a:rPr lang="en-US" altLang="zh-TW" sz="2400" dirty="0">
                <a:latin typeface="Arial" charset="0"/>
              </a:rPr>
              <a:t>(</a:t>
            </a:r>
            <a:r>
              <a:rPr lang="en-US" altLang="zh-TW" sz="2400" i="1" dirty="0">
                <a:latin typeface="+mj-lt"/>
              </a:rPr>
              <a:t>z=</a:t>
            </a:r>
            <a:r>
              <a:rPr lang="en-US" altLang="zh-TW" sz="2400" dirty="0">
                <a:latin typeface="+mj-lt"/>
              </a:rPr>
              <a:t>0</a:t>
            </a:r>
            <a:r>
              <a:rPr lang="en-US" altLang="zh-TW" sz="2400" dirty="0">
                <a:latin typeface="Arial" charset="0"/>
              </a:rPr>
              <a:t>) = const = </a:t>
            </a:r>
            <a:r>
              <a:rPr lang="en-US" altLang="zh-TW" sz="2400" dirty="0">
                <a:latin typeface="+mj-lt"/>
              </a:rPr>
              <a:t>0</a:t>
            </a:r>
          </a:p>
          <a:p>
            <a:pPr defTabSz="912813">
              <a:defRPr/>
            </a:pPr>
            <a:endParaRPr lang="zh-TW" altLang="en-US" sz="2400" dirty="0">
              <a:latin typeface="Arial" charset="0"/>
            </a:endParaRPr>
          </a:p>
        </p:txBody>
      </p:sp>
      <p:sp>
        <p:nvSpPr>
          <p:cNvPr id="2" name="Rectangle 21"/>
          <p:cNvSpPr>
            <a:spLocks noChangeArrowheads="1"/>
          </p:cNvSpPr>
          <p:nvPr/>
        </p:nvSpPr>
        <p:spPr bwMode="auto">
          <a:xfrm>
            <a:off x="1524000" y="38100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12291" name="Object 21"/>
          <p:cNvGraphicFramePr>
            <a:graphicFrameLocks noChangeAspect="1"/>
          </p:cNvGraphicFramePr>
          <p:nvPr/>
        </p:nvGraphicFramePr>
        <p:xfrm>
          <a:off x="3224213" y="3606800"/>
          <a:ext cx="1676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7" imgW="1676160" imgH="469800" progId="Equation.DSMT4">
                  <p:embed/>
                </p:oleObj>
              </mc:Choice>
              <mc:Fallback>
                <p:oleObj name="Equation" r:id="rId7" imgW="1676160" imgH="4698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4213" y="3606800"/>
                        <a:ext cx="16764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22"/>
          <p:cNvGraphicFramePr>
            <a:graphicFrameLocks noChangeAspect="1"/>
          </p:cNvGraphicFramePr>
          <p:nvPr/>
        </p:nvGraphicFramePr>
        <p:xfrm>
          <a:off x="1568450" y="4792663"/>
          <a:ext cx="6731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Equation" r:id="rId9" imgW="672840" imgH="291960" progId="Equation.DSMT4">
                  <p:embed/>
                </p:oleObj>
              </mc:Choice>
              <mc:Fallback>
                <p:oleObj name="Equation" r:id="rId9" imgW="672840" imgH="29196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4792663"/>
                        <a:ext cx="6731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23"/>
          <p:cNvGraphicFramePr>
            <a:graphicFrameLocks noChangeAspect="1"/>
          </p:cNvGraphicFramePr>
          <p:nvPr/>
        </p:nvGraphicFramePr>
        <p:xfrm>
          <a:off x="1555750" y="5084763"/>
          <a:ext cx="82931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Equation" r:id="rId11" imgW="8292960" imgH="1384200" progId="Equation.DSMT4">
                  <p:embed/>
                </p:oleObj>
              </mc:Choice>
              <mc:Fallback>
                <p:oleObj name="Equation" r:id="rId11" imgW="8292960" imgH="138420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5084763"/>
                        <a:ext cx="829310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7245350" y="788988"/>
          <a:ext cx="1968500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name="Equation" r:id="rId13" imgW="1968480" imgH="2082600" progId="Equation.DSMT4">
                  <p:embed/>
                </p:oleObj>
              </mc:Choice>
              <mc:Fallback>
                <p:oleObj name="Equation" r:id="rId13" imgW="1968480" imgH="2082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5350" y="788988"/>
                        <a:ext cx="1968500" cy="208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2"/>
          <p:cNvSpPr txBox="1">
            <a:spLocks noChangeArrowheads="1"/>
          </p:cNvSpPr>
          <p:nvPr/>
        </p:nvSpPr>
        <p:spPr bwMode="auto">
          <a:xfrm>
            <a:off x="277813" y="14288"/>
            <a:ext cx="676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3.2.2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The Induced Surface Charge</a:t>
            </a:r>
          </a:p>
        </p:txBody>
      </p:sp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942975" y="1112838"/>
            <a:ext cx="1536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Eq.(2.49) 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224338" y="3200400"/>
          <a:ext cx="33655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3" imgW="3365280" imgH="876240" progId="Equation.DSMT4">
                  <p:embed/>
                </p:oleObj>
              </mc:Choice>
              <mc:Fallback>
                <p:oleObj name="Equation" r:id="rId3" imgW="3365280" imgH="8762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8" y="3200400"/>
                        <a:ext cx="33655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2478088" y="3629025"/>
          <a:ext cx="2667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方程式" r:id="rId5" imgW="114120" imgH="215640" progId="Equation.3">
                  <p:embed/>
                </p:oleObj>
              </mc:Choice>
              <mc:Fallback>
                <p:oleObj name="方程式" r:id="rId5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3629025"/>
                        <a:ext cx="2667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2"/>
          <p:cNvGraphicFramePr>
            <a:graphicFrameLocks noChangeAspect="1"/>
          </p:cNvGraphicFramePr>
          <p:nvPr/>
        </p:nvGraphicFramePr>
        <p:xfrm>
          <a:off x="1033463" y="1793875"/>
          <a:ext cx="20701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tion" r:id="rId7" imgW="2070000" imgH="914400" progId="Equation.DSMT4">
                  <p:embed/>
                </p:oleObj>
              </mc:Choice>
              <mc:Fallback>
                <p:oleObj name="Equation" r:id="rId7" imgW="2070000" imgH="9144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1793875"/>
                        <a:ext cx="20701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3"/>
          <p:cNvGraphicFramePr>
            <a:graphicFrameLocks noChangeAspect="1"/>
          </p:cNvGraphicFramePr>
          <p:nvPr/>
        </p:nvGraphicFramePr>
        <p:xfrm>
          <a:off x="4235450" y="2060575"/>
          <a:ext cx="36703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Equation" r:id="rId9" imgW="3670200" imgH="876240" progId="Equation.DSMT4">
                  <p:embed/>
                </p:oleObj>
              </mc:Choice>
              <mc:Fallback>
                <p:oleObj name="Equation" r:id="rId9" imgW="367020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2060575"/>
                        <a:ext cx="36703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14"/>
          <p:cNvGraphicFramePr>
            <a:graphicFrameLocks noChangeAspect="1"/>
          </p:cNvGraphicFramePr>
          <p:nvPr/>
        </p:nvGraphicFramePr>
        <p:xfrm>
          <a:off x="3935413" y="968375"/>
          <a:ext cx="32004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Equation" r:id="rId11" imgW="3200400" imgH="876240" progId="Equation.DSMT4">
                  <p:embed/>
                </p:oleObj>
              </mc:Choice>
              <mc:Fallback>
                <p:oleObj name="Equation" r:id="rId11" imgW="3200400" imgH="8762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3" y="968375"/>
                        <a:ext cx="32004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5"/>
          <p:cNvGraphicFramePr>
            <a:graphicFrameLocks noChangeAspect="1"/>
          </p:cNvGraphicFramePr>
          <p:nvPr/>
        </p:nvGraphicFramePr>
        <p:xfrm>
          <a:off x="1035050" y="4437063"/>
          <a:ext cx="79502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Equation" r:id="rId13" imgW="7949880" imgH="1473120" progId="Equation.DSMT4">
                  <p:embed/>
                </p:oleObj>
              </mc:Choice>
              <mc:Fallback>
                <p:oleObj name="Equation" r:id="rId13" imgW="7949880" imgH="147312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4437063"/>
                        <a:ext cx="79502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904875" y="3789363"/>
            <a:ext cx="5200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total induced surface charge</a:t>
            </a:r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273050" y="14288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3.2.2</a:t>
            </a:r>
          </a:p>
        </p:txBody>
      </p:sp>
      <p:graphicFrame>
        <p:nvGraphicFramePr>
          <p:cNvPr id="14338" name="Object 7"/>
          <p:cNvGraphicFramePr>
            <a:graphicFrameLocks noChangeAspect="1"/>
          </p:cNvGraphicFramePr>
          <p:nvPr/>
        </p:nvGraphicFramePr>
        <p:xfrm>
          <a:off x="4135438" y="976313"/>
          <a:ext cx="231775" cy="102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方程式" r:id="rId3" imgW="114120" imgH="431640" progId="Equation.3">
                  <p:embed/>
                </p:oleObj>
              </mc:Choice>
              <mc:Fallback>
                <p:oleObj name="方程式" r:id="rId3" imgW="11412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976313"/>
                        <a:ext cx="231775" cy="1027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5"/>
          <p:cNvSpPr txBox="1">
            <a:spLocks noChangeArrowheads="1"/>
          </p:cNvSpPr>
          <p:nvPr/>
        </p:nvSpPr>
        <p:spPr bwMode="auto">
          <a:xfrm>
            <a:off x="6869113" y="5832475"/>
            <a:ext cx="1843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i="1" dirty="0">
                <a:latin typeface="+mn-lt"/>
              </a:rPr>
              <a:t>Q</a:t>
            </a:r>
            <a:r>
              <a:rPr lang="en-US" altLang="zh-TW" sz="2400" dirty="0">
                <a:latin typeface="+mn-lt"/>
              </a:rPr>
              <a:t>=</a:t>
            </a:r>
            <a:r>
              <a:rPr lang="en-US" altLang="zh-TW" sz="2400" dirty="0">
                <a:latin typeface="Arial" charset="0"/>
              </a:rPr>
              <a:t>-</a:t>
            </a:r>
            <a:r>
              <a:rPr lang="en-US" altLang="zh-TW" sz="2400" i="1" dirty="0">
                <a:latin typeface="+mn-lt"/>
              </a:rPr>
              <a:t>q</a:t>
            </a: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6753225" y="5875338"/>
            <a:ext cx="1103313" cy="433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909638" y="2492375"/>
            <a:ext cx="6130925" cy="1287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14339" name="Object 12"/>
          <p:cNvGraphicFramePr>
            <a:graphicFrameLocks noChangeAspect="1"/>
          </p:cNvGraphicFramePr>
          <p:nvPr/>
        </p:nvGraphicFramePr>
        <p:xfrm>
          <a:off x="1395413" y="549275"/>
          <a:ext cx="77343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quation" r:id="rId5" imgW="7734240" imgH="1930320" progId="Equation.DSMT4">
                  <p:embed/>
                </p:oleObj>
              </mc:Choice>
              <mc:Fallback>
                <p:oleObj name="Equation" r:id="rId5" imgW="7734240" imgH="19303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13" y="549275"/>
                        <a:ext cx="7734300" cy="193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13"/>
          <p:cNvGraphicFramePr>
            <a:graphicFrameLocks noChangeAspect="1"/>
          </p:cNvGraphicFramePr>
          <p:nvPr/>
        </p:nvGraphicFramePr>
        <p:xfrm>
          <a:off x="1052513" y="2565400"/>
          <a:ext cx="59055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7" imgW="5905440" imgH="1168200" progId="Equation.DSMT4">
                  <p:embed/>
                </p:oleObj>
              </mc:Choice>
              <mc:Fallback>
                <p:oleObj name="Equation" r:id="rId7" imgW="5905440" imgH="11682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2513" y="2565400"/>
                        <a:ext cx="59055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14"/>
          <p:cNvGraphicFramePr>
            <a:graphicFrameLocks noChangeAspect="1"/>
          </p:cNvGraphicFramePr>
          <p:nvPr/>
        </p:nvGraphicFramePr>
        <p:xfrm>
          <a:off x="1285875" y="5500688"/>
          <a:ext cx="37084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Equation" r:id="rId9" imgW="3708360" imgH="1168200" progId="Equation.DSMT4">
                  <p:embed/>
                </p:oleObj>
              </mc:Choice>
              <mc:Fallback>
                <p:oleObj name="Equation" r:id="rId9" imgW="3708360" imgH="11682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5500688"/>
                        <a:ext cx="37084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15"/>
          <p:cNvGraphicFramePr>
            <a:graphicFrameLocks noChangeAspect="1"/>
          </p:cNvGraphicFramePr>
          <p:nvPr/>
        </p:nvGraphicFramePr>
        <p:xfrm>
          <a:off x="992188" y="4276725"/>
          <a:ext cx="56007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Equation" r:id="rId11" imgW="5600520" imgH="1168200" progId="Equation.DSMT4">
                  <p:embed/>
                </p:oleObj>
              </mc:Choice>
              <mc:Fallback>
                <p:oleObj name="Equation" r:id="rId11" imgW="5600520" imgH="1168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4276725"/>
                        <a:ext cx="56007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00038" y="36513"/>
            <a:ext cx="4584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Laplace’s Equation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44488" y="566738"/>
            <a:ext cx="9561512" cy="535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400">
                <a:latin typeface="Arial" panose="020B0604020202020204" pitchFamily="34" charset="0"/>
              </a:rPr>
              <a:t>3.1.1  </a:t>
            </a:r>
            <a:r>
              <a:rPr lang="en-US" altLang="zh-TW" sz="3400">
                <a:latin typeface="Arial" panose="020B0604020202020204" pitchFamily="34" charset="0"/>
              </a:rPr>
              <a:t>Introduction </a:t>
            </a:r>
          </a:p>
          <a:p>
            <a:endParaRPr lang="en-US" altLang="zh-TW" sz="1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3.1.2  Laplace’s Equation in One Dimension</a:t>
            </a:r>
          </a:p>
          <a:p>
            <a:endParaRPr lang="en-US" altLang="zh-TW" sz="1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3.1.3  Laplace’s Equation in Two Dimensions</a:t>
            </a:r>
          </a:p>
          <a:p>
            <a:endParaRPr lang="en-US" altLang="zh-TW" sz="1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3.1.4  Laplace’s Equation in Three Dimensions</a:t>
            </a:r>
          </a:p>
          <a:p>
            <a:endParaRPr lang="en-US" altLang="zh-TW" sz="1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3.1.5  Boundary Conditions and Uniqueness </a:t>
            </a:r>
          </a:p>
          <a:p>
            <a:r>
              <a:rPr lang="en-US" altLang="zh-TW" sz="3400">
                <a:latin typeface="Arial" panose="020B0604020202020204" pitchFamily="34" charset="0"/>
              </a:rPr>
              <a:t>          Theorems</a:t>
            </a:r>
          </a:p>
          <a:p>
            <a:endParaRPr lang="en-US" altLang="zh-TW" sz="1400">
              <a:latin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</a:rPr>
              <a:t>3.1.6  Conducts and the Second Uniqueness </a:t>
            </a:r>
          </a:p>
          <a:p>
            <a:r>
              <a:rPr lang="en-US" altLang="zh-TW" sz="3400">
                <a:latin typeface="Arial" panose="020B0604020202020204" pitchFamily="34" charset="0"/>
              </a:rPr>
              <a:t>          Theorem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273050" y="14288"/>
            <a:ext cx="4668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3.2.3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Force and Energy</a:t>
            </a: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666750" y="654050"/>
            <a:ext cx="60372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The charge </a:t>
            </a:r>
            <a:r>
              <a:rPr lang="en-US" altLang="zh-TW" sz="2400" i="1" dirty="0">
                <a:latin typeface="+mj-lt"/>
              </a:rPr>
              <a:t>q</a:t>
            </a:r>
            <a:r>
              <a:rPr lang="en-US" altLang="zh-TW" sz="2400" dirty="0">
                <a:latin typeface="Arial" charset="0"/>
              </a:rPr>
              <a:t> is attracted toward the plane.</a:t>
            </a:r>
          </a:p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The force of attraction is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701675" y="2606675"/>
            <a:ext cx="8367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With 2 point charges and no conducting plane, the energy is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164263" y="3398838"/>
            <a:ext cx="1450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Eq.(2.36)</a:t>
            </a:r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/>
        </p:nvGraphicFramePr>
        <p:xfrm>
          <a:off x="828675" y="1465263"/>
          <a:ext cx="5562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3" imgW="5562360" imgH="1130040" progId="Equation.DSMT4">
                  <p:embed/>
                </p:oleObj>
              </mc:Choice>
              <mc:Fallback>
                <p:oleObj name="Equation" r:id="rId3" imgW="5562360" imgH="11300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1465263"/>
                        <a:ext cx="5562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12"/>
          <p:cNvGraphicFramePr>
            <a:graphicFrameLocks noChangeAspect="1"/>
          </p:cNvGraphicFramePr>
          <p:nvPr/>
        </p:nvGraphicFramePr>
        <p:xfrm>
          <a:off x="846138" y="3141663"/>
          <a:ext cx="7594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quation" r:id="rId5" imgW="7594560" imgH="3657600" progId="Equation.DSMT4">
                  <p:embed/>
                </p:oleObj>
              </mc:Choice>
              <mc:Fallback>
                <p:oleObj name="Equation" r:id="rId5" imgW="7594560" imgH="3657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3141663"/>
                        <a:ext cx="7594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2"/>
          <p:cNvSpPr txBox="1">
            <a:spLocks noChangeArrowheads="1"/>
          </p:cNvSpPr>
          <p:nvPr/>
        </p:nvSpPr>
        <p:spPr bwMode="auto">
          <a:xfrm>
            <a:off x="273050" y="12700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3.2.3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zh-TW" altLang="en-US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91" name="Text Box 4"/>
          <p:cNvSpPr txBox="1">
            <a:spLocks noChangeArrowheads="1"/>
          </p:cNvSpPr>
          <p:nvPr/>
        </p:nvSpPr>
        <p:spPr bwMode="auto">
          <a:xfrm>
            <a:off x="4216400" y="2420938"/>
            <a:ext cx="458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graphicFrame>
        <p:nvGraphicFramePr>
          <p:cNvPr id="16386" name="Object 8"/>
          <p:cNvGraphicFramePr>
            <a:graphicFrameLocks noChangeAspect="1"/>
          </p:cNvGraphicFramePr>
          <p:nvPr/>
        </p:nvGraphicFramePr>
        <p:xfrm>
          <a:off x="11123613" y="2095500"/>
          <a:ext cx="5365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文件" r:id="rId3" imgW="514440" imgH="4600440" progId="Word.Document.8">
                  <p:embed/>
                </p:oleObj>
              </mc:Choice>
              <mc:Fallback>
                <p:oleObj name="文件" r:id="rId3" imgW="514440" imgH="4600440" progId="Word.Documen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3613" y="2095500"/>
                        <a:ext cx="53657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508000" y="1069975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 sz="2400">
              <a:latin typeface="Arial" panose="020B0604020202020204" pitchFamily="34" charset="0"/>
            </a:endParaRP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590550" y="762000"/>
            <a:ext cx="8970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For point charge q and the conducting plane at </a:t>
            </a:r>
            <a:r>
              <a:rPr lang="en-US" altLang="zh-TW" sz="2400" i="1" dirty="0">
                <a:solidFill>
                  <a:srgbClr val="000000"/>
                </a:solidFill>
                <a:latin typeface="+mj-lt"/>
              </a:rPr>
              <a:t>z </a:t>
            </a: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= 0 the energy is half of the energy given at above, because the field exist </a:t>
            </a:r>
          </a:p>
          <a:p>
            <a:pPr defTabSz="912813">
              <a:defRPr/>
            </a:pP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only at </a:t>
            </a:r>
            <a:r>
              <a:rPr lang="en-US" altLang="zh-TW" sz="2400" i="1" dirty="0">
                <a:solidFill>
                  <a:srgbClr val="000000"/>
                </a:solidFill>
                <a:latin typeface="+mn-lt"/>
              </a:rPr>
              <a:t>z</a:t>
            </a: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zh-TW" sz="2400" dirty="0">
                <a:solidFill>
                  <a:srgbClr val="000000"/>
                </a:solidFill>
                <a:latin typeface="Times New Roman"/>
                <a:cs typeface="Times New Roman"/>
              </a:rPr>
              <a:t>≥ </a:t>
            </a: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0 ,and is zero at </a:t>
            </a:r>
            <a:r>
              <a:rPr lang="en-US" altLang="zh-TW" sz="2400" i="1" dirty="0">
                <a:solidFill>
                  <a:srgbClr val="000000"/>
                </a:solidFill>
                <a:latin typeface="+mn-lt"/>
              </a:rPr>
              <a:t>z </a:t>
            </a:r>
            <a:r>
              <a:rPr lang="en-US" altLang="zh-TW" sz="2400" dirty="0">
                <a:solidFill>
                  <a:srgbClr val="000000"/>
                </a:solidFill>
                <a:latin typeface="+mj-lt"/>
              </a:rPr>
              <a:t>&lt; </a:t>
            </a:r>
            <a:r>
              <a:rPr lang="en-US" altLang="zh-TW" sz="2400" dirty="0">
                <a:solidFill>
                  <a:srgbClr val="000000"/>
                </a:solidFill>
                <a:latin typeface="Arial" charset="0"/>
              </a:rPr>
              <a:t>0 ; that is</a:t>
            </a:r>
          </a:p>
          <a:p>
            <a:pPr defTabSz="912813">
              <a:defRPr/>
            </a:pPr>
            <a:endParaRPr lang="zh-TW" altLang="en-US" sz="2400" dirty="0">
              <a:latin typeface="Arial" charset="0"/>
            </a:endParaRPr>
          </a:p>
        </p:txBody>
      </p:sp>
      <p:graphicFrame>
        <p:nvGraphicFramePr>
          <p:cNvPr id="16387" name="Object 12"/>
          <p:cNvGraphicFramePr>
            <a:graphicFrameLocks noChangeAspect="1"/>
          </p:cNvGraphicFramePr>
          <p:nvPr/>
        </p:nvGraphicFramePr>
        <p:xfrm>
          <a:off x="903288" y="2205038"/>
          <a:ext cx="22987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5" imgW="2298600" imgH="990360" progId="Equation.DSMT4">
                  <p:embed/>
                </p:oleObj>
              </mc:Choice>
              <mc:Fallback>
                <p:oleObj name="Equation" r:id="rId5" imgW="2298600" imgH="99036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288" y="2205038"/>
                        <a:ext cx="22987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13"/>
          <p:cNvGraphicFramePr>
            <a:graphicFrameLocks noChangeAspect="1"/>
          </p:cNvGraphicFramePr>
          <p:nvPr/>
        </p:nvGraphicFramePr>
        <p:xfrm>
          <a:off x="1006475" y="3281363"/>
          <a:ext cx="4673600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7" imgW="4673520" imgH="2222280" progId="Equation.DSMT4">
                  <p:embed/>
                </p:oleObj>
              </mc:Choice>
              <mc:Fallback>
                <p:oleObj name="Equation" r:id="rId7" imgW="4673520" imgH="222228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3281363"/>
                        <a:ext cx="4673600" cy="222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14"/>
          <p:cNvGraphicFramePr>
            <a:graphicFrameLocks noChangeAspect="1"/>
          </p:cNvGraphicFramePr>
          <p:nvPr/>
        </p:nvGraphicFramePr>
        <p:xfrm>
          <a:off x="6831013" y="3573463"/>
          <a:ext cx="1778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Equation" r:id="rId9" imgW="1777680" imgH="431640" progId="Equation.DSMT4">
                  <p:embed/>
                </p:oleObj>
              </mc:Choice>
              <mc:Fallback>
                <p:oleObj name="Equation" r:id="rId9" imgW="1777680" imgH="43164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1013" y="3573463"/>
                        <a:ext cx="17780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Text Box 2"/>
          <p:cNvSpPr txBox="1">
            <a:spLocks noChangeArrowheads="1"/>
          </p:cNvSpPr>
          <p:nvPr/>
        </p:nvSpPr>
        <p:spPr bwMode="auto">
          <a:xfrm>
            <a:off x="273050" y="14288"/>
            <a:ext cx="5583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3.2.4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Other Image Problems</a:t>
            </a:r>
          </a:p>
        </p:txBody>
      </p:sp>
      <p:sp>
        <p:nvSpPr>
          <p:cNvPr id="17417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4516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Stationary distribution of charge</a:t>
            </a:r>
          </a:p>
        </p:txBody>
      </p:sp>
      <p:sp>
        <p:nvSpPr>
          <p:cNvPr id="17418" name="Line 12"/>
          <p:cNvSpPr>
            <a:spLocks noChangeShapeType="1"/>
          </p:cNvSpPr>
          <p:nvPr/>
        </p:nvSpPr>
        <p:spPr bwMode="auto">
          <a:xfrm>
            <a:off x="4648200" y="16764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5306" tIns="32653" rIns="65306" bIns="32653" anchor="ctr"/>
          <a:lstStyle/>
          <a:p>
            <a:endParaRPr lang="en-US"/>
          </a:p>
        </p:txBody>
      </p:sp>
      <p:sp>
        <p:nvSpPr>
          <p:cNvPr id="17419" name="Oval 14"/>
          <p:cNvSpPr>
            <a:spLocks noChangeArrowheads="1"/>
          </p:cNvSpPr>
          <p:nvPr/>
        </p:nvSpPr>
        <p:spPr bwMode="auto">
          <a:xfrm>
            <a:off x="3048000" y="28194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7420" name="Oval 16"/>
          <p:cNvSpPr>
            <a:spLocks noChangeArrowheads="1"/>
          </p:cNvSpPr>
          <p:nvPr/>
        </p:nvSpPr>
        <p:spPr bwMode="auto">
          <a:xfrm>
            <a:off x="5867400" y="28194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7421" name="Oval 17"/>
          <p:cNvSpPr>
            <a:spLocks noChangeArrowheads="1"/>
          </p:cNvSpPr>
          <p:nvPr/>
        </p:nvSpPr>
        <p:spPr bwMode="auto">
          <a:xfrm>
            <a:off x="2057400" y="37338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7422" name="Oval 18"/>
          <p:cNvSpPr>
            <a:spLocks noChangeArrowheads="1"/>
          </p:cNvSpPr>
          <p:nvPr/>
        </p:nvSpPr>
        <p:spPr bwMode="auto">
          <a:xfrm>
            <a:off x="7010400" y="37338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7423" name="Oval 19"/>
          <p:cNvSpPr>
            <a:spLocks noChangeArrowheads="1"/>
          </p:cNvSpPr>
          <p:nvPr/>
        </p:nvSpPr>
        <p:spPr bwMode="auto">
          <a:xfrm>
            <a:off x="3048000" y="42672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17424" name="Oval 20"/>
          <p:cNvSpPr>
            <a:spLocks noChangeArrowheads="1"/>
          </p:cNvSpPr>
          <p:nvPr/>
        </p:nvSpPr>
        <p:spPr bwMode="auto">
          <a:xfrm>
            <a:off x="5867400" y="42672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17410" name="Object 0"/>
          <p:cNvGraphicFramePr>
            <a:graphicFrameLocks noChangeAspect="1"/>
          </p:cNvGraphicFramePr>
          <p:nvPr/>
        </p:nvGraphicFramePr>
        <p:xfrm>
          <a:off x="3008313" y="2286000"/>
          <a:ext cx="29051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3" imgW="291960" imgH="419040" progId="Equation.DSMT4">
                  <p:embed/>
                </p:oleObj>
              </mc:Choice>
              <mc:Fallback>
                <p:oleObj name="Equation" r:id="rId3" imgW="291960" imgH="41904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3" y="2286000"/>
                        <a:ext cx="29051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1"/>
          <p:cNvGraphicFramePr>
            <a:graphicFrameLocks noChangeAspect="1"/>
          </p:cNvGraphicFramePr>
          <p:nvPr/>
        </p:nvGraphicFramePr>
        <p:xfrm>
          <a:off x="1981200" y="3276600"/>
          <a:ext cx="314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方程式" r:id="rId5" imgW="317160" imgH="419040" progId="Equation.3">
                  <p:embed/>
                </p:oleObj>
              </mc:Choice>
              <mc:Fallback>
                <p:oleObj name="方程式" r:id="rId5" imgW="31716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3143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2"/>
          <p:cNvGraphicFramePr>
            <a:graphicFrameLocks noChangeAspect="1"/>
          </p:cNvGraphicFramePr>
          <p:nvPr/>
        </p:nvGraphicFramePr>
        <p:xfrm>
          <a:off x="3048000" y="3810000"/>
          <a:ext cx="303213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方程式" r:id="rId7" imgW="304560" imgH="431640" progId="Equation.3">
                  <p:embed/>
                </p:oleObj>
              </mc:Choice>
              <mc:Fallback>
                <p:oleObj name="方程式" r:id="rId7" imgW="30456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810000"/>
                        <a:ext cx="303213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3"/>
          <p:cNvGraphicFramePr>
            <a:graphicFrameLocks noChangeAspect="1"/>
          </p:cNvGraphicFramePr>
          <p:nvPr/>
        </p:nvGraphicFramePr>
        <p:xfrm>
          <a:off x="5638800" y="2362200"/>
          <a:ext cx="5588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方程式" r:id="rId9" imgW="558720" imgH="419040" progId="Equation.3">
                  <p:embed/>
                </p:oleObj>
              </mc:Choice>
              <mc:Fallback>
                <p:oleObj name="方程式" r:id="rId9" imgW="5587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362200"/>
                        <a:ext cx="5588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4"/>
          <p:cNvGraphicFramePr>
            <a:graphicFrameLocks noChangeAspect="1"/>
          </p:cNvGraphicFramePr>
          <p:nvPr/>
        </p:nvGraphicFramePr>
        <p:xfrm>
          <a:off x="7164388" y="3276600"/>
          <a:ext cx="5810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方程式" r:id="rId11" imgW="583920" imgH="419040" progId="Equation.3">
                  <p:embed/>
                </p:oleObj>
              </mc:Choice>
              <mc:Fallback>
                <p:oleObj name="方程式" r:id="rId11" imgW="58392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3276600"/>
                        <a:ext cx="5810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5"/>
          <p:cNvGraphicFramePr>
            <a:graphicFrameLocks noChangeAspect="1"/>
          </p:cNvGraphicFramePr>
          <p:nvPr/>
        </p:nvGraphicFramePr>
        <p:xfrm>
          <a:off x="6097588" y="3810000"/>
          <a:ext cx="569912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方程式" r:id="rId13" imgW="571320" imgH="431640" progId="Equation.3">
                  <p:embed/>
                </p:oleObj>
              </mc:Choice>
              <mc:Fallback>
                <p:oleObj name="方程式" r:id="rId13" imgW="57132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7588" y="3810000"/>
                        <a:ext cx="569912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Text Box 2"/>
          <p:cNvSpPr txBox="1">
            <a:spLocks noChangeArrowheads="1"/>
          </p:cNvSpPr>
          <p:nvPr/>
        </p:nvSpPr>
        <p:spPr bwMode="auto">
          <a:xfrm>
            <a:off x="292100" y="-26988"/>
            <a:ext cx="1708150" cy="58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3.2.4 (2)</a:t>
            </a:r>
          </a:p>
        </p:txBody>
      </p:sp>
      <p:sp>
        <p:nvSpPr>
          <p:cNvPr id="18442" name="Text Box 20"/>
          <p:cNvSpPr txBox="1">
            <a:spLocks noChangeArrowheads="1"/>
          </p:cNvSpPr>
          <p:nvPr/>
        </p:nvSpPr>
        <p:spPr bwMode="auto">
          <a:xfrm>
            <a:off x="596900" y="533400"/>
            <a:ext cx="5157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Conducting sphere of radius </a:t>
            </a:r>
            <a:r>
              <a:rPr lang="en-US" altLang="zh-TW" sz="2400" i="1" dirty="0">
                <a:latin typeface="+mn-lt"/>
              </a:rPr>
              <a:t>R  </a:t>
            </a:r>
            <a:endParaRPr lang="en-US" altLang="zh-TW" sz="2400" dirty="0">
              <a:latin typeface="Rage Italic" pitchFamily="66" charset="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8441" name="Text Box 22"/>
          <p:cNvSpPr txBox="1">
            <a:spLocks noChangeArrowheads="1"/>
          </p:cNvSpPr>
          <p:nvPr/>
        </p:nvSpPr>
        <p:spPr bwMode="auto">
          <a:xfrm>
            <a:off x="6053138" y="1125538"/>
            <a:ext cx="2068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Image charge</a:t>
            </a:r>
          </a:p>
        </p:txBody>
      </p:sp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7545388" y="21336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at</a:t>
            </a:r>
          </a:p>
        </p:txBody>
      </p:sp>
      <p:grpSp>
        <p:nvGrpSpPr>
          <p:cNvPr id="18443" name="Group 15"/>
          <p:cNvGrpSpPr>
            <a:grpSpLocks/>
          </p:cNvGrpSpPr>
          <p:nvPr/>
        </p:nvGrpSpPr>
        <p:grpSpPr bwMode="auto">
          <a:xfrm>
            <a:off x="2792413" y="692150"/>
            <a:ext cx="4176712" cy="3024188"/>
            <a:chOff x="3035300" y="838200"/>
            <a:chExt cx="2781796" cy="2026827"/>
          </a:xfrm>
        </p:grpSpPr>
        <p:pic>
          <p:nvPicPr>
            <p:cNvPr id="18447" name="Picture 18" descr="D:\ACDSee32\EM\CH3\3.13.TIF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5300" y="838200"/>
              <a:ext cx="2781796" cy="2026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8" name="Rectangle 28"/>
            <p:cNvSpPr>
              <a:spLocks noChangeArrowheads="1"/>
            </p:cNvSpPr>
            <p:nvPr/>
          </p:nvSpPr>
          <p:spPr bwMode="auto">
            <a:xfrm>
              <a:off x="3721100" y="2514600"/>
              <a:ext cx="1295400" cy="338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306" tIns="32653" rIns="65306" bIns="32653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endParaRPr lang="zh-TW" altLang="en-US"/>
            </a:p>
          </p:txBody>
        </p:sp>
      </p:grpSp>
      <p:grpSp>
        <p:nvGrpSpPr>
          <p:cNvPr id="18444" name="Group 14"/>
          <p:cNvGrpSpPr>
            <a:grpSpLocks/>
          </p:cNvGrpSpPr>
          <p:nvPr/>
        </p:nvGrpSpPr>
        <p:grpSpPr bwMode="auto">
          <a:xfrm>
            <a:off x="46038" y="404813"/>
            <a:ext cx="3035300" cy="2808287"/>
            <a:chOff x="560512" y="533400"/>
            <a:chExt cx="2474788" cy="2385895"/>
          </a:xfrm>
        </p:grpSpPr>
        <p:pic>
          <p:nvPicPr>
            <p:cNvPr id="18445" name="Picture 19" descr="D:\ACDSee32\EM\CH3\3.12.TIF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512" y="533400"/>
              <a:ext cx="2474788" cy="2385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6" name="Rectangle 29"/>
            <p:cNvSpPr>
              <a:spLocks noChangeArrowheads="1"/>
            </p:cNvSpPr>
            <p:nvPr/>
          </p:nvSpPr>
          <p:spPr bwMode="auto">
            <a:xfrm>
              <a:off x="1280592" y="2548136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306" tIns="32653" rIns="65306" bIns="32653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endParaRPr lang="zh-TW" altLang="en-US"/>
            </a:p>
          </p:txBody>
        </p:sp>
      </p:grpSp>
      <p:graphicFrame>
        <p:nvGraphicFramePr>
          <p:cNvPr id="18434" name="Object 18"/>
          <p:cNvGraphicFramePr>
            <a:graphicFrameLocks noChangeAspect="1"/>
          </p:cNvGraphicFramePr>
          <p:nvPr/>
        </p:nvGraphicFramePr>
        <p:xfrm>
          <a:off x="8150225" y="981075"/>
          <a:ext cx="1320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Equation" r:id="rId5" imgW="1320480" imgH="787320" progId="Equation.DSMT4">
                  <p:embed/>
                </p:oleObj>
              </mc:Choice>
              <mc:Fallback>
                <p:oleObj name="Equation" r:id="rId5" imgW="1320480" imgH="78732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0225" y="981075"/>
                        <a:ext cx="13208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19"/>
          <p:cNvGraphicFramePr>
            <a:graphicFrameLocks noChangeAspect="1"/>
          </p:cNvGraphicFramePr>
          <p:nvPr/>
        </p:nvGraphicFramePr>
        <p:xfrm>
          <a:off x="8158163" y="1905000"/>
          <a:ext cx="9652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7" imgW="965160" imgH="876240" progId="Equation.DSMT4">
                  <p:embed/>
                </p:oleObj>
              </mc:Choice>
              <mc:Fallback>
                <p:oleObj name="Equation" r:id="rId7" imgW="965160" imgH="87624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8163" y="1905000"/>
                        <a:ext cx="9652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20"/>
          <p:cNvGraphicFramePr>
            <a:graphicFrameLocks noChangeAspect="1"/>
          </p:cNvGraphicFramePr>
          <p:nvPr/>
        </p:nvGraphicFramePr>
        <p:xfrm>
          <a:off x="746125" y="2924175"/>
          <a:ext cx="5143500" cy="391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Equation" r:id="rId9" imgW="5143320" imgH="3911400" progId="Equation.DSMT4">
                  <p:embed/>
                </p:oleObj>
              </mc:Choice>
              <mc:Fallback>
                <p:oleObj name="Equation" r:id="rId9" imgW="5143320" imgH="39114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2924175"/>
                        <a:ext cx="5143500" cy="391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21"/>
          <p:cNvGraphicFramePr>
            <a:graphicFrameLocks noChangeAspect="1"/>
          </p:cNvGraphicFramePr>
          <p:nvPr/>
        </p:nvGraphicFramePr>
        <p:xfrm>
          <a:off x="6191250" y="2997200"/>
          <a:ext cx="3479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Equation" r:id="rId11" imgW="3479760" imgH="914400" progId="Equation.DSMT4">
                  <p:embed/>
                </p:oleObj>
              </mc:Choice>
              <mc:Fallback>
                <p:oleObj name="Equation" r:id="rId11" imgW="3479760" imgH="9144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0" y="2997200"/>
                        <a:ext cx="34798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22"/>
          <p:cNvGraphicFramePr>
            <a:graphicFrameLocks noChangeAspect="1"/>
          </p:cNvGraphicFramePr>
          <p:nvPr/>
        </p:nvGraphicFramePr>
        <p:xfrm>
          <a:off x="6176963" y="3860800"/>
          <a:ext cx="3556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13" imgW="3555720" imgH="914400" progId="Equation.DSMT4">
                  <p:embed/>
                </p:oleObj>
              </mc:Choice>
              <mc:Fallback>
                <p:oleObj name="Equation" r:id="rId13" imgW="3555720" imgH="9144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963" y="3860800"/>
                        <a:ext cx="3556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73063" y="50085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Force</a:t>
            </a: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373063" y="6280150"/>
            <a:ext cx="674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[</a:t>
            </a:r>
            <a:r>
              <a:rPr lang="en-US" altLang="zh-TW" sz="2400">
                <a:latin typeface="Arial" panose="020B0604020202020204" pitchFamily="34" charset="0"/>
              </a:rPr>
              <a:t>Note : how about conducting circular cylinder?]</a:t>
            </a:r>
          </a:p>
        </p:txBody>
      </p:sp>
      <p:sp>
        <p:nvSpPr>
          <p:cNvPr id="19466" name="文字方塊 12"/>
          <p:cNvSpPr txBox="1">
            <a:spLocks noChangeArrowheads="1"/>
          </p:cNvSpPr>
          <p:nvPr/>
        </p:nvSpPr>
        <p:spPr bwMode="auto">
          <a:xfrm>
            <a:off x="273050" y="-26988"/>
            <a:ext cx="1709738" cy="58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3.2.4 (3)</a:t>
            </a:r>
            <a:endParaRPr lang="zh-TW" altLang="en-US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458" name="Object 12"/>
          <p:cNvGraphicFramePr>
            <a:graphicFrameLocks noChangeAspect="1"/>
          </p:cNvGraphicFramePr>
          <p:nvPr/>
        </p:nvGraphicFramePr>
        <p:xfrm>
          <a:off x="350838" y="692150"/>
          <a:ext cx="5829300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Equation" r:id="rId3" imgW="5829120" imgH="1790640" progId="Equation.DSMT4">
                  <p:embed/>
                </p:oleObj>
              </mc:Choice>
              <mc:Fallback>
                <p:oleObj name="Equation" r:id="rId3" imgW="5829120" imgH="17906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692150"/>
                        <a:ext cx="5829300" cy="179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13"/>
          <p:cNvGraphicFramePr>
            <a:graphicFrameLocks noChangeAspect="1"/>
          </p:cNvGraphicFramePr>
          <p:nvPr/>
        </p:nvGraphicFramePr>
        <p:xfrm>
          <a:off x="1568450" y="3573463"/>
          <a:ext cx="1168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Equation" r:id="rId5" imgW="1168200" imgH="787320" progId="Equation.DSMT4">
                  <p:embed/>
                </p:oleObj>
              </mc:Choice>
              <mc:Fallback>
                <p:oleObj name="Equation" r:id="rId5" imgW="1168200" imgH="7873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3573463"/>
                        <a:ext cx="1168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14"/>
          <p:cNvGraphicFramePr>
            <a:graphicFrameLocks noChangeAspect="1"/>
          </p:cNvGraphicFramePr>
          <p:nvPr/>
        </p:nvGraphicFramePr>
        <p:xfrm>
          <a:off x="3224213" y="3578225"/>
          <a:ext cx="2362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7" imgW="2361960" imgH="787320" progId="Equation.DSMT4">
                  <p:embed/>
                </p:oleObj>
              </mc:Choice>
              <mc:Fallback>
                <p:oleObj name="Equation" r:id="rId7" imgW="2361960" imgH="78732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4213" y="3578225"/>
                        <a:ext cx="23622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15"/>
          <p:cNvGraphicFramePr>
            <a:graphicFrameLocks noChangeAspect="1"/>
          </p:cNvGraphicFramePr>
          <p:nvPr/>
        </p:nvGraphicFramePr>
        <p:xfrm>
          <a:off x="1568450" y="2636838"/>
          <a:ext cx="9144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Equation" r:id="rId9" imgW="914400" imgH="787320" progId="Equation.DSMT4">
                  <p:embed/>
                </p:oleObj>
              </mc:Choice>
              <mc:Fallback>
                <p:oleObj name="Equation" r:id="rId9" imgW="914400" imgH="78732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2636838"/>
                        <a:ext cx="9144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16"/>
          <p:cNvGraphicFramePr>
            <a:graphicFrameLocks noChangeAspect="1"/>
          </p:cNvGraphicFramePr>
          <p:nvPr/>
        </p:nvGraphicFramePr>
        <p:xfrm>
          <a:off x="2792413" y="2565400"/>
          <a:ext cx="9779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Equation" r:id="rId11" imgW="977760" imgH="876240" progId="Equation.DSMT4">
                  <p:embed/>
                </p:oleObj>
              </mc:Choice>
              <mc:Fallback>
                <p:oleObj name="Equation" r:id="rId11" imgW="977760" imgH="87624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13" y="2565400"/>
                        <a:ext cx="9779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17"/>
          <p:cNvGraphicFramePr>
            <a:graphicFrameLocks noChangeAspect="1"/>
          </p:cNvGraphicFramePr>
          <p:nvPr/>
        </p:nvGraphicFramePr>
        <p:xfrm>
          <a:off x="1462088" y="4751388"/>
          <a:ext cx="52705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Equation" r:id="rId13" imgW="5270400" imgH="1269720" progId="Equation.DSMT4">
                  <p:embed/>
                </p:oleObj>
              </mc:Choice>
              <mc:Fallback>
                <p:oleObj name="Equation" r:id="rId13" imgW="5270400" imgH="126972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4751388"/>
                        <a:ext cx="52705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88925" y="-152400"/>
            <a:ext cx="71945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4400" b="1">
                <a:latin typeface="Arial" panose="020B0604020202020204" pitchFamily="34" charset="0"/>
              </a:rPr>
              <a:t> </a:t>
            </a:r>
            <a:r>
              <a:rPr lang="zh-TW" altLang="en-US" sz="4200" b="1">
                <a:latin typeface="Arial" panose="020B0604020202020204" pitchFamily="34" charset="0"/>
              </a:rPr>
              <a:t>3.3 </a:t>
            </a:r>
            <a:r>
              <a:rPr lang="en-US" altLang="zh-TW" sz="4200" b="1">
                <a:latin typeface="Arial" panose="020B0604020202020204" pitchFamily="34" charset="0"/>
              </a:rPr>
              <a:t>Separation of Variables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872648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600">
                <a:latin typeface="Arial" panose="020B0604020202020204" pitchFamily="34" charset="0"/>
              </a:rPr>
              <a:t>3.3.0</a:t>
            </a:r>
            <a:r>
              <a:rPr lang="zh-TW" altLang="zh-TW" sz="3600">
                <a:latin typeface="Arial" panose="020B0604020202020204" pitchFamily="34" charset="0"/>
              </a:rPr>
              <a:t> </a:t>
            </a:r>
            <a:r>
              <a:rPr lang="en-US" altLang="zh-TW" sz="3600">
                <a:latin typeface="Arial" panose="020B0604020202020204" pitchFamily="34" charset="0"/>
              </a:rPr>
              <a:t>Fourier series and Fourier transform</a:t>
            </a:r>
          </a:p>
          <a:p>
            <a:endParaRPr lang="en-US" altLang="zh-TW" sz="3600">
              <a:latin typeface="Arial" panose="020B0604020202020204" pitchFamily="34" charset="0"/>
            </a:endParaRPr>
          </a:p>
          <a:p>
            <a:r>
              <a:rPr lang="en-US" altLang="zh-TW" sz="3600">
                <a:latin typeface="Arial" panose="020B0604020202020204" pitchFamily="34" charset="0"/>
              </a:rPr>
              <a:t>3.3.1 Cartesian Coordinate</a:t>
            </a:r>
          </a:p>
          <a:p>
            <a:endParaRPr lang="en-US" altLang="zh-TW" sz="3600">
              <a:latin typeface="Arial" panose="020B0604020202020204" pitchFamily="34" charset="0"/>
            </a:endParaRPr>
          </a:p>
          <a:p>
            <a:r>
              <a:rPr lang="en-US" altLang="zh-TW" sz="3600">
                <a:latin typeface="Arial" panose="020B0604020202020204" pitchFamily="34" charset="0"/>
              </a:rPr>
              <a:t>3.3.2 Spherical Coordinate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4"/>
          <p:cNvGraphicFramePr>
            <a:graphicFrameLocks noChangeAspect="1"/>
          </p:cNvGraphicFramePr>
          <p:nvPr/>
        </p:nvGraphicFramePr>
        <p:xfrm>
          <a:off x="5842000" y="2562225"/>
          <a:ext cx="982663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Equation" r:id="rId3" imgW="799920" imgH="355320" progId="Equation.DSMT4">
                  <p:embed/>
                </p:oleObj>
              </mc:Choice>
              <mc:Fallback>
                <p:oleObj name="Equation" r:id="rId3" imgW="799920" imgH="35532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0" y="2562225"/>
                        <a:ext cx="982663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4" name="Text Box 27"/>
          <p:cNvSpPr txBox="1">
            <a:spLocks noChangeArrowheads="1"/>
          </p:cNvSpPr>
          <p:nvPr/>
        </p:nvSpPr>
        <p:spPr bwMode="auto">
          <a:xfrm>
            <a:off x="2928938" y="2513013"/>
            <a:ext cx="2892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are unique because</a:t>
            </a:r>
          </a:p>
        </p:txBody>
      </p:sp>
      <p:sp>
        <p:nvSpPr>
          <p:cNvPr id="20495" name="Text Box 3"/>
          <p:cNvSpPr txBox="1">
            <a:spLocks noChangeArrowheads="1"/>
          </p:cNvSpPr>
          <p:nvPr/>
        </p:nvSpPr>
        <p:spPr bwMode="auto">
          <a:xfrm>
            <a:off x="381000" y="25400"/>
            <a:ext cx="7315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3.3.0</a:t>
            </a:r>
            <a:r>
              <a:rPr lang="zh-TW" altLang="zh-TW" sz="2800" b="1">
                <a:latin typeface="Arial" panose="020B0604020202020204" pitchFamily="34" charset="0"/>
              </a:rPr>
              <a:t> </a:t>
            </a:r>
            <a:r>
              <a:rPr lang="en-US" altLang="zh-TW" sz="2800" b="1">
                <a:latin typeface="Arial" panose="020B0604020202020204" pitchFamily="34" charset="0"/>
              </a:rPr>
              <a:t>Fourier series and Fourier transform</a:t>
            </a:r>
          </a:p>
        </p:txBody>
      </p:sp>
      <p:sp>
        <p:nvSpPr>
          <p:cNvPr id="20496" name="Text Box 4"/>
          <p:cNvSpPr txBox="1">
            <a:spLocks noChangeArrowheads="1"/>
          </p:cNvSpPr>
          <p:nvPr/>
        </p:nvSpPr>
        <p:spPr bwMode="auto">
          <a:xfrm>
            <a:off x="273050" y="762000"/>
            <a:ext cx="9432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Basic set of unit vectors in a certain coordinate can express                  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    any vector uniquely in the space represented by the coordinate. </a:t>
            </a:r>
          </a:p>
        </p:txBody>
      </p:sp>
      <p:sp>
        <p:nvSpPr>
          <p:cNvPr id="20497" name="Text Box 5"/>
          <p:cNvSpPr txBox="1">
            <a:spLocks noChangeArrowheads="1"/>
          </p:cNvSpPr>
          <p:nvPr/>
        </p:nvSpPr>
        <p:spPr bwMode="auto">
          <a:xfrm>
            <a:off x="774700" y="1600200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e.g.</a:t>
            </a:r>
          </a:p>
        </p:txBody>
      </p:sp>
      <p:grpSp>
        <p:nvGrpSpPr>
          <p:cNvPr id="20498" name="Group 36"/>
          <p:cNvGrpSpPr>
            <a:grpSpLocks/>
          </p:cNvGrpSpPr>
          <p:nvPr/>
        </p:nvGrpSpPr>
        <p:grpSpPr bwMode="auto">
          <a:xfrm>
            <a:off x="273050" y="3862388"/>
            <a:ext cx="8315325" cy="1222375"/>
            <a:chOff x="272480" y="3578225"/>
            <a:chExt cx="8316044" cy="1222375"/>
          </a:xfrm>
        </p:grpSpPr>
        <p:sp>
          <p:nvSpPr>
            <p:cNvPr id="20511" name="Text Box 8"/>
            <p:cNvSpPr txBox="1">
              <a:spLocks noChangeArrowheads="1"/>
            </p:cNvSpPr>
            <p:nvPr/>
          </p:nvSpPr>
          <p:spPr bwMode="auto">
            <a:xfrm>
              <a:off x="272480" y="3578225"/>
              <a:ext cx="46831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Completeness: a set of function </a:t>
              </a:r>
            </a:p>
          </p:txBody>
        </p:sp>
        <p:graphicFrame>
          <p:nvGraphicFramePr>
            <p:cNvPr id="20491" name="Object 9"/>
            <p:cNvGraphicFramePr>
              <a:graphicFrameLocks noChangeAspect="1"/>
            </p:cNvGraphicFramePr>
            <p:nvPr/>
          </p:nvGraphicFramePr>
          <p:xfrm>
            <a:off x="4664968" y="3634159"/>
            <a:ext cx="684213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6" name="方程式" r:id="rId5" imgW="355320" imgH="228600" progId="Equation.3">
                    <p:embed/>
                  </p:oleObj>
                </mc:Choice>
                <mc:Fallback>
                  <p:oleObj name="方程式" r:id="rId5" imgW="355320" imgH="228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4968" y="3634159"/>
                          <a:ext cx="684213" cy="442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92" name="Object 10"/>
            <p:cNvGraphicFramePr>
              <a:graphicFrameLocks noChangeAspect="1"/>
            </p:cNvGraphicFramePr>
            <p:nvPr/>
          </p:nvGraphicFramePr>
          <p:xfrm>
            <a:off x="2755900" y="3962400"/>
            <a:ext cx="2971800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7" name="方程式" r:id="rId7" imgW="1130040" imgH="431640" progId="Equation.3">
                    <p:embed/>
                  </p:oleObj>
                </mc:Choice>
                <mc:Fallback>
                  <p:oleObj name="方程式" r:id="rId7" imgW="1130040" imgH="431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5900" y="3962400"/>
                          <a:ext cx="2971800" cy="838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93" name="Object 11"/>
            <p:cNvGraphicFramePr>
              <a:graphicFrameLocks noChangeAspect="1"/>
            </p:cNvGraphicFramePr>
            <p:nvPr/>
          </p:nvGraphicFramePr>
          <p:xfrm>
            <a:off x="7977336" y="4184253"/>
            <a:ext cx="611188" cy="396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8" name="方程式" r:id="rId9" imgW="330120" imgH="215640" progId="Equation.3">
                    <p:embed/>
                  </p:oleObj>
                </mc:Choice>
                <mc:Fallback>
                  <p:oleObj name="方程式" r:id="rId9" imgW="33012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77336" y="4184253"/>
                          <a:ext cx="611188" cy="396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2" name="Text Box 12"/>
            <p:cNvSpPr txBox="1">
              <a:spLocks noChangeArrowheads="1"/>
            </p:cNvSpPr>
            <p:nvPr/>
          </p:nvSpPr>
          <p:spPr bwMode="auto">
            <a:xfrm>
              <a:off x="5385048" y="3581400"/>
              <a:ext cx="18113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is complete.</a:t>
              </a:r>
            </a:p>
          </p:txBody>
        </p:sp>
        <p:sp>
          <p:nvSpPr>
            <p:cNvPr id="20513" name="Text Box 13"/>
            <p:cNvSpPr txBox="1">
              <a:spLocks noChangeArrowheads="1"/>
            </p:cNvSpPr>
            <p:nvPr/>
          </p:nvSpPr>
          <p:spPr bwMode="auto">
            <a:xfrm>
              <a:off x="2343150" y="4113213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if</a:t>
              </a:r>
            </a:p>
          </p:txBody>
        </p:sp>
        <p:sp>
          <p:nvSpPr>
            <p:cNvPr id="20514" name="Text Box 14"/>
            <p:cNvSpPr txBox="1">
              <a:spLocks noChangeArrowheads="1"/>
            </p:cNvSpPr>
            <p:nvPr/>
          </p:nvSpPr>
          <p:spPr bwMode="auto">
            <a:xfrm>
              <a:off x="5727700" y="4113213"/>
              <a:ext cx="2374346" cy="461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for any function</a:t>
              </a:r>
            </a:p>
          </p:txBody>
        </p:sp>
      </p:grpSp>
      <p:grpSp>
        <p:nvGrpSpPr>
          <p:cNvPr id="20499" name="Group 35"/>
          <p:cNvGrpSpPr>
            <a:grpSpLocks/>
          </p:cNvGrpSpPr>
          <p:nvPr/>
        </p:nvGrpSpPr>
        <p:grpSpPr bwMode="auto">
          <a:xfrm>
            <a:off x="252413" y="5221288"/>
            <a:ext cx="7869237" cy="1376362"/>
            <a:chOff x="252710" y="4687888"/>
            <a:chExt cx="7868940" cy="1376362"/>
          </a:xfrm>
        </p:grpSpPr>
        <p:sp>
          <p:nvSpPr>
            <p:cNvPr id="20506" name="Text Box 15"/>
            <p:cNvSpPr txBox="1">
              <a:spLocks noChangeArrowheads="1"/>
            </p:cNvSpPr>
            <p:nvPr/>
          </p:nvSpPr>
          <p:spPr bwMode="auto">
            <a:xfrm>
              <a:off x="252710" y="4687888"/>
              <a:ext cx="61404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Orthogonal: a set of functions is orthogonal </a:t>
              </a:r>
            </a:p>
          </p:txBody>
        </p:sp>
        <p:sp>
          <p:nvSpPr>
            <p:cNvPr id="20507" name="Text Box 16"/>
            <p:cNvSpPr txBox="1">
              <a:spLocks noChangeArrowheads="1"/>
            </p:cNvSpPr>
            <p:nvPr/>
          </p:nvSpPr>
          <p:spPr bwMode="auto">
            <a:xfrm>
              <a:off x="2343150" y="5180013"/>
              <a:ext cx="338138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if</a:t>
              </a:r>
            </a:p>
          </p:txBody>
        </p:sp>
        <p:graphicFrame>
          <p:nvGraphicFramePr>
            <p:cNvPr id="20488" name="Object 17"/>
            <p:cNvGraphicFramePr>
              <a:graphicFrameLocks noChangeAspect="1"/>
            </p:cNvGraphicFramePr>
            <p:nvPr/>
          </p:nvGraphicFramePr>
          <p:xfrm>
            <a:off x="2838450" y="5105400"/>
            <a:ext cx="2806700" cy="608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9" name="方程式" r:id="rId11" imgW="1193760" imgH="330120" progId="Equation.3">
                    <p:embed/>
                  </p:oleObj>
                </mc:Choice>
                <mc:Fallback>
                  <p:oleObj name="方程式" r:id="rId11" imgW="1193760" imgH="33012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8450" y="5105400"/>
                          <a:ext cx="2806700" cy="608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9" name="Object 18"/>
            <p:cNvGraphicFramePr>
              <a:graphicFrameLocks noChangeAspect="1"/>
            </p:cNvGraphicFramePr>
            <p:nvPr/>
          </p:nvGraphicFramePr>
          <p:xfrm>
            <a:off x="7048500" y="5181600"/>
            <a:ext cx="1073150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0" name="方程式" r:id="rId13" imgW="393480" imgH="152280" progId="Equation.3">
                    <p:embed/>
                  </p:oleObj>
                </mc:Choice>
                <mc:Fallback>
                  <p:oleObj name="方程式" r:id="rId13" imgW="393480" imgH="1522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48500" y="5181600"/>
                          <a:ext cx="1073150" cy="382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08" name="Text Box 19"/>
            <p:cNvSpPr txBox="1">
              <a:spLocks noChangeArrowheads="1"/>
            </p:cNvSpPr>
            <p:nvPr/>
          </p:nvSpPr>
          <p:spPr bwMode="auto">
            <a:xfrm>
              <a:off x="5025008" y="5602288"/>
              <a:ext cx="110013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 sz="2400">
                  <a:latin typeface="Arial" panose="020B0604020202020204" pitchFamily="34" charset="0"/>
                </a:rPr>
                <a:t>=</a:t>
              </a:r>
              <a:r>
                <a:rPr lang="en-US" altLang="zh-TW" sz="2400">
                  <a:latin typeface="Arial" panose="020B0604020202020204" pitchFamily="34" charset="0"/>
                </a:rPr>
                <a:t>const</a:t>
              </a:r>
            </a:p>
          </p:txBody>
        </p:sp>
        <p:sp>
          <p:nvSpPr>
            <p:cNvPr id="20509" name="Text Box 20"/>
            <p:cNvSpPr txBox="1">
              <a:spLocks noChangeArrowheads="1"/>
            </p:cNvSpPr>
            <p:nvPr/>
          </p:nvSpPr>
          <p:spPr bwMode="auto">
            <a:xfrm>
              <a:off x="6388100" y="5103813"/>
              <a:ext cx="54451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for</a:t>
              </a:r>
            </a:p>
          </p:txBody>
        </p:sp>
        <p:sp>
          <p:nvSpPr>
            <p:cNvPr id="20510" name="Text Box 21"/>
            <p:cNvSpPr txBox="1">
              <a:spLocks noChangeArrowheads="1"/>
            </p:cNvSpPr>
            <p:nvPr/>
          </p:nvSpPr>
          <p:spPr bwMode="auto">
            <a:xfrm>
              <a:off x="6388100" y="5561013"/>
              <a:ext cx="54451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for</a:t>
              </a:r>
            </a:p>
          </p:txBody>
        </p:sp>
        <p:graphicFrame>
          <p:nvGraphicFramePr>
            <p:cNvPr id="20490" name="Object 22"/>
            <p:cNvGraphicFramePr>
              <a:graphicFrameLocks noChangeAspect="1"/>
            </p:cNvGraphicFramePr>
            <p:nvPr/>
          </p:nvGraphicFramePr>
          <p:xfrm>
            <a:off x="7088188" y="5638800"/>
            <a:ext cx="914400" cy="325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1" name="方程式" r:id="rId15" imgW="393480" imgH="139680" progId="Equation.3">
                    <p:embed/>
                  </p:oleObj>
                </mc:Choice>
                <mc:Fallback>
                  <p:oleObj name="方程式" r:id="rId15" imgW="393480" imgH="13968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8188" y="5638800"/>
                          <a:ext cx="914400" cy="3254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500" name="Text Box 23"/>
          <p:cNvSpPr txBox="1">
            <a:spLocks noChangeArrowheads="1"/>
          </p:cNvSpPr>
          <p:nvPr/>
        </p:nvSpPr>
        <p:spPr bwMode="auto">
          <a:xfrm>
            <a:off x="5641975" y="1903413"/>
            <a:ext cx="4157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in 3D. Cartesian Coordinate. </a:t>
            </a:r>
          </a:p>
        </p:txBody>
      </p:sp>
      <p:graphicFrame>
        <p:nvGraphicFramePr>
          <p:cNvPr id="20483" name="Object 25"/>
          <p:cNvGraphicFramePr>
            <a:graphicFrameLocks noChangeAspect="1"/>
          </p:cNvGraphicFramePr>
          <p:nvPr/>
        </p:nvGraphicFramePr>
        <p:xfrm>
          <a:off x="1712913" y="1676400"/>
          <a:ext cx="3589337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name="方程式" r:id="rId17" imgW="1701720" imgH="431640" progId="Equation.3">
                  <p:embed/>
                </p:oleObj>
              </mc:Choice>
              <mc:Fallback>
                <p:oleObj name="方程式" r:id="rId17" imgW="170172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1676400"/>
                        <a:ext cx="3589337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26"/>
          <p:cNvGraphicFramePr>
            <a:graphicFrameLocks noChangeAspect="1"/>
          </p:cNvGraphicFramePr>
          <p:nvPr/>
        </p:nvGraphicFramePr>
        <p:xfrm>
          <a:off x="1546225" y="2514600"/>
          <a:ext cx="1309688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3" name="方程式" r:id="rId19" imgW="558720" imgH="241200" progId="Equation.3">
                  <p:embed/>
                </p:oleObj>
              </mc:Choice>
              <mc:Fallback>
                <p:oleObj name="方程式" r:id="rId19" imgW="558720" imgH="241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25" y="2514600"/>
                        <a:ext cx="1309688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1" name="Text Box 28"/>
          <p:cNvSpPr txBox="1">
            <a:spLocks noChangeArrowheads="1"/>
          </p:cNvSpPr>
          <p:nvPr/>
        </p:nvSpPr>
        <p:spPr bwMode="auto">
          <a:xfrm>
            <a:off x="6934200" y="25146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are orthogonal.</a:t>
            </a:r>
          </a:p>
        </p:txBody>
      </p:sp>
      <p:graphicFrame>
        <p:nvGraphicFramePr>
          <p:cNvPr id="20485" name="Object 31"/>
          <p:cNvGraphicFramePr>
            <a:graphicFrameLocks noChangeAspect="1"/>
          </p:cNvGraphicFramePr>
          <p:nvPr/>
        </p:nvGraphicFramePr>
        <p:xfrm>
          <a:off x="7402513" y="3048000"/>
          <a:ext cx="60166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4" name="方程式" r:id="rId21" imgW="545760" imgH="444240" progId="Equation.3">
                  <p:embed/>
                </p:oleObj>
              </mc:Choice>
              <mc:Fallback>
                <p:oleObj name="方程式" r:id="rId21" imgW="545760" imgH="4442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513" y="3048000"/>
                        <a:ext cx="601662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2" name="Text Box 32"/>
          <p:cNvSpPr txBox="1">
            <a:spLocks noChangeArrowheads="1"/>
          </p:cNvSpPr>
          <p:nvPr/>
        </p:nvSpPr>
        <p:spPr bwMode="auto">
          <a:xfrm>
            <a:off x="7761288" y="2924175"/>
            <a:ext cx="889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51275" tIns="175637" rIns="351275" bIns="175637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=</a:t>
            </a:r>
          </a:p>
        </p:txBody>
      </p:sp>
      <p:graphicFrame>
        <p:nvGraphicFramePr>
          <p:cNvPr id="20486" name="Object 7"/>
          <p:cNvGraphicFramePr>
            <a:graphicFrameLocks noChangeAspect="1"/>
          </p:cNvGraphicFramePr>
          <p:nvPr/>
        </p:nvGraphicFramePr>
        <p:xfrm>
          <a:off x="8836025" y="3297238"/>
          <a:ext cx="838200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Equation" r:id="rId23" imgW="583920" imgH="330120" progId="Equation.DSMT4">
                  <p:embed/>
                </p:oleObj>
              </mc:Choice>
              <mc:Fallback>
                <p:oleObj name="Equation" r:id="rId23" imgW="583920" imgH="33012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6025" y="3297238"/>
                        <a:ext cx="838200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3" name="Text Box 29"/>
          <p:cNvSpPr txBox="1">
            <a:spLocks noChangeArrowheads="1"/>
          </p:cNvSpPr>
          <p:nvPr/>
        </p:nvSpPr>
        <p:spPr bwMode="auto">
          <a:xfrm>
            <a:off x="9051925" y="3100388"/>
            <a:ext cx="709613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51275" tIns="175637" rIns="351275" bIns="175637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 sz="2400">
              <a:latin typeface="Arial" panose="020B0604020202020204" pitchFamily="34" charset="0"/>
            </a:endParaRPr>
          </a:p>
        </p:txBody>
      </p:sp>
      <p:graphicFrame>
        <p:nvGraphicFramePr>
          <p:cNvPr id="20487" name="Object 30"/>
          <p:cNvGraphicFramePr>
            <a:graphicFrameLocks noChangeAspect="1"/>
          </p:cNvGraphicFramePr>
          <p:nvPr/>
        </p:nvGraphicFramePr>
        <p:xfrm>
          <a:off x="8842375" y="2970213"/>
          <a:ext cx="935038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6" name="Equation" r:id="rId25" imgW="583920" imgH="330120" progId="Equation.DSMT4">
                  <p:embed/>
                </p:oleObj>
              </mc:Choice>
              <mc:Fallback>
                <p:oleObj name="Equation" r:id="rId25" imgW="583920" imgH="33012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2375" y="2970213"/>
                        <a:ext cx="935038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4" name="Text Box 33"/>
          <p:cNvSpPr txBox="1">
            <a:spLocks noChangeArrowheads="1"/>
          </p:cNvSpPr>
          <p:nvPr/>
        </p:nvSpPr>
        <p:spPr bwMode="auto">
          <a:xfrm>
            <a:off x="8121650" y="2781300"/>
            <a:ext cx="881063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51275" tIns="175637" rIns="351275" bIns="175637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0505" name="Text Box 34"/>
          <p:cNvSpPr txBox="1">
            <a:spLocks noChangeArrowheads="1"/>
          </p:cNvSpPr>
          <p:nvPr/>
        </p:nvSpPr>
        <p:spPr bwMode="auto">
          <a:xfrm>
            <a:off x="8121650" y="3068638"/>
            <a:ext cx="881063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51275" tIns="175637" rIns="351275" bIns="175637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 Box 2"/>
          <p:cNvSpPr txBox="1">
            <a:spLocks noChangeArrowheads="1"/>
          </p:cNvSpPr>
          <p:nvPr/>
        </p:nvSpPr>
        <p:spPr bwMode="auto">
          <a:xfrm>
            <a:off x="381000" y="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3.3.0 </a:t>
            </a:r>
            <a:r>
              <a:rPr lang="en-US" altLang="zh-TW" sz="2800" b="1">
                <a:latin typeface="Arial" panose="020B0604020202020204" pitchFamily="34" charset="0"/>
              </a:rPr>
              <a:t>(2)</a:t>
            </a:r>
            <a:endParaRPr lang="zh-TW" altLang="en-US" sz="2800" b="1">
              <a:latin typeface="Arial" panose="020B0604020202020204" pitchFamily="34" charset="0"/>
            </a:endParaRPr>
          </a:p>
        </p:txBody>
      </p:sp>
      <p:sp>
        <p:nvSpPr>
          <p:cNvPr id="21513" name="Text Box 3"/>
          <p:cNvSpPr txBox="1">
            <a:spLocks noChangeArrowheads="1"/>
          </p:cNvSpPr>
          <p:nvPr/>
        </p:nvSpPr>
        <p:spPr bwMode="auto">
          <a:xfrm>
            <a:off x="344488" y="798513"/>
            <a:ext cx="8932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 complete and orthogonal set of functions forms 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						a basic set of functions.</a:t>
            </a:r>
          </a:p>
        </p:txBody>
      </p:sp>
      <p:sp>
        <p:nvSpPr>
          <p:cNvPr id="21514" name="Text Box 4"/>
          <p:cNvSpPr txBox="1">
            <a:spLocks noChangeArrowheads="1"/>
          </p:cNvSpPr>
          <p:nvPr/>
        </p:nvSpPr>
        <p:spPr bwMode="auto">
          <a:xfrm>
            <a:off x="774700" y="1814513"/>
            <a:ext cx="696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e.g.</a:t>
            </a:r>
          </a:p>
        </p:txBody>
      </p:sp>
      <p:grpSp>
        <p:nvGrpSpPr>
          <p:cNvPr id="21515" name="Group 21"/>
          <p:cNvGrpSpPr>
            <a:grpSpLocks/>
          </p:cNvGrpSpPr>
          <p:nvPr/>
        </p:nvGrpSpPr>
        <p:grpSpPr bwMode="auto">
          <a:xfrm>
            <a:off x="1244600" y="2308225"/>
            <a:ext cx="8101013" cy="2416175"/>
            <a:chOff x="873125" y="1906588"/>
            <a:chExt cx="8101348" cy="2417315"/>
          </a:xfrm>
        </p:grpSpPr>
        <p:graphicFrame>
          <p:nvGraphicFramePr>
            <p:cNvPr id="21506" name="Object 5"/>
            <p:cNvGraphicFramePr>
              <a:graphicFrameLocks noChangeAspect="1"/>
            </p:cNvGraphicFramePr>
            <p:nvPr/>
          </p:nvGraphicFramePr>
          <p:xfrm>
            <a:off x="4520952" y="3759126"/>
            <a:ext cx="1220788" cy="461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1" name="方程式" r:id="rId3" imgW="533160" imgH="203040" progId="Equation.3">
                    <p:embed/>
                  </p:oleObj>
                </mc:Choice>
                <mc:Fallback>
                  <p:oleObj name="方程式" r:id="rId3" imgW="533160" imgH="2030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0952" y="3759126"/>
                          <a:ext cx="1220788" cy="4619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7" name="Object 6"/>
            <p:cNvGraphicFramePr>
              <a:graphicFrameLocks noChangeAspect="1"/>
            </p:cNvGraphicFramePr>
            <p:nvPr/>
          </p:nvGraphicFramePr>
          <p:xfrm>
            <a:off x="5889104" y="2060848"/>
            <a:ext cx="2990979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2" name="Equation" r:id="rId5" imgW="2539800" imgH="431640" progId="Equation.DSMT4">
                    <p:embed/>
                  </p:oleObj>
                </mc:Choice>
                <mc:Fallback>
                  <p:oleObj name="Equation" r:id="rId5" imgW="2539800" imgH="43164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9104" y="2060848"/>
                          <a:ext cx="2990979" cy="5040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8" name="Object 7"/>
            <p:cNvGraphicFramePr>
              <a:graphicFrameLocks noChangeAspect="1"/>
            </p:cNvGraphicFramePr>
            <p:nvPr/>
          </p:nvGraphicFramePr>
          <p:xfrm>
            <a:off x="5889625" y="2852738"/>
            <a:ext cx="3084848" cy="504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3" name="Equation" r:id="rId7" imgW="2425680" imgH="431640" progId="Equation.DSMT4">
                    <p:embed/>
                  </p:oleObj>
                </mc:Choice>
                <mc:Fallback>
                  <p:oleObj name="Equation" r:id="rId7" imgW="2425680" imgH="43164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9625" y="2852738"/>
                          <a:ext cx="3084848" cy="5042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9" name="Text Box 8"/>
            <p:cNvSpPr txBox="1">
              <a:spLocks noChangeArrowheads="1"/>
            </p:cNvSpPr>
            <p:nvPr/>
          </p:nvSpPr>
          <p:spPr bwMode="auto">
            <a:xfrm>
              <a:off x="7041232" y="2348880"/>
              <a:ext cx="11557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odd</a:t>
              </a:r>
            </a:p>
          </p:txBody>
        </p:sp>
        <p:graphicFrame>
          <p:nvGraphicFramePr>
            <p:cNvPr id="21509" name="Object 9"/>
            <p:cNvGraphicFramePr>
              <a:graphicFrameLocks noChangeAspect="1"/>
            </p:cNvGraphicFramePr>
            <p:nvPr/>
          </p:nvGraphicFramePr>
          <p:xfrm>
            <a:off x="912813" y="2743200"/>
            <a:ext cx="4213225" cy="776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4" name="方程式" r:id="rId9" imgW="1790640" imgH="330120" progId="Equation.3">
                    <p:embed/>
                  </p:oleObj>
                </mc:Choice>
                <mc:Fallback>
                  <p:oleObj name="方程式" r:id="rId9" imgW="1790640" imgH="33012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813" y="2743200"/>
                          <a:ext cx="4213225" cy="776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0" name="Object 10"/>
            <p:cNvGraphicFramePr>
              <a:graphicFrameLocks noChangeAspect="1"/>
            </p:cNvGraphicFramePr>
            <p:nvPr/>
          </p:nvGraphicFramePr>
          <p:xfrm>
            <a:off x="898600" y="3573016"/>
            <a:ext cx="3262312" cy="750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5" name="方程式" r:id="rId11" imgW="1434960" imgH="330120" progId="Equation.3">
                    <p:embed/>
                  </p:oleObj>
                </mc:Choice>
                <mc:Fallback>
                  <p:oleObj name="方程式" r:id="rId11" imgW="1434960" imgH="33012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8600" y="3573016"/>
                          <a:ext cx="3262312" cy="750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1" name="Object 11"/>
            <p:cNvGraphicFramePr>
              <a:graphicFrameLocks noChangeAspect="1"/>
            </p:cNvGraphicFramePr>
            <p:nvPr/>
          </p:nvGraphicFramePr>
          <p:xfrm>
            <a:off x="873125" y="1906588"/>
            <a:ext cx="4508500" cy="787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6" name="Equation" r:id="rId13" imgW="1752480" imgH="330120" progId="Equation.DSMT4">
                    <p:embed/>
                  </p:oleObj>
                </mc:Choice>
                <mc:Fallback>
                  <p:oleObj name="Equation" r:id="rId13" imgW="1752480" imgH="330120" progId="Equation.DSMT4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3125" y="1906588"/>
                          <a:ext cx="4508500" cy="787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20" name="Text Box 12"/>
            <p:cNvSpPr txBox="1">
              <a:spLocks noChangeArrowheads="1"/>
            </p:cNvSpPr>
            <p:nvPr/>
          </p:nvSpPr>
          <p:spPr bwMode="auto">
            <a:xfrm>
              <a:off x="7185248" y="3140968"/>
              <a:ext cx="981075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9" tIns="45715" rIns="91429" bIns="45715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even</a:t>
              </a:r>
            </a:p>
          </p:txBody>
        </p:sp>
      </p:grpSp>
      <p:sp>
        <p:nvSpPr>
          <p:cNvPr id="21516" name="Text Box 15"/>
          <p:cNvSpPr txBox="1">
            <a:spLocks noChangeArrowheads="1"/>
          </p:cNvSpPr>
          <p:nvPr/>
        </p:nvSpPr>
        <p:spPr bwMode="auto">
          <a:xfrm>
            <a:off x="776288" y="5084763"/>
            <a:ext cx="7677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sin(</a:t>
            </a:r>
            <a:r>
              <a:rPr lang="en-US" altLang="zh-TW" sz="2400" i="1">
                <a:latin typeface="Arial" panose="020B0604020202020204" pitchFamily="34" charset="0"/>
              </a:rPr>
              <a:t>nx</a:t>
            </a:r>
            <a:r>
              <a:rPr lang="en-US" altLang="zh-TW" sz="2400">
                <a:latin typeface="Arial" panose="020B0604020202020204" pitchFamily="34" charset="0"/>
              </a:rPr>
              <a:t>) is a basic set of functions for any odd function. </a:t>
            </a:r>
          </a:p>
        </p:txBody>
      </p:sp>
      <p:sp>
        <p:nvSpPr>
          <p:cNvPr id="21517" name="Text Box 16"/>
          <p:cNvSpPr txBox="1">
            <a:spLocks noChangeArrowheads="1"/>
          </p:cNvSpPr>
          <p:nvPr/>
        </p:nvSpPr>
        <p:spPr bwMode="auto">
          <a:xfrm>
            <a:off x="776288" y="5630863"/>
            <a:ext cx="774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cos(</a:t>
            </a:r>
            <a:r>
              <a:rPr lang="en-US" altLang="zh-TW" sz="2400" i="1">
                <a:latin typeface="Arial" panose="020B0604020202020204" pitchFamily="34" charset="0"/>
              </a:rPr>
              <a:t>nx</a:t>
            </a:r>
            <a:r>
              <a:rPr lang="en-US" altLang="zh-TW" sz="2400">
                <a:latin typeface="Arial" panose="020B0604020202020204" pitchFamily="34" charset="0"/>
              </a:rPr>
              <a:t>) is a basic set of functions for any even function.</a:t>
            </a:r>
          </a:p>
        </p:txBody>
      </p:sp>
      <p:sp>
        <p:nvSpPr>
          <p:cNvPr id="21518" name="Text Box 20"/>
          <p:cNvSpPr txBox="1">
            <a:spLocks noChangeArrowheads="1"/>
          </p:cNvSpPr>
          <p:nvPr/>
        </p:nvSpPr>
        <p:spPr bwMode="auto">
          <a:xfrm>
            <a:off x="785813" y="6135688"/>
            <a:ext cx="9063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sin(nx) and cos(nx) are a basic set of functions for any functions.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34"/>
          <p:cNvGraphicFramePr>
            <a:graphicFrameLocks noChangeAspect="1"/>
          </p:cNvGraphicFramePr>
          <p:nvPr/>
        </p:nvGraphicFramePr>
        <p:xfrm>
          <a:off x="152400" y="609600"/>
          <a:ext cx="9829800" cy="214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7" name="方程式" r:id="rId3" imgW="2984400" imgH="965160" progId="Equation.3">
                  <p:embed/>
                </p:oleObj>
              </mc:Choice>
              <mc:Fallback>
                <p:oleObj name="方程式" r:id="rId3" imgW="2984400" imgH="96516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9600"/>
                        <a:ext cx="9829800" cy="214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6" name="Rectangle 2"/>
          <p:cNvSpPr>
            <a:spLocks noChangeArrowheads="1"/>
          </p:cNvSpPr>
          <p:nvPr/>
        </p:nvSpPr>
        <p:spPr bwMode="auto">
          <a:xfrm>
            <a:off x="557213" y="9144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for any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630363" y="914400"/>
          <a:ext cx="7429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方程式" r:id="rId5" imgW="330120" imgH="215640" progId="Equation.3">
                  <p:embed/>
                </p:oleObj>
              </mc:Choice>
              <mc:Fallback>
                <p:oleObj name="方程式" r:id="rId5" imgW="330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3" y="914400"/>
                        <a:ext cx="74295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2620963" y="762000"/>
          <a:ext cx="27241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9" name="方程式" r:id="rId7" imgW="1282680" imgH="393480" progId="Equation.3">
                  <p:embed/>
                </p:oleObj>
              </mc:Choice>
              <mc:Fallback>
                <p:oleObj name="方程式" r:id="rId7" imgW="12826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0963" y="762000"/>
                        <a:ext cx="27241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6172200" y="838200"/>
          <a:ext cx="26416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方程式" r:id="rId9" imgW="1269720" imgH="393480" progId="Equation.3">
                  <p:embed/>
                </p:oleObj>
              </mc:Choice>
              <mc:Fallback>
                <p:oleObj name="方程式" r:id="rId9" imgW="126972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838200"/>
                        <a:ext cx="264160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7" name="Text Box 6"/>
          <p:cNvSpPr txBox="1">
            <a:spLocks noChangeArrowheads="1"/>
          </p:cNvSpPr>
          <p:nvPr/>
        </p:nvSpPr>
        <p:spPr bwMode="auto">
          <a:xfrm>
            <a:off x="5345113" y="914400"/>
            <a:ext cx="1155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odd</a:t>
            </a:r>
          </a:p>
        </p:txBody>
      </p:sp>
      <p:graphicFrame>
        <p:nvGraphicFramePr>
          <p:cNvPr id="22534" name="Object 7"/>
          <p:cNvGraphicFramePr>
            <a:graphicFrameLocks noChangeAspect="1"/>
          </p:cNvGraphicFramePr>
          <p:nvPr/>
        </p:nvGraphicFramePr>
        <p:xfrm>
          <a:off x="557213" y="1524000"/>
          <a:ext cx="2641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方程式" r:id="rId11" imgW="1130040" imgH="215640" progId="Equation.3">
                  <p:embed/>
                </p:oleObj>
              </mc:Choice>
              <mc:Fallback>
                <p:oleObj name="方程式" r:id="rId11" imgW="113004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" y="1524000"/>
                        <a:ext cx="2641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8" name="Text Box 8"/>
          <p:cNvSpPr txBox="1">
            <a:spLocks noChangeArrowheads="1"/>
          </p:cNvSpPr>
          <p:nvPr/>
        </p:nvSpPr>
        <p:spPr bwMode="auto">
          <a:xfrm>
            <a:off x="8839200" y="914400"/>
            <a:ext cx="1238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even</a:t>
            </a:r>
          </a:p>
        </p:txBody>
      </p:sp>
      <p:sp>
        <p:nvSpPr>
          <p:cNvPr id="22549" name="Text Box 9"/>
          <p:cNvSpPr txBox="1">
            <a:spLocks noChangeArrowheads="1"/>
          </p:cNvSpPr>
          <p:nvPr/>
        </p:nvSpPr>
        <p:spPr bwMode="auto">
          <a:xfrm>
            <a:off x="381000" y="14288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3.3.0 </a:t>
            </a:r>
            <a:r>
              <a:rPr lang="en-US" altLang="zh-TW" sz="2800" b="1">
                <a:latin typeface="Arial" panose="020B0604020202020204" pitchFamily="34" charset="0"/>
              </a:rPr>
              <a:t>(3)</a:t>
            </a:r>
            <a:endParaRPr lang="zh-TW" altLang="en-US" sz="2800" b="1">
              <a:latin typeface="Arial" panose="020B0604020202020204" pitchFamily="34" charset="0"/>
            </a:endParaRPr>
          </a:p>
        </p:txBody>
      </p:sp>
      <p:sp>
        <p:nvSpPr>
          <p:cNvPr id="22550" name="Text Box 10"/>
          <p:cNvSpPr txBox="1">
            <a:spLocks noChangeArrowheads="1"/>
          </p:cNvSpPr>
          <p:nvPr/>
        </p:nvSpPr>
        <p:spPr bwMode="auto">
          <a:xfrm>
            <a:off x="2290763" y="836613"/>
            <a:ext cx="269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,</a:t>
            </a:r>
          </a:p>
        </p:txBody>
      </p:sp>
      <p:graphicFrame>
        <p:nvGraphicFramePr>
          <p:cNvPr id="22535" name="Object 11"/>
          <p:cNvGraphicFramePr>
            <a:graphicFrameLocks noChangeAspect="1"/>
          </p:cNvGraphicFramePr>
          <p:nvPr/>
        </p:nvGraphicFramePr>
        <p:xfrm>
          <a:off x="2635250" y="1905000"/>
          <a:ext cx="3000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2" name="方程式" r:id="rId13" imgW="139680" imgH="203040" progId="Equation.3">
                  <p:embed/>
                </p:oleObj>
              </mc:Choice>
              <mc:Fallback>
                <p:oleObj name="方程式" r:id="rId13" imgW="13968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0" y="1905000"/>
                        <a:ext cx="3000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12"/>
          <p:cNvGraphicFramePr>
            <a:graphicFrameLocks noChangeAspect="1"/>
          </p:cNvGraphicFramePr>
          <p:nvPr/>
        </p:nvGraphicFramePr>
        <p:xfrm>
          <a:off x="1757363" y="1890713"/>
          <a:ext cx="2571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name="方程式" r:id="rId15" imgW="114120" imgH="215640" progId="Equation.3">
                  <p:embed/>
                </p:oleObj>
              </mc:Choice>
              <mc:Fallback>
                <p:oleObj name="方程式" r:id="rId15" imgW="11412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1890713"/>
                        <a:ext cx="25717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1" name="Text Box 13"/>
          <p:cNvSpPr txBox="1">
            <a:spLocks noChangeArrowheads="1"/>
          </p:cNvSpPr>
          <p:nvPr/>
        </p:nvSpPr>
        <p:spPr bwMode="auto">
          <a:xfrm>
            <a:off x="1465263" y="2132013"/>
            <a:ext cx="698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odd</a:t>
            </a:r>
          </a:p>
        </p:txBody>
      </p:sp>
      <p:graphicFrame>
        <p:nvGraphicFramePr>
          <p:cNvPr id="22537" name="Object 14"/>
          <p:cNvGraphicFramePr>
            <a:graphicFrameLocks noChangeAspect="1"/>
          </p:cNvGraphicFramePr>
          <p:nvPr/>
        </p:nvGraphicFramePr>
        <p:xfrm>
          <a:off x="1727200" y="1905000"/>
          <a:ext cx="3159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4" name="方程式" r:id="rId17" imgW="139680" imgH="203040" progId="Equation.3">
                  <p:embed/>
                </p:oleObj>
              </mc:Choice>
              <mc:Fallback>
                <p:oleObj name="方程式" r:id="rId17" imgW="139680" imgH="2030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7200" y="1905000"/>
                        <a:ext cx="3159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2" name="Text Box 15"/>
          <p:cNvSpPr txBox="1">
            <a:spLocks noChangeArrowheads="1"/>
          </p:cNvSpPr>
          <p:nvPr/>
        </p:nvSpPr>
        <p:spPr bwMode="auto">
          <a:xfrm>
            <a:off x="2455863" y="2133600"/>
            <a:ext cx="10906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even</a:t>
            </a:r>
          </a:p>
          <a:p>
            <a:endParaRPr lang="zh-TW" altLang="en-US" sz="2400">
              <a:latin typeface="Arial" panose="020B0604020202020204" pitchFamily="34" charset="0"/>
            </a:endParaRPr>
          </a:p>
        </p:txBody>
      </p:sp>
      <p:sp>
        <p:nvSpPr>
          <p:cNvPr id="22553" name="Text Box 16"/>
          <p:cNvSpPr txBox="1">
            <a:spLocks noChangeArrowheads="1"/>
          </p:cNvSpPr>
          <p:nvPr/>
        </p:nvSpPr>
        <p:spPr bwMode="auto">
          <a:xfrm>
            <a:off x="1135063" y="2436813"/>
            <a:ext cx="1057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[</a:t>
            </a:r>
            <a:r>
              <a:rPr lang="en-US" altLang="zh-TW" sz="2400">
                <a:latin typeface="Arial" panose="020B0604020202020204" pitchFamily="34" charset="0"/>
              </a:rPr>
              <a:t>sin</a:t>
            </a:r>
            <a:r>
              <a:rPr lang="en-US" altLang="zh-TW" sz="2400" i="1">
                <a:latin typeface="Arial" panose="020B0604020202020204" pitchFamily="34" charset="0"/>
              </a:rPr>
              <a:t>kx</a:t>
            </a:r>
            <a:r>
              <a:rPr lang="en-US" altLang="zh-TW" sz="240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22554" name="Text Box 17"/>
          <p:cNvSpPr txBox="1">
            <a:spLocks noChangeArrowheads="1"/>
          </p:cNvSpPr>
          <p:nvPr/>
        </p:nvSpPr>
        <p:spPr bwMode="auto">
          <a:xfrm>
            <a:off x="2290763" y="2436813"/>
            <a:ext cx="1141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</a:rPr>
              <a:t>[</a:t>
            </a:r>
            <a:r>
              <a:rPr lang="en-US" altLang="zh-TW" sz="2400">
                <a:latin typeface="Arial" panose="020B0604020202020204" pitchFamily="34" charset="0"/>
              </a:rPr>
              <a:t>cos</a:t>
            </a:r>
            <a:r>
              <a:rPr lang="en-US" altLang="zh-TW" sz="2400" i="1">
                <a:latin typeface="Arial" panose="020B0604020202020204" pitchFamily="34" charset="0"/>
              </a:rPr>
              <a:t>kx</a:t>
            </a:r>
            <a:r>
              <a:rPr lang="en-US" altLang="zh-TW" sz="240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22555" name="Text Box 18"/>
          <p:cNvSpPr txBox="1">
            <a:spLocks noChangeArrowheads="1"/>
          </p:cNvSpPr>
          <p:nvPr/>
        </p:nvSpPr>
        <p:spPr bwMode="auto">
          <a:xfrm>
            <a:off x="241300" y="3255963"/>
            <a:ext cx="51133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Fourier transform and Fourier series</a:t>
            </a:r>
          </a:p>
        </p:txBody>
      </p:sp>
      <p:graphicFrame>
        <p:nvGraphicFramePr>
          <p:cNvPr id="22538" name="Object 20"/>
          <p:cNvGraphicFramePr>
            <a:graphicFrameLocks noChangeAspect="1"/>
          </p:cNvGraphicFramePr>
          <p:nvPr/>
        </p:nvGraphicFramePr>
        <p:xfrm>
          <a:off x="344488" y="3684588"/>
          <a:ext cx="53594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5" name="Equation" r:id="rId18" imgW="5181480" imgH="939600" progId="Equation.DSMT4">
                  <p:embed/>
                </p:oleObj>
              </mc:Choice>
              <mc:Fallback>
                <p:oleObj name="Equation" r:id="rId18" imgW="5181480" imgH="9396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684588"/>
                        <a:ext cx="5359400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9" name="Object 22"/>
          <p:cNvGraphicFramePr>
            <a:graphicFrameLocks noChangeAspect="1"/>
          </p:cNvGraphicFramePr>
          <p:nvPr/>
        </p:nvGraphicFramePr>
        <p:xfrm>
          <a:off x="5276850" y="3244850"/>
          <a:ext cx="111125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6" name="方程式" r:id="rId20" imgW="114120" imgH="215640" progId="Equation.3">
                  <p:embed/>
                </p:oleObj>
              </mc:Choice>
              <mc:Fallback>
                <p:oleObj name="方程式" r:id="rId20" imgW="114120" imgH="2156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3244850"/>
                        <a:ext cx="111125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0" name="Object 24"/>
          <p:cNvGraphicFramePr>
            <a:graphicFrameLocks noChangeAspect="1"/>
          </p:cNvGraphicFramePr>
          <p:nvPr/>
        </p:nvGraphicFramePr>
        <p:xfrm>
          <a:off x="5276850" y="3244850"/>
          <a:ext cx="111125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7" name="方程式" r:id="rId21" imgW="114120" imgH="215640" progId="Equation.3">
                  <p:embed/>
                </p:oleObj>
              </mc:Choice>
              <mc:Fallback>
                <p:oleObj name="方程式" r:id="rId21" imgW="114120" imgH="2156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3244850"/>
                        <a:ext cx="111125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1" name="Object 27"/>
          <p:cNvGraphicFramePr>
            <a:graphicFrameLocks noChangeAspect="1"/>
          </p:cNvGraphicFramePr>
          <p:nvPr/>
        </p:nvGraphicFramePr>
        <p:xfrm>
          <a:off x="2000250" y="4691063"/>
          <a:ext cx="434975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8" name="Equation" r:id="rId22" imgW="3352680" imgH="723600" progId="Equation.DSMT4">
                  <p:embed/>
                </p:oleObj>
              </mc:Choice>
              <mc:Fallback>
                <p:oleObj name="Equation" r:id="rId22" imgW="3352680" imgH="723600" progId="Equation.DSMT4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4691063"/>
                        <a:ext cx="4349750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2" name="Object 28"/>
          <p:cNvGraphicFramePr>
            <a:graphicFrameLocks noChangeAspect="1"/>
          </p:cNvGraphicFramePr>
          <p:nvPr/>
        </p:nvGraphicFramePr>
        <p:xfrm>
          <a:off x="1982788" y="5338763"/>
          <a:ext cx="45545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9" name="Equation" r:id="rId24" imgW="3403440" imgH="723600" progId="Equation.DSMT4">
                  <p:embed/>
                </p:oleObj>
              </mc:Choice>
              <mc:Fallback>
                <p:oleObj name="Equation" r:id="rId24" imgW="3403440" imgH="72360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5338763"/>
                        <a:ext cx="4554537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3" name="Object 29"/>
          <p:cNvGraphicFramePr>
            <a:graphicFrameLocks noChangeAspect="1"/>
          </p:cNvGraphicFramePr>
          <p:nvPr/>
        </p:nvGraphicFramePr>
        <p:xfrm>
          <a:off x="1928813" y="6021388"/>
          <a:ext cx="56499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0" name="方程式" r:id="rId26" imgW="1815840" imgH="393480" progId="Equation.3">
                  <p:embed/>
                </p:oleObj>
              </mc:Choice>
              <mc:Fallback>
                <p:oleObj name="方程式" r:id="rId26" imgW="1815840" imgH="393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6021388"/>
                        <a:ext cx="564991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4" name="Object 30"/>
          <p:cNvGraphicFramePr>
            <a:graphicFrameLocks noChangeAspect="1"/>
          </p:cNvGraphicFramePr>
          <p:nvPr/>
        </p:nvGraphicFramePr>
        <p:xfrm>
          <a:off x="6246813" y="4953000"/>
          <a:ext cx="6969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1" name="方程式" r:id="rId28" imgW="164880" imgH="215640" progId="Equation.3">
                  <p:embed/>
                </p:oleObj>
              </mc:Choice>
              <mc:Fallback>
                <p:oleObj name="方程式" r:id="rId28" imgW="164880" imgH="2156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6813" y="4953000"/>
                        <a:ext cx="696912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45" name="Object 31"/>
          <p:cNvGraphicFramePr>
            <a:graphicFrameLocks noChangeAspect="1"/>
          </p:cNvGraphicFramePr>
          <p:nvPr/>
        </p:nvGraphicFramePr>
        <p:xfrm>
          <a:off x="7072313" y="5105400"/>
          <a:ext cx="19843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方程式" r:id="rId30" imgW="787320" imgH="203040" progId="Equation.3">
                  <p:embed/>
                </p:oleObj>
              </mc:Choice>
              <mc:Fallback>
                <p:oleObj name="方程式" r:id="rId30" imgW="787320" imgH="2030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313" y="5105400"/>
                        <a:ext cx="198437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56" name="Text Box 32"/>
          <p:cNvSpPr txBox="1">
            <a:spLocks noChangeArrowheads="1"/>
          </p:cNvSpPr>
          <p:nvPr/>
        </p:nvSpPr>
        <p:spPr bwMode="auto">
          <a:xfrm>
            <a:off x="5922963" y="912813"/>
            <a:ext cx="287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 b="1">
                <a:latin typeface="Arial" panose="020B0604020202020204" pitchFamily="34" charset="0"/>
              </a:rPr>
              <a:t>;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3.3.0 </a:t>
            </a:r>
            <a:r>
              <a:rPr lang="en-US" altLang="zh-TW" sz="2800" b="1">
                <a:latin typeface="Arial" panose="020B0604020202020204" pitchFamily="34" charset="0"/>
              </a:rPr>
              <a:t>(4)</a:t>
            </a:r>
            <a:endParaRPr lang="zh-TW" altLang="en-US" sz="2800" b="1">
              <a:latin typeface="Arial" panose="020B0604020202020204" pitchFamily="34" charset="0"/>
            </a:endParaRPr>
          </a:p>
        </p:txBody>
      </p:sp>
      <p:sp>
        <p:nvSpPr>
          <p:cNvPr id="23560" name="Text Box 3"/>
          <p:cNvSpPr txBox="1">
            <a:spLocks noChangeArrowheads="1"/>
          </p:cNvSpPr>
          <p:nvPr/>
        </p:nvSpPr>
        <p:spPr bwMode="auto">
          <a:xfrm>
            <a:off x="484188" y="661988"/>
            <a:ext cx="11557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Proof</a:t>
            </a:r>
          </a:p>
        </p:txBody>
      </p:sp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1404938" y="1196975"/>
          <a:ext cx="261620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Equation" r:id="rId3" imgW="2616120" imgH="1396800" progId="Equation.DSMT4">
                  <p:embed/>
                </p:oleObj>
              </mc:Choice>
              <mc:Fallback>
                <p:oleObj name="Equation" r:id="rId3" imgW="2616120" imgH="1396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4938" y="1196975"/>
                        <a:ext cx="2616200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5"/>
          <p:cNvGraphicFramePr>
            <a:graphicFrameLocks noChangeAspect="1"/>
          </p:cNvGraphicFramePr>
          <p:nvPr/>
        </p:nvGraphicFramePr>
        <p:xfrm>
          <a:off x="1833563" y="2492375"/>
          <a:ext cx="5135562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Equation" r:id="rId5" imgW="5117760" imgH="939600" progId="Equation.DSMT4">
                  <p:embed/>
                </p:oleObj>
              </mc:Choice>
              <mc:Fallback>
                <p:oleObj name="Equation" r:id="rId5" imgW="5117760" imgH="939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2492375"/>
                        <a:ext cx="5135562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6"/>
          <p:cNvGraphicFramePr>
            <a:graphicFrameLocks noChangeAspect="1"/>
          </p:cNvGraphicFramePr>
          <p:nvPr/>
        </p:nvGraphicFramePr>
        <p:xfrm>
          <a:off x="1822450" y="3362325"/>
          <a:ext cx="442436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Equation" r:id="rId7" imgW="3708360" imgH="939600" progId="Equation.DSMT4">
                  <p:embed/>
                </p:oleObj>
              </mc:Choice>
              <mc:Fallback>
                <p:oleObj name="Equation" r:id="rId7" imgW="3708360" imgH="939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450" y="3362325"/>
                        <a:ext cx="4424363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7"/>
          <p:cNvGraphicFramePr>
            <a:graphicFrameLocks noChangeAspect="1"/>
          </p:cNvGraphicFramePr>
          <p:nvPr/>
        </p:nvGraphicFramePr>
        <p:xfrm>
          <a:off x="1617663" y="5013325"/>
          <a:ext cx="36957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Equation" r:id="rId9" imgW="3695400" imgH="723600" progId="Equation.DSMT4">
                  <p:embed/>
                </p:oleObj>
              </mc:Choice>
              <mc:Fallback>
                <p:oleObj name="Equation" r:id="rId9" imgW="3695400" imgH="723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7663" y="5013325"/>
                        <a:ext cx="36957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8"/>
          <p:cNvGraphicFramePr>
            <a:graphicFrameLocks noChangeAspect="1"/>
          </p:cNvGraphicFramePr>
          <p:nvPr/>
        </p:nvGraphicFramePr>
        <p:xfrm>
          <a:off x="1857375" y="4432300"/>
          <a:ext cx="2235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Equation" r:id="rId11" imgW="2234880" imgH="380880" progId="Equation.DSMT4">
                  <p:embed/>
                </p:oleObj>
              </mc:Choice>
              <mc:Fallback>
                <p:oleObj name="Equation" r:id="rId11" imgW="2234880" imgH="380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4432300"/>
                        <a:ext cx="22352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2"/>
          <p:cNvSpPr txBox="1">
            <a:spLocks noChangeArrowheads="1"/>
          </p:cNvSpPr>
          <p:nvPr/>
        </p:nvSpPr>
        <p:spPr bwMode="auto">
          <a:xfrm>
            <a:off x="611188" y="117475"/>
            <a:ext cx="261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/>
              <a:t> </a:t>
            </a:r>
          </a:p>
        </p:txBody>
      </p:sp>
      <p:sp>
        <p:nvSpPr>
          <p:cNvPr id="1032" name="Text Box 3"/>
          <p:cNvSpPr txBox="1">
            <a:spLocks noChangeArrowheads="1"/>
          </p:cNvSpPr>
          <p:nvPr/>
        </p:nvSpPr>
        <p:spPr bwMode="auto">
          <a:xfrm>
            <a:off x="273050" y="36513"/>
            <a:ext cx="3597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3.1.1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033" name="Text Box 4"/>
          <p:cNvSpPr txBox="1">
            <a:spLocks noChangeArrowheads="1"/>
          </p:cNvSpPr>
          <p:nvPr/>
        </p:nvSpPr>
        <p:spPr bwMode="auto">
          <a:xfrm>
            <a:off x="541338" y="704850"/>
            <a:ext cx="8191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primary task of electrostatics is to study the interaction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(force) of a given stationary charges.</a:t>
            </a:r>
          </a:p>
        </p:txBody>
      </p:sp>
      <p:sp>
        <p:nvSpPr>
          <p:cNvPr id="1034" name="Text Box 5"/>
          <p:cNvSpPr txBox="1">
            <a:spLocks noChangeArrowheads="1"/>
          </p:cNvSpPr>
          <p:nvPr/>
        </p:nvSpPr>
        <p:spPr bwMode="auto">
          <a:xfrm>
            <a:off x="631825" y="1671638"/>
            <a:ext cx="904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</a:p>
        </p:txBody>
      </p:sp>
      <p:sp>
        <p:nvSpPr>
          <p:cNvPr id="1035" name="Text Box 10"/>
          <p:cNvSpPr txBox="1">
            <a:spLocks noChangeArrowheads="1"/>
          </p:cNvSpPr>
          <p:nvPr/>
        </p:nvSpPr>
        <p:spPr bwMode="auto">
          <a:xfrm>
            <a:off x="1017588" y="3254375"/>
            <a:ext cx="824071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this integrals can be difficult (unless there is symmetry)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1036" name="Text Box 15"/>
          <p:cNvSpPr txBox="1">
            <a:spLocks noChangeArrowheads="1"/>
          </p:cNvSpPr>
          <p:nvPr/>
        </p:nvSpPr>
        <p:spPr bwMode="auto">
          <a:xfrm>
            <a:off x="1568450" y="4348163"/>
            <a:ext cx="3062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we usually calculate</a:t>
            </a:r>
          </a:p>
        </p:txBody>
      </p:sp>
      <p:sp>
        <p:nvSpPr>
          <p:cNvPr id="1037" name="Text Box 18"/>
          <p:cNvSpPr txBox="1">
            <a:spLocks noChangeArrowheads="1"/>
          </p:cNvSpPr>
          <p:nvPr/>
        </p:nvSpPr>
        <p:spPr bwMode="auto">
          <a:xfrm>
            <a:off x="911225" y="6207125"/>
            <a:ext cx="7426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This integral is often too tough to handle analytically.</a:t>
            </a: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1639888" y="1731963"/>
          <a:ext cx="27940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2793960" imgH="1409400" progId="Equation.DSMT4">
                  <p:embed/>
                </p:oleObj>
              </mc:Choice>
              <mc:Fallback>
                <p:oleObj name="Equation" r:id="rId3" imgW="2793960" imgH="14094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1731963"/>
                        <a:ext cx="2794000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22"/>
          <p:cNvGraphicFramePr>
            <a:graphicFrameLocks noChangeAspect="1"/>
          </p:cNvGraphicFramePr>
          <p:nvPr/>
        </p:nvGraphicFramePr>
        <p:xfrm>
          <a:off x="1646238" y="3789363"/>
          <a:ext cx="3378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5" imgW="3377880" imgH="495000" progId="Equation.DSMT4">
                  <p:embed/>
                </p:oleObj>
              </mc:Choice>
              <mc:Fallback>
                <p:oleObj name="Equation" r:id="rId5" imgW="3377880" imgH="4950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38" y="3789363"/>
                        <a:ext cx="33782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23"/>
          <p:cNvGraphicFramePr>
            <a:graphicFrameLocks noChangeAspect="1"/>
          </p:cNvGraphicFramePr>
          <p:nvPr/>
        </p:nvGraphicFramePr>
        <p:xfrm>
          <a:off x="1701800" y="4797425"/>
          <a:ext cx="26035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7" imgW="2603160" imgH="1206360" progId="Equation.DSMT4">
                  <p:embed/>
                </p:oleObj>
              </mc:Choice>
              <mc:Fallback>
                <p:oleObj name="Equation" r:id="rId7" imgW="2603160" imgH="120636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4797425"/>
                        <a:ext cx="260350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26"/>
          <p:cNvGraphicFramePr>
            <a:graphicFrameLocks noChangeAspect="1"/>
          </p:cNvGraphicFramePr>
          <p:nvPr/>
        </p:nvGraphicFramePr>
        <p:xfrm>
          <a:off x="1268413" y="4510088"/>
          <a:ext cx="2286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9" imgW="228600" imgH="215640" progId="Equation.DSMT4">
                  <p:embed/>
                </p:oleObj>
              </mc:Choice>
              <mc:Fallback>
                <p:oleObj name="Equation" r:id="rId9" imgW="228600" imgH="21564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4510088"/>
                        <a:ext cx="2286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7"/>
          <p:cNvGraphicFramePr>
            <a:graphicFrameLocks noChangeAspect="1"/>
          </p:cNvGraphicFramePr>
          <p:nvPr/>
        </p:nvGraphicFramePr>
        <p:xfrm>
          <a:off x="1281113" y="3429000"/>
          <a:ext cx="2286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11" imgW="228600" imgH="215640" progId="Equation.DSMT4">
                  <p:embed/>
                </p:oleObj>
              </mc:Choice>
              <mc:Fallback>
                <p:oleObj name="Equation" r:id="rId11" imgW="228600" imgH="2156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3429000"/>
                        <a:ext cx="2286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541463" y="3140075"/>
          <a:ext cx="35560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Equation" r:id="rId3" imgW="3555720" imgH="939600" progId="Equation.DSMT4">
                  <p:embed/>
                </p:oleObj>
              </mc:Choice>
              <mc:Fallback>
                <p:oleObj name="Equation" r:id="rId3" imgW="3555720" imgH="939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1463" y="3140075"/>
                        <a:ext cx="35560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1136650" y="976313"/>
          <a:ext cx="2882900" cy="144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Equation" r:id="rId5" imgW="2882880" imgH="1447560" progId="Equation.DSMT4">
                  <p:embed/>
                </p:oleObj>
              </mc:Choice>
              <mc:Fallback>
                <p:oleObj name="Equation" r:id="rId5" imgW="2882880" imgH="14475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976313"/>
                        <a:ext cx="2882900" cy="1446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6"/>
          <p:cNvGraphicFramePr>
            <a:graphicFrameLocks noChangeAspect="1"/>
          </p:cNvGraphicFramePr>
          <p:nvPr/>
        </p:nvGraphicFramePr>
        <p:xfrm>
          <a:off x="1493838" y="2273300"/>
          <a:ext cx="497205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9" name="Equation" r:id="rId7" imgW="5244840" imgH="939600" progId="Equation.DSMT4">
                  <p:embed/>
                </p:oleObj>
              </mc:Choice>
              <mc:Fallback>
                <p:oleObj name="Equation" r:id="rId7" imgW="5244840" imgH="939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3838" y="2273300"/>
                        <a:ext cx="497205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7"/>
          <p:cNvGraphicFramePr>
            <a:graphicFrameLocks noChangeAspect="1"/>
          </p:cNvGraphicFramePr>
          <p:nvPr/>
        </p:nvGraphicFramePr>
        <p:xfrm>
          <a:off x="1697038" y="5084763"/>
          <a:ext cx="25050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Equation" r:id="rId9" imgW="2501640" imgH="723600" progId="Equation.DSMT4">
                  <p:embed/>
                </p:oleObj>
              </mc:Choice>
              <mc:Fallback>
                <p:oleObj name="Equation" r:id="rId9" imgW="2501640" imgH="723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8" y="5084763"/>
                        <a:ext cx="250507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8"/>
          <p:cNvGraphicFramePr>
            <a:graphicFrameLocks noChangeAspect="1"/>
          </p:cNvGraphicFramePr>
          <p:nvPr/>
        </p:nvGraphicFramePr>
        <p:xfrm>
          <a:off x="5313363" y="3357563"/>
          <a:ext cx="52228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11" imgW="520560" imgH="431640" progId="Equation.DSMT4">
                  <p:embed/>
                </p:oleObj>
              </mc:Choice>
              <mc:Fallback>
                <p:oleObj name="Equation" r:id="rId11" imgW="520560" imgH="4316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3363" y="3357563"/>
                        <a:ext cx="522287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11"/>
          <p:cNvGraphicFramePr>
            <a:graphicFrameLocks noChangeAspect="1"/>
          </p:cNvGraphicFramePr>
          <p:nvPr/>
        </p:nvGraphicFramePr>
        <p:xfrm>
          <a:off x="1208088" y="4437063"/>
          <a:ext cx="38576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Equation" r:id="rId13" imgW="3860640" imgH="723600" progId="Equation.DSMT4">
                  <p:embed/>
                </p:oleObj>
              </mc:Choice>
              <mc:Fallback>
                <p:oleObj name="Equation" r:id="rId13" imgW="3860640" imgH="723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8088" y="4437063"/>
                        <a:ext cx="38576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381000" y="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3.3.0 </a:t>
            </a:r>
            <a:r>
              <a:rPr lang="en-US" altLang="zh-TW" sz="2800" b="1">
                <a:latin typeface="Arial" panose="020B0604020202020204" pitchFamily="34" charset="0"/>
              </a:rPr>
              <a:t>(5)</a:t>
            </a:r>
            <a:endParaRPr lang="zh-TW" altLang="en-US" sz="2800" b="1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5163" y="3213100"/>
            <a:ext cx="23034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i="1" dirty="0"/>
              <a:t>B</a:t>
            </a:r>
            <a:r>
              <a:rPr lang="en-US" sz="2400" baseline="-25000" dirty="0"/>
              <a:t>0 </a:t>
            </a:r>
            <a:r>
              <a:rPr lang="en-US" sz="2400" dirty="0"/>
              <a:t>2</a:t>
            </a:r>
            <a:r>
              <a:rPr lang="en-US" sz="2400" dirty="0">
                <a:latin typeface="Symbol" pitchFamily="18" charset="2"/>
              </a:rPr>
              <a:t>p   </a:t>
            </a:r>
            <a:r>
              <a:rPr lang="en-US" sz="2400" dirty="0">
                <a:latin typeface="+mn-lt"/>
              </a:rPr>
              <a:t>for   k = 0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45163" y="3543300"/>
            <a:ext cx="3073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i="1" dirty="0" err="1"/>
              <a:t>B</a:t>
            </a:r>
            <a:r>
              <a:rPr lang="en-US" sz="2400" baseline="-25000" dirty="0" err="1"/>
              <a:t>k</a:t>
            </a:r>
            <a:r>
              <a:rPr lang="en-US" sz="2400" baseline="-25000" dirty="0"/>
              <a:t> </a:t>
            </a:r>
            <a:r>
              <a:rPr lang="en-US" sz="2400" dirty="0">
                <a:latin typeface="Symbol" pitchFamily="18" charset="2"/>
              </a:rPr>
              <a:t>p     </a:t>
            </a:r>
            <a:r>
              <a:rPr lang="en-US" sz="2400" dirty="0">
                <a:latin typeface="+mn-lt"/>
              </a:rPr>
              <a:t>for   k = 1, 2, …</a:t>
            </a:r>
            <a:endParaRPr lang="en-US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4" descr="D:\ACDSee32\EM\3.17.T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3" y="1716088"/>
            <a:ext cx="27432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4721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3.3.1 </a:t>
            </a:r>
            <a:r>
              <a:rPr lang="en-US" altLang="zh-TW" sz="2800" b="1">
                <a:latin typeface="Arial" panose="020B0604020202020204" pitchFamily="34" charset="0"/>
              </a:rPr>
              <a:t>Cartesian Coordinate</a:t>
            </a:r>
          </a:p>
        </p:txBody>
      </p:sp>
      <p:sp>
        <p:nvSpPr>
          <p:cNvPr id="25609" name="Text Box 3"/>
          <p:cNvSpPr txBox="1">
            <a:spLocks noChangeArrowheads="1"/>
          </p:cNvSpPr>
          <p:nvPr/>
        </p:nvSpPr>
        <p:spPr bwMode="auto">
          <a:xfrm>
            <a:off x="273050" y="644525"/>
            <a:ext cx="9439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Use the method of separation of variables to solve the Laplace’s eq.</a:t>
            </a:r>
          </a:p>
          <a:p>
            <a:endParaRPr lang="en-US" altLang="zh-TW" sz="2400">
              <a:latin typeface="Arial" panose="020B0604020202020204" pitchFamily="34" charset="0"/>
            </a:endParaRPr>
          </a:p>
          <a:p>
            <a:r>
              <a:rPr lang="en-US" altLang="zh-TW" sz="2400">
                <a:latin typeface="Arial" panose="020B0604020202020204" pitchFamily="34" charset="0"/>
              </a:rPr>
              <a:t>Example 3</a:t>
            </a:r>
          </a:p>
        </p:txBody>
      </p:sp>
      <p:pic>
        <p:nvPicPr>
          <p:cNvPr id="25610" name="Picture 5" descr="D:\ACDSee32\EM\1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13" y="1676400"/>
            <a:ext cx="4095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Picture 6" descr="D:\ACDSee32\EM\2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085975"/>
            <a:ext cx="5429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7" descr="D:\ACDSee32\EM\3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527300"/>
            <a:ext cx="5429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Picture 8" descr="D:\ACDSee32\EM\4.t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3032125"/>
            <a:ext cx="534988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2" name="Object 9"/>
          <p:cNvGraphicFramePr>
            <a:graphicFrameLocks noChangeAspect="1"/>
          </p:cNvGraphicFramePr>
          <p:nvPr/>
        </p:nvGraphicFramePr>
        <p:xfrm>
          <a:off x="6148388" y="1685925"/>
          <a:ext cx="20447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方程式" r:id="rId9" imgW="2044440" imgH="1726920" progId="Equation.3">
                  <p:embed/>
                </p:oleObj>
              </mc:Choice>
              <mc:Fallback>
                <p:oleObj name="方程式" r:id="rId9" imgW="2044440" imgH="17269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8388" y="1685925"/>
                        <a:ext cx="2044700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4" name="Text Box 10"/>
          <p:cNvSpPr txBox="1">
            <a:spLocks noChangeArrowheads="1"/>
          </p:cNvSpPr>
          <p:nvPr/>
        </p:nvSpPr>
        <p:spPr bwMode="auto">
          <a:xfrm>
            <a:off x="4737100" y="3581400"/>
            <a:ext cx="4897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Find the potential inside this “slot”?</a:t>
            </a:r>
          </a:p>
        </p:txBody>
      </p:sp>
      <p:sp>
        <p:nvSpPr>
          <p:cNvPr id="25615" name="Text Box 11"/>
          <p:cNvSpPr txBox="1">
            <a:spLocks noChangeArrowheads="1"/>
          </p:cNvSpPr>
          <p:nvPr/>
        </p:nvSpPr>
        <p:spPr bwMode="auto">
          <a:xfrm>
            <a:off x="762000" y="4437063"/>
            <a:ext cx="2079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Laplace’s eq. </a:t>
            </a:r>
          </a:p>
        </p:txBody>
      </p:sp>
      <p:graphicFrame>
        <p:nvGraphicFramePr>
          <p:cNvPr id="25603" name="Object 12"/>
          <p:cNvGraphicFramePr>
            <a:graphicFrameLocks noChangeAspect="1"/>
          </p:cNvGraphicFramePr>
          <p:nvPr/>
        </p:nvGraphicFramePr>
        <p:xfrm>
          <a:off x="2938463" y="4221163"/>
          <a:ext cx="185420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Equation" r:id="rId11" imgW="1854000" imgH="927000" progId="Equation.DSMT4">
                  <p:embed/>
                </p:oleObj>
              </mc:Choice>
              <mc:Fallback>
                <p:oleObj name="Equation" r:id="rId11" imgW="1854000" imgH="9270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463" y="4221163"/>
                        <a:ext cx="1854200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6" name="Text Box 13"/>
          <p:cNvSpPr txBox="1">
            <a:spLocks noChangeArrowheads="1"/>
          </p:cNvSpPr>
          <p:nvPr/>
        </p:nvSpPr>
        <p:spPr bwMode="auto">
          <a:xfrm>
            <a:off x="1693863" y="5300663"/>
            <a:ext cx="59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set</a:t>
            </a:r>
          </a:p>
        </p:txBody>
      </p:sp>
      <p:graphicFrame>
        <p:nvGraphicFramePr>
          <p:cNvPr id="25604" name="Object 14"/>
          <p:cNvGraphicFramePr>
            <a:graphicFrameLocks noChangeAspect="1"/>
          </p:cNvGraphicFramePr>
          <p:nvPr/>
        </p:nvGraphicFramePr>
        <p:xfrm>
          <a:off x="2667000" y="5421313"/>
          <a:ext cx="24257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name="方程式" r:id="rId13" imgW="2425680" imgH="342720" progId="Equation.3">
                  <p:embed/>
                </p:oleObj>
              </mc:Choice>
              <mc:Fallback>
                <p:oleObj name="方程式" r:id="rId13" imgW="2425680" imgH="34272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421313"/>
                        <a:ext cx="24257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15"/>
          <p:cNvGraphicFramePr>
            <a:graphicFrameLocks noChangeAspect="1"/>
          </p:cNvGraphicFramePr>
          <p:nvPr/>
        </p:nvGraphicFramePr>
        <p:xfrm>
          <a:off x="2616200" y="5886450"/>
          <a:ext cx="24368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Equation" r:id="rId15" imgW="2438280" imgH="927000" progId="Equation.DSMT4">
                  <p:embed/>
                </p:oleObj>
              </mc:Choice>
              <mc:Fallback>
                <p:oleObj name="Equation" r:id="rId15" imgW="2438280" imgH="9270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200" y="5886450"/>
                        <a:ext cx="2436813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16"/>
          <p:cNvGraphicFramePr>
            <a:graphicFrameLocks noChangeAspect="1"/>
          </p:cNvGraphicFramePr>
          <p:nvPr/>
        </p:nvGraphicFramePr>
        <p:xfrm>
          <a:off x="6935788" y="5029200"/>
          <a:ext cx="17462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name="方程式" r:id="rId17" imgW="177480" imgH="368280" progId="Equation.3">
                  <p:embed/>
                </p:oleObj>
              </mc:Choice>
              <mc:Fallback>
                <p:oleObj name="方程式" r:id="rId17" imgW="177480" imgH="3682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5788" y="5029200"/>
                        <a:ext cx="174625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1828800" y="38354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25618" name="Rectangle 19"/>
          <p:cNvSpPr>
            <a:spLocks noChangeArrowheads="1"/>
          </p:cNvSpPr>
          <p:nvPr/>
        </p:nvSpPr>
        <p:spPr bwMode="auto">
          <a:xfrm>
            <a:off x="2273300" y="35814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0"/>
          <p:cNvGraphicFramePr>
            <a:graphicFrameLocks noChangeAspect="1"/>
          </p:cNvGraphicFramePr>
          <p:nvPr/>
        </p:nvGraphicFramePr>
        <p:xfrm>
          <a:off x="760413" y="762000"/>
          <a:ext cx="3900487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4" name="方程式" r:id="rId3" imgW="3898800" imgH="1193760" progId="Equation.3">
                  <p:embed/>
                </p:oleObj>
              </mc:Choice>
              <mc:Fallback>
                <p:oleObj name="方程式" r:id="rId3" imgW="3898800" imgH="11937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413" y="762000"/>
                        <a:ext cx="3900487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9" name="Text Box 5"/>
          <p:cNvSpPr txBox="1">
            <a:spLocks noChangeArrowheads="1"/>
          </p:cNvSpPr>
          <p:nvPr/>
        </p:nvSpPr>
        <p:spPr bwMode="auto">
          <a:xfrm>
            <a:off x="669925" y="2097088"/>
            <a:ext cx="3008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 i="1">
                <a:latin typeface="Arial" panose="020B0604020202020204" pitchFamily="34" charset="0"/>
              </a:rPr>
              <a:t>f</a:t>
            </a:r>
            <a:r>
              <a:rPr lang="en-US" altLang="zh-TW" sz="2400">
                <a:latin typeface="Arial" panose="020B0604020202020204" pitchFamily="34" charset="0"/>
              </a:rPr>
              <a:t> and </a:t>
            </a:r>
            <a:r>
              <a:rPr lang="en-US" altLang="zh-TW" sz="2400" i="1">
                <a:latin typeface="Arial" panose="020B0604020202020204" pitchFamily="34" charset="0"/>
              </a:rPr>
              <a:t>g</a:t>
            </a:r>
            <a:r>
              <a:rPr lang="en-US" altLang="zh-TW" sz="2400">
                <a:latin typeface="Arial" panose="020B0604020202020204" pitchFamily="34" charset="0"/>
              </a:rPr>
              <a:t> are constant</a:t>
            </a:r>
          </a:p>
        </p:txBody>
      </p:sp>
      <p:graphicFrame>
        <p:nvGraphicFramePr>
          <p:cNvPr id="26627" name="Object 1"/>
          <p:cNvGraphicFramePr>
            <a:graphicFrameLocks noChangeAspect="1"/>
          </p:cNvGraphicFramePr>
          <p:nvPr/>
        </p:nvGraphicFramePr>
        <p:xfrm>
          <a:off x="3790950" y="3956050"/>
          <a:ext cx="14239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5" name="Equation" r:id="rId5" imgW="1422360" imgH="380880" progId="Equation.DSMT4">
                  <p:embed/>
                </p:oleObj>
              </mc:Choice>
              <mc:Fallback>
                <p:oleObj name="Equation" r:id="rId5" imgW="1422360" imgH="3808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950" y="3956050"/>
                        <a:ext cx="1423988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2"/>
          <p:cNvGraphicFramePr>
            <a:graphicFrameLocks noChangeAspect="1"/>
          </p:cNvGraphicFramePr>
          <p:nvPr/>
        </p:nvGraphicFramePr>
        <p:xfrm>
          <a:off x="749300" y="2654300"/>
          <a:ext cx="24003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6" name="Equation" r:id="rId7" imgW="2400120" imgH="761760" progId="Equation.DSMT4">
                  <p:embed/>
                </p:oleObj>
              </mc:Choice>
              <mc:Fallback>
                <p:oleObj name="Equation" r:id="rId7" imgW="2400120" imgH="7617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2654300"/>
                        <a:ext cx="24003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3"/>
          <p:cNvGraphicFramePr>
            <a:graphicFrameLocks noChangeAspect="1"/>
          </p:cNvGraphicFramePr>
          <p:nvPr/>
        </p:nvGraphicFramePr>
        <p:xfrm>
          <a:off x="3429000" y="2540000"/>
          <a:ext cx="24114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7" name="Equation" r:id="rId9" imgW="2412720" imgH="927000" progId="Equation.DSMT4">
                  <p:embed/>
                </p:oleObj>
              </mc:Choice>
              <mc:Fallback>
                <p:oleObj name="Equation" r:id="rId9" imgW="2412720" imgH="927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540000"/>
                        <a:ext cx="2411413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640" name="Group 10"/>
          <p:cNvGrpSpPr>
            <a:grpSpLocks/>
          </p:cNvGrpSpPr>
          <p:nvPr/>
        </p:nvGrpSpPr>
        <p:grpSpPr bwMode="auto">
          <a:xfrm>
            <a:off x="704850" y="3867150"/>
            <a:ext cx="2478088" cy="498475"/>
            <a:chOff x="480" y="2436"/>
            <a:chExt cx="1561" cy="314"/>
          </a:xfrm>
        </p:grpSpPr>
        <p:graphicFrame>
          <p:nvGraphicFramePr>
            <p:cNvPr id="26638" name="Object 12"/>
            <p:cNvGraphicFramePr>
              <a:graphicFrameLocks noChangeAspect="1"/>
            </p:cNvGraphicFramePr>
            <p:nvPr/>
          </p:nvGraphicFramePr>
          <p:xfrm>
            <a:off x="912" y="2481"/>
            <a:ext cx="1129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48" name="Equation" r:id="rId11" imgW="1701720" imgH="406080" progId="Equation.DSMT4">
                    <p:embed/>
                  </p:oleObj>
                </mc:Choice>
                <mc:Fallback>
                  <p:oleObj name="Equation" r:id="rId11" imgW="1701720" imgH="406080" progId="Equation.DSMT4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2481"/>
                          <a:ext cx="1129" cy="2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43" name="Text Box 12"/>
            <p:cNvSpPr txBox="1">
              <a:spLocks noChangeArrowheads="1"/>
            </p:cNvSpPr>
            <p:nvPr/>
          </p:nvSpPr>
          <p:spPr bwMode="auto">
            <a:xfrm>
              <a:off x="480" y="2436"/>
              <a:ext cx="421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8016" tIns="64008" rIns="128016" bIns="64008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set</a:t>
              </a:r>
            </a:p>
          </p:txBody>
        </p:sp>
      </p:grpSp>
      <p:sp>
        <p:nvSpPr>
          <p:cNvPr id="26641" name="Text Box 13"/>
          <p:cNvSpPr txBox="1">
            <a:spLocks noChangeArrowheads="1"/>
          </p:cNvSpPr>
          <p:nvPr/>
        </p:nvSpPr>
        <p:spPr bwMode="auto">
          <a:xfrm>
            <a:off x="762000" y="4648200"/>
            <a:ext cx="5095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so</a:t>
            </a:r>
          </a:p>
        </p:txBody>
      </p:sp>
      <p:graphicFrame>
        <p:nvGraphicFramePr>
          <p:cNvPr id="26630" name="Object 4"/>
          <p:cNvGraphicFramePr>
            <a:graphicFrameLocks noChangeAspect="1"/>
          </p:cNvGraphicFramePr>
          <p:nvPr/>
        </p:nvGraphicFramePr>
        <p:xfrm>
          <a:off x="1676400" y="4572000"/>
          <a:ext cx="1460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9" name="Equation" r:id="rId13" imgW="1460160" imgH="761760" progId="Equation.DSMT4">
                  <p:embed/>
                </p:oleObj>
              </mc:Choice>
              <mc:Fallback>
                <p:oleObj name="Equation" r:id="rId13" imgW="1460160" imgH="761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572000"/>
                        <a:ext cx="14605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5"/>
          <p:cNvGraphicFramePr>
            <a:graphicFrameLocks noChangeAspect="1"/>
          </p:cNvGraphicFramePr>
          <p:nvPr/>
        </p:nvGraphicFramePr>
        <p:xfrm>
          <a:off x="3765550" y="4521200"/>
          <a:ext cx="15875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0" name="Equation" r:id="rId15" imgW="1587240" imgH="927000" progId="Equation.DSMT4">
                  <p:embed/>
                </p:oleObj>
              </mc:Choice>
              <mc:Fallback>
                <p:oleObj name="Equation" r:id="rId15" imgW="1587240" imgH="927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5550" y="4521200"/>
                        <a:ext cx="15875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6"/>
          <p:cNvGraphicFramePr>
            <a:graphicFrameLocks noChangeAspect="1"/>
          </p:cNvGraphicFramePr>
          <p:nvPr/>
        </p:nvGraphicFramePr>
        <p:xfrm>
          <a:off x="1676400" y="5638800"/>
          <a:ext cx="5919788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1" name="Equation" r:id="rId17" imgW="5918040" imgH="406080" progId="Equation.DSMT4">
                  <p:embed/>
                </p:oleObj>
              </mc:Choice>
              <mc:Fallback>
                <p:oleObj name="Equation" r:id="rId17" imgW="5918040" imgH="4060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638800"/>
                        <a:ext cx="5919788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7"/>
          <p:cNvGraphicFramePr>
            <a:graphicFrameLocks noChangeAspect="1"/>
          </p:cNvGraphicFramePr>
          <p:nvPr/>
        </p:nvGraphicFramePr>
        <p:xfrm>
          <a:off x="3619500" y="5638800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2" name="方程式" r:id="rId19" imgW="177480" imgH="368280" progId="Equation.3">
                  <p:embed/>
                </p:oleObj>
              </mc:Choice>
              <mc:Fallback>
                <p:oleObj name="方程式" r:id="rId19" imgW="177480" imgH="3682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0" y="5638800"/>
                        <a:ext cx="1762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4" name="Object 8"/>
          <p:cNvGraphicFramePr>
            <a:graphicFrameLocks noChangeAspect="1"/>
          </p:cNvGraphicFramePr>
          <p:nvPr/>
        </p:nvGraphicFramePr>
        <p:xfrm>
          <a:off x="1676400" y="6440488"/>
          <a:ext cx="11303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name="方程式" r:id="rId21" imgW="1130040" imgH="342720" progId="Equation.3">
                  <p:embed/>
                </p:oleObj>
              </mc:Choice>
              <mc:Fallback>
                <p:oleObj name="方程式" r:id="rId21" imgW="1130040" imgH="3427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6440488"/>
                        <a:ext cx="11303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9"/>
          <p:cNvGraphicFramePr>
            <a:graphicFrameLocks noChangeAspect="1"/>
          </p:cNvGraphicFramePr>
          <p:nvPr/>
        </p:nvGraphicFramePr>
        <p:xfrm>
          <a:off x="2895600" y="6338888"/>
          <a:ext cx="1982788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4" name="方程式" r:id="rId23" imgW="1981080" imgH="444240" progId="Equation.3">
                  <p:embed/>
                </p:oleObj>
              </mc:Choice>
              <mc:Fallback>
                <p:oleObj name="方程式" r:id="rId23" imgW="198108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6338888"/>
                        <a:ext cx="1982788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6" name="Object 10"/>
          <p:cNvGraphicFramePr>
            <a:graphicFrameLocks noChangeAspect="1"/>
          </p:cNvGraphicFramePr>
          <p:nvPr/>
        </p:nvGraphicFramePr>
        <p:xfrm>
          <a:off x="4876800" y="6440488"/>
          <a:ext cx="2451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5" name="方程式" r:id="rId25" imgW="2450880" imgH="342720" progId="Equation.3">
                  <p:embed/>
                </p:oleObj>
              </mc:Choice>
              <mc:Fallback>
                <p:oleObj name="方程式" r:id="rId25" imgW="2450880" imgH="3427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6440488"/>
                        <a:ext cx="24511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2" name="Text Box 25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3.3.1 (2)</a:t>
            </a:r>
          </a:p>
        </p:txBody>
      </p:sp>
      <p:graphicFrame>
        <p:nvGraphicFramePr>
          <p:cNvPr id="26637" name="Object 11"/>
          <p:cNvGraphicFramePr>
            <a:graphicFrameLocks noChangeAspect="1"/>
          </p:cNvGraphicFramePr>
          <p:nvPr/>
        </p:nvGraphicFramePr>
        <p:xfrm>
          <a:off x="5705475" y="3713163"/>
          <a:ext cx="23495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6" name="Equation" r:id="rId27" imgW="2349360" imgH="812520" progId="Equation.DSMT4">
                  <p:embed/>
                </p:oleObj>
              </mc:Choice>
              <mc:Fallback>
                <p:oleObj name="Equation" r:id="rId27" imgW="2349360" imgH="81252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5475" y="3713163"/>
                        <a:ext cx="23495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6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3.3.1 (3)</a:t>
            </a:r>
          </a:p>
        </p:txBody>
      </p:sp>
      <p:sp>
        <p:nvSpPr>
          <p:cNvPr id="27667" name="Text Box 4"/>
          <p:cNvSpPr txBox="1">
            <a:spLocks noChangeArrowheads="1"/>
          </p:cNvSpPr>
          <p:nvPr/>
        </p:nvSpPr>
        <p:spPr bwMode="auto">
          <a:xfrm>
            <a:off x="404813" y="877888"/>
            <a:ext cx="1379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B.C.  (iv)</a:t>
            </a:r>
          </a:p>
        </p:txBody>
      </p:sp>
      <p:graphicFrame>
        <p:nvGraphicFramePr>
          <p:cNvPr id="27650" name="Object 0"/>
          <p:cNvGraphicFramePr>
            <a:graphicFrameLocks noChangeAspect="1"/>
          </p:cNvGraphicFramePr>
          <p:nvPr/>
        </p:nvGraphicFramePr>
        <p:xfrm>
          <a:off x="1784350" y="990600"/>
          <a:ext cx="4329113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5" name="Equation" r:id="rId4" imgW="4330440" imgH="342720" progId="Equation.DSMT4">
                  <p:embed/>
                </p:oleObj>
              </mc:Choice>
              <mc:Fallback>
                <p:oleObj name="Equation" r:id="rId4" imgW="4330440" imgH="34272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990600"/>
                        <a:ext cx="4329113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8" name="Text Box 10"/>
          <p:cNvSpPr txBox="1">
            <a:spLocks noChangeArrowheads="1"/>
          </p:cNvSpPr>
          <p:nvPr/>
        </p:nvSpPr>
        <p:spPr bwMode="auto">
          <a:xfrm>
            <a:off x="381000" y="2057400"/>
            <a:ext cx="1300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B.C.  (i)</a:t>
            </a:r>
          </a:p>
        </p:txBody>
      </p:sp>
      <p:graphicFrame>
        <p:nvGraphicFramePr>
          <p:cNvPr id="27651" name="Object 21"/>
          <p:cNvGraphicFramePr>
            <a:graphicFrameLocks noChangeAspect="1"/>
          </p:cNvGraphicFramePr>
          <p:nvPr/>
        </p:nvGraphicFramePr>
        <p:xfrm>
          <a:off x="1784350" y="2205038"/>
          <a:ext cx="30988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6" name="Equation" r:id="rId6" imgW="3098520" imgH="342720" progId="Equation.DSMT4">
                  <p:embed/>
                </p:oleObj>
              </mc:Choice>
              <mc:Fallback>
                <p:oleObj name="Equation" r:id="rId6" imgW="3098520" imgH="34272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2205038"/>
                        <a:ext cx="30988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3" name="Object 18"/>
          <p:cNvGraphicFramePr>
            <a:graphicFrameLocks noChangeAspect="1"/>
          </p:cNvGraphicFramePr>
          <p:nvPr/>
        </p:nvGraphicFramePr>
        <p:xfrm>
          <a:off x="1784350" y="1503363"/>
          <a:ext cx="11303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方程式" r:id="rId8" imgW="1130040" imgH="342720" progId="Equation.3">
                  <p:embed/>
                </p:oleObj>
              </mc:Choice>
              <mc:Fallback>
                <p:oleObj name="方程式" r:id="rId8" imgW="1130040" imgH="34272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1503363"/>
                        <a:ext cx="11303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4" name="Object 19"/>
          <p:cNvGraphicFramePr>
            <a:graphicFrameLocks noChangeAspect="1"/>
          </p:cNvGraphicFramePr>
          <p:nvPr/>
        </p:nvGraphicFramePr>
        <p:xfrm>
          <a:off x="2981325" y="1420813"/>
          <a:ext cx="558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Equation" r:id="rId10" imgW="558720" imgH="393480" progId="Equation.DSMT4">
                  <p:embed/>
                </p:oleObj>
              </mc:Choice>
              <mc:Fallback>
                <p:oleObj name="Equation" r:id="rId10" imgW="558720" imgH="3934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325" y="1420813"/>
                        <a:ext cx="5588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5" name="Object 20"/>
          <p:cNvGraphicFramePr>
            <a:graphicFrameLocks noChangeAspect="1"/>
          </p:cNvGraphicFramePr>
          <p:nvPr/>
        </p:nvGraphicFramePr>
        <p:xfrm>
          <a:off x="3581400" y="1524000"/>
          <a:ext cx="24511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9" name="Equation" r:id="rId12" imgW="2450880" imgH="342720" progId="Equation.DSMT4">
                  <p:embed/>
                </p:oleObj>
              </mc:Choice>
              <mc:Fallback>
                <p:oleObj name="Equation" r:id="rId12" imgW="2450880" imgH="34272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524000"/>
                        <a:ext cx="24511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13"/>
          <p:cNvGraphicFramePr>
            <a:graphicFrameLocks noChangeAspect="1"/>
          </p:cNvGraphicFramePr>
          <p:nvPr/>
        </p:nvGraphicFramePr>
        <p:xfrm>
          <a:off x="3543300" y="2492375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0" name="方程式" r:id="rId14" imgW="177480" imgH="368280" progId="Equation.3">
                  <p:embed/>
                </p:oleObj>
              </mc:Choice>
              <mc:Fallback>
                <p:oleObj name="方程式" r:id="rId14" imgW="177480" imgH="3682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0" y="2492375"/>
                        <a:ext cx="1762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14"/>
          <p:cNvGraphicFramePr>
            <a:graphicFrameLocks noChangeAspect="1"/>
          </p:cNvGraphicFramePr>
          <p:nvPr/>
        </p:nvGraphicFramePr>
        <p:xfrm>
          <a:off x="1781175" y="2517775"/>
          <a:ext cx="26670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1" name="Equation" r:id="rId16" imgW="2666880" imgH="457200" progId="Equation.DSMT4">
                  <p:embed/>
                </p:oleObj>
              </mc:Choice>
              <mc:Fallback>
                <p:oleObj name="Equation" r:id="rId16" imgW="2666880" imgH="4572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175" y="2517775"/>
                        <a:ext cx="26670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9" name="Text Box 25"/>
          <p:cNvSpPr txBox="1">
            <a:spLocks noChangeArrowheads="1"/>
          </p:cNvSpPr>
          <p:nvPr/>
        </p:nvSpPr>
        <p:spPr bwMode="auto">
          <a:xfrm>
            <a:off x="417513" y="321310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B.C.  (ii)</a:t>
            </a:r>
            <a:endParaRPr lang="en-US" altLang="zh-TW" sz="2400"/>
          </a:p>
        </p:txBody>
      </p:sp>
      <p:graphicFrame>
        <p:nvGraphicFramePr>
          <p:cNvPr id="27654" name="Object 3"/>
          <p:cNvGraphicFramePr>
            <a:graphicFrameLocks noChangeAspect="1"/>
          </p:cNvGraphicFramePr>
          <p:nvPr/>
        </p:nvGraphicFramePr>
        <p:xfrm>
          <a:off x="1712913" y="3352800"/>
          <a:ext cx="52578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2" name="Equation" r:id="rId18" imgW="5257800" imgH="342720" progId="Equation.DSMT4">
                  <p:embed/>
                </p:oleObj>
              </mc:Choice>
              <mc:Fallback>
                <p:oleObj name="Equation" r:id="rId18" imgW="5257800" imgH="342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3352800"/>
                        <a:ext cx="52578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0" name="Text Box 35"/>
          <p:cNvSpPr txBox="1">
            <a:spLocks noChangeArrowheads="1"/>
          </p:cNvSpPr>
          <p:nvPr/>
        </p:nvSpPr>
        <p:spPr bwMode="auto">
          <a:xfrm>
            <a:off x="419100" y="4648200"/>
            <a:ext cx="14382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B.C.  (iii)</a:t>
            </a:r>
            <a:endParaRPr lang="en-US" altLang="zh-TW" sz="2400"/>
          </a:p>
        </p:txBody>
      </p:sp>
      <p:graphicFrame>
        <p:nvGraphicFramePr>
          <p:cNvPr id="27655" name="Object 9"/>
          <p:cNvGraphicFramePr>
            <a:graphicFrameLocks noChangeAspect="1"/>
          </p:cNvGraphicFramePr>
          <p:nvPr/>
        </p:nvGraphicFramePr>
        <p:xfrm>
          <a:off x="1828800" y="4724400"/>
          <a:ext cx="2044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3" name="方程式" r:id="rId20" imgW="2044440" imgH="380880" progId="Equation.3">
                  <p:embed/>
                </p:oleObj>
              </mc:Choice>
              <mc:Fallback>
                <p:oleObj name="方程式" r:id="rId20" imgW="2044440" imgH="3808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724400"/>
                        <a:ext cx="20447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6"/>
          <p:cNvGraphicFramePr>
            <a:graphicFrameLocks noChangeAspect="1"/>
          </p:cNvGraphicFramePr>
          <p:nvPr/>
        </p:nvGraphicFramePr>
        <p:xfrm>
          <a:off x="1782763" y="5241925"/>
          <a:ext cx="939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4" name="Equation" r:id="rId22" imgW="939600" imgH="380880" progId="Equation.DSMT4">
                  <p:embed/>
                </p:oleObj>
              </mc:Choice>
              <mc:Fallback>
                <p:oleObj name="Equation" r:id="rId22" imgW="939600" imgH="3808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2763" y="5241925"/>
                        <a:ext cx="9398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1" name="Object 7"/>
          <p:cNvGraphicFramePr>
            <a:graphicFrameLocks noChangeAspect="1"/>
          </p:cNvGraphicFramePr>
          <p:nvPr/>
        </p:nvGraphicFramePr>
        <p:xfrm>
          <a:off x="3344863" y="5013325"/>
          <a:ext cx="1762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方程式" r:id="rId24" imgW="177480" imgH="368280" progId="Equation.3">
                  <p:embed/>
                </p:oleObj>
              </mc:Choice>
              <mc:Fallback>
                <p:oleObj name="方程式" r:id="rId24" imgW="177480" imgH="3682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4863" y="5013325"/>
                        <a:ext cx="17621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2" name="Object 8"/>
          <p:cNvGraphicFramePr>
            <a:graphicFrameLocks noChangeAspect="1"/>
          </p:cNvGraphicFramePr>
          <p:nvPr/>
        </p:nvGraphicFramePr>
        <p:xfrm>
          <a:off x="2720975" y="5013325"/>
          <a:ext cx="2019300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6" name="Equation" r:id="rId25" imgW="2019240" imgH="812520" progId="Equation.DSMT4">
                  <p:embed/>
                </p:oleObj>
              </mc:Choice>
              <mc:Fallback>
                <p:oleObj name="Equation" r:id="rId25" imgW="2019240" imgH="8125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975" y="5013325"/>
                        <a:ext cx="2019300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1" name="Text Box 42"/>
          <p:cNvSpPr txBox="1">
            <a:spLocks noChangeArrowheads="1"/>
          </p:cNvSpPr>
          <p:nvPr/>
        </p:nvSpPr>
        <p:spPr bwMode="auto">
          <a:xfrm>
            <a:off x="5402263" y="5214938"/>
            <a:ext cx="451961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016" tIns="64008" rIns="128016" bIns="64008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 fourier series for odd function</a:t>
            </a:r>
          </a:p>
        </p:txBody>
      </p:sp>
      <p:graphicFrame>
        <p:nvGraphicFramePr>
          <p:cNvPr id="27656" name="Object 5"/>
          <p:cNvGraphicFramePr>
            <a:graphicFrameLocks noChangeAspect="1"/>
          </p:cNvGraphicFramePr>
          <p:nvPr/>
        </p:nvGraphicFramePr>
        <p:xfrm>
          <a:off x="3268663" y="5949950"/>
          <a:ext cx="30353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7" name="Equation" r:id="rId27" imgW="3035160" imgH="723600" progId="Equation.DSMT4">
                  <p:embed/>
                </p:oleObj>
              </mc:Choice>
              <mc:Fallback>
                <p:oleObj name="Equation" r:id="rId27" imgW="3035160" imgH="723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663" y="5949950"/>
                        <a:ext cx="30353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2" name="Rectangle 44"/>
          <p:cNvSpPr>
            <a:spLocks noChangeArrowheads="1"/>
          </p:cNvSpPr>
          <p:nvPr/>
        </p:nvSpPr>
        <p:spPr bwMode="auto">
          <a:xfrm>
            <a:off x="3152775" y="5876925"/>
            <a:ext cx="3268663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27673" name="Text Box 29"/>
          <p:cNvSpPr txBox="1">
            <a:spLocks noChangeArrowheads="1"/>
          </p:cNvSpPr>
          <p:nvPr/>
        </p:nvSpPr>
        <p:spPr bwMode="auto">
          <a:xfrm>
            <a:off x="425450" y="3986213"/>
            <a:ext cx="417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The principle of superposition</a:t>
            </a:r>
          </a:p>
        </p:txBody>
      </p:sp>
      <p:graphicFrame>
        <p:nvGraphicFramePr>
          <p:cNvPr id="27657" name="Object 10"/>
          <p:cNvGraphicFramePr>
            <a:graphicFrameLocks noChangeAspect="1"/>
          </p:cNvGraphicFramePr>
          <p:nvPr/>
        </p:nvGraphicFramePr>
        <p:xfrm>
          <a:off x="6864350" y="3860800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8" name="方程式" r:id="rId29" imgW="177480" imgH="368280" progId="Equation.3">
                  <p:embed/>
                </p:oleObj>
              </mc:Choice>
              <mc:Fallback>
                <p:oleObj name="方程式" r:id="rId29" imgW="177480" imgH="3682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350" y="3860800"/>
                        <a:ext cx="1762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11"/>
          <p:cNvGraphicFramePr>
            <a:graphicFrameLocks noChangeAspect="1"/>
          </p:cNvGraphicFramePr>
          <p:nvPr/>
        </p:nvGraphicFramePr>
        <p:xfrm>
          <a:off x="4921250" y="4121150"/>
          <a:ext cx="11303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9" name="Equation" r:id="rId30" imgW="1130040" imgH="342720" progId="Equation.DSMT4">
                  <p:embed/>
                </p:oleObj>
              </mc:Choice>
              <mc:Fallback>
                <p:oleObj name="Equation" r:id="rId30" imgW="1130040" imgH="34272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0" y="4121150"/>
                        <a:ext cx="11303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12"/>
          <p:cNvGraphicFramePr>
            <a:graphicFrameLocks noChangeAspect="1"/>
          </p:cNvGraphicFramePr>
          <p:nvPr/>
        </p:nvGraphicFramePr>
        <p:xfrm>
          <a:off x="6153150" y="3860800"/>
          <a:ext cx="1879600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0" name="Equation" r:id="rId31" imgW="1879560" imgH="812520" progId="Equation.DSMT4">
                  <p:embed/>
                </p:oleObj>
              </mc:Choice>
              <mc:Fallback>
                <p:oleObj name="Equation" r:id="rId31" imgW="1879560" imgH="8125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3150" y="3860800"/>
                        <a:ext cx="1879600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4" name="Rectangle 45"/>
          <p:cNvSpPr>
            <a:spLocks noChangeArrowheads="1"/>
          </p:cNvSpPr>
          <p:nvPr/>
        </p:nvSpPr>
        <p:spPr bwMode="auto">
          <a:xfrm>
            <a:off x="4845050" y="3806825"/>
            <a:ext cx="3421063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3.3.1 (4)</a:t>
            </a:r>
          </a:p>
        </p:txBody>
      </p:sp>
      <p:grpSp>
        <p:nvGrpSpPr>
          <p:cNvPr id="28678" name="Group 3"/>
          <p:cNvGrpSpPr>
            <a:grpSpLocks/>
          </p:cNvGrpSpPr>
          <p:nvPr/>
        </p:nvGrpSpPr>
        <p:grpSpPr bwMode="auto">
          <a:xfrm>
            <a:off x="762000" y="762000"/>
            <a:ext cx="3403600" cy="498475"/>
            <a:chOff x="480" y="480"/>
            <a:chExt cx="2144" cy="314"/>
          </a:xfrm>
        </p:grpSpPr>
        <p:sp>
          <p:nvSpPr>
            <p:cNvPr id="28683" name="Text Box 4"/>
            <p:cNvSpPr txBox="1">
              <a:spLocks noChangeArrowheads="1"/>
            </p:cNvSpPr>
            <p:nvPr/>
          </p:nvSpPr>
          <p:spPr bwMode="auto">
            <a:xfrm>
              <a:off x="480" y="480"/>
              <a:ext cx="454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8016" tIns="64008" rIns="128016" bIns="64008">
              <a:spAutoFit/>
            </a:bodyPr>
            <a:lstStyle>
              <a:lvl1pPr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1pPr>
              <a:lvl2pPr marL="742950" indent="-28575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2pPr>
              <a:lvl3pPr marL="11430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3pPr>
              <a:lvl4pPr marL="16002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4pPr>
              <a:lvl5pPr marL="2057400" indent="-228600" defTabSz="912813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latin typeface="Arial" panose="020B0604020202020204" pitchFamily="34" charset="0"/>
                </a:rPr>
                <a:t>For</a:t>
              </a:r>
            </a:p>
          </p:txBody>
        </p:sp>
        <p:graphicFrame>
          <p:nvGraphicFramePr>
            <p:cNvPr id="28676" name="Object 5"/>
            <p:cNvGraphicFramePr>
              <a:graphicFrameLocks noChangeAspect="1"/>
            </p:cNvGraphicFramePr>
            <p:nvPr/>
          </p:nvGraphicFramePr>
          <p:xfrm>
            <a:off x="960" y="528"/>
            <a:ext cx="1664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84" name="Equation" r:id="rId3" imgW="2641320" imgH="380880" progId="Equation.DSMT4">
                    <p:embed/>
                  </p:oleObj>
                </mc:Choice>
                <mc:Fallback>
                  <p:oleObj name="Equation" r:id="rId3" imgW="2641320" imgH="3808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528"/>
                          <a:ext cx="1664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4" name="Object 6"/>
          <p:cNvGraphicFramePr>
            <a:graphicFrameLocks noChangeAspect="1"/>
          </p:cNvGraphicFramePr>
          <p:nvPr/>
        </p:nvGraphicFramePr>
        <p:xfrm>
          <a:off x="1492250" y="1412875"/>
          <a:ext cx="514508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Equation" r:id="rId5" imgW="5143320" imgH="2057400" progId="Equation.DSMT4">
                  <p:embed/>
                </p:oleObj>
              </mc:Choice>
              <mc:Fallback>
                <p:oleObj name="Equation" r:id="rId5" imgW="5143320" imgH="2057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1412875"/>
                        <a:ext cx="5145088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7"/>
          <p:cNvGraphicFramePr>
            <a:graphicFrameLocks noChangeAspect="1"/>
          </p:cNvGraphicFramePr>
          <p:nvPr/>
        </p:nvGraphicFramePr>
        <p:xfrm>
          <a:off x="1322388" y="3732213"/>
          <a:ext cx="6513512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" name="Equation" r:id="rId7" imgW="6514920" imgH="888840" progId="Equation.DSMT4">
                  <p:embed/>
                </p:oleObj>
              </mc:Choice>
              <mc:Fallback>
                <p:oleObj name="Equation" r:id="rId7" imgW="6514920" imgH="8888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388" y="3732213"/>
                        <a:ext cx="6513512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9" name="Picture 8" descr="D:\ACDSee32\EM\3.18.TIF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03763"/>
            <a:ext cx="373380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9" descr="D:\ACDSee32\EM\3.19.TIF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687888"/>
            <a:ext cx="3962400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1676400" y="6553200"/>
            <a:ext cx="2438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28682" name="Rectangle 11"/>
          <p:cNvSpPr>
            <a:spLocks noChangeArrowheads="1"/>
          </p:cNvSpPr>
          <p:nvPr/>
        </p:nvSpPr>
        <p:spPr bwMode="auto">
          <a:xfrm>
            <a:off x="5791200" y="6553200"/>
            <a:ext cx="2209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73050" y="-100013"/>
            <a:ext cx="6315075" cy="7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4200" b="1">
                <a:latin typeface="Arial" panose="020B0604020202020204" pitchFamily="34" charset="0"/>
                <a:cs typeface="Arial" panose="020B0604020202020204" pitchFamily="34" charset="0"/>
              </a:rPr>
              <a:t>3.4 </a:t>
            </a:r>
            <a:r>
              <a:rPr lang="en-US" altLang="zh-TW" sz="4200" b="1">
                <a:latin typeface="Arial" panose="020B0604020202020204" pitchFamily="34" charset="0"/>
                <a:cs typeface="Arial" panose="020B0604020202020204" pitchFamily="34" charset="0"/>
              </a:rPr>
              <a:t>Multipole Expansion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87338" y="1117600"/>
            <a:ext cx="949007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400">
                <a:latin typeface="Arial" panose="020B0604020202020204" pitchFamily="34" charset="0"/>
                <a:cs typeface="Arial" panose="020B0604020202020204" pitchFamily="34" charset="0"/>
              </a:rPr>
              <a:t>3.4.1 </a:t>
            </a:r>
            <a:r>
              <a:rPr lang="en-US" altLang="zh-TW" sz="3400">
                <a:latin typeface="Arial" panose="020B0604020202020204" pitchFamily="34" charset="0"/>
                <a:cs typeface="Arial" panose="020B0604020202020204" pitchFamily="34" charset="0"/>
              </a:rPr>
              <a:t>Approximate Potentials at Large distances</a:t>
            </a:r>
          </a:p>
          <a:p>
            <a:endParaRPr lang="en-US" altLang="zh-TW" sz="3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  <a:cs typeface="Arial" panose="020B0604020202020204" pitchFamily="34" charset="0"/>
              </a:rPr>
              <a:t>3.4.2 The Monopole and Dipole Terms</a:t>
            </a:r>
          </a:p>
          <a:p>
            <a:endParaRPr lang="en-US" altLang="zh-TW" sz="3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  <a:cs typeface="Arial" panose="020B0604020202020204" pitchFamily="34" charset="0"/>
              </a:rPr>
              <a:t>3.4.3 Origin of Coordinates </a:t>
            </a:r>
          </a:p>
          <a:p>
            <a:r>
              <a:rPr lang="en-US" altLang="zh-TW" sz="3400">
                <a:latin typeface="Arial" panose="020B0604020202020204" pitchFamily="34" charset="0"/>
                <a:cs typeface="Arial" panose="020B0604020202020204" pitchFamily="34" charset="0"/>
              </a:rPr>
              <a:t>				in Multipole Expansions</a:t>
            </a:r>
          </a:p>
          <a:p>
            <a:endParaRPr lang="en-US" altLang="zh-TW" sz="3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3400">
                <a:latin typeface="Arial" panose="020B0604020202020204" pitchFamily="34" charset="0"/>
                <a:cs typeface="Arial" panose="020B0604020202020204" pitchFamily="34" charset="0"/>
              </a:rPr>
              <a:t>3.4.4 The Electric Field of a Dipole</a:t>
            </a:r>
          </a:p>
          <a:p>
            <a:r>
              <a:rPr lang="en-US" altLang="zh-TW" sz="36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41"/>
          <p:cNvGraphicFramePr>
            <a:graphicFrameLocks noChangeAspect="1"/>
          </p:cNvGraphicFramePr>
          <p:nvPr/>
        </p:nvGraphicFramePr>
        <p:xfrm>
          <a:off x="1878013" y="5229225"/>
          <a:ext cx="26797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Equation" r:id="rId4" imgW="2679480" imgH="1536480" progId="Equation.DSMT4">
                  <p:embed/>
                </p:oleObj>
              </mc:Choice>
              <mc:Fallback>
                <p:oleObj name="Equation" r:id="rId4" imgW="2679480" imgH="1536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8013" y="5229225"/>
                        <a:ext cx="2679700" cy="153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Rectangle 2"/>
          <p:cNvSpPr>
            <a:spLocks noChangeArrowheads="1"/>
          </p:cNvSpPr>
          <p:nvPr/>
        </p:nvSpPr>
        <p:spPr bwMode="auto">
          <a:xfrm>
            <a:off x="-15875" y="0"/>
            <a:ext cx="100806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3.4.1 </a:t>
            </a:r>
            <a:r>
              <a:rPr lang="en-US" altLang="zh-TW" sz="3400" b="1">
                <a:latin typeface="Arial" panose="020B0604020202020204" pitchFamily="34" charset="0"/>
                <a:cs typeface="Arial" panose="020B0604020202020204" pitchFamily="34" charset="0"/>
              </a:rPr>
              <a:t>Approximate Potentials at Large distances</a:t>
            </a:r>
          </a:p>
        </p:txBody>
      </p:sp>
      <p:sp>
        <p:nvSpPr>
          <p:cNvPr id="29706" name="Text Box 3"/>
          <p:cNvSpPr txBox="1">
            <a:spLocks noChangeArrowheads="1"/>
          </p:cNvSpPr>
          <p:nvPr/>
        </p:nvSpPr>
        <p:spPr bwMode="auto">
          <a:xfrm>
            <a:off x="609600" y="511175"/>
            <a:ext cx="90344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Example 3.10 A dipole (Fig 3.27).  Find the approximate potential 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                       at points far from the dipole.</a:t>
            </a:r>
          </a:p>
        </p:txBody>
      </p:sp>
      <p:pic>
        <p:nvPicPr>
          <p:cNvPr id="29707" name="Picture 4" descr="D:\ACDSee32\EM\3.26.T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19200"/>
            <a:ext cx="22018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22" descr="D:\ACDSee32\EM\3.27-1.TIF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3733800"/>
            <a:ext cx="33147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9" name="Picture 23" descr="D:\ACDSee32\EM\3.27-2.TIF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05375"/>
            <a:ext cx="3505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Rectangle 25"/>
          <p:cNvSpPr>
            <a:spLocks noChangeArrowheads="1"/>
          </p:cNvSpPr>
          <p:nvPr/>
        </p:nvSpPr>
        <p:spPr bwMode="auto">
          <a:xfrm>
            <a:off x="7543800" y="3352800"/>
            <a:ext cx="1143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29699" name="Object 26"/>
          <p:cNvGraphicFramePr>
            <a:graphicFrameLocks noChangeAspect="1"/>
          </p:cNvGraphicFramePr>
          <p:nvPr/>
        </p:nvGraphicFramePr>
        <p:xfrm>
          <a:off x="1281113" y="6237288"/>
          <a:ext cx="379412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方程式" r:id="rId9" imgW="380880" imgH="253800" progId="Equation.3">
                  <p:embed/>
                </p:oleObj>
              </mc:Choice>
              <mc:Fallback>
                <p:oleObj name="方程式" r:id="rId9" imgW="380880" imgH="2538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6237288"/>
                        <a:ext cx="379412" cy="252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992188" y="1273175"/>
          <a:ext cx="30734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3" name="Equation" r:id="rId11" imgW="3073320" imgH="723600" progId="Equation.DSMT4">
                  <p:embed/>
                </p:oleObj>
              </mc:Choice>
              <mc:Fallback>
                <p:oleObj name="Equation" r:id="rId11" imgW="3073320" imgH="723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1273175"/>
                        <a:ext cx="30734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32"/>
          <p:cNvGraphicFramePr>
            <a:graphicFrameLocks noChangeAspect="1"/>
          </p:cNvGraphicFramePr>
          <p:nvPr/>
        </p:nvGraphicFramePr>
        <p:xfrm>
          <a:off x="979488" y="2246313"/>
          <a:ext cx="3378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Equation" r:id="rId13" imgW="3377880" imgH="622080" progId="Equation.DSMT4">
                  <p:embed/>
                </p:oleObj>
              </mc:Choice>
              <mc:Fallback>
                <p:oleObj name="Equation" r:id="rId13" imgW="3377880" imgH="62208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88" y="2246313"/>
                        <a:ext cx="337820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33"/>
          <p:cNvGraphicFramePr>
            <a:graphicFrameLocks noChangeAspect="1"/>
          </p:cNvGraphicFramePr>
          <p:nvPr/>
        </p:nvGraphicFramePr>
        <p:xfrm>
          <a:off x="1497013" y="2811463"/>
          <a:ext cx="29591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15" imgW="2958840" imgH="825480" progId="Equation.DSMT4">
                  <p:embed/>
                </p:oleObj>
              </mc:Choice>
              <mc:Fallback>
                <p:oleObj name="Equation" r:id="rId15" imgW="2958840" imgH="82548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2811463"/>
                        <a:ext cx="29591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34"/>
          <p:cNvGraphicFramePr>
            <a:graphicFrameLocks noChangeAspect="1"/>
          </p:cNvGraphicFramePr>
          <p:nvPr/>
        </p:nvGraphicFramePr>
        <p:xfrm>
          <a:off x="1303338" y="3459163"/>
          <a:ext cx="2540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tion" r:id="rId17" imgW="2539800" imgH="761760" progId="Equation.DSMT4">
                  <p:embed/>
                </p:oleObj>
              </mc:Choice>
              <mc:Fallback>
                <p:oleObj name="Equation" r:id="rId17" imgW="2539800" imgH="7617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3459163"/>
                        <a:ext cx="2540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4" name="Object 36"/>
          <p:cNvGraphicFramePr>
            <a:graphicFrameLocks noChangeAspect="1"/>
          </p:cNvGraphicFramePr>
          <p:nvPr/>
        </p:nvGraphicFramePr>
        <p:xfrm>
          <a:off x="950913" y="4322763"/>
          <a:ext cx="50800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tion" r:id="rId19" imgW="5079960" imgH="977760" progId="Equation.DSMT4">
                  <p:embed/>
                </p:oleObj>
              </mc:Choice>
              <mc:Fallback>
                <p:oleObj name="Equation" r:id="rId19" imgW="5079960" imgH="97776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913" y="4322763"/>
                        <a:ext cx="508000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273050" y="0"/>
            <a:ext cx="11541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3.4.1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762000" y="762000"/>
            <a:ext cx="83851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Example 3.10 For an arbitrary localized charge distribution.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                       Find a systematic expansion of the potential? </a:t>
            </a:r>
          </a:p>
        </p:txBody>
      </p:sp>
      <p:pic>
        <p:nvPicPr>
          <p:cNvPr id="30727" name="Picture 4" descr="D:\ACDSee32\EM\3.28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81200"/>
            <a:ext cx="25908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22" name="Object 15"/>
          <p:cNvGraphicFramePr>
            <a:graphicFrameLocks noChangeAspect="1"/>
          </p:cNvGraphicFramePr>
          <p:nvPr/>
        </p:nvGraphicFramePr>
        <p:xfrm>
          <a:off x="896938" y="1628775"/>
          <a:ext cx="30480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8" name="Equation" r:id="rId4" imgW="3047760" imgH="876240" progId="Equation.DSMT4">
                  <p:embed/>
                </p:oleObj>
              </mc:Choice>
              <mc:Fallback>
                <p:oleObj name="Equation" r:id="rId4" imgW="3047760" imgH="8762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938" y="1628775"/>
                        <a:ext cx="30480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17"/>
          <p:cNvGraphicFramePr>
            <a:graphicFrameLocks noChangeAspect="1"/>
          </p:cNvGraphicFramePr>
          <p:nvPr/>
        </p:nvGraphicFramePr>
        <p:xfrm>
          <a:off x="1189038" y="2768600"/>
          <a:ext cx="39116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Equation" r:id="rId6" imgW="3911400" imgH="1231560" progId="Equation.DSMT4">
                  <p:embed/>
                </p:oleObj>
              </mc:Choice>
              <mc:Fallback>
                <p:oleObj name="Equation" r:id="rId6" imgW="3911400" imgH="123156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9038" y="2768600"/>
                        <a:ext cx="3911600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19"/>
          <p:cNvGraphicFramePr>
            <a:graphicFrameLocks noChangeAspect="1"/>
          </p:cNvGraphicFramePr>
          <p:nvPr/>
        </p:nvGraphicFramePr>
        <p:xfrm>
          <a:off x="1352550" y="4159250"/>
          <a:ext cx="46863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Equation" r:id="rId8" imgW="4686120" imgH="622080" progId="Equation.DSMT4">
                  <p:embed/>
                </p:oleObj>
              </mc:Choice>
              <mc:Fallback>
                <p:oleObj name="Equation" r:id="rId8" imgW="4686120" imgH="6220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550" y="4159250"/>
                        <a:ext cx="468630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273050" y="0"/>
            <a:ext cx="1595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3.4.1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zh-TW" altLang="en-US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753" name="Group 3"/>
          <p:cNvGrpSpPr>
            <a:grpSpLocks/>
          </p:cNvGrpSpPr>
          <p:nvPr/>
        </p:nvGrpSpPr>
        <p:grpSpPr bwMode="auto">
          <a:xfrm>
            <a:off x="569913" y="1666875"/>
            <a:ext cx="9183687" cy="2484438"/>
            <a:chOff x="421" y="1050"/>
            <a:chExt cx="5785" cy="1565"/>
          </a:xfrm>
        </p:grpSpPr>
        <p:graphicFrame>
          <p:nvGraphicFramePr>
            <p:cNvPr id="31749" name="Object 7"/>
            <p:cNvGraphicFramePr>
              <a:graphicFrameLocks noChangeAspect="1"/>
            </p:cNvGraphicFramePr>
            <p:nvPr/>
          </p:nvGraphicFramePr>
          <p:xfrm>
            <a:off x="421" y="1050"/>
            <a:ext cx="5785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9" name="Equation" r:id="rId4" imgW="9181800" imgH="583920" progId="Equation.DSMT4">
                    <p:embed/>
                  </p:oleObj>
                </mc:Choice>
                <mc:Fallback>
                  <p:oleObj name="Equation" r:id="rId4" imgW="9181800" imgH="58392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" y="1050"/>
                          <a:ext cx="5785" cy="3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50" name="Object 8"/>
            <p:cNvGraphicFramePr>
              <a:graphicFrameLocks noChangeAspect="1"/>
            </p:cNvGraphicFramePr>
            <p:nvPr/>
          </p:nvGraphicFramePr>
          <p:xfrm>
            <a:off x="444" y="1568"/>
            <a:ext cx="5641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0" name="Equation" r:id="rId6" imgW="8953200" imgH="622080" progId="Equation.DSMT4">
                    <p:embed/>
                  </p:oleObj>
                </mc:Choice>
                <mc:Fallback>
                  <p:oleObj name="Equation" r:id="rId6" imgW="8953200" imgH="622080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" y="1568"/>
                          <a:ext cx="5641" cy="3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51" name="Object 9"/>
            <p:cNvGraphicFramePr>
              <a:graphicFrameLocks noChangeAspect="1"/>
            </p:cNvGraphicFramePr>
            <p:nvPr/>
          </p:nvGraphicFramePr>
          <p:xfrm>
            <a:off x="467" y="2025"/>
            <a:ext cx="2080" cy="5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1" name="Equation" r:id="rId8" imgW="3301920" imgH="939600" progId="Equation.DSMT4">
                    <p:embed/>
                  </p:oleObj>
                </mc:Choice>
                <mc:Fallback>
                  <p:oleObj name="Equation" r:id="rId8" imgW="3301920" imgH="93960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" y="2025"/>
                          <a:ext cx="2080" cy="5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2219325" y="5886450"/>
            <a:ext cx="1365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400">
                <a:latin typeface="Arial" panose="020B0604020202020204" pitchFamily="34" charset="0"/>
              </a:rPr>
              <a:t>Monopole term</a:t>
            </a:r>
          </a:p>
        </p:txBody>
      </p:sp>
      <p:sp>
        <p:nvSpPr>
          <p:cNvPr id="31755" name="Text Box 12"/>
          <p:cNvSpPr txBox="1">
            <a:spLocks noChangeArrowheads="1"/>
          </p:cNvSpPr>
          <p:nvPr/>
        </p:nvSpPr>
        <p:spPr bwMode="auto">
          <a:xfrm>
            <a:off x="4006850" y="5886450"/>
            <a:ext cx="1090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400">
                <a:latin typeface="Arial" panose="020B0604020202020204" pitchFamily="34" charset="0"/>
              </a:rPr>
              <a:t>Dipole term</a:t>
            </a:r>
          </a:p>
        </p:txBody>
      </p:sp>
      <p:sp>
        <p:nvSpPr>
          <p:cNvPr id="31756" name="Text Box 13"/>
          <p:cNvSpPr txBox="1">
            <a:spLocks noChangeArrowheads="1"/>
          </p:cNvSpPr>
          <p:nvPr/>
        </p:nvSpPr>
        <p:spPr bwMode="auto">
          <a:xfrm>
            <a:off x="6392863" y="5886450"/>
            <a:ext cx="1512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400">
                <a:latin typeface="Arial" panose="020B0604020202020204" pitchFamily="34" charset="0"/>
              </a:rPr>
              <a:t>Quadrupole term</a:t>
            </a:r>
          </a:p>
        </p:txBody>
      </p:sp>
      <p:graphicFrame>
        <p:nvGraphicFramePr>
          <p:cNvPr id="31746" name="Object 14"/>
          <p:cNvGraphicFramePr>
            <a:graphicFrameLocks noChangeAspect="1"/>
          </p:cNvGraphicFramePr>
          <p:nvPr/>
        </p:nvGraphicFramePr>
        <p:xfrm>
          <a:off x="4864100" y="3243263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方程式" r:id="rId10" imgW="177480" imgH="368280" progId="Equation.3">
                  <p:embed/>
                </p:oleObj>
              </mc:Choice>
              <mc:Fallback>
                <p:oleObj name="方程式" r:id="rId10" imgW="177480" imgH="3682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3243263"/>
                        <a:ext cx="1762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7" name="Line 15"/>
          <p:cNvSpPr>
            <a:spLocks noChangeShapeType="1"/>
          </p:cNvSpPr>
          <p:nvPr/>
        </p:nvSpPr>
        <p:spPr bwMode="auto">
          <a:xfrm flipV="1">
            <a:off x="1281113" y="566896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5306" tIns="32653" rIns="65306" bIns="32653" anchor="ctr"/>
          <a:lstStyle/>
          <a:p>
            <a:endParaRPr lang="en-US"/>
          </a:p>
        </p:txBody>
      </p:sp>
      <p:sp>
        <p:nvSpPr>
          <p:cNvPr id="31758" name="Text Box 16"/>
          <p:cNvSpPr txBox="1">
            <a:spLocks noChangeArrowheads="1"/>
          </p:cNvSpPr>
          <p:nvPr/>
        </p:nvSpPr>
        <p:spPr bwMode="auto">
          <a:xfrm>
            <a:off x="631825" y="6202363"/>
            <a:ext cx="1766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400">
                <a:latin typeface="Arial" panose="020B0604020202020204" pitchFamily="34" charset="0"/>
              </a:rPr>
              <a:t>Multipole expansion</a:t>
            </a:r>
          </a:p>
        </p:txBody>
      </p:sp>
      <p:graphicFrame>
        <p:nvGraphicFramePr>
          <p:cNvPr id="31747" name="Object 18"/>
          <p:cNvGraphicFramePr>
            <a:graphicFrameLocks noChangeAspect="1"/>
          </p:cNvGraphicFramePr>
          <p:nvPr/>
        </p:nvGraphicFramePr>
        <p:xfrm>
          <a:off x="484188" y="593725"/>
          <a:ext cx="60706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Equation" r:id="rId12" imgW="6070320" imgH="888840" progId="Equation.DSMT4">
                  <p:embed/>
                </p:oleObj>
              </mc:Choice>
              <mc:Fallback>
                <p:oleObj name="Equation" r:id="rId12" imgW="6070320" imgH="8888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593725"/>
                        <a:ext cx="60706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8"/>
          <p:cNvGraphicFramePr>
            <a:graphicFrameLocks noChangeAspect="1"/>
          </p:cNvGraphicFramePr>
          <p:nvPr/>
        </p:nvGraphicFramePr>
        <p:xfrm>
          <a:off x="601663" y="4254500"/>
          <a:ext cx="8813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4" name="Equation" r:id="rId14" imgW="8851680" imgH="1701720" progId="Equation.DSMT4">
                  <p:embed/>
                </p:oleObj>
              </mc:Choice>
              <mc:Fallback>
                <p:oleObj name="Equation" r:id="rId14" imgW="8851680" imgH="17017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4254500"/>
                        <a:ext cx="8813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7" name="Rectangle 2"/>
          <p:cNvSpPr>
            <a:spLocks noChangeArrowheads="1"/>
          </p:cNvSpPr>
          <p:nvPr/>
        </p:nvSpPr>
        <p:spPr bwMode="auto">
          <a:xfrm>
            <a:off x="327025" y="0"/>
            <a:ext cx="7505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3.4.2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The Monopole and Dipole Terms</a:t>
            </a:r>
          </a:p>
        </p:txBody>
      </p:sp>
      <p:sp>
        <p:nvSpPr>
          <p:cNvPr id="32778" name="Text Box 5"/>
          <p:cNvSpPr txBox="1">
            <a:spLocks noChangeArrowheads="1"/>
          </p:cNvSpPr>
          <p:nvPr/>
        </p:nvSpPr>
        <p:spPr bwMode="auto">
          <a:xfrm>
            <a:off x="609600" y="620713"/>
            <a:ext cx="1525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monopole</a:t>
            </a:r>
          </a:p>
        </p:txBody>
      </p:sp>
      <p:sp>
        <p:nvSpPr>
          <p:cNvPr id="32779" name="Text Box 6"/>
          <p:cNvSpPr txBox="1">
            <a:spLocks noChangeArrowheads="1"/>
          </p:cNvSpPr>
          <p:nvPr/>
        </p:nvSpPr>
        <p:spPr bwMode="auto">
          <a:xfrm>
            <a:off x="609600" y="1611313"/>
            <a:ext cx="1009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dipole</a:t>
            </a:r>
          </a:p>
        </p:txBody>
      </p:sp>
      <p:sp>
        <p:nvSpPr>
          <p:cNvPr id="32780" name="Text Box 7"/>
          <p:cNvSpPr txBox="1">
            <a:spLocks noChangeArrowheads="1"/>
          </p:cNvSpPr>
          <p:nvPr/>
        </p:nvSpPr>
        <p:spPr bwMode="auto">
          <a:xfrm>
            <a:off x="5622925" y="69215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2813">
              <a:defRPr/>
            </a:pPr>
            <a:r>
              <a:rPr lang="en-US" altLang="zh-TW" sz="2400" dirty="0">
                <a:latin typeface="Arial" charset="0"/>
              </a:rPr>
              <a:t>dominates if </a:t>
            </a:r>
            <a:r>
              <a:rPr lang="en-US" altLang="zh-TW" sz="2400" i="1" dirty="0">
                <a:latin typeface="+mn-lt"/>
              </a:rPr>
              <a:t>r </a:t>
            </a:r>
            <a:r>
              <a:rPr lang="en-US" altLang="zh-TW" sz="2400" dirty="0">
                <a:latin typeface="Arial" charset="0"/>
              </a:rPr>
              <a:t>&gt;&gt; 1</a:t>
            </a:r>
          </a:p>
        </p:txBody>
      </p:sp>
      <p:sp>
        <p:nvSpPr>
          <p:cNvPr id="32781" name="Text Box 8"/>
          <p:cNvSpPr txBox="1">
            <a:spLocks noChangeArrowheads="1"/>
          </p:cNvSpPr>
          <p:nvPr/>
        </p:nvSpPr>
        <p:spPr bwMode="auto">
          <a:xfrm>
            <a:off x="6223000" y="3105150"/>
            <a:ext cx="4130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dipole moment (vector)</a:t>
            </a:r>
          </a:p>
        </p:txBody>
      </p:sp>
      <p:graphicFrame>
        <p:nvGraphicFramePr>
          <p:cNvPr id="32770" name="Object 9"/>
          <p:cNvGraphicFramePr>
            <a:graphicFrameLocks noChangeAspect="1"/>
          </p:cNvGraphicFramePr>
          <p:nvPr/>
        </p:nvGraphicFramePr>
        <p:xfrm>
          <a:off x="3416300" y="3652838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3" name="方程式" r:id="rId3" imgW="177480" imgH="368280" progId="Equation.3">
                  <p:embed/>
                </p:oleObj>
              </mc:Choice>
              <mc:Fallback>
                <p:oleObj name="方程式" r:id="rId3" imgW="177480" imgH="368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6300" y="3652838"/>
                        <a:ext cx="1762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2" name="Text Box 12"/>
          <p:cNvSpPr txBox="1">
            <a:spLocks noChangeArrowheads="1"/>
          </p:cNvSpPr>
          <p:nvPr/>
        </p:nvSpPr>
        <p:spPr bwMode="auto">
          <a:xfrm>
            <a:off x="1143000" y="5181600"/>
            <a:ext cx="6896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 physical dipole is consist of a pair of equal and 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opposite charge,</a:t>
            </a:r>
          </a:p>
        </p:txBody>
      </p:sp>
      <p:graphicFrame>
        <p:nvGraphicFramePr>
          <p:cNvPr id="32771" name="Object 15"/>
          <p:cNvGraphicFramePr>
            <a:graphicFrameLocks noChangeAspect="1"/>
          </p:cNvGraphicFramePr>
          <p:nvPr/>
        </p:nvGraphicFramePr>
        <p:xfrm>
          <a:off x="2527300" y="696913"/>
          <a:ext cx="23622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Equation" r:id="rId5" imgW="2361960" imgH="723600" progId="Equation.DSMT4">
                  <p:embed/>
                </p:oleObj>
              </mc:Choice>
              <mc:Fallback>
                <p:oleObj name="Equation" r:id="rId5" imgW="2361960" imgH="7236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696913"/>
                        <a:ext cx="23622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16"/>
          <p:cNvGraphicFramePr>
            <a:graphicFrameLocks noChangeAspect="1"/>
          </p:cNvGraphicFramePr>
          <p:nvPr/>
        </p:nvGraphicFramePr>
        <p:xfrm>
          <a:off x="2505075" y="1541463"/>
          <a:ext cx="4178300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Equation" r:id="rId7" imgW="4178160" imgH="1917360" progId="Equation.DSMT4">
                  <p:embed/>
                </p:oleObj>
              </mc:Choice>
              <mc:Fallback>
                <p:oleObj name="Equation" r:id="rId7" imgW="4178160" imgH="191736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5075" y="1541463"/>
                        <a:ext cx="4178300" cy="191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17"/>
          <p:cNvGraphicFramePr>
            <a:graphicFrameLocks noChangeAspect="1"/>
          </p:cNvGraphicFramePr>
          <p:nvPr/>
        </p:nvGraphicFramePr>
        <p:xfrm>
          <a:off x="7185025" y="1622425"/>
          <a:ext cx="18161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Equation" r:id="rId9" imgW="1815840" imgH="317160" progId="Equation.DSMT4">
                  <p:embed/>
                </p:oleObj>
              </mc:Choice>
              <mc:Fallback>
                <p:oleObj name="Equation" r:id="rId9" imgW="1815840" imgH="31716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5025" y="1622425"/>
                        <a:ext cx="18161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18"/>
          <p:cNvGraphicFramePr>
            <a:graphicFrameLocks noChangeAspect="1"/>
          </p:cNvGraphicFramePr>
          <p:nvPr/>
        </p:nvGraphicFramePr>
        <p:xfrm>
          <a:off x="2506663" y="3360738"/>
          <a:ext cx="28067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Equation" r:id="rId11" imgW="2806560" imgH="1841400" progId="Equation.DSMT4">
                  <p:embed/>
                </p:oleObj>
              </mc:Choice>
              <mc:Fallback>
                <p:oleObj name="Equation" r:id="rId11" imgW="2806560" imgH="1841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3360738"/>
                        <a:ext cx="28067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19"/>
          <p:cNvGraphicFramePr>
            <a:graphicFrameLocks noChangeAspect="1"/>
          </p:cNvGraphicFramePr>
          <p:nvPr/>
        </p:nvGraphicFramePr>
        <p:xfrm>
          <a:off x="3513138" y="5661025"/>
          <a:ext cx="406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name="Equation" r:id="rId13" imgW="406080" imgH="342720" progId="Equation.DSMT4">
                  <p:embed/>
                </p:oleObj>
              </mc:Choice>
              <mc:Fallback>
                <p:oleObj name="Equation" r:id="rId13" imgW="406080" imgH="34272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5661025"/>
                        <a:ext cx="4064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6" name="Object 20"/>
          <p:cNvGraphicFramePr>
            <a:graphicFrameLocks noChangeAspect="1"/>
          </p:cNvGraphicFramePr>
          <p:nvPr/>
        </p:nvGraphicFramePr>
        <p:xfrm>
          <a:off x="2505075" y="6021388"/>
          <a:ext cx="4051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9" name="Equation" r:id="rId15" imgW="4051080" imgH="444240" progId="Equation.DSMT4">
                  <p:embed/>
                </p:oleObj>
              </mc:Choice>
              <mc:Fallback>
                <p:oleObj name="Equation" r:id="rId15" imgW="4051080" imgH="44424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5075" y="6021388"/>
                        <a:ext cx="40513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685800" y="762000"/>
            <a:ext cx="2813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In differential form 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998538" y="1268413"/>
            <a:ext cx="1536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Eq.(2.21):</a:t>
            </a: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2444750" y="1268413"/>
            <a:ext cx="2011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Poisson’s eq.</a:t>
            </a:r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4452938" y="1116013"/>
            <a:ext cx="2371725" cy="77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7" name="Text Box 16"/>
          <p:cNvSpPr txBox="1">
            <a:spLocks noChangeArrowheads="1"/>
          </p:cNvSpPr>
          <p:nvPr/>
        </p:nvSpPr>
        <p:spPr bwMode="auto">
          <a:xfrm>
            <a:off x="1482725" y="3068638"/>
            <a:ext cx="190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Laplace’s eq</a:t>
            </a:r>
          </a:p>
        </p:txBody>
      </p:sp>
      <p:sp>
        <p:nvSpPr>
          <p:cNvPr id="2058" name="Text Box 21"/>
          <p:cNvSpPr txBox="1">
            <a:spLocks noChangeArrowheads="1"/>
          </p:cNvSpPr>
          <p:nvPr/>
        </p:nvSpPr>
        <p:spPr bwMode="auto">
          <a:xfrm>
            <a:off x="1109663" y="3933825"/>
            <a:ext cx="458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sp>
        <p:nvSpPr>
          <p:cNvPr id="2059" name="Text Box 24"/>
          <p:cNvSpPr txBox="1">
            <a:spLocks noChangeArrowheads="1"/>
          </p:cNvSpPr>
          <p:nvPr/>
        </p:nvSpPr>
        <p:spPr bwMode="auto">
          <a:xfrm>
            <a:off x="776288" y="6165850"/>
            <a:ext cx="8193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solutions of Laplace’s eq are called harmonic function.</a:t>
            </a:r>
          </a:p>
        </p:txBody>
      </p:sp>
      <p:sp>
        <p:nvSpPr>
          <p:cNvPr id="2060" name="Text Box 25"/>
          <p:cNvSpPr txBox="1">
            <a:spLocks noChangeArrowheads="1"/>
          </p:cNvSpPr>
          <p:nvPr/>
        </p:nvSpPr>
        <p:spPr bwMode="auto">
          <a:xfrm>
            <a:off x="273050" y="36513"/>
            <a:ext cx="1093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3.1.1</a:t>
            </a:r>
          </a:p>
        </p:txBody>
      </p:sp>
      <p:sp>
        <p:nvSpPr>
          <p:cNvPr id="2061" name="Rectangle 7"/>
          <p:cNvSpPr>
            <a:spLocks noChangeArrowheads="1"/>
          </p:cNvSpPr>
          <p:nvPr/>
        </p:nvSpPr>
        <p:spPr bwMode="auto">
          <a:xfrm>
            <a:off x="3567113" y="3073400"/>
            <a:ext cx="1852612" cy="56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50" name="Object 22"/>
          <p:cNvGraphicFramePr>
            <a:graphicFrameLocks noChangeAspect="1"/>
          </p:cNvGraphicFramePr>
          <p:nvPr/>
        </p:nvGraphicFramePr>
        <p:xfrm>
          <a:off x="4808538" y="1116013"/>
          <a:ext cx="1562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3" imgW="1562040" imgH="799920" progId="Equation.DSMT4">
                  <p:embed/>
                </p:oleObj>
              </mc:Choice>
              <mc:Fallback>
                <p:oleObj name="Equation" r:id="rId3" imgW="1562040" imgH="79992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8538" y="1116013"/>
                        <a:ext cx="15621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23"/>
          <p:cNvGraphicFramePr>
            <a:graphicFrameLocks noChangeAspect="1"/>
          </p:cNvGraphicFramePr>
          <p:nvPr/>
        </p:nvGraphicFramePr>
        <p:xfrm>
          <a:off x="3906838" y="3095625"/>
          <a:ext cx="1130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5" imgW="1130040" imgH="419040" progId="Equation.DSMT4">
                  <p:embed/>
                </p:oleObj>
              </mc:Choice>
              <mc:Fallback>
                <p:oleObj name="Equation" r:id="rId5" imgW="1130040" imgH="41904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6838" y="3095625"/>
                        <a:ext cx="11303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4"/>
          <p:cNvGraphicFramePr>
            <a:graphicFrameLocks noChangeAspect="1"/>
          </p:cNvGraphicFramePr>
          <p:nvPr/>
        </p:nvGraphicFramePr>
        <p:xfrm>
          <a:off x="1968500" y="3933825"/>
          <a:ext cx="4064000" cy="207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7" imgW="4063680" imgH="2070000" progId="Equation.DSMT4">
                  <p:embed/>
                </p:oleObj>
              </mc:Choice>
              <mc:Fallback>
                <p:oleObj name="Equation" r:id="rId7" imgW="4063680" imgH="20700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0" y="3933825"/>
                        <a:ext cx="4064000" cy="207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TextBox 29"/>
          <p:cNvSpPr txBox="1">
            <a:spLocks noChangeArrowheads="1"/>
          </p:cNvSpPr>
          <p:nvPr/>
        </p:nvSpPr>
        <p:spPr bwMode="auto">
          <a:xfrm>
            <a:off x="1035050" y="2165350"/>
            <a:ext cx="8094663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to solve a differential eq. we need boundary conditions.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  In case of  </a:t>
            </a:r>
            <a:r>
              <a:rPr lang="el-GR" altLang="zh-TW" sz="2600" i="1">
                <a:cs typeface="Times New Roman" panose="02020603050405020304" pitchFamily="18" charset="0"/>
              </a:rPr>
              <a:t>ρ</a:t>
            </a:r>
            <a:r>
              <a:rPr lang="en-US" altLang="zh-TW" sz="2600">
                <a:cs typeface="Arial" panose="020B0604020202020204" pitchFamily="34" charset="0"/>
              </a:rPr>
              <a:t> = 0</a:t>
            </a:r>
            <a:r>
              <a:rPr lang="zh-TW" altLang="en-US" sz="24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Poisson’s eq. reduces to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304800" y="0"/>
            <a:ext cx="8990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800" b="1">
                <a:latin typeface="Arial" panose="020B0604020202020204" pitchFamily="34" charset="0"/>
              </a:rPr>
              <a:t>3.4.3 </a:t>
            </a:r>
            <a:r>
              <a:rPr lang="en-US" altLang="zh-TW" sz="2800" b="1">
                <a:latin typeface="Arial" panose="020B0604020202020204" pitchFamily="34" charset="0"/>
              </a:rPr>
              <a:t>Origin of Coordinates in Multipole Expansions</a:t>
            </a:r>
            <a:endParaRPr lang="en-US" altLang="zh-TW" sz="3600" b="1">
              <a:latin typeface="Arial" panose="020B0604020202020204" pitchFamily="34" charset="0"/>
            </a:endParaRPr>
          </a:p>
        </p:txBody>
      </p:sp>
      <p:pic>
        <p:nvPicPr>
          <p:cNvPr id="33797" name="Picture 3" descr="D:\ACDSee32\EM\3.33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85800"/>
            <a:ext cx="32146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858838" y="3644900"/>
            <a:ext cx="338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if</a:t>
            </a:r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6477000" y="3657600"/>
            <a:ext cx="24384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33794" name="Object 8"/>
          <p:cNvGraphicFramePr>
            <a:graphicFrameLocks noChangeAspect="1"/>
          </p:cNvGraphicFramePr>
          <p:nvPr/>
        </p:nvGraphicFramePr>
        <p:xfrm>
          <a:off x="849313" y="692150"/>
          <a:ext cx="2971800" cy="242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Equation" r:id="rId4" imgW="2971800" imgH="2425680" progId="Equation.DSMT4">
                  <p:embed/>
                </p:oleObj>
              </mc:Choice>
              <mc:Fallback>
                <p:oleObj name="Equation" r:id="rId4" imgW="2971800" imgH="24256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692150"/>
                        <a:ext cx="2971800" cy="242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5" name="Object 9"/>
          <p:cNvGraphicFramePr>
            <a:graphicFrameLocks noChangeAspect="1"/>
          </p:cNvGraphicFramePr>
          <p:nvPr/>
        </p:nvGraphicFramePr>
        <p:xfrm>
          <a:off x="1701800" y="3708400"/>
          <a:ext cx="21717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Equation" r:id="rId6" imgW="2171520" imgH="368280" progId="Equation.DSMT4">
                  <p:embed/>
                </p:oleObj>
              </mc:Choice>
              <mc:Fallback>
                <p:oleObj name="Equation" r:id="rId6" imgW="2171520" imgH="3682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3708400"/>
                        <a:ext cx="21717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304800" y="0"/>
            <a:ext cx="6808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3.4.4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The Electric Field of a Dipole</a:t>
            </a:r>
          </a:p>
        </p:txBody>
      </p:sp>
      <p:pic>
        <p:nvPicPr>
          <p:cNvPr id="34820" name="Picture 4" descr="D:\ACDSee32\EM\3.36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549275"/>
            <a:ext cx="2667000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04850" y="476250"/>
            <a:ext cx="1984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A pure dipole</a:t>
            </a:r>
          </a:p>
        </p:txBody>
      </p:sp>
      <p:pic>
        <p:nvPicPr>
          <p:cNvPr id="34822" name="Picture 6" descr="D:\ACDSee32\EM\3.37-1.T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2895600"/>
            <a:ext cx="3124200" cy="251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7" descr="D:\ACDSee32\EM\3.37-2.T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88" y="2743200"/>
            <a:ext cx="2667000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8" descr="D:\ACDSee32\EM\3.37-3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410200"/>
            <a:ext cx="12954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943600" y="5334000"/>
            <a:ext cx="1447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400800" y="25908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graphicFrame>
        <p:nvGraphicFramePr>
          <p:cNvPr id="34818" name="Object 11"/>
          <p:cNvGraphicFramePr>
            <a:graphicFrameLocks noChangeAspect="1"/>
          </p:cNvGraphicFramePr>
          <p:nvPr/>
        </p:nvGraphicFramePr>
        <p:xfrm>
          <a:off x="846138" y="1160463"/>
          <a:ext cx="5003800" cy="532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" name="Equation" r:id="rId7" imgW="5003640" imgH="5321160" progId="Equation.DSMT4">
                  <p:embed/>
                </p:oleObj>
              </mc:Choice>
              <mc:Fallback>
                <p:oleObj name="Equation" r:id="rId7" imgW="5003640" imgH="532116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1160463"/>
                        <a:ext cx="5003800" cy="532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050"/>
          <p:cNvSpPr txBox="1">
            <a:spLocks noChangeArrowheads="1"/>
          </p:cNvSpPr>
          <p:nvPr/>
        </p:nvSpPr>
        <p:spPr bwMode="auto">
          <a:xfrm>
            <a:off x="273050" y="36513"/>
            <a:ext cx="863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3.1.2 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Laplace’s Equation in One Dimension</a:t>
            </a:r>
          </a:p>
        </p:txBody>
      </p:sp>
      <p:graphicFrame>
        <p:nvGraphicFramePr>
          <p:cNvPr id="3074" name="Object 2051"/>
          <p:cNvGraphicFramePr>
            <a:graphicFrameLocks noChangeAspect="1"/>
          </p:cNvGraphicFramePr>
          <p:nvPr/>
        </p:nvGraphicFramePr>
        <p:xfrm>
          <a:off x="849313" y="620713"/>
          <a:ext cx="3238500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3" imgW="3251160" imgH="1002960" progId="Equation.DSMT4">
                  <p:embed/>
                </p:oleObj>
              </mc:Choice>
              <mc:Fallback>
                <p:oleObj name="Equation" r:id="rId3" imgW="3251160" imgH="1002960" progId="Equation.DSMT4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620713"/>
                        <a:ext cx="3238500" cy="993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3" name="Text Box 2054"/>
          <p:cNvSpPr txBox="1">
            <a:spLocks noChangeArrowheads="1"/>
          </p:cNvSpPr>
          <p:nvPr/>
        </p:nvSpPr>
        <p:spPr bwMode="auto">
          <a:xfrm>
            <a:off x="776288" y="1527175"/>
            <a:ext cx="4921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en-US" altLang="zh-TW" sz="2400" b="1" i="1" dirty="0">
                <a:latin typeface="+mn-lt"/>
                <a:cs typeface="Arial" pitchFamily="34" charset="0"/>
              </a:rPr>
              <a:t>m</a:t>
            </a:r>
            <a:r>
              <a:rPr lang="en-US" altLang="zh-TW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b</a:t>
            </a:r>
            <a:r>
              <a:rPr lang="en-US" altLang="zh-TW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are to be determined by B.C.s</a:t>
            </a:r>
          </a:p>
        </p:txBody>
      </p:sp>
      <p:sp>
        <p:nvSpPr>
          <p:cNvPr id="3079" name="Text Box 2055"/>
          <p:cNvSpPr txBox="1">
            <a:spLocks noChangeArrowheads="1"/>
          </p:cNvSpPr>
          <p:nvPr/>
        </p:nvSpPr>
        <p:spPr bwMode="auto">
          <a:xfrm>
            <a:off x="771525" y="2095500"/>
            <a:ext cx="782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e.q.,</a:t>
            </a:r>
          </a:p>
        </p:txBody>
      </p:sp>
      <p:sp>
        <p:nvSpPr>
          <p:cNvPr id="3098" name="Text Box 2060"/>
          <p:cNvSpPr txBox="1">
            <a:spLocks noChangeArrowheads="1"/>
          </p:cNvSpPr>
          <p:nvPr/>
        </p:nvSpPr>
        <p:spPr bwMode="auto">
          <a:xfrm>
            <a:off x="784225" y="5038725"/>
            <a:ext cx="8777288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79222" tIns="89611" rIns="179222" bIns="89611">
            <a:spAutoFit/>
          </a:bodyPr>
          <a:lstStyle/>
          <a:p>
            <a:pPr defTabSz="913837">
              <a:defRPr/>
            </a:pPr>
            <a:r>
              <a:rPr lang="zh-TW" altLang="en-US" sz="2400" dirty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+mn-lt"/>
                <a:cs typeface="Arial" pitchFamily="34" charset="0"/>
              </a:rPr>
              <a:t>(</a:t>
            </a:r>
            <a:r>
              <a:rPr lang="en-US" altLang="zh-TW" sz="2400" i="1" dirty="0">
                <a:latin typeface="+mn-lt"/>
                <a:cs typeface="Arial" pitchFamily="34" charset="0"/>
              </a:rPr>
              <a:t>x</a:t>
            </a:r>
            <a:r>
              <a:rPr lang="en-US" altLang="zh-TW" sz="2400" dirty="0">
                <a:latin typeface="+mn-lt"/>
                <a:cs typeface="Arial" pitchFamily="34" charset="0"/>
              </a:rPr>
              <a:t>)</a:t>
            </a:r>
            <a:r>
              <a:rPr lang="en-US" altLang="zh-TW" sz="2400" i="1" dirty="0">
                <a:latin typeface="+mn-lt"/>
                <a:cs typeface="Arial" pitchFamily="34" charset="0"/>
              </a:rPr>
              <a:t>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is the average of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+mn-lt"/>
                <a:cs typeface="Arial" pitchFamily="34" charset="0"/>
              </a:rPr>
              <a:t>(</a:t>
            </a:r>
            <a:r>
              <a:rPr lang="en-US" altLang="zh-TW" sz="2400" i="1" dirty="0">
                <a:latin typeface="+mn-lt"/>
                <a:cs typeface="Arial" pitchFamily="34" charset="0"/>
              </a:rPr>
              <a:t>x + R</a:t>
            </a:r>
            <a:r>
              <a:rPr lang="en-US" altLang="zh-TW" sz="2400" dirty="0">
                <a:latin typeface="+mn-lt"/>
                <a:cs typeface="Arial" pitchFamily="34" charset="0"/>
              </a:rPr>
              <a:t>)</a:t>
            </a:r>
            <a:r>
              <a:rPr lang="en-US" altLang="zh-TW" sz="2400" i="1" dirty="0">
                <a:latin typeface="+mn-lt"/>
                <a:cs typeface="Arial" pitchFamily="34" charset="0"/>
              </a:rPr>
              <a:t>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+mn-lt"/>
                <a:cs typeface="Arial" pitchFamily="34" charset="0"/>
              </a:rPr>
              <a:t>(</a:t>
            </a:r>
            <a:r>
              <a:rPr lang="en-US" altLang="zh-TW" sz="2400" i="1" dirty="0">
                <a:latin typeface="+mn-lt"/>
                <a:cs typeface="Arial" pitchFamily="34" charset="0"/>
              </a:rPr>
              <a:t>x - R</a:t>
            </a:r>
            <a:r>
              <a:rPr lang="en-US" altLang="zh-TW" sz="2400" dirty="0">
                <a:latin typeface="+mn-lt"/>
                <a:cs typeface="Arial" pitchFamily="34" charset="0"/>
              </a:rPr>
              <a:t>)</a:t>
            </a:r>
            <a:r>
              <a:rPr lang="en-US" altLang="zh-TW" sz="2400" i="1" dirty="0">
                <a:latin typeface="+mn-lt"/>
                <a:cs typeface="Arial" pitchFamily="34" charset="0"/>
              </a:rPr>
              <a:t>,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for any </a:t>
            </a:r>
            <a:r>
              <a:rPr lang="en-US" altLang="zh-TW" sz="2400" i="1" dirty="0">
                <a:latin typeface="+mn-lt"/>
                <a:cs typeface="Arial" pitchFamily="34" charset="0"/>
              </a:rPr>
              <a:t>R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:        </a:t>
            </a:r>
          </a:p>
        </p:txBody>
      </p:sp>
      <p:sp>
        <p:nvSpPr>
          <p:cNvPr id="3081" name="Text Box 2062"/>
          <p:cNvSpPr txBox="1">
            <a:spLocks noChangeArrowheads="1"/>
          </p:cNvSpPr>
          <p:nvPr/>
        </p:nvSpPr>
        <p:spPr bwMode="auto">
          <a:xfrm>
            <a:off x="776288" y="6118225"/>
            <a:ext cx="8369300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79222" tIns="89611" rIns="179222" bIns="89611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Laplace’s equation tolerates no local maxima or minima.</a:t>
            </a:r>
          </a:p>
        </p:txBody>
      </p:sp>
      <p:pic>
        <p:nvPicPr>
          <p:cNvPr id="3082" name="Picture 2063" descr="D:\ACDSee32\EM\3.1.T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0" y="3148013"/>
            <a:ext cx="251460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5" name="Object 2068"/>
          <p:cNvGraphicFramePr>
            <a:graphicFrameLocks noChangeAspect="1"/>
          </p:cNvGraphicFramePr>
          <p:nvPr/>
        </p:nvGraphicFramePr>
        <p:xfrm>
          <a:off x="1574800" y="2044700"/>
          <a:ext cx="510698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6" imgW="5130720" imgH="952200" progId="Equation.DSMT4">
                  <p:embed/>
                </p:oleObj>
              </mc:Choice>
              <mc:Fallback>
                <p:oleObj name="Equation" r:id="rId6" imgW="5130720" imgH="952200" progId="Equation.DSMT4">
                  <p:embed/>
                  <p:pic>
                    <p:nvPicPr>
                      <p:cNvPr id="0" name="Object 20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800" y="2044700"/>
                        <a:ext cx="5106988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0" name="Line 2069"/>
          <p:cNvSpPr>
            <a:spLocks noChangeShapeType="1"/>
          </p:cNvSpPr>
          <p:nvPr/>
        </p:nvSpPr>
        <p:spPr bwMode="auto">
          <a:xfrm>
            <a:off x="2459038" y="3422650"/>
            <a:ext cx="0" cy="1236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pPr>
              <a:defRPr/>
            </a:pPr>
            <a:endParaRPr lang="zh-TW" altLang="en-US" sz="2400" i="1">
              <a:latin typeface="+mn-lt"/>
              <a:cs typeface="Arial" pitchFamily="34" charset="0"/>
            </a:endParaRPr>
          </a:p>
        </p:txBody>
      </p:sp>
      <p:sp>
        <p:nvSpPr>
          <p:cNvPr id="3091" name="Line 2070"/>
          <p:cNvSpPr>
            <a:spLocks noChangeShapeType="1"/>
          </p:cNvSpPr>
          <p:nvPr/>
        </p:nvSpPr>
        <p:spPr bwMode="auto">
          <a:xfrm flipV="1">
            <a:off x="3848100" y="3422650"/>
            <a:ext cx="0" cy="1236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pPr>
              <a:defRPr/>
            </a:pPr>
            <a:endParaRPr lang="zh-TW" altLang="en-US" sz="2400" i="1">
              <a:latin typeface="+mn-lt"/>
              <a:cs typeface="Arial" pitchFamily="34" charset="0"/>
            </a:endParaRPr>
          </a:p>
        </p:txBody>
      </p:sp>
      <p:sp>
        <p:nvSpPr>
          <p:cNvPr id="3092" name="Text Box 2071"/>
          <p:cNvSpPr txBox="1">
            <a:spLocks noChangeArrowheads="1"/>
          </p:cNvSpPr>
          <p:nvPr/>
        </p:nvSpPr>
        <p:spPr bwMode="auto">
          <a:xfrm>
            <a:off x="2144713" y="3068638"/>
            <a:ext cx="735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 eaLnBrk="1" hangingPunct="1">
              <a:defRPr/>
            </a:pPr>
            <a:r>
              <a:rPr kumimoji="1" lang="en-US" altLang="zh-TW" sz="2400" i="1" dirty="0">
                <a:latin typeface="+mn-lt"/>
                <a:ea typeface="華康新儷粗黑" pitchFamily="34" charset="-120"/>
                <a:cs typeface="Arial" pitchFamily="34" charset="0"/>
              </a:rPr>
              <a:t>V=</a:t>
            </a:r>
            <a:r>
              <a:rPr kumimoji="1" lang="en-US" altLang="zh-TW" sz="2400" dirty="0">
                <a:latin typeface="+mn-lt"/>
                <a:ea typeface="華康新儷粗黑" pitchFamily="34" charset="-120"/>
                <a:cs typeface="Arial" pitchFamily="34" charset="0"/>
              </a:rPr>
              <a:t>4</a:t>
            </a:r>
          </a:p>
        </p:txBody>
      </p:sp>
      <p:sp>
        <p:nvSpPr>
          <p:cNvPr id="3093" name="Text Box 2072"/>
          <p:cNvSpPr txBox="1">
            <a:spLocks noChangeArrowheads="1"/>
          </p:cNvSpPr>
          <p:nvPr/>
        </p:nvSpPr>
        <p:spPr bwMode="auto">
          <a:xfrm>
            <a:off x="3440113" y="3068638"/>
            <a:ext cx="735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 eaLnBrk="1" hangingPunct="1">
              <a:defRPr/>
            </a:pPr>
            <a:r>
              <a:rPr kumimoji="1" lang="en-US" altLang="zh-TW" sz="2400" i="1" dirty="0">
                <a:latin typeface="+mn-lt"/>
                <a:cs typeface="Arial" pitchFamily="34" charset="0"/>
              </a:rPr>
              <a:t>V=</a:t>
            </a:r>
            <a:r>
              <a:rPr kumimoji="1" lang="en-US" altLang="zh-TW" sz="2400" dirty="0">
                <a:latin typeface="+mn-lt"/>
                <a:cs typeface="Arial" pitchFamily="34" charset="0"/>
              </a:rPr>
              <a:t>0</a:t>
            </a:r>
          </a:p>
        </p:txBody>
      </p:sp>
      <p:sp>
        <p:nvSpPr>
          <p:cNvPr id="3094" name="Text Box 2073"/>
          <p:cNvSpPr txBox="1">
            <a:spLocks noChangeArrowheads="1"/>
          </p:cNvSpPr>
          <p:nvPr/>
        </p:nvSpPr>
        <p:spPr bwMode="auto">
          <a:xfrm>
            <a:off x="2300288" y="4619625"/>
            <a:ext cx="339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kumimoji="1" lang="zh-TW" altLang="en-US" sz="2400">
                <a:cs typeface="Arial" panose="020B0604020202020204" pitchFamily="34" charset="0"/>
              </a:rPr>
              <a:t>1</a:t>
            </a:r>
          </a:p>
        </p:txBody>
      </p:sp>
      <p:sp>
        <p:nvSpPr>
          <p:cNvPr id="3095" name="Text Box 2074"/>
          <p:cNvSpPr txBox="1">
            <a:spLocks noChangeArrowheads="1"/>
          </p:cNvSpPr>
          <p:nvPr/>
        </p:nvSpPr>
        <p:spPr bwMode="auto">
          <a:xfrm>
            <a:off x="3689350" y="4622800"/>
            <a:ext cx="338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kumimoji="1" lang="zh-TW" altLang="en-US" sz="2400">
                <a:cs typeface="Arial" panose="020B0604020202020204" pitchFamily="34" charset="0"/>
              </a:rPr>
              <a:t>5</a:t>
            </a:r>
          </a:p>
        </p:txBody>
      </p:sp>
      <p:sp>
        <p:nvSpPr>
          <p:cNvPr id="3096" name="Line 2075"/>
          <p:cNvSpPr>
            <a:spLocks noChangeShapeType="1"/>
          </p:cNvSpPr>
          <p:nvPr/>
        </p:nvSpPr>
        <p:spPr bwMode="auto">
          <a:xfrm>
            <a:off x="1763713" y="4659313"/>
            <a:ext cx="2935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65306" tIns="32653" rIns="65306" bIns="32653" anchor="ctr"/>
          <a:lstStyle/>
          <a:p>
            <a:pPr>
              <a:defRPr/>
            </a:pPr>
            <a:endParaRPr lang="zh-TW" altLang="en-US" sz="2400" i="1">
              <a:latin typeface="+mn-lt"/>
              <a:cs typeface="Arial" pitchFamily="34" charset="0"/>
            </a:endParaRPr>
          </a:p>
        </p:txBody>
      </p:sp>
      <p:sp>
        <p:nvSpPr>
          <p:cNvPr id="3097" name="Text Box 2076"/>
          <p:cNvSpPr txBox="1">
            <a:spLocks noChangeArrowheads="1"/>
          </p:cNvSpPr>
          <p:nvPr/>
        </p:nvSpPr>
        <p:spPr bwMode="auto">
          <a:xfrm>
            <a:off x="4776788" y="4471988"/>
            <a:ext cx="320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kumimoji="1" lang="en-US" altLang="zh-TW" sz="2400" i="1">
                <a:cs typeface="Arial" panose="020B0604020202020204" pitchFamily="34" charset="0"/>
              </a:rPr>
              <a:t>x</a:t>
            </a:r>
          </a:p>
        </p:txBody>
      </p:sp>
      <p:graphicFrame>
        <p:nvGraphicFramePr>
          <p:cNvPr id="3076" name="Object 28"/>
          <p:cNvGraphicFramePr>
            <a:graphicFrameLocks noChangeAspect="1"/>
          </p:cNvGraphicFramePr>
          <p:nvPr/>
        </p:nvGraphicFramePr>
        <p:xfrm>
          <a:off x="1281113" y="5619750"/>
          <a:ext cx="4013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8" imgW="4012920" imgH="545760" progId="Equation.DSMT4">
                  <p:embed/>
                </p:oleObj>
              </mc:Choice>
              <mc:Fallback>
                <p:oleObj name="Equation" r:id="rId8" imgW="4012920" imgH="545760" progId="Equation.DSMT4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5619750"/>
                        <a:ext cx="40132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655638" y="692150"/>
            <a:ext cx="3144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</a:rPr>
              <a:t>Method of relaxation: </a:t>
            </a:r>
          </a:p>
        </p:txBody>
      </p:sp>
      <p:sp>
        <p:nvSpPr>
          <p:cNvPr id="38915" name="Text Box 8"/>
          <p:cNvSpPr txBox="1">
            <a:spLocks noChangeArrowheads="1"/>
          </p:cNvSpPr>
          <p:nvPr/>
        </p:nvSpPr>
        <p:spPr bwMode="auto">
          <a:xfrm>
            <a:off x="292100" y="36513"/>
            <a:ext cx="170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3.1.2 (2)</a:t>
            </a:r>
            <a:endParaRPr lang="zh-TW" altLang="zh-TW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6" name="TextBox 8"/>
          <p:cNvSpPr txBox="1">
            <a:spLocks noChangeArrowheads="1"/>
          </p:cNvSpPr>
          <p:nvPr/>
        </p:nvSpPr>
        <p:spPr bwMode="auto">
          <a:xfrm>
            <a:off x="306388" y="1341438"/>
            <a:ext cx="96869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TW" sz="2400">
                <a:latin typeface="Arial" panose="020B0604020202020204" pitchFamily="34" charset="0"/>
              </a:rPr>
              <a:t>  A numerical method to solve Laplace equation.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TW" sz="2400">
                <a:latin typeface="Arial" panose="020B0604020202020204" pitchFamily="34" charset="0"/>
              </a:rPr>
              <a:t>  Starting </a:t>
            </a:r>
            <a:r>
              <a:rPr lang="en-US" altLang="zh-TW" sz="2400" b="1" i="1"/>
              <a:t>V</a:t>
            </a:r>
            <a:r>
              <a:rPr lang="en-US" altLang="zh-TW" sz="2400">
                <a:latin typeface="Arial" panose="020B0604020202020204" pitchFamily="34" charset="0"/>
              </a:rPr>
              <a:t> at the boundary and guess </a:t>
            </a:r>
            <a:r>
              <a:rPr lang="en-US" altLang="zh-TW" sz="2400" b="1" i="1"/>
              <a:t>V</a:t>
            </a:r>
            <a:r>
              <a:rPr lang="en-US" altLang="zh-TW" sz="2400">
                <a:latin typeface="Arial" panose="020B0604020202020204" pitchFamily="34" charset="0"/>
              </a:rPr>
              <a:t> on a grid of interior points.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     Reassign each point with the average of its nearest neighbors. </a:t>
            </a:r>
          </a:p>
          <a:p>
            <a:r>
              <a:rPr lang="en-US" altLang="zh-TW" sz="2400">
                <a:latin typeface="Arial" panose="020B0604020202020204" pitchFamily="34" charset="0"/>
              </a:rPr>
              <a:t>     Repeat this process till they converge.</a:t>
            </a:r>
          </a:p>
          <a:p>
            <a:endParaRPr lang="en-US" altLang="zh-TW" sz="2400">
              <a:latin typeface="Arial" panose="020B0604020202020204" pitchFamily="34" charset="0"/>
            </a:endParaRPr>
          </a:p>
          <a:p>
            <a:endParaRPr lang="zh-TW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73050" y="36513"/>
            <a:ext cx="170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3.1.2 (3)</a:t>
            </a:r>
            <a:endParaRPr lang="zh-TW" altLang="zh-TW" sz="3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6"/>
          <p:cNvSpPr>
            <a:spLocks noChangeArrowheads="1"/>
          </p:cNvSpPr>
          <p:nvPr/>
        </p:nvSpPr>
        <p:spPr bwMode="auto">
          <a:xfrm>
            <a:off x="8382000" y="762000"/>
            <a:ext cx="762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9144000" y="1066800"/>
            <a:ext cx="762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287338" y="604838"/>
            <a:ext cx="3729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kumimoji="1" lang="en-US" altLang="zh-TW" sz="2400">
                <a:latin typeface="Arial" panose="020B0604020202020204" pitchFamily="34" charset="0"/>
              </a:rPr>
              <a:t>The example of relaxation</a:t>
            </a:r>
          </a:p>
        </p:txBody>
      </p:sp>
      <p:pic>
        <p:nvPicPr>
          <p:cNvPr id="39942" name="Object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1125538"/>
            <a:ext cx="4795837" cy="556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8280400" y="609600"/>
            <a:ext cx="762000" cy="540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306" tIns="32653" rIns="65306" bIns="32653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endParaRPr lang="zh-TW" altLang="en-US"/>
          </a:p>
        </p:txBody>
      </p:sp>
      <p:pic>
        <p:nvPicPr>
          <p:cNvPr id="39944" name="Picture 15" descr="C:\Documents and Settings\Administrator\桌面\3.1.2 new\bar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185988"/>
            <a:ext cx="561975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14285" r="50714" b="8571"/>
          <a:stretch>
            <a:fillRect/>
          </a:stretch>
        </p:blipFill>
        <p:spPr bwMode="auto">
          <a:xfrm>
            <a:off x="5745163" y="1055688"/>
            <a:ext cx="4137025" cy="561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273050" y="44450"/>
            <a:ext cx="8742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3.1.3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Laplace’s Equation in Two Dimensions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623888" y="549275"/>
            <a:ext cx="34655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A partial differential eq. :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681038" y="673100"/>
            <a:ext cx="269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673100" y="2093913"/>
            <a:ext cx="86026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There is no general solution. The solution will be given in 3.3.</a:t>
            </a:r>
          </a:p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We discuss certain general properties for now.</a:t>
            </a: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673100" y="2967038"/>
            <a:ext cx="92329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marL="457200" indent="-457200" defTabSz="913837">
              <a:buFont typeface="+mj-lt"/>
              <a:buAutoNum type="arabicPeriod"/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The value of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at a point </a:t>
            </a:r>
            <a:r>
              <a:rPr lang="en-US" altLang="zh-TW" sz="2400" dirty="0">
                <a:latin typeface="+mj-lt"/>
                <a:cs typeface="Arial" pitchFamily="34" charset="0"/>
              </a:rPr>
              <a:t>(</a:t>
            </a:r>
            <a:r>
              <a:rPr lang="en-US" altLang="zh-TW" sz="2400" i="1" dirty="0">
                <a:latin typeface="+mj-lt"/>
                <a:cs typeface="Arial" pitchFamily="34" charset="0"/>
              </a:rPr>
              <a:t>x, y</a:t>
            </a:r>
            <a:r>
              <a:rPr lang="en-US" altLang="zh-TW" sz="2400" dirty="0">
                <a:latin typeface="+mj-lt"/>
                <a:cs typeface="Arial" pitchFamily="34" charset="0"/>
              </a:rPr>
              <a:t>)</a:t>
            </a:r>
            <a:r>
              <a:rPr lang="en-US" altLang="zh-TW" sz="2400" i="1" dirty="0">
                <a:latin typeface="+mj-lt"/>
                <a:cs typeface="Arial" pitchFamily="34" charset="0"/>
              </a:rPr>
              <a:t>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is the average of those around the point.</a:t>
            </a:r>
          </a:p>
        </p:txBody>
      </p:sp>
      <p:pic>
        <p:nvPicPr>
          <p:cNvPr id="4105" name="Picture 9" descr="D:\ACDSee32\EM\3.2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13" y="4021138"/>
            <a:ext cx="25193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84213" y="4581525"/>
            <a:ext cx="65008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marL="457200" indent="-457200" defTabSz="913837" eaLnBrk="1" hangingPunct="1">
              <a:defRPr/>
            </a:pPr>
            <a:r>
              <a:rPr kumimoji="1" lang="en-US" altLang="zh-TW" sz="2400" dirty="0">
                <a:latin typeface="Arial" pitchFamily="34" charset="0"/>
                <a:cs typeface="Arial" pitchFamily="34" charset="0"/>
              </a:rPr>
              <a:t>2.   </a:t>
            </a:r>
            <a:r>
              <a:rPr kumimoji="1" lang="en-US" altLang="zh-TW" sz="2400" b="1" i="1" dirty="0">
                <a:latin typeface="+mj-lt"/>
                <a:cs typeface="Arial" pitchFamily="34" charset="0"/>
              </a:rPr>
              <a:t>V</a:t>
            </a:r>
            <a:r>
              <a:rPr kumimoji="1" lang="en-US" altLang="zh-TW" sz="2400" dirty="0">
                <a:latin typeface="Arial" pitchFamily="34" charset="0"/>
                <a:cs typeface="Arial" pitchFamily="34" charset="0"/>
              </a:rPr>
              <a:t> has no local maxima or minima; all extreme occur at the boundaries. </a:t>
            </a:r>
          </a:p>
          <a:p>
            <a:pPr defTabSz="913837" eaLnBrk="1" hangingPunct="1">
              <a:defRPr/>
            </a:pPr>
            <a:endParaRPr kumimoji="1" lang="en-US" altLang="zh-TW" sz="2400" dirty="0">
              <a:latin typeface="Arial" pitchFamily="34" charset="0"/>
              <a:cs typeface="Arial" pitchFamily="34" charset="0"/>
            </a:endParaRPr>
          </a:p>
          <a:p>
            <a:pPr marL="457200" indent="-457200" defTabSz="913837" eaLnBrk="1" hangingPunct="1">
              <a:defRPr/>
            </a:pPr>
            <a:r>
              <a:rPr kumimoji="1" lang="en-US" altLang="zh-TW" sz="2400" dirty="0">
                <a:latin typeface="Arial" pitchFamily="34" charset="0"/>
                <a:cs typeface="Arial" pitchFamily="34" charset="0"/>
              </a:rPr>
              <a:t>3.   The method of relaxation can be applied.</a:t>
            </a:r>
          </a:p>
        </p:txBody>
      </p:sp>
      <p:graphicFrame>
        <p:nvGraphicFramePr>
          <p:cNvPr id="4098" name="Object 11"/>
          <p:cNvGraphicFramePr>
            <a:graphicFrameLocks noChangeAspect="1"/>
          </p:cNvGraphicFramePr>
          <p:nvPr/>
        </p:nvGraphicFramePr>
        <p:xfrm>
          <a:off x="3497263" y="1057275"/>
          <a:ext cx="2032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4" imgW="2031840" imgH="1002960" progId="Equation.DSMT4">
                  <p:embed/>
                </p:oleObj>
              </mc:Choice>
              <mc:Fallback>
                <p:oleObj name="Equation" r:id="rId4" imgW="2031840" imgH="100296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7263" y="1057275"/>
                        <a:ext cx="20320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2"/>
          <p:cNvGraphicFramePr>
            <a:graphicFrameLocks noChangeAspect="1"/>
          </p:cNvGraphicFramePr>
          <p:nvPr/>
        </p:nvGraphicFramePr>
        <p:xfrm>
          <a:off x="2816225" y="3716338"/>
          <a:ext cx="3289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6" imgW="3288960" imgH="723600" progId="Equation.DSMT4">
                  <p:embed/>
                </p:oleObj>
              </mc:Choice>
              <mc:Fallback>
                <p:oleObj name="Equation" r:id="rId6" imgW="3288960" imgH="723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3716338"/>
                        <a:ext cx="32893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1026"/>
          <p:cNvSpPr txBox="1">
            <a:spLocks noChangeArrowheads="1"/>
          </p:cNvSpPr>
          <p:nvPr/>
        </p:nvSpPr>
        <p:spPr bwMode="auto">
          <a:xfrm>
            <a:off x="273050" y="44450"/>
            <a:ext cx="9069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3.1.4 </a:t>
            </a:r>
            <a:r>
              <a:rPr lang="en-US" altLang="zh-TW" sz="3200" b="1">
                <a:latin typeface="Arial" panose="020B0604020202020204" pitchFamily="34" charset="0"/>
                <a:cs typeface="Arial" panose="020B0604020202020204" pitchFamily="34" charset="0"/>
              </a:rPr>
              <a:t>Laplace’s Equation in Three Dimensions</a:t>
            </a:r>
          </a:p>
        </p:txBody>
      </p:sp>
      <p:sp>
        <p:nvSpPr>
          <p:cNvPr id="6154" name="Text Box 1027"/>
          <p:cNvSpPr txBox="1">
            <a:spLocks noChangeArrowheads="1"/>
          </p:cNvSpPr>
          <p:nvPr/>
        </p:nvSpPr>
        <p:spPr bwMode="auto">
          <a:xfrm>
            <a:off x="536575" y="649288"/>
            <a:ext cx="7369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zh-TW" altLang="en-US" sz="2400" dirty="0">
                <a:latin typeface="Arial" pitchFamily="34" charset="0"/>
                <a:cs typeface="Arial" pitchFamily="34" charset="0"/>
              </a:rPr>
              <a:t>1.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The value of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at point </a:t>
            </a:r>
            <a:r>
              <a:rPr lang="en-US" altLang="zh-TW" sz="2400" i="1" dirty="0">
                <a:latin typeface="+mn-lt"/>
                <a:cs typeface="Arial" pitchFamily="34" charset="0"/>
              </a:rPr>
              <a:t>P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is the average value of </a:t>
            </a:r>
            <a:r>
              <a:rPr lang="en-US" altLang="zh-TW" sz="2400" b="1" i="1" dirty="0">
                <a:latin typeface="+mn-lt"/>
                <a:cs typeface="Arial" pitchFamily="34" charset="0"/>
              </a:rPr>
              <a:t>V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    over a spherical surface of radius </a:t>
            </a:r>
            <a:r>
              <a:rPr lang="en-US" altLang="zh-TW" sz="2400" i="1" dirty="0">
                <a:latin typeface="+mj-lt"/>
                <a:cs typeface="Arial" pitchFamily="34" charset="0"/>
              </a:rPr>
              <a:t>R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centered at </a:t>
            </a:r>
            <a:r>
              <a:rPr lang="en-US" altLang="zh-TW" sz="2400" i="1" dirty="0">
                <a:latin typeface="+mn-lt"/>
                <a:cs typeface="Arial" pitchFamily="34" charset="0"/>
              </a:rPr>
              <a:t>P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pic>
        <p:nvPicPr>
          <p:cNvPr id="5129" name="Picture 1028" descr="D:\ACDSee32\EM\3.3.T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8"/>
          <a:stretch>
            <a:fillRect/>
          </a:stretch>
        </p:blipFill>
        <p:spPr bwMode="auto">
          <a:xfrm>
            <a:off x="7545388" y="619125"/>
            <a:ext cx="234315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 Box 1042"/>
          <p:cNvSpPr txBox="1">
            <a:spLocks noChangeArrowheads="1"/>
          </p:cNvSpPr>
          <p:nvPr/>
        </p:nvSpPr>
        <p:spPr bwMode="auto">
          <a:xfrm>
            <a:off x="920750" y="5056188"/>
            <a:ext cx="83835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2813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2400">
                <a:latin typeface="Arial" panose="020B0604020202020204" pitchFamily="34" charset="0"/>
                <a:cs typeface="Arial" panose="020B0604020202020204" pitchFamily="34" charset="0"/>
              </a:rPr>
              <a:t>The same for a collection of q by the superposition principle.</a:t>
            </a:r>
          </a:p>
        </p:txBody>
      </p:sp>
      <p:sp>
        <p:nvSpPr>
          <p:cNvPr id="6158" name="Text Box 1043"/>
          <p:cNvSpPr txBox="1">
            <a:spLocks noChangeArrowheads="1"/>
          </p:cNvSpPr>
          <p:nvPr/>
        </p:nvSpPr>
        <p:spPr bwMode="auto">
          <a:xfrm>
            <a:off x="560388" y="5613400"/>
            <a:ext cx="87582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3837">
              <a:defRPr/>
            </a:pPr>
            <a:r>
              <a:rPr lang="zh-TW" altLang="en-US" sz="2400" dirty="0">
                <a:latin typeface="Arial" pitchFamily="34" charset="0"/>
                <a:cs typeface="Arial" pitchFamily="34" charset="0"/>
              </a:rPr>
              <a:t>2. 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As a consequence, </a:t>
            </a:r>
            <a:r>
              <a:rPr lang="en-US" altLang="zh-TW" sz="2400" b="1" i="1" dirty="0">
                <a:latin typeface="+mj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can have no local maxima or minima; 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    the extreme values of </a:t>
            </a:r>
            <a:r>
              <a:rPr lang="en-US" altLang="zh-TW" sz="2400" b="1" i="1" dirty="0">
                <a:latin typeface="+mj-lt"/>
                <a:cs typeface="Arial" pitchFamily="34" charset="0"/>
              </a:rPr>
              <a:t>V</a:t>
            </a:r>
            <a:r>
              <a:rPr lang="en-US" altLang="zh-TW" sz="2400" dirty="0">
                <a:latin typeface="Arial" pitchFamily="34" charset="0"/>
                <a:cs typeface="Arial" pitchFamily="34" charset="0"/>
              </a:rPr>
              <a:t> must occur at the boundaries.</a:t>
            </a:r>
          </a:p>
          <a:p>
            <a:pPr defTabSz="913837">
              <a:defRPr/>
            </a:pPr>
            <a:r>
              <a:rPr lang="en-US" altLang="zh-TW" sz="2400" dirty="0">
                <a:latin typeface="Arial" pitchFamily="34" charset="0"/>
                <a:cs typeface="Arial" pitchFamily="34" charset="0"/>
              </a:rPr>
              <a:t>3. The method of relaxation can be applied.</a:t>
            </a:r>
          </a:p>
        </p:txBody>
      </p:sp>
      <p:graphicFrame>
        <p:nvGraphicFramePr>
          <p:cNvPr id="5122" name="Object 17"/>
          <p:cNvGraphicFramePr>
            <a:graphicFrameLocks noChangeAspect="1"/>
          </p:cNvGraphicFramePr>
          <p:nvPr/>
        </p:nvGraphicFramePr>
        <p:xfrm>
          <a:off x="992188" y="1341438"/>
          <a:ext cx="3365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3365280" imgH="825480" progId="Equation.DSMT4">
                  <p:embed/>
                </p:oleObj>
              </mc:Choice>
              <mc:Fallback>
                <p:oleObj name="Equation" r:id="rId4" imgW="3365280" imgH="82548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1341438"/>
                        <a:ext cx="3365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18"/>
          <p:cNvGraphicFramePr>
            <a:graphicFrameLocks noChangeAspect="1"/>
          </p:cNvGraphicFramePr>
          <p:nvPr/>
        </p:nvGraphicFramePr>
        <p:xfrm>
          <a:off x="992188" y="2111375"/>
          <a:ext cx="49784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6" imgW="4978080" imgH="812520" progId="Equation.DSMT4">
                  <p:embed/>
                </p:oleObj>
              </mc:Choice>
              <mc:Fallback>
                <p:oleObj name="Equation" r:id="rId6" imgW="4978080" imgH="81252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2111375"/>
                        <a:ext cx="49784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20"/>
          <p:cNvGraphicFramePr>
            <a:graphicFrameLocks noChangeAspect="1"/>
          </p:cNvGraphicFramePr>
          <p:nvPr/>
        </p:nvGraphicFramePr>
        <p:xfrm>
          <a:off x="938213" y="2725738"/>
          <a:ext cx="7543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8" imgW="7543800" imgH="990360" progId="Equation.DSMT4">
                  <p:embed/>
                </p:oleObj>
              </mc:Choice>
              <mc:Fallback>
                <p:oleObj name="Equation" r:id="rId8" imgW="7543800" imgH="99036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3" y="2725738"/>
                        <a:ext cx="75438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21"/>
          <p:cNvGraphicFramePr>
            <a:graphicFrameLocks noChangeAspect="1"/>
          </p:cNvGraphicFramePr>
          <p:nvPr/>
        </p:nvGraphicFramePr>
        <p:xfrm>
          <a:off x="1568450" y="3624263"/>
          <a:ext cx="47625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10" imgW="4762440" imgH="812520" progId="Equation.DSMT4">
                  <p:embed/>
                </p:oleObj>
              </mc:Choice>
              <mc:Fallback>
                <p:oleObj name="Equation" r:id="rId10" imgW="4762440" imgH="81252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3624263"/>
                        <a:ext cx="47625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22"/>
          <p:cNvGraphicFramePr>
            <a:graphicFrameLocks noChangeAspect="1"/>
          </p:cNvGraphicFramePr>
          <p:nvPr/>
        </p:nvGraphicFramePr>
        <p:xfrm>
          <a:off x="1568450" y="4271963"/>
          <a:ext cx="82296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12" imgW="8229600" imgH="812520" progId="Equation.DSMT4">
                  <p:embed/>
                </p:oleObj>
              </mc:Choice>
              <mc:Fallback>
                <p:oleObj name="Equation" r:id="rId12" imgW="8229600" imgH="81252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4271963"/>
                        <a:ext cx="82296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空白簡報">
  <a:themeElements>
    <a:clrScheme name="空白簡報.pot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白簡報.pot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  <a:ea typeface="新細明體" pitchFamily="18" charset="-120"/>
          </a:defRPr>
        </a:defPPr>
      </a:lstStyle>
    </a:lnDef>
  </a:objectDefaults>
  <a:extraClrSchemeLst>
    <a:extraClrScheme>
      <a:clrScheme name="空白簡報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簡報.pot 3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.pot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Office\Templates\空白簡報.pot</Template>
  <TotalTime>2763</TotalTime>
  <Words>1292</Words>
  <Application>Microsoft Office PowerPoint</Application>
  <PresentationFormat>A4 Paper (210x297 mm)</PresentationFormat>
  <Paragraphs>264</Paragraphs>
  <Slides>41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4" baseType="lpstr">
      <vt:lpstr>Times New Roman</vt:lpstr>
      <vt:lpstr>新細明體</vt:lpstr>
      <vt:lpstr>Arial</vt:lpstr>
      <vt:lpstr>Wingdings</vt:lpstr>
      <vt:lpstr>華康新儷粗黑</vt:lpstr>
      <vt:lpstr>Rage Italic</vt:lpstr>
      <vt:lpstr>Arial Unicode MS</vt:lpstr>
      <vt:lpstr>Symbol</vt:lpstr>
      <vt:lpstr>空白簡報</vt:lpstr>
      <vt:lpstr>MathType 6.0 Equation</vt:lpstr>
      <vt:lpstr>Microsoft 方程式編輯器 3.0</vt:lpstr>
      <vt:lpstr>MathType 5.0 Equation</vt:lpstr>
      <vt:lpstr>Microsoft Word 文件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無投影片標題</dc:title>
  <dc:creator>廖健強</dc:creator>
  <cp:lastModifiedBy>abeer alshammari</cp:lastModifiedBy>
  <cp:revision>97</cp:revision>
  <cp:lastPrinted>1999-10-30T05:20:57Z</cp:lastPrinted>
  <dcterms:created xsi:type="dcterms:W3CDTF">1999-10-15T16:54:21Z</dcterms:created>
  <dcterms:modified xsi:type="dcterms:W3CDTF">2017-02-20T20:39:16Z</dcterms:modified>
</cp:coreProperties>
</file>