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63410" autoAdjust="0"/>
  </p:normalViewPr>
  <p:slideViewPr>
    <p:cSldViewPr>
      <p:cViewPr varScale="1">
        <p:scale>
          <a:sx n="45" d="100"/>
          <a:sy n="45" d="100"/>
        </p:scale>
        <p:origin x="-1236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42D26E4-B110-4E2A-B87D-E291BBA564F4}" type="doc">
      <dgm:prSet loTypeId="urn:microsoft.com/office/officeart/2005/8/layout/vList2" loCatId="list" qsTypeId="urn:microsoft.com/office/officeart/2005/8/quickstyle/simple1#30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D9166C53-1851-4933-A3A4-F43521E341D8}">
      <dgm:prSet/>
      <dgm:spPr/>
      <dgm:t>
        <a:bodyPr/>
        <a:lstStyle/>
        <a:p>
          <a:pPr rtl="0"/>
          <a:r>
            <a:rPr lang="en-US" dirty="0" smtClean="0"/>
            <a:t>Motivation</a:t>
          </a:r>
          <a:endParaRPr lang="en-US" dirty="0"/>
        </a:p>
      </dgm:t>
    </dgm:pt>
    <dgm:pt modelId="{CDFC6038-38AE-461B-9EBA-77DE622C5C7A}" type="parTrans" cxnId="{BB99F095-4168-45F3-A418-0452D0F3CF76}">
      <dgm:prSet/>
      <dgm:spPr/>
      <dgm:t>
        <a:bodyPr/>
        <a:lstStyle/>
        <a:p>
          <a:endParaRPr lang="en-US"/>
        </a:p>
      </dgm:t>
    </dgm:pt>
    <dgm:pt modelId="{B6C100EC-AE57-4264-970B-DFE1771BFDFA}" type="sibTrans" cxnId="{BB99F095-4168-45F3-A418-0452D0F3CF76}">
      <dgm:prSet/>
      <dgm:spPr/>
      <dgm:t>
        <a:bodyPr/>
        <a:lstStyle/>
        <a:p>
          <a:endParaRPr lang="en-US"/>
        </a:p>
      </dgm:t>
    </dgm:pt>
    <dgm:pt modelId="{AB87ABB5-26E4-4029-9A3B-20F366476DC4}">
      <dgm:prSet/>
      <dgm:spPr/>
      <dgm:t>
        <a:bodyPr/>
        <a:lstStyle/>
        <a:p>
          <a:pPr rtl="0"/>
          <a:r>
            <a:rPr lang="en-US" dirty="0" smtClean="0"/>
            <a:t>Perception</a:t>
          </a:r>
          <a:endParaRPr lang="en-US" dirty="0"/>
        </a:p>
      </dgm:t>
    </dgm:pt>
    <dgm:pt modelId="{C0540CA7-13A3-4894-84A7-4DB2C2272521}" type="parTrans" cxnId="{DFD6D6D4-E71A-47D8-B1CD-54540851A8B4}">
      <dgm:prSet/>
      <dgm:spPr/>
      <dgm:t>
        <a:bodyPr/>
        <a:lstStyle/>
        <a:p>
          <a:endParaRPr lang="en-US"/>
        </a:p>
      </dgm:t>
    </dgm:pt>
    <dgm:pt modelId="{E7185F43-BE7A-46B4-8C68-1B5C01B13567}" type="sibTrans" cxnId="{DFD6D6D4-E71A-47D8-B1CD-54540851A8B4}">
      <dgm:prSet/>
      <dgm:spPr/>
      <dgm:t>
        <a:bodyPr/>
        <a:lstStyle/>
        <a:p>
          <a:endParaRPr lang="en-US"/>
        </a:p>
      </dgm:t>
    </dgm:pt>
    <dgm:pt modelId="{0B509B10-D5A5-4A69-AB19-30DD7BEB2826}">
      <dgm:prSet/>
      <dgm:spPr/>
      <dgm:t>
        <a:bodyPr/>
        <a:lstStyle/>
        <a:p>
          <a:pPr rtl="0"/>
          <a:r>
            <a:rPr lang="en-US" dirty="0" smtClean="0"/>
            <a:t>Learning</a:t>
          </a:r>
          <a:endParaRPr lang="en-US" dirty="0"/>
        </a:p>
      </dgm:t>
    </dgm:pt>
    <dgm:pt modelId="{EFA4914B-AF12-4168-886F-5F90A9EF711B}" type="parTrans" cxnId="{26E3FEE5-F315-4F6F-B24C-BA5C4DF81595}">
      <dgm:prSet/>
      <dgm:spPr/>
      <dgm:t>
        <a:bodyPr/>
        <a:lstStyle/>
        <a:p>
          <a:endParaRPr lang="en-US"/>
        </a:p>
      </dgm:t>
    </dgm:pt>
    <dgm:pt modelId="{9F418D31-3724-47FA-93E0-9780E78C8B7D}" type="sibTrans" cxnId="{26E3FEE5-F315-4F6F-B24C-BA5C4DF81595}">
      <dgm:prSet/>
      <dgm:spPr/>
      <dgm:t>
        <a:bodyPr/>
        <a:lstStyle/>
        <a:p>
          <a:endParaRPr lang="en-US"/>
        </a:p>
      </dgm:t>
    </dgm:pt>
    <dgm:pt modelId="{3FFB3B33-1DF0-4DCB-B47D-C50553754874}">
      <dgm:prSet/>
      <dgm:spPr/>
      <dgm:t>
        <a:bodyPr/>
        <a:lstStyle/>
        <a:p>
          <a:pPr rtl="0"/>
          <a:r>
            <a:rPr lang="en-US" dirty="0" smtClean="0"/>
            <a:t>Beliefs and attitudes</a:t>
          </a:r>
          <a:endParaRPr lang="en-US" dirty="0"/>
        </a:p>
      </dgm:t>
    </dgm:pt>
    <dgm:pt modelId="{D603945F-94E0-4D46-9BF2-3777F9598EA1}" type="parTrans" cxnId="{EA231B33-60C2-4C95-B481-222C064DD2E6}">
      <dgm:prSet/>
      <dgm:spPr/>
      <dgm:t>
        <a:bodyPr/>
        <a:lstStyle/>
        <a:p>
          <a:endParaRPr lang="en-US"/>
        </a:p>
      </dgm:t>
    </dgm:pt>
    <dgm:pt modelId="{1B7D374D-F2B6-41A7-9668-1BD1E308CEBA}" type="sibTrans" cxnId="{EA231B33-60C2-4C95-B481-222C064DD2E6}">
      <dgm:prSet/>
      <dgm:spPr/>
      <dgm:t>
        <a:bodyPr/>
        <a:lstStyle/>
        <a:p>
          <a:endParaRPr lang="en-US"/>
        </a:p>
      </dgm:t>
    </dgm:pt>
    <dgm:pt modelId="{E71416ED-0651-4188-94C0-D1C67DE0F18A}" type="pres">
      <dgm:prSet presAssocID="{E42D26E4-B110-4E2A-B87D-E291BBA564F4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C5D4AC03-48D6-4A99-8DD3-916455986B25}" type="pres">
      <dgm:prSet presAssocID="{D9166C53-1851-4933-A3A4-F43521E341D8}" presName="parentText" presStyleLbl="node1" presStyleIdx="0" presStyleCnt="4" custLinFactNeighborX="1429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33A3FFF-4041-4180-94D6-3E584ED2639B}" type="pres">
      <dgm:prSet presAssocID="{B6C100EC-AE57-4264-970B-DFE1771BFDFA}" presName="spacer" presStyleCnt="0"/>
      <dgm:spPr/>
      <dgm:t>
        <a:bodyPr/>
        <a:lstStyle/>
        <a:p>
          <a:endParaRPr lang="en-US"/>
        </a:p>
      </dgm:t>
    </dgm:pt>
    <dgm:pt modelId="{9746DCFA-E61B-465F-ADB8-D0A69B9611C5}" type="pres">
      <dgm:prSet presAssocID="{AB87ABB5-26E4-4029-9A3B-20F366476DC4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55184B0-189D-42A5-B847-A37EB61C542B}" type="pres">
      <dgm:prSet presAssocID="{E7185F43-BE7A-46B4-8C68-1B5C01B13567}" presName="spacer" presStyleCnt="0"/>
      <dgm:spPr/>
      <dgm:t>
        <a:bodyPr/>
        <a:lstStyle/>
        <a:p>
          <a:endParaRPr lang="en-US"/>
        </a:p>
      </dgm:t>
    </dgm:pt>
    <dgm:pt modelId="{10B4D608-A894-4ACB-8F45-9E35927F945A}" type="pres">
      <dgm:prSet presAssocID="{0B509B10-D5A5-4A69-AB19-30DD7BEB2826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4D9C949-EB19-4110-9AA0-4A3F9FD441A2}" type="pres">
      <dgm:prSet presAssocID="{9F418D31-3724-47FA-93E0-9780E78C8B7D}" presName="spacer" presStyleCnt="0"/>
      <dgm:spPr/>
      <dgm:t>
        <a:bodyPr/>
        <a:lstStyle/>
        <a:p>
          <a:endParaRPr lang="en-US"/>
        </a:p>
      </dgm:t>
    </dgm:pt>
    <dgm:pt modelId="{5FBEFD17-88D3-429B-903D-782779D24E2F}" type="pres">
      <dgm:prSet presAssocID="{3FFB3B33-1DF0-4DCB-B47D-C50553754874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26E3FEE5-F315-4F6F-B24C-BA5C4DF81595}" srcId="{E42D26E4-B110-4E2A-B87D-E291BBA564F4}" destId="{0B509B10-D5A5-4A69-AB19-30DD7BEB2826}" srcOrd="2" destOrd="0" parTransId="{EFA4914B-AF12-4168-886F-5F90A9EF711B}" sibTransId="{9F418D31-3724-47FA-93E0-9780E78C8B7D}"/>
    <dgm:cxn modelId="{24758C0E-2650-4429-A9A9-0C7EC4F6DD73}" type="presOf" srcId="{E42D26E4-B110-4E2A-B87D-E291BBA564F4}" destId="{E71416ED-0651-4188-94C0-D1C67DE0F18A}" srcOrd="0" destOrd="0" presId="urn:microsoft.com/office/officeart/2005/8/layout/vList2"/>
    <dgm:cxn modelId="{0F65439C-664B-4173-A973-D87BC06543D7}" type="presOf" srcId="{0B509B10-D5A5-4A69-AB19-30DD7BEB2826}" destId="{10B4D608-A894-4ACB-8F45-9E35927F945A}" srcOrd="0" destOrd="0" presId="urn:microsoft.com/office/officeart/2005/8/layout/vList2"/>
    <dgm:cxn modelId="{71287F56-4EA7-4E6A-969F-2E3102B34795}" type="presOf" srcId="{AB87ABB5-26E4-4029-9A3B-20F366476DC4}" destId="{9746DCFA-E61B-465F-ADB8-D0A69B9611C5}" srcOrd="0" destOrd="0" presId="urn:microsoft.com/office/officeart/2005/8/layout/vList2"/>
    <dgm:cxn modelId="{BB99F095-4168-45F3-A418-0452D0F3CF76}" srcId="{E42D26E4-B110-4E2A-B87D-E291BBA564F4}" destId="{D9166C53-1851-4933-A3A4-F43521E341D8}" srcOrd="0" destOrd="0" parTransId="{CDFC6038-38AE-461B-9EBA-77DE622C5C7A}" sibTransId="{B6C100EC-AE57-4264-970B-DFE1771BFDFA}"/>
    <dgm:cxn modelId="{EA231B33-60C2-4C95-B481-222C064DD2E6}" srcId="{E42D26E4-B110-4E2A-B87D-E291BBA564F4}" destId="{3FFB3B33-1DF0-4DCB-B47D-C50553754874}" srcOrd="3" destOrd="0" parTransId="{D603945F-94E0-4D46-9BF2-3777F9598EA1}" sibTransId="{1B7D374D-F2B6-41A7-9668-1BD1E308CEBA}"/>
    <dgm:cxn modelId="{DFD6D6D4-E71A-47D8-B1CD-54540851A8B4}" srcId="{E42D26E4-B110-4E2A-B87D-E291BBA564F4}" destId="{AB87ABB5-26E4-4029-9A3B-20F366476DC4}" srcOrd="1" destOrd="0" parTransId="{C0540CA7-13A3-4894-84A7-4DB2C2272521}" sibTransId="{E7185F43-BE7A-46B4-8C68-1B5C01B13567}"/>
    <dgm:cxn modelId="{E366558E-B8D6-4923-A74E-FBC31EAC8513}" type="presOf" srcId="{3FFB3B33-1DF0-4DCB-B47D-C50553754874}" destId="{5FBEFD17-88D3-429B-903D-782779D24E2F}" srcOrd="0" destOrd="0" presId="urn:microsoft.com/office/officeart/2005/8/layout/vList2"/>
    <dgm:cxn modelId="{D0F81E6E-259E-4F66-B8E4-9C272940747F}" type="presOf" srcId="{D9166C53-1851-4933-A3A4-F43521E341D8}" destId="{C5D4AC03-48D6-4A99-8DD3-916455986B25}" srcOrd="0" destOrd="0" presId="urn:microsoft.com/office/officeart/2005/8/layout/vList2"/>
    <dgm:cxn modelId="{EC1171B2-C38C-4809-B22B-8C081BB43A4B}" type="presParOf" srcId="{E71416ED-0651-4188-94C0-D1C67DE0F18A}" destId="{C5D4AC03-48D6-4A99-8DD3-916455986B25}" srcOrd="0" destOrd="0" presId="urn:microsoft.com/office/officeart/2005/8/layout/vList2"/>
    <dgm:cxn modelId="{C228AA7E-9DB4-4BA5-A6F9-AD1ECC220ED1}" type="presParOf" srcId="{E71416ED-0651-4188-94C0-D1C67DE0F18A}" destId="{733A3FFF-4041-4180-94D6-3E584ED2639B}" srcOrd="1" destOrd="0" presId="urn:microsoft.com/office/officeart/2005/8/layout/vList2"/>
    <dgm:cxn modelId="{EDC4BE68-0E14-455E-B228-6692BFE9080C}" type="presParOf" srcId="{E71416ED-0651-4188-94C0-D1C67DE0F18A}" destId="{9746DCFA-E61B-465F-ADB8-D0A69B9611C5}" srcOrd="2" destOrd="0" presId="urn:microsoft.com/office/officeart/2005/8/layout/vList2"/>
    <dgm:cxn modelId="{589038DE-932F-4482-B7EE-562E2FE350B6}" type="presParOf" srcId="{E71416ED-0651-4188-94C0-D1C67DE0F18A}" destId="{755184B0-189D-42A5-B847-A37EB61C542B}" srcOrd="3" destOrd="0" presId="urn:microsoft.com/office/officeart/2005/8/layout/vList2"/>
    <dgm:cxn modelId="{2948DB17-6FC7-48BE-9CED-0BB9681E0CDB}" type="presParOf" srcId="{E71416ED-0651-4188-94C0-D1C67DE0F18A}" destId="{10B4D608-A894-4ACB-8F45-9E35927F945A}" srcOrd="4" destOrd="0" presId="urn:microsoft.com/office/officeart/2005/8/layout/vList2"/>
    <dgm:cxn modelId="{F1E6C01A-F7A8-4A85-A79F-1E04D3484A28}" type="presParOf" srcId="{E71416ED-0651-4188-94C0-D1C67DE0F18A}" destId="{A4D9C949-EB19-4110-9AA0-4A3F9FD441A2}" srcOrd="5" destOrd="0" presId="urn:microsoft.com/office/officeart/2005/8/layout/vList2"/>
    <dgm:cxn modelId="{A1F0446D-B88B-48A3-9AED-E2E373DBC427}" type="presParOf" srcId="{E71416ED-0651-4188-94C0-D1C67DE0F18A}" destId="{5FBEFD17-88D3-429B-903D-782779D24E2F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BF29FC3-47B5-4AFC-AE93-A51998B3FFC6}" type="doc">
      <dgm:prSet loTypeId="urn:microsoft.com/office/officeart/2005/8/layout/process1" loCatId="process" qsTypeId="urn:microsoft.com/office/officeart/2005/8/quickstyle/simple1#33" qsCatId="simple" csTypeId="urn:microsoft.com/office/officeart/2005/8/colors/colorful5" csCatId="colorful" phldr="1"/>
      <dgm:spPr/>
    </dgm:pt>
    <dgm:pt modelId="{FEED0771-E7E0-4B2D-AE9B-6B326DBEF429}">
      <dgm:prSet phldrT="[Text]" custT="1"/>
      <dgm:spPr/>
      <dgm:t>
        <a:bodyPr/>
        <a:lstStyle/>
        <a:p>
          <a:r>
            <a:rPr lang="en-US" sz="2000" b="1" dirty="0" smtClean="0">
              <a:solidFill>
                <a:schemeClr val="tx1"/>
              </a:solidFill>
            </a:rPr>
            <a:t>Awareness </a:t>
          </a:r>
          <a:endParaRPr lang="en-US" sz="2000" b="1" dirty="0">
            <a:solidFill>
              <a:schemeClr val="tx1"/>
            </a:solidFill>
          </a:endParaRPr>
        </a:p>
      </dgm:t>
    </dgm:pt>
    <dgm:pt modelId="{155FC9A0-7809-45E7-A9FD-345AEBD08503}" type="parTrans" cxnId="{02F6300B-02F9-4D8C-9EFD-37D1180949FE}">
      <dgm:prSet/>
      <dgm:spPr/>
      <dgm:t>
        <a:bodyPr/>
        <a:lstStyle/>
        <a:p>
          <a:endParaRPr lang="en-US" sz="2800" b="1">
            <a:solidFill>
              <a:schemeClr val="tx1"/>
            </a:solidFill>
          </a:endParaRPr>
        </a:p>
      </dgm:t>
    </dgm:pt>
    <dgm:pt modelId="{A8CB1857-81E4-4F3B-8241-282BE24433D0}" type="sibTrans" cxnId="{02F6300B-02F9-4D8C-9EFD-37D1180949FE}">
      <dgm:prSet custT="1"/>
      <dgm:spPr/>
      <dgm:t>
        <a:bodyPr/>
        <a:lstStyle/>
        <a:p>
          <a:endParaRPr lang="en-US" sz="1800" b="1" dirty="0">
            <a:solidFill>
              <a:schemeClr val="tx1"/>
            </a:solidFill>
          </a:endParaRPr>
        </a:p>
      </dgm:t>
    </dgm:pt>
    <dgm:pt modelId="{03195555-46BD-4A54-A4DF-CF83681EC12D}">
      <dgm:prSet custT="1"/>
      <dgm:spPr/>
      <dgm:t>
        <a:bodyPr/>
        <a:lstStyle/>
        <a:p>
          <a:r>
            <a:rPr lang="en-US" sz="2000" b="1" dirty="0" smtClean="0">
              <a:solidFill>
                <a:schemeClr val="tx1"/>
              </a:solidFill>
            </a:rPr>
            <a:t>Interest</a:t>
          </a:r>
        </a:p>
      </dgm:t>
    </dgm:pt>
    <dgm:pt modelId="{C728D58F-59B5-4E38-ABC6-9A8A1E6733EB}" type="parTrans" cxnId="{7195B078-CB23-4D52-9564-4F716A002B52}">
      <dgm:prSet/>
      <dgm:spPr/>
      <dgm:t>
        <a:bodyPr/>
        <a:lstStyle/>
        <a:p>
          <a:endParaRPr lang="en-US" sz="2800" b="1">
            <a:solidFill>
              <a:schemeClr val="tx1"/>
            </a:solidFill>
          </a:endParaRPr>
        </a:p>
      </dgm:t>
    </dgm:pt>
    <dgm:pt modelId="{55AD4BA5-E649-4BC1-8C1D-5A15F2FB2E01}" type="sibTrans" cxnId="{7195B078-CB23-4D52-9564-4F716A002B52}">
      <dgm:prSet custT="1"/>
      <dgm:spPr/>
      <dgm:t>
        <a:bodyPr/>
        <a:lstStyle/>
        <a:p>
          <a:endParaRPr lang="en-US" sz="1800" b="1" dirty="0">
            <a:solidFill>
              <a:schemeClr val="tx1"/>
            </a:solidFill>
          </a:endParaRPr>
        </a:p>
      </dgm:t>
    </dgm:pt>
    <dgm:pt modelId="{7CC97A35-F124-4271-A4F9-EB1920FAAB1B}">
      <dgm:prSet custT="1"/>
      <dgm:spPr/>
      <dgm:t>
        <a:bodyPr/>
        <a:lstStyle/>
        <a:p>
          <a:r>
            <a:rPr lang="en-US" sz="2000" b="1" dirty="0" smtClean="0">
              <a:solidFill>
                <a:schemeClr val="tx1"/>
              </a:solidFill>
            </a:rPr>
            <a:t>Evaluation</a:t>
          </a:r>
        </a:p>
      </dgm:t>
    </dgm:pt>
    <dgm:pt modelId="{00B7793A-A265-4CF7-B561-4F706DE24006}" type="parTrans" cxnId="{3A79B949-9F04-4528-91D5-1B45A9C2707F}">
      <dgm:prSet/>
      <dgm:spPr/>
      <dgm:t>
        <a:bodyPr/>
        <a:lstStyle/>
        <a:p>
          <a:endParaRPr lang="en-US" sz="2800" b="1">
            <a:solidFill>
              <a:schemeClr val="tx1"/>
            </a:solidFill>
          </a:endParaRPr>
        </a:p>
      </dgm:t>
    </dgm:pt>
    <dgm:pt modelId="{D0865ADD-6495-46B9-A8D3-AD104F46B8C5}" type="sibTrans" cxnId="{3A79B949-9F04-4528-91D5-1B45A9C2707F}">
      <dgm:prSet custT="1"/>
      <dgm:spPr/>
      <dgm:t>
        <a:bodyPr/>
        <a:lstStyle/>
        <a:p>
          <a:endParaRPr lang="en-US" sz="1800" b="1" dirty="0">
            <a:solidFill>
              <a:schemeClr val="tx1"/>
            </a:solidFill>
          </a:endParaRPr>
        </a:p>
      </dgm:t>
    </dgm:pt>
    <dgm:pt modelId="{A1060467-59A7-4D94-A9FD-AC86DD8989FD}">
      <dgm:prSet custT="1"/>
      <dgm:spPr/>
      <dgm:t>
        <a:bodyPr/>
        <a:lstStyle/>
        <a:p>
          <a:r>
            <a:rPr lang="en-US" sz="2000" b="1" dirty="0" smtClean="0">
              <a:solidFill>
                <a:schemeClr val="tx1"/>
              </a:solidFill>
            </a:rPr>
            <a:t>Trial</a:t>
          </a:r>
        </a:p>
      </dgm:t>
    </dgm:pt>
    <dgm:pt modelId="{8AE0138A-F525-4F2B-A392-CCDB4943BF00}" type="parTrans" cxnId="{9D1D1026-28A1-4312-914F-FB074E880AF3}">
      <dgm:prSet/>
      <dgm:spPr/>
      <dgm:t>
        <a:bodyPr/>
        <a:lstStyle/>
        <a:p>
          <a:endParaRPr lang="en-US" sz="2800" b="1">
            <a:solidFill>
              <a:schemeClr val="tx1"/>
            </a:solidFill>
          </a:endParaRPr>
        </a:p>
      </dgm:t>
    </dgm:pt>
    <dgm:pt modelId="{65A22D79-5180-4FD9-A2D3-1E6EC6A46A8D}" type="sibTrans" cxnId="{9D1D1026-28A1-4312-914F-FB074E880AF3}">
      <dgm:prSet custT="1"/>
      <dgm:spPr/>
      <dgm:t>
        <a:bodyPr/>
        <a:lstStyle/>
        <a:p>
          <a:endParaRPr lang="en-US" sz="1800" b="1" dirty="0">
            <a:solidFill>
              <a:schemeClr val="tx1"/>
            </a:solidFill>
          </a:endParaRPr>
        </a:p>
      </dgm:t>
    </dgm:pt>
    <dgm:pt modelId="{CC2C90FB-B80D-40A1-9053-98CA348D2A1B}">
      <dgm:prSet custT="1"/>
      <dgm:spPr/>
      <dgm:t>
        <a:bodyPr/>
        <a:lstStyle/>
        <a:p>
          <a:r>
            <a:rPr lang="en-US" sz="2000" b="1" dirty="0" smtClean="0">
              <a:solidFill>
                <a:schemeClr val="tx1"/>
              </a:solidFill>
            </a:rPr>
            <a:t>Adoption</a:t>
          </a:r>
        </a:p>
      </dgm:t>
    </dgm:pt>
    <dgm:pt modelId="{DEE52866-3ACF-4122-92B5-D97EF5B138A8}" type="parTrans" cxnId="{EB19F13E-9D65-4FD8-AEF0-257F34F10F5D}">
      <dgm:prSet/>
      <dgm:spPr/>
      <dgm:t>
        <a:bodyPr/>
        <a:lstStyle/>
        <a:p>
          <a:endParaRPr lang="en-US" sz="2800" b="1">
            <a:solidFill>
              <a:schemeClr val="tx1"/>
            </a:solidFill>
          </a:endParaRPr>
        </a:p>
      </dgm:t>
    </dgm:pt>
    <dgm:pt modelId="{4E1931C2-847C-44D2-AFDD-A6A27E5E03C7}" type="sibTrans" cxnId="{EB19F13E-9D65-4FD8-AEF0-257F34F10F5D}">
      <dgm:prSet/>
      <dgm:spPr/>
      <dgm:t>
        <a:bodyPr/>
        <a:lstStyle/>
        <a:p>
          <a:endParaRPr lang="en-US" sz="2800" b="1">
            <a:solidFill>
              <a:schemeClr val="tx1"/>
            </a:solidFill>
          </a:endParaRPr>
        </a:p>
      </dgm:t>
    </dgm:pt>
    <dgm:pt modelId="{BE88F0DB-B381-47C3-B507-4715086E8ABC}" type="pres">
      <dgm:prSet presAssocID="{DBF29FC3-47B5-4AFC-AE93-A51998B3FFC6}" presName="Name0" presStyleCnt="0">
        <dgm:presLayoutVars>
          <dgm:dir/>
          <dgm:resizeHandles val="exact"/>
        </dgm:presLayoutVars>
      </dgm:prSet>
      <dgm:spPr/>
    </dgm:pt>
    <dgm:pt modelId="{3A5FA3E6-0C12-48B3-8A03-E7CC2055218E}" type="pres">
      <dgm:prSet presAssocID="{FEED0771-E7E0-4B2D-AE9B-6B326DBEF429}" presName="node" presStyleLbl="node1" presStyleIdx="0" presStyleCnt="5" custScaleX="157153" custScaleY="10907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09F5FD2-F476-45E3-A772-D21A58383A76}" type="pres">
      <dgm:prSet presAssocID="{A8CB1857-81E4-4F3B-8241-282BE24433D0}" presName="sibTrans" presStyleLbl="sibTrans2D1" presStyleIdx="0" presStyleCnt="4"/>
      <dgm:spPr/>
      <dgm:t>
        <a:bodyPr/>
        <a:lstStyle/>
        <a:p>
          <a:endParaRPr lang="en-US"/>
        </a:p>
      </dgm:t>
    </dgm:pt>
    <dgm:pt modelId="{0A5907B9-B809-4026-B9FD-91F58C7C07B6}" type="pres">
      <dgm:prSet presAssocID="{A8CB1857-81E4-4F3B-8241-282BE24433D0}" presName="connectorText" presStyleLbl="sibTrans2D1" presStyleIdx="0" presStyleCnt="4"/>
      <dgm:spPr/>
      <dgm:t>
        <a:bodyPr/>
        <a:lstStyle/>
        <a:p>
          <a:endParaRPr lang="en-US"/>
        </a:p>
      </dgm:t>
    </dgm:pt>
    <dgm:pt modelId="{A884C394-D2A0-4F48-9969-6B2F5E76CEDE}" type="pres">
      <dgm:prSet presAssocID="{03195555-46BD-4A54-A4DF-CF83681EC12D}" presName="node" presStyleLbl="node1" presStyleIdx="1" presStyleCnt="5" custScaleX="122584" custScaleY="10456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381A78E-867E-43E1-BD92-30C6DB2AF4D5}" type="pres">
      <dgm:prSet presAssocID="{55AD4BA5-E649-4BC1-8C1D-5A15F2FB2E01}" presName="sibTrans" presStyleLbl="sibTrans2D1" presStyleIdx="1" presStyleCnt="4"/>
      <dgm:spPr/>
      <dgm:t>
        <a:bodyPr/>
        <a:lstStyle/>
        <a:p>
          <a:endParaRPr lang="en-US"/>
        </a:p>
      </dgm:t>
    </dgm:pt>
    <dgm:pt modelId="{35146EC8-6F80-4170-B704-6385AA59972A}" type="pres">
      <dgm:prSet presAssocID="{55AD4BA5-E649-4BC1-8C1D-5A15F2FB2E01}" presName="connectorText" presStyleLbl="sibTrans2D1" presStyleIdx="1" presStyleCnt="4"/>
      <dgm:spPr/>
      <dgm:t>
        <a:bodyPr/>
        <a:lstStyle/>
        <a:p>
          <a:endParaRPr lang="en-US"/>
        </a:p>
      </dgm:t>
    </dgm:pt>
    <dgm:pt modelId="{8E9B6257-8C68-477C-AC98-A60E5BBE9FED}" type="pres">
      <dgm:prSet presAssocID="{7CC97A35-F124-4271-A4F9-EB1920FAAB1B}" presName="node" presStyleLbl="node1" presStyleIdx="2" presStyleCnt="5" custScaleX="155927" custScaleY="10907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027865A-F5B8-423B-B3AB-8C856C8C6C93}" type="pres">
      <dgm:prSet presAssocID="{D0865ADD-6495-46B9-A8D3-AD104F46B8C5}" presName="sibTrans" presStyleLbl="sibTrans2D1" presStyleIdx="2" presStyleCnt="4"/>
      <dgm:spPr/>
      <dgm:t>
        <a:bodyPr/>
        <a:lstStyle/>
        <a:p>
          <a:endParaRPr lang="en-US"/>
        </a:p>
      </dgm:t>
    </dgm:pt>
    <dgm:pt modelId="{45CB9EA7-216F-44FB-AAC1-217E07AACE3B}" type="pres">
      <dgm:prSet presAssocID="{D0865ADD-6495-46B9-A8D3-AD104F46B8C5}" presName="connectorText" presStyleLbl="sibTrans2D1" presStyleIdx="2" presStyleCnt="4"/>
      <dgm:spPr/>
      <dgm:t>
        <a:bodyPr/>
        <a:lstStyle/>
        <a:p>
          <a:endParaRPr lang="en-US"/>
        </a:p>
      </dgm:t>
    </dgm:pt>
    <dgm:pt modelId="{D4E1AF49-FE61-437B-8797-E23E0967D8EB}" type="pres">
      <dgm:prSet presAssocID="{A1060467-59A7-4D94-A9FD-AC86DD8989FD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CC64161-1623-4D29-949D-5C1CD873D4B3}" type="pres">
      <dgm:prSet presAssocID="{65A22D79-5180-4FD9-A2D3-1E6EC6A46A8D}" presName="sibTrans" presStyleLbl="sibTrans2D1" presStyleIdx="3" presStyleCnt="4"/>
      <dgm:spPr/>
      <dgm:t>
        <a:bodyPr/>
        <a:lstStyle/>
        <a:p>
          <a:endParaRPr lang="en-US"/>
        </a:p>
      </dgm:t>
    </dgm:pt>
    <dgm:pt modelId="{AA4062D1-8B24-44A4-90E2-061A613D413F}" type="pres">
      <dgm:prSet presAssocID="{65A22D79-5180-4FD9-A2D3-1E6EC6A46A8D}" presName="connectorText" presStyleLbl="sibTrans2D1" presStyleIdx="3" presStyleCnt="4"/>
      <dgm:spPr/>
      <dgm:t>
        <a:bodyPr/>
        <a:lstStyle/>
        <a:p>
          <a:endParaRPr lang="en-US"/>
        </a:p>
      </dgm:t>
    </dgm:pt>
    <dgm:pt modelId="{A4851837-6FAE-4F8F-8C17-5C01A533F828}" type="pres">
      <dgm:prSet presAssocID="{CC2C90FB-B80D-40A1-9053-98CA348D2A1B}" presName="node" presStyleLbl="node1" presStyleIdx="4" presStyleCnt="5" custScaleX="153283" custScaleY="11043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EB19F13E-9D65-4FD8-AEF0-257F34F10F5D}" srcId="{DBF29FC3-47B5-4AFC-AE93-A51998B3FFC6}" destId="{CC2C90FB-B80D-40A1-9053-98CA348D2A1B}" srcOrd="4" destOrd="0" parTransId="{DEE52866-3ACF-4122-92B5-D97EF5B138A8}" sibTransId="{4E1931C2-847C-44D2-AFDD-A6A27E5E03C7}"/>
    <dgm:cxn modelId="{3A79B949-9F04-4528-91D5-1B45A9C2707F}" srcId="{DBF29FC3-47B5-4AFC-AE93-A51998B3FFC6}" destId="{7CC97A35-F124-4271-A4F9-EB1920FAAB1B}" srcOrd="2" destOrd="0" parTransId="{00B7793A-A265-4CF7-B561-4F706DE24006}" sibTransId="{D0865ADD-6495-46B9-A8D3-AD104F46B8C5}"/>
    <dgm:cxn modelId="{2126D577-BF37-4FD3-B7F6-26695139240E}" type="presOf" srcId="{DBF29FC3-47B5-4AFC-AE93-A51998B3FFC6}" destId="{BE88F0DB-B381-47C3-B507-4715086E8ABC}" srcOrd="0" destOrd="0" presId="urn:microsoft.com/office/officeart/2005/8/layout/process1"/>
    <dgm:cxn modelId="{58C9715A-5F89-405A-B3D1-B52980F77B0A}" type="presOf" srcId="{65A22D79-5180-4FD9-A2D3-1E6EC6A46A8D}" destId="{BCC64161-1623-4D29-949D-5C1CD873D4B3}" srcOrd="0" destOrd="0" presId="urn:microsoft.com/office/officeart/2005/8/layout/process1"/>
    <dgm:cxn modelId="{4A2D66C4-3EA0-4F9C-960D-FBDDC5C57E7B}" type="presOf" srcId="{A8CB1857-81E4-4F3B-8241-282BE24433D0}" destId="{0A5907B9-B809-4026-B9FD-91F58C7C07B6}" srcOrd="1" destOrd="0" presId="urn:microsoft.com/office/officeart/2005/8/layout/process1"/>
    <dgm:cxn modelId="{24634CA5-AE40-4107-9EF1-69864937133E}" type="presOf" srcId="{65A22D79-5180-4FD9-A2D3-1E6EC6A46A8D}" destId="{AA4062D1-8B24-44A4-90E2-061A613D413F}" srcOrd="1" destOrd="0" presId="urn:microsoft.com/office/officeart/2005/8/layout/process1"/>
    <dgm:cxn modelId="{C7D9A7B1-92C3-488B-8048-612F5652DEED}" type="presOf" srcId="{7CC97A35-F124-4271-A4F9-EB1920FAAB1B}" destId="{8E9B6257-8C68-477C-AC98-A60E5BBE9FED}" srcOrd="0" destOrd="0" presId="urn:microsoft.com/office/officeart/2005/8/layout/process1"/>
    <dgm:cxn modelId="{02F6300B-02F9-4D8C-9EFD-37D1180949FE}" srcId="{DBF29FC3-47B5-4AFC-AE93-A51998B3FFC6}" destId="{FEED0771-E7E0-4B2D-AE9B-6B326DBEF429}" srcOrd="0" destOrd="0" parTransId="{155FC9A0-7809-45E7-A9FD-345AEBD08503}" sibTransId="{A8CB1857-81E4-4F3B-8241-282BE24433D0}"/>
    <dgm:cxn modelId="{638B36D6-3ECF-4791-9897-DE8539DCCDC0}" type="presOf" srcId="{CC2C90FB-B80D-40A1-9053-98CA348D2A1B}" destId="{A4851837-6FAE-4F8F-8C17-5C01A533F828}" srcOrd="0" destOrd="0" presId="urn:microsoft.com/office/officeart/2005/8/layout/process1"/>
    <dgm:cxn modelId="{356A3A81-F14D-40A1-913C-9EFD102E9138}" type="presOf" srcId="{A1060467-59A7-4D94-A9FD-AC86DD8989FD}" destId="{D4E1AF49-FE61-437B-8797-E23E0967D8EB}" srcOrd="0" destOrd="0" presId="urn:microsoft.com/office/officeart/2005/8/layout/process1"/>
    <dgm:cxn modelId="{FC1DEE64-E4F5-4029-88F3-689E06EC1786}" type="presOf" srcId="{03195555-46BD-4A54-A4DF-CF83681EC12D}" destId="{A884C394-D2A0-4F48-9969-6B2F5E76CEDE}" srcOrd="0" destOrd="0" presId="urn:microsoft.com/office/officeart/2005/8/layout/process1"/>
    <dgm:cxn modelId="{969B4C2E-D4AF-418D-A877-194194E4DA62}" type="presOf" srcId="{FEED0771-E7E0-4B2D-AE9B-6B326DBEF429}" destId="{3A5FA3E6-0C12-48B3-8A03-E7CC2055218E}" srcOrd="0" destOrd="0" presId="urn:microsoft.com/office/officeart/2005/8/layout/process1"/>
    <dgm:cxn modelId="{3903DBE3-0FCD-45CD-AED4-81D4FF22FC2B}" type="presOf" srcId="{55AD4BA5-E649-4BC1-8C1D-5A15F2FB2E01}" destId="{35146EC8-6F80-4170-B704-6385AA59972A}" srcOrd="1" destOrd="0" presId="urn:microsoft.com/office/officeart/2005/8/layout/process1"/>
    <dgm:cxn modelId="{7195B078-CB23-4D52-9564-4F716A002B52}" srcId="{DBF29FC3-47B5-4AFC-AE93-A51998B3FFC6}" destId="{03195555-46BD-4A54-A4DF-CF83681EC12D}" srcOrd="1" destOrd="0" parTransId="{C728D58F-59B5-4E38-ABC6-9A8A1E6733EB}" sibTransId="{55AD4BA5-E649-4BC1-8C1D-5A15F2FB2E01}"/>
    <dgm:cxn modelId="{9D1D1026-28A1-4312-914F-FB074E880AF3}" srcId="{DBF29FC3-47B5-4AFC-AE93-A51998B3FFC6}" destId="{A1060467-59A7-4D94-A9FD-AC86DD8989FD}" srcOrd="3" destOrd="0" parTransId="{8AE0138A-F525-4F2B-A392-CCDB4943BF00}" sibTransId="{65A22D79-5180-4FD9-A2D3-1E6EC6A46A8D}"/>
    <dgm:cxn modelId="{E037D56C-5296-4073-B7CF-9F0404CD8A6D}" type="presOf" srcId="{D0865ADD-6495-46B9-A8D3-AD104F46B8C5}" destId="{3027865A-F5B8-423B-B3AB-8C856C8C6C93}" srcOrd="0" destOrd="0" presId="urn:microsoft.com/office/officeart/2005/8/layout/process1"/>
    <dgm:cxn modelId="{76603828-FDA3-4919-9A6E-5C8A96129584}" type="presOf" srcId="{55AD4BA5-E649-4BC1-8C1D-5A15F2FB2E01}" destId="{E381A78E-867E-43E1-BD92-30C6DB2AF4D5}" srcOrd="0" destOrd="0" presId="urn:microsoft.com/office/officeart/2005/8/layout/process1"/>
    <dgm:cxn modelId="{7E3C8F8C-7AE9-4CFD-B29B-3832406026A9}" type="presOf" srcId="{D0865ADD-6495-46B9-A8D3-AD104F46B8C5}" destId="{45CB9EA7-216F-44FB-AAC1-217E07AACE3B}" srcOrd="1" destOrd="0" presId="urn:microsoft.com/office/officeart/2005/8/layout/process1"/>
    <dgm:cxn modelId="{CA1599E4-6E0F-490B-A2AC-811C654D8357}" type="presOf" srcId="{A8CB1857-81E4-4F3B-8241-282BE24433D0}" destId="{909F5FD2-F476-45E3-A772-D21A58383A76}" srcOrd="0" destOrd="0" presId="urn:microsoft.com/office/officeart/2005/8/layout/process1"/>
    <dgm:cxn modelId="{0B23F5FA-B9CD-4428-B325-AB16F5C21AAC}" type="presParOf" srcId="{BE88F0DB-B381-47C3-B507-4715086E8ABC}" destId="{3A5FA3E6-0C12-48B3-8A03-E7CC2055218E}" srcOrd="0" destOrd="0" presId="urn:microsoft.com/office/officeart/2005/8/layout/process1"/>
    <dgm:cxn modelId="{825780C8-BA6D-4420-891F-1BDEF72F63C2}" type="presParOf" srcId="{BE88F0DB-B381-47C3-B507-4715086E8ABC}" destId="{909F5FD2-F476-45E3-A772-D21A58383A76}" srcOrd="1" destOrd="0" presId="urn:microsoft.com/office/officeart/2005/8/layout/process1"/>
    <dgm:cxn modelId="{7C0F197F-6800-4939-8C98-3528ED2D8DBB}" type="presParOf" srcId="{909F5FD2-F476-45E3-A772-D21A58383A76}" destId="{0A5907B9-B809-4026-B9FD-91F58C7C07B6}" srcOrd="0" destOrd="0" presId="urn:microsoft.com/office/officeart/2005/8/layout/process1"/>
    <dgm:cxn modelId="{04C1B659-3CA5-4149-AFCA-0F12D7BBBC08}" type="presParOf" srcId="{BE88F0DB-B381-47C3-B507-4715086E8ABC}" destId="{A884C394-D2A0-4F48-9969-6B2F5E76CEDE}" srcOrd="2" destOrd="0" presId="urn:microsoft.com/office/officeart/2005/8/layout/process1"/>
    <dgm:cxn modelId="{CA841104-43DE-4693-A090-2149CEABED8B}" type="presParOf" srcId="{BE88F0DB-B381-47C3-B507-4715086E8ABC}" destId="{E381A78E-867E-43E1-BD92-30C6DB2AF4D5}" srcOrd="3" destOrd="0" presId="urn:microsoft.com/office/officeart/2005/8/layout/process1"/>
    <dgm:cxn modelId="{36C639B0-0A67-47DB-BF13-30667FCDDA78}" type="presParOf" srcId="{E381A78E-867E-43E1-BD92-30C6DB2AF4D5}" destId="{35146EC8-6F80-4170-B704-6385AA59972A}" srcOrd="0" destOrd="0" presId="urn:microsoft.com/office/officeart/2005/8/layout/process1"/>
    <dgm:cxn modelId="{9E3B8F16-ADF4-4EC2-B494-2CD893A41ADE}" type="presParOf" srcId="{BE88F0DB-B381-47C3-B507-4715086E8ABC}" destId="{8E9B6257-8C68-477C-AC98-A60E5BBE9FED}" srcOrd="4" destOrd="0" presId="urn:microsoft.com/office/officeart/2005/8/layout/process1"/>
    <dgm:cxn modelId="{EEA6A3F3-579A-4724-AB9D-29729725AAFF}" type="presParOf" srcId="{BE88F0DB-B381-47C3-B507-4715086E8ABC}" destId="{3027865A-F5B8-423B-B3AB-8C856C8C6C93}" srcOrd="5" destOrd="0" presId="urn:microsoft.com/office/officeart/2005/8/layout/process1"/>
    <dgm:cxn modelId="{177752E6-D67C-42B3-B061-A434BF99E2D7}" type="presParOf" srcId="{3027865A-F5B8-423B-B3AB-8C856C8C6C93}" destId="{45CB9EA7-216F-44FB-AAC1-217E07AACE3B}" srcOrd="0" destOrd="0" presId="urn:microsoft.com/office/officeart/2005/8/layout/process1"/>
    <dgm:cxn modelId="{36C1CB1F-7EE7-4DDF-B66B-6C3CDB4EE1F3}" type="presParOf" srcId="{BE88F0DB-B381-47C3-B507-4715086E8ABC}" destId="{D4E1AF49-FE61-437B-8797-E23E0967D8EB}" srcOrd="6" destOrd="0" presId="urn:microsoft.com/office/officeart/2005/8/layout/process1"/>
    <dgm:cxn modelId="{0CD1B8FD-B804-4E69-A529-0767122B9B35}" type="presParOf" srcId="{BE88F0DB-B381-47C3-B507-4715086E8ABC}" destId="{BCC64161-1623-4D29-949D-5C1CD873D4B3}" srcOrd="7" destOrd="0" presId="urn:microsoft.com/office/officeart/2005/8/layout/process1"/>
    <dgm:cxn modelId="{19BE6ADD-9E7E-4F1A-A16F-6F4F274BFFB8}" type="presParOf" srcId="{BCC64161-1623-4D29-949D-5C1CD873D4B3}" destId="{AA4062D1-8B24-44A4-90E2-061A613D413F}" srcOrd="0" destOrd="0" presId="urn:microsoft.com/office/officeart/2005/8/layout/process1"/>
    <dgm:cxn modelId="{F4ADD0F7-D0EB-4636-A690-31ACBE6D3606}" type="presParOf" srcId="{BE88F0DB-B381-47C3-B507-4715086E8ABC}" destId="{A4851837-6FAE-4F8F-8C17-5C01A533F828}" srcOrd="8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6120A482-DEC1-45E0-9E28-F1BB50068CAE}" type="doc">
      <dgm:prSet loTypeId="urn:microsoft.com/office/officeart/2005/8/layout/default#8" loCatId="list" qsTypeId="urn:microsoft.com/office/officeart/2005/8/quickstyle/simple1#34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2B7F1B11-CCE9-4E30-BEA2-35AE16833B2A}">
      <dgm:prSet custT="1"/>
      <dgm:spPr/>
      <dgm:t>
        <a:bodyPr/>
        <a:lstStyle/>
        <a:p>
          <a:pPr rtl="0"/>
          <a:r>
            <a:rPr lang="en-US" sz="2800" dirty="0" smtClean="0"/>
            <a:t>Relative advantage</a:t>
          </a:r>
          <a:endParaRPr lang="en-US" sz="2800" dirty="0"/>
        </a:p>
      </dgm:t>
    </dgm:pt>
    <dgm:pt modelId="{ACFC0CF0-EA88-457B-A865-79B27F8D8ACE}" type="parTrans" cxnId="{0D31DE44-4AB1-4978-91B8-B3C5EB2FA4FC}">
      <dgm:prSet/>
      <dgm:spPr/>
      <dgm:t>
        <a:bodyPr/>
        <a:lstStyle/>
        <a:p>
          <a:endParaRPr lang="en-US" sz="2000">
            <a:solidFill>
              <a:schemeClr val="tx1"/>
            </a:solidFill>
          </a:endParaRPr>
        </a:p>
      </dgm:t>
    </dgm:pt>
    <dgm:pt modelId="{381E26FE-D337-4FBA-8A00-06584650C19A}" type="sibTrans" cxnId="{0D31DE44-4AB1-4978-91B8-B3C5EB2FA4FC}">
      <dgm:prSet/>
      <dgm:spPr/>
      <dgm:t>
        <a:bodyPr/>
        <a:lstStyle/>
        <a:p>
          <a:endParaRPr lang="en-US" sz="2000">
            <a:solidFill>
              <a:schemeClr val="tx1"/>
            </a:solidFill>
          </a:endParaRPr>
        </a:p>
      </dgm:t>
    </dgm:pt>
    <dgm:pt modelId="{FF1F9786-5577-42DB-BA20-2C8B3AB26751}">
      <dgm:prSet custT="1"/>
      <dgm:spPr/>
      <dgm:t>
        <a:bodyPr/>
        <a:lstStyle/>
        <a:p>
          <a:pPr rtl="0"/>
          <a:r>
            <a:rPr lang="en-US" sz="2800" smtClean="0"/>
            <a:t>Compatibility </a:t>
          </a:r>
          <a:endParaRPr lang="en-US" sz="2800" dirty="0"/>
        </a:p>
      </dgm:t>
    </dgm:pt>
    <dgm:pt modelId="{881E7A18-C0AD-4677-A8A3-DD11F26A989D}" type="parTrans" cxnId="{3DC1A1B1-D711-4DC4-ACA0-5B33FA38A48C}">
      <dgm:prSet/>
      <dgm:spPr/>
      <dgm:t>
        <a:bodyPr/>
        <a:lstStyle/>
        <a:p>
          <a:endParaRPr lang="en-US" sz="2000">
            <a:solidFill>
              <a:schemeClr val="tx1"/>
            </a:solidFill>
          </a:endParaRPr>
        </a:p>
      </dgm:t>
    </dgm:pt>
    <dgm:pt modelId="{5B382D14-AEFD-4CF8-88B7-13622286887C}" type="sibTrans" cxnId="{3DC1A1B1-D711-4DC4-ACA0-5B33FA38A48C}">
      <dgm:prSet/>
      <dgm:spPr/>
      <dgm:t>
        <a:bodyPr/>
        <a:lstStyle/>
        <a:p>
          <a:endParaRPr lang="en-US" sz="2000">
            <a:solidFill>
              <a:schemeClr val="tx1"/>
            </a:solidFill>
          </a:endParaRPr>
        </a:p>
      </dgm:t>
    </dgm:pt>
    <dgm:pt modelId="{F88EE03B-FF7D-4C8A-85C3-AD76406E4FE8}">
      <dgm:prSet custT="1"/>
      <dgm:spPr/>
      <dgm:t>
        <a:bodyPr/>
        <a:lstStyle/>
        <a:p>
          <a:pPr rtl="0"/>
          <a:r>
            <a:rPr lang="en-US" sz="2800" dirty="0" smtClean="0"/>
            <a:t>Complexity</a:t>
          </a:r>
          <a:endParaRPr lang="en-US" sz="2800" dirty="0"/>
        </a:p>
      </dgm:t>
    </dgm:pt>
    <dgm:pt modelId="{32E294BD-15BD-40CA-8C58-917A7056ECA3}" type="parTrans" cxnId="{BD9C0EBA-A56F-4B1D-80A0-78D0ABD8A645}">
      <dgm:prSet/>
      <dgm:spPr/>
      <dgm:t>
        <a:bodyPr/>
        <a:lstStyle/>
        <a:p>
          <a:endParaRPr lang="en-US" sz="2000">
            <a:solidFill>
              <a:schemeClr val="tx1"/>
            </a:solidFill>
          </a:endParaRPr>
        </a:p>
      </dgm:t>
    </dgm:pt>
    <dgm:pt modelId="{572D429E-B609-45B8-8E08-E0AB635F1D4D}" type="sibTrans" cxnId="{BD9C0EBA-A56F-4B1D-80A0-78D0ABD8A645}">
      <dgm:prSet/>
      <dgm:spPr/>
      <dgm:t>
        <a:bodyPr/>
        <a:lstStyle/>
        <a:p>
          <a:endParaRPr lang="en-US" sz="2000">
            <a:solidFill>
              <a:schemeClr val="tx1"/>
            </a:solidFill>
          </a:endParaRPr>
        </a:p>
      </dgm:t>
    </dgm:pt>
    <dgm:pt modelId="{5A03B625-A9CE-4916-B61A-0B02020AC6E0}">
      <dgm:prSet custT="1"/>
      <dgm:spPr/>
      <dgm:t>
        <a:bodyPr/>
        <a:lstStyle/>
        <a:p>
          <a:pPr rtl="0"/>
          <a:r>
            <a:rPr lang="en-US" sz="2800" dirty="0" smtClean="0"/>
            <a:t>Divisibility</a:t>
          </a:r>
          <a:endParaRPr lang="en-US" sz="2800" dirty="0"/>
        </a:p>
      </dgm:t>
    </dgm:pt>
    <dgm:pt modelId="{5DB70015-A670-45E6-BAA3-4D201C2BC824}" type="parTrans" cxnId="{A1CE24EE-D05A-4A0E-AE4C-E55214E60ED1}">
      <dgm:prSet/>
      <dgm:spPr/>
      <dgm:t>
        <a:bodyPr/>
        <a:lstStyle/>
        <a:p>
          <a:endParaRPr lang="en-US" sz="2000">
            <a:solidFill>
              <a:schemeClr val="tx1"/>
            </a:solidFill>
          </a:endParaRPr>
        </a:p>
      </dgm:t>
    </dgm:pt>
    <dgm:pt modelId="{273FB6EB-0EA6-49B6-8347-D65BA5D25442}" type="sibTrans" cxnId="{A1CE24EE-D05A-4A0E-AE4C-E55214E60ED1}">
      <dgm:prSet/>
      <dgm:spPr/>
      <dgm:t>
        <a:bodyPr/>
        <a:lstStyle/>
        <a:p>
          <a:endParaRPr lang="en-US" sz="2000">
            <a:solidFill>
              <a:schemeClr val="tx1"/>
            </a:solidFill>
          </a:endParaRPr>
        </a:p>
      </dgm:t>
    </dgm:pt>
    <dgm:pt modelId="{BDF1E9B1-8B01-487D-8D05-C295EAB55B33}">
      <dgm:prSet custT="1"/>
      <dgm:spPr/>
      <dgm:t>
        <a:bodyPr/>
        <a:lstStyle/>
        <a:p>
          <a:pPr rtl="0"/>
          <a:r>
            <a:rPr lang="en-US" sz="2800" dirty="0" smtClean="0"/>
            <a:t>Communicability</a:t>
          </a:r>
          <a:endParaRPr lang="en-US" sz="2800" dirty="0"/>
        </a:p>
      </dgm:t>
    </dgm:pt>
    <dgm:pt modelId="{8864463A-F69D-45D0-A441-DA63252E56E3}" type="parTrans" cxnId="{72FAF49D-07E3-4C10-8CB2-520D7610E862}">
      <dgm:prSet/>
      <dgm:spPr/>
      <dgm:t>
        <a:bodyPr/>
        <a:lstStyle/>
        <a:p>
          <a:endParaRPr lang="en-US" sz="2000">
            <a:solidFill>
              <a:schemeClr val="tx1"/>
            </a:solidFill>
          </a:endParaRPr>
        </a:p>
      </dgm:t>
    </dgm:pt>
    <dgm:pt modelId="{59A9C0E7-DCA2-4F93-9182-53B771D5377F}" type="sibTrans" cxnId="{72FAF49D-07E3-4C10-8CB2-520D7610E862}">
      <dgm:prSet/>
      <dgm:spPr/>
      <dgm:t>
        <a:bodyPr/>
        <a:lstStyle/>
        <a:p>
          <a:endParaRPr lang="en-US" sz="2000">
            <a:solidFill>
              <a:schemeClr val="tx1"/>
            </a:solidFill>
          </a:endParaRPr>
        </a:p>
      </dgm:t>
    </dgm:pt>
    <dgm:pt modelId="{735F643F-8E84-45DC-AAE5-82726D3B2FB0}" type="pres">
      <dgm:prSet presAssocID="{6120A482-DEC1-45E0-9E28-F1BB50068CAE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AECC94DE-3AC3-4C2B-BFAC-F7365A68FA09}" type="pres">
      <dgm:prSet presAssocID="{2B7F1B11-CCE9-4E30-BEA2-35AE16833B2A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E467FB6-4B82-4071-A338-5509FCB09DDF}" type="pres">
      <dgm:prSet presAssocID="{381E26FE-D337-4FBA-8A00-06584650C19A}" presName="sibTrans" presStyleCnt="0"/>
      <dgm:spPr/>
      <dgm:t>
        <a:bodyPr/>
        <a:lstStyle/>
        <a:p>
          <a:endParaRPr lang="en-US"/>
        </a:p>
      </dgm:t>
    </dgm:pt>
    <dgm:pt modelId="{0FEE24F1-59F8-4A4E-96F2-D4EFF00B5547}" type="pres">
      <dgm:prSet presAssocID="{FF1F9786-5577-42DB-BA20-2C8B3AB26751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86359A7-2CD9-4313-8F8C-3235C834BC8C}" type="pres">
      <dgm:prSet presAssocID="{5B382D14-AEFD-4CF8-88B7-13622286887C}" presName="sibTrans" presStyleCnt="0"/>
      <dgm:spPr/>
      <dgm:t>
        <a:bodyPr/>
        <a:lstStyle/>
        <a:p>
          <a:endParaRPr lang="en-US"/>
        </a:p>
      </dgm:t>
    </dgm:pt>
    <dgm:pt modelId="{1CFCA129-80F1-4400-AD03-314B38EEC85F}" type="pres">
      <dgm:prSet presAssocID="{F88EE03B-FF7D-4C8A-85C3-AD76406E4FE8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3F1E6DE-77A3-4327-9057-7F85195F0136}" type="pres">
      <dgm:prSet presAssocID="{572D429E-B609-45B8-8E08-E0AB635F1D4D}" presName="sibTrans" presStyleCnt="0"/>
      <dgm:spPr/>
      <dgm:t>
        <a:bodyPr/>
        <a:lstStyle/>
        <a:p>
          <a:endParaRPr lang="en-US"/>
        </a:p>
      </dgm:t>
    </dgm:pt>
    <dgm:pt modelId="{E1B71E72-7C11-495E-9982-A81DDEC80749}" type="pres">
      <dgm:prSet presAssocID="{5A03B625-A9CE-4916-B61A-0B02020AC6E0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41469D0-CF3C-4C20-9C16-52265F26DD49}" type="pres">
      <dgm:prSet presAssocID="{273FB6EB-0EA6-49B6-8347-D65BA5D25442}" presName="sibTrans" presStyleCnt="0"/>
      <dgm:spPr/>
      <dgm:t>
        <a:bodyPr/>
        <a:lstStyle/>
        <a:p>
          <a:endParaRPr lang="en-US"/>
        </a:p>
      </dgm:t>
    </dgm:pt>
    <dgm:pt modelId="{D58A9081-2F44-4E82-A8E9-C81A2201E31B}" type="pres">
      <dgm:prSet presAssocID="{BDF1E9B1-8B01-487D-8D05-C295EAB55B33}" presName="node" presStyleLbl="node1" presStyleIdx="4" presStyleCnt="5" custScaleX="12384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BD9C0EBA-A56F-4B1D-80A0-78D0ABD8A645}" srcId="{6120A482-DEC1-45E0-9E28-F1BB50068CAE}" destId="{F88EE03B-FF7D-4C8A-85C3-AD76406E4FE8}" srcOrd="2" destOrd="0" parTransId="{32E294BD-15BD-40CA-8C58-917A7056ECA3}" sibTransId="{572D429E-B609-45B8-8E08-E0AB635F1D4D}"/>
    <dgm:cxn modelId="{A1CE24EE-D05A-4A0E-AE4C-E55214E60ED1}" srcId="{6120A482-DEC1-45E0-9E28-F1BB50068CAE}" destId="{5A03B625-A9CE-4916-B61A-0B02020AC6E0}" srcOrd="3" destOrd="0" parTransId="{5DB70015-A670-45E6-BAA3-4D201C2BC824}" sibTransId="{273FB6EB-0EA6-49B6-8347-D65BA5D25442}"/>
    <dgm:cxn modelId="{711E392A-AFD3-4CB3-9125-77E645F519B1}" type="presOf" srcId="{5A03B625-A9CE-4916-B61A-0B02020AC6E0}" destId="{E1B71E72-7C11-495E-9982-A81DDEC80749}" srcOrd="0" destOrd="0" presId="urn:microsoft.com/office/officeart/2005/8/layout/default#8"/>
    <dgm:cxn modelId="{3DC1A1B1-D711-4DC4-ACA0-5B33FA38A48C}" srcId="{6120A482-DEC1-45E0-9E28-F1BB50068CAE}" destId="{FF1F9786-5577-42DB-BA20-2C8B3AB26751}" srcOrd="1" destOrd="0" parTransId="{881E7A18-C0AD-4677-A8A3-DD11F26A989D}" sibTransId="{5B382D14-AEFD-4CF8-88B7-13622286887C}"/>
    <dgm:cxn modelId="{72FAF49D-07E3-4C10-8CB2-520D7610E862}" srcId="{6120A482-DEC1-45E0-9E28-F1BB50068CAE}" destId="{BDF1E9B1-8B01-487D-8D05-C295EAB55B33}" srcOrd="4" destOrd="0" parTransId="{8864463A-F69D-45D0-A441-DA63252E56E3}" sibTransId="{59A9C0E7-DCA2-4F93-9182-53B771D5377F}"/>
    <dgm:cxn modelId="{0D31DE44-4AB1-4978-91B8-B3C5EB2FA4FC}" srcId="{6120A482-DEC1-45E0-9E28-F1BB50068CAE}" destId="{2B7F1B11-CCE9-4E30-BEA2-35AE16833B2A}" srcOrd="0" destOrd="0" parTransId="{ACFC0CF0-EA88-457B-A865-79B27F8D8ACE}" sibTransId="{381E26FE-D337-4FBA-8A00-06584650C19A}"/>
    <dgm:cxn modelId="{429A9C49-BA0A-47E2-BABB-36CCB7130158}" type="presOf" srcId="{6120A482-DEC1-45E0-9E28-F1BB50068CAE}" destId="{735F643F-8E84-45DC-AAE5-82726D3B2FB0}" srcOrd="0" destOrd="0" presId="urn:microsoft.com/office/officeart/2005/8/layout/default#8"/>
    <dgm:cxn modelId="{DA5153C3-22E2-4FF3-AD8C-4039B8357001}" type="presOf" srcId="{FF1F9786-5577-42DB-BA20-2C8B3AB26751}" destId="{0FEE24F1-59F8-4A4E-96F2-D4EFF00B5547}" srcOrd="0" destOrd="0" presId="urn:microsoft.com/office/officeart/2005/8/layout/default#8"/>
    <dgm:cxn modelId="{3E220E1E-9F58-49A0-992C-D9234D5C7E2C}" type="presOf" srcId="{2B7F1B11-CCE9-4E30-BEA2-35AE16833B2A}" destId="{AECC94DE-3AC3-4C2B-BFAC-F7365A68FA09}" srcOrd="0" destOrd="0" presId="urn:microsoft.com/office/officeart/2005/8/layout/default#8"/>
    <dgm:cxn modelId="{E8B1FD61-60DD-4F02-ADB7-B7402C8885DC}" type="presOf" srcId="{F88EE03B-FF7D-4C8A-85C3-AD76406E4FE8}" destId="{1CFCA129-80F1-4400-AD03-314B38EEC85F}" srcOrd="0" destOrd="0" presId="urn:microsoft.com/office/officeart/2005/8/layout/default#8"/>
    <dgm:cxn modelId="{DE25E973-0023-4907-9F1A-390FE1926929}" type="presOf" srcId="{BDF1E9B1-8B01-487D-8D05-C295EAB55B33}" destId="{D58A9081-2F44-4E82-A8E9-C81A2201E31B}" srcOrd="0" destOrd="0" presId="urn:microsoft.com/office/officeart/2005/8/layout/default#8"/>
    <dgm:cxn modelId="{3607E79E-0A96-4C29-9FEB-479CE551A269}" type="presParOf" srcId="{735F643F-8E84-45DC-AAE5-82726D3B2FB0}" destId="{AECC94DE-3AC3-4C2B-BFAC-F7365A68FA09}" srcOrd="0" destOrd="0" presId="urn:microsoft.com/office/officeart/2005/8/layout/default#8"/>
    <dgm:cxn modelId="{21755C41-3A14-4375-8374-ECEE7C7DBA57}" type="presParOf" srcId="{735F643F-8E84-45DC-AAE5-82726D3B2FB0}" destId="{3E467FB6-4B82-4071-A338-5509FCB09DDF}" srcOrd="1" destOrd="0" presId="urn:microsoft.com/office/officeart/2005/8/layout/default#8"/>
    <dgm:cxn modelId="{7CFB3567-EDA2-4DF7-B10E-2F1D3843748D}" type="presParOf" srcId="{735F643F-8E84-45DC-AAE5-82726D3B2FB0}" destId="{0FEE24F1-59F8-4A4E-96F2-D4EFF00B5547}" srcOrd="2" destOrd="0" presId="urn:microsoft.com/office/officeart/2005/8/layout/default#8"/>
    <dgm:cxn modelId="{5C99592B-2FF3-4A9A-A12F-74C58399D3DE}" type="presParOf" srcId="{735F643F-8E84-45DC-AAE5-82726D3B2FB0}" destId="{586359A7-2CD9-4313-8F8C-3235C834BC8C}" srcOrd="3" destOrd="0" presId="urn:microsoft.com/office/officeart/2005/8/layout/default#8"/>
    <dgm:cxn modelId="{0B4BD64A-6777-4832-9978-944B3DDA9A78}" type="presParOf" srcId="{735F643F-8E84-45DC-AAE5-82726D3B2FB0}" destId="{1CFCA129-80F1-4400-AD03-314B38EEC85F}" srcOrd="4" destOrd="0" presId="urn:microsoft.com/office/officeart/2005/8/layout/default#8"/>
    <dgm:cxn modelId="{5CBDC5C3-0C4E-4816-B75C-6625141E6A78}" type="presParOf" srcId="{735F643F-8E84-45DC-AAE5-82726D3B2FB0}" destId="{43F1E6DE-77A3-4327-9057-7F85195F0136}" srcOrd="5" destOrd="0" presId="urn:microsoft.com/office/officeart/2005/8/layout/default#8"/>
    <dgm:cxn modelId="{7C120B2B-3DB9-438C-A1D9-F4673371D69C}" type="presParOf" srcId="{735F643F-8E84-45DC-AAE5-82726D3B2FB0}" destId="{E1B71E72-7C11-495E-9982-A81DDEC80749}" srcOrd="6" destOrd="0" presId="urn:microsoft.com/office/officeart/2005/8/layout/default#8"/>
    <dgm:cxn modelId="{3D03D90F-1511-47B3-BD6D-96C58D3B6DB3}" type="presParOf" srcId="{735F643F-8E84-45DC-AAE5-82726D3B2FB0}" destId="{741469D0-CF3C-4C20-9C16-52265F26DD49}" srcOrd="7" destOrd="0" presId="urn:microsoft.com/office/officeart/2005/8/layout/default#8"/>
    <dgm:cxn modelId="{7194E335-E996-421D-A14F-B016115AEA24}" type="presParOf" srcId="{735F643F-8E84-45DC-AAE5-82726D3B2FB0}" destId="{D58A9081-2F44-4E82-A8E9-C81A2201E31B}" srcOrd="8" destOrd="0" presId="urn:microsoft.com/office/officeart/2005/8/layout/default#8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5D4AC03-48D6-4A99-8DD3-916455986B25}">
      <dsp:nvSpPr>
        <dsp:cNvPr id="0" name=""/>
        <dsp:cNvSpPr/>
      </dsp:nvSpPr>
      <dsp:spPr>
        <a:xfrm>
          <a:off x="0" y="50159"/>
          <a:ext cx="5334000" cy="62361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l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kern="1200" dirty="0" smtClean="0"/>
            <a:t>Motivation</a:t>
          </a:r>
          <a:endParaRPr lang="en-US" sz="2600" kern="1200" dirty="0"/>
        </a:p>
      </dsp:txBody>
      <dsp:txXfrm>
        <a:off x="30442" y="80601"/>
        <a:ext cx="5273116" cy="562726"/>
      </dsp:txXfrm>
    </dsp:sp>
    <dsp:sp modelId="{9746DCFA-E61B-465F-ADB8-D0A69B9611C5}">
      <dsp:nvSpPr>
        <dsp:cNvPr id="0" name=""/>
        <dsp:cNvSpPr/>
      </dsp:nvSpPr>
      <dsp:spPr>
        <a:xfrm>
          <a:off x="0" y="748649"/>
          <a:ext cx="5334000" cy="623610"/>
        </a:xfrm>
        <a:prstGeom prst="roundRect">
          <a:avLst/>
        </a:prstGeom>
        <a:solidFill>
          <a:schemeClr val="accent2">
            <a:hueOff val="1560506"/>
            <a:satOff val="-1946"/>
            <a:lumOff val="45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l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kern="1200" dirty="0" smtClean="0"/>
            <a:t>Perception</a:t>
          </a:r>
          <a:endParaRPr lang="en-US" sz="2600" kern="1200" dirty="0"/>
        </a:p>
      </dsp:txBody>
      <dsp:txXfrm>
        <a:off x="30442" y="779091"/>
        <a:ext cx="5273116" cy="562726"/>
      </dsp:txXfrm>
    </dsp:sp>
    <dsp:sp modelId="{10B4D608-A894-4ACB-8F45-9E35927F945A}">
      <dsp:nvSpPr>
        <dsp:cNvPr id="0" name=""/>
        <dsp:cNvSpPr/>
      </dsp:nvSpPr>
      <dsp:spPr>
        <a:xfrm>
          <a:off x="0" y="1447139"/>
          <a:ext cx="5334000" cy="623610"/>
        </a:xfrm>
        <a:prstGeom prst="roundRect">
          <a:avLst/>
        </a:prstGeom>
        <a:solidFill>
          <a:schemeClr val="accent2">
            <a:hueOff val="3121013"/>
            <a:satOff val="-3893"/>
            <a:lumOff val="91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l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kern="1200" dirty="0" smtClean="0"/>
            <a:t>Learning</a:t>
          </a:r>
          <a:endParaRPr lang="en-US" sz="2600" kern="1200" dirty="0"/>
        </a:p>
      </dsp:txBody>
      <dsp:txXfrm>
        <a:off x="30442" y="1477581"/>
        <a:ext cx="5273116" cy="562726"/>
      </dsp:txXfrm>
    </dsp:sp>
    <dsp:sp modelId="{5FBEFD17-88D3-429B-903D-782779D24E2F}">
      <dsp:nvSpPr>
        <dsp:cNvPr id="0" name=""/>
        <dsp:cNvSpPr/>
      </dsp:nvSpPr>
      <dsp:spPr>
        <a:xfrm>
          <a:off x="0" y="2145630"/>
          <a:ext cx="5334000" cy="623610"/>
        </a:xfrm>
        <a:prstGeom prst="roundRect">
          <a:avLst/>
        </a:prstGeom>
        <a:solidFill>
          <a:schemeClr val="accent2">
            <a:hueOff val="4681519"/>
            <a:satOff val="-5839"/>
            <a:lumOff val="1373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l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kern="1200" dirty="0" smtClean="0"/>
            <a:t>Beliefs and attitudes</a:t>
          </a:r>
          <a:endParaRPr lang="en-US" sz="2600" kern="1200" dirty="0"/>
        </a:p>
      </dsp:txBody>
      <dsp:txXfrm>
        <a:off x="30442" y="2176072"/>
        <a:ext cx="5273116" cy="56272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A5FA3E6-0C12-48B3-8A03-E7CC2055218E}">
      <dsp:nvSpPr>
        <dsp:cNvPr id="0" name=""/>
        <dsp:cNvSpPr/>
      </dsp:nvSpPr>
      <dsp:spPr>
        <a:xfrm>
          <a:off x="8333" y="1820598"/>
          <a:ext cx="1562655" cy="651402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>
              <a:solidFill>
                <a:schemeClr val="tx1"/>
              </a:solidFill>
            </a:rPr>
            <a:t>Awareness </a:t>
          </a:r>
          <a:endParaRPr lang="en-US" sz="2000" b="1" kern="1200" dirty="0">
            <a:solidFill>
              <a:schemeClr val="tx1"/>
            </a:solidFill>
          </a:endParaRPr>
        </a:p>
      </dsp:txBody>
      <dsp:txXfrm>
        <a:off x="27412" y="1839677"/>
        <a:ext cx="1524497" cy="613244"/>
      </dsp:txXfrm>
    </dsp:sp>
    <dsp:sp modelId="{909F5FD2-F476-45E3-A772-D21A58383A76}">
      <dsp:nvSpPr>
        <dsp:cNvPr id="0" name=""/>
        <dsp:cNvSpPr/>
      </dsp:nvSpPr>
      <dsp:spPr>
        <a:xfrm>
          <a:off x="1670424" y="2023000"/>
          <a:ext cx="210802" cy="246599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800" b="1" kern="1200" dirty="0">
            <a:solidFill>
              <a:schemeClr val="tx1"/>
            </a:solidFill>
          </a:endParaRPr>
        </a:p>
      </dsp:txBody>
      <dsp:txXfrm>
        <a:off x="1670424" y="2072320"/>
        <a:ext cx="147561" cy="147959"/>
      </dsp:txXfrm>
    </dsp:sp>
    <dsp:sp modelId="{A884C394-D2A0-4F48-9969-6B2F5E76CEDE}">
      <dsp:nvSpPr>
        <dsp:cNvPr id="0" name=""/>
        <dsp:cNvSpPr/>
      </dsp:nvSpPr>
      <dsp:spPr>
        <a:xfrm>
          <a:off x="1968730" y="1834065"/>
          <a:ext cx="1218917" cy="624469"/>
        </a:xfrm>
        <a:prstGeom prst="roundRect">
          <a:avLst>
            <a:gd name="adj" fmla="val 10000"/>
          </a:avLst>
        </a:prstGeom>
        <a:solidFill>
          <a:schemeClr val="accent5">
            <a:hueOff val="-2483469"/>
            <a:satOff val="9953"/>
            <a:lumOff val="2157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>
              <a:solidFill>
                <a:schemeClr val="tx1"/>
              </a:solidFill>
            </a:rPr>
            <a:t>Interest</a:t>
          </a:r>
        </a:p>
      </dsp:txBody>
      <dsp:txXfrm>
        <a:off x="1987020" y="1852355"/>
        <a:ext cx="1182337" cy="587889"/>
      </dsp:txXfrm>
    </dsp:sp>
    <dsp:sp modelId="{E381A78E-867E-43E1-BD92-30C6DB2AF4D5}">
      <dsp:nvSpPr>
        <dsp:cNvPr id="0" name=""/>
        <dsp:cNvSpPr/>
      </dsp:nvSpPr>
      <dsp:spPr>
        <a:xfrm>
          <a:off x="3287084" y="2023000"/>
          <a:ext cx="210802" cy="246599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-3311292"/>
            <a:satOff val="13270"/>
            <a:lumOff val="2876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800" b="1" kern="1200" dirty="0">
            <a:solidFill>
              <a:schemeClr val="tx1"/>
            </a:solidFill>
          </a:endParaRPr>
        </a:p>
      </dsp:txBody>
      <dsp:txXfrm>
        <a:off x="3287084" y="2072320"/>
        <a:ext cx="147561" cy="147959"/>
      </dsp:txXfrm>
    </dsp:sp>
    <dsp:sp modelId="{8E9B6257-8C68-477C-AC98-A60E5BBE9FED}">
      <dsp:nvSpPr>
        <dsp:cNvPr id="0" name=""/>
        <dsp:cNvSpPr/>
      </dsp:nvSpPr>
      <dsp:spPr>
        <a:xfrm>
          <a:off x="3585390" y="1820613"/>
          <a:ext cx="1550465" cy="651372"/>
        </a:xfrm>
        <a:prstGeom prst="roundRect">
          <a:avLst>
            <a:gd name="adj" fmla="val 10000"/>
          </a:avLst>
        </a:prstGeom>
        <a:solidFill>
          <a:schemeClr val="accent5">
            <a:hueOff val="-4966938"/>
            <a:satOff val="19906"/>
            <a:lumOff val="4314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>
              <a:solidFill>
                <a:schemeClr val="tx1"/>
              </a:solidFill>
            </a:rPr>
            <a:t>Evaluation</a:t>
          </a:r>
        </a:p>
      </dsp:txBody>
      <dsp:txXfrm>
        <a:off x="3604468" y="1839691"/>
        <a:ext cx="1512309" cy="613216"/>
      </dsp:txXfrm>
    </dsp:sp>
    <dsp:sp modelId="{3027865A-F5B8-423B-B3AB-8C856C8C6C93}">
      <dsp:nvSpPr>
        <dsp:cNvPr id="0" name=""/>
        <dsp:cNvSpPr/>
      </dsp:nvSpPr>
      <dsp:spPr>
        <a:xfrm>
          <a:off x="5235290" y="2023000"/>
          <a:ext cx="210802" cy="246599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-6622584"/>
            <a:satOff val="26541"/>
            <a:lumOff val="5752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800" b="1" kern="1200" dirty="0">
            <a:solidFill>
              <a:schemeClr val="tx1"/>
            </a:solidFill>
          </a:endParaRPr>
        </a:p>
      </dsp:txBody>
      <dsp:txXfrm>
        <a:off x="5235290" y="2072320"/>
        <a:ext cx="147561" cy="147959"/>
      </dsp:txXfrm>
    </dsp:sp>
    <dsp:sp modelId="{D4E1AF49-FE61-437B-8797-E23E0967D8EB}">
      <dsp:nvSpPr>
        <dsp:cNvPr id="0" name=""/>
        <dsp:cNvSpPr/>
      </dsp:nvSpPr>
      <dsp:spPr>
        <a:xfrm>
          <a:off x="5533596" y="1847702"/>
          <a:ext cx="994353" cy="597195"/>
        </a:xfrm>
        <a:prstGeom prst="roundRect">
          <a:avLst>
            <a:gd name="adj" fmla="val 10000"/>
          </a:avLst>
        </a:prstGeom>
        <a:solidFill>
          <a:schemeClr val="accent5">
            <a:hueOff val="-7450407"/>
            <a:satOff val="29858"/>
            <a:lumOff val="6471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>
              <a:solidFill>
                <a:schemeClr val="tx1"/>
              </a:solidFill>
            </a:rPr>
            <a:t>Trial</a:t>
          </a:r>
        </a:p>
      </dsp:txBody>
      <dsp:txXfrm>
        <a:off x="5551087" y="1865193"/>
        <a:ext cx="959371" cy="562213"/>
      </dsp:txXfrm>
    </dsp:sp>
    <dsp:sp modelId="{BCC64161-1623-4D29-949D-5C1CD873D4B3}">
      <dsp:nvSpPr>
        <dsp:cNvPr id="0" name=""/>
        <dsp:cNvSpPr/>
      </dsp:nvSpPr>
      <dsp:spPr>
        <a:xfrm>
          <a:off x="6627384" y="2023000"/>
          <a:ext cx="210802" cy="246599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-9933876"/>
            <a:satOff val="39811"/>
            <a:lumOff val="8628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800" b="1" kern="1200" dirty="0">
            <a:solidFill>
              <a:schemeClr val="tx1"/>
            </a:solidFill>
          </a:endParaRPr>
        </a:p>
      </dsp:txBody>
      <dsp:txXfrm>
        <a:off x="6627384" y="2072320"/>
        <a:ext cx="147561" cy="147959"/>
      </dsp:txXfrm>
    </dsp:sp>
    <dsp:sp modelId="{A4851837-6FAE-4F8F-8C17-5C01A533F828}">
      <dsp:nvSpPr>
        <dsp:cNvPr id="0" name=""/>
        <dsp:cNvSpPr/>
      </dsp:nvSpPr>
      <dsp:spPr>
        <a:xfrm>
          <a:off x="6925690" y="1816558"/>
          <a:ext cx="1524174" cy="659482"/>
        </a:xfrm>
        <a:prstGeom prst="roundRect">
          <a:avLst>
            <a:gd name="adj" fmla="val 10000"/>
          </a:avLst>
        </a:prstGeom>
        <a:solidFill>
          <a:schemeClr val="accent5">
            <a:hueOff val="-9933876"/>
            <a:satOff val="39811"/>
            <a:lumOff val="862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>
              <a:solidFill>
                <a:schemeClr val="tx1"/>
              </a:solidFill>
            </a:rPr>
            <a:t>Adoption</a:t>
          </a:r>
        </a:p>
      </dsp:txBody>
      <dsp:txXfrm>
        <a:off x="6945006" y="1835874"/>
        <a:ext cx="1485542" cy="62085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ECC94DE-3AC3-4C2B-BFAC-F7365A68FA09}">
      <dsp:nvSpPr>
        <dsp:cNvPr id="0" name=""/>
        <dsp:cNvSpPr/>
      </dsp:nvSpPr>
      <dsp:spPr>
        <a:xfrm>
          <a:off x="0" y="180975"/>
          <a:ext cx="2476500" cy="1485899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/>
            <a:t>Relative advantage</a:t>
          </a:r>
          <a:endParaRPr lang="en-US" sz="2800" kern="1200" dirty="0"/>
        </a:p>
      </dsp:txBody>
      <dsp:txXfrm>
        <a:off x="0" y="180975"/>
        <a:ext cx="2476500" cy="1485899"/>
      </dsp:txXfrm>
    </dsp:sp>
    <dsp:sp modelId="{0FEE24F1-59F8-4A4E-96F2-D4EFF00B5547}">
      <dsp:nvSpPr>
        <dsp:cNvPr id="0" name=""/>
        <dsp:cNvSpPr/>
      </dsp:nvSpPr>
      <dsp:spPr>
        <a:xfrm>
          <a:off x="2724149" y="180975"/>
          <a:ext cx="2476500" cy="1485899"/>
        </a:xfrm>
        <a:prstGeom prst="rect">
          <a:avLst/>
        </a:prstGeom>
        <a:solidFill>
          <a:schemeClr val="accent2">
            <a:hueOff val="1170380"/>
            <a:satOff val="-1460"/>
            <a:lumOff val="343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smtClean="0"/>
            <a:t>Compatibility </a:t>
          </a:r>
          <a:endParaRPr lang="en-US" sz="2800" kern="1200" dirty="0"/>
        </a:p>
      </dsp:txBody>
      <dsp:txXfrm>
        <a:off x="2724149" y="180975"/>
        <a:ext cx="2476500" cy="1485899"/>
      </dsp:txXfrm>
    </dsp:sp>
    <dsp:sp modelId="{1CFCA129-80F1-4400-AD03-314B38EEC85F}">
      <dsp:nvSpPr>
        <dsp:cNvPr id="0" name=""/>
        <dsp:cNvSpPr/>
      </dsp:nvSpPr>
      <dsp:spPr>
        <a:xfrm>
          <a:off x="5448300" y="180975"/>
          <a:ext cx="2476500" cy="1485899"/>
        </a:xfrm>
        <a:prstGeom prst="rect">
          <a:avLst/>
        </a:prstGeom>
        <a:solidFill>
          <a:schemeClr val="accent2">
            <a:hueOff val="2340759"/>
            <a:satOff val="-2919"/>
            <a:lumOff val="68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/>
            <a:t>Complexity</a:t>
          </a:r>
          <a:endParaRPr lang="en-US" sz="2800" kern="1200" dirty="0"/>
        </a:p>
      </dsp:txBody>
      <dsp:txXfrm>
        <a:off x="5448300" y="180975"/>
        <a:ext cx="2476500" cy="1485899"/>
      </dsp:txXfrm>
    </dsp:sp>
    <dsp:sp modelId="{E1B71E72-7C11-495E-9982-A81DDEC80749}">
      <dsp:nvSpPr>
        <dsp:cNvPr id="0" name=""/>
        <dsp:cNvSpPr/>
      </dsp:nvSpPr>
      <dsp:spPr>
        <a:xfrm>
          <a:off x="1066801" y="1914525"/>
          <a:ext cx="2476500" cy="1485899"/>
        </a:xfrm>
        <a:prstGeom prst="rect">
          <a:avLst/>
        </a:prstGeom>
        <a:solidFill>
          <a:schemeClr val="accent2">
            <a:hueOff val="3511139"/>
            <a:satOff val="-4379"/>
            <a:lumOff val="103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/>
            <a:t>Divisibility</a:t>
          </a:r>
          <a:endParaRPr lang="en-US" sz="2800" kern="1200" dirty="0"/>
        </a:p>
      </dsp:txBody>
      <dsp:txXfrm>
        <a:off x="1066801" y="1914525"/>
        <a:ext cx="2476500" cy="1485899"/>
      </dsp:txXfrm>
    </dsp:sp>
    <dsp:sp modelId="{D58A9081-2F44-4E82-A8E9-C81A2201E31B}">
      <dsp:nvSpPr>
        <dsp:cNvPr id="0" name=""/>
        <dsp:cNvSpPr/>
      </dsp:nvSpPr>
      <dsp:spPr>
        <a:xfrm>
          <a:off x="3790951" y="1914524"/>
          <a:ext cx="3067046" cy="1485899"/>
        </a:xfrm>
        <a:prstGeom prst="rect">
          <a:avLst/>
        </a:prstGeom>
        <a:solidFill>
          <a:schemeClr val="accent2">
            <a:hueOff val="4681519"/>
            <a:satOff val="-5839"/>
            <a:lumOff val="1373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/>
            <a:t>Communicability</a:t>
          </a:r>
          <a:endParaRPr lang="en-US" sz="2800" kern="1200" dirty="0"/>
        </a:p>
      </dsp:txBody>
      <dsp:txXfrm>
        <a:off x="3790951" y="1914524"/>
        <a:ext cx="3067046" cy="148589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default#8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#30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#33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#34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58DB049-6FF9-4C76-BD66-E9194620B8DE}" type="datetimeFigureOut">
              <a:rPr lang="en-US" smtClean="0"/>
              <a:t>3/2/2016</a:t>
            </a:fld>
            <a:endParaRPr lang="en-US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19CBAAC-BBC6-447A-868B-937CA3366F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57880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9CBAAC-BBC6-447A-868B-937CA3366FE1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133157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9CBAAC-BBC6-447A-868B-937CA3366FE1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680643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lvl="0" indent="-228600" rtl="0">
              <a:buFont typeface="+mj-lt"/>
              <a:buAutoNum type="arabicPeriod"/>
            </a:pPr>
            <a:r>
              <a:rPr lang="en-US" sz="1200" u="non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Selective attention is the tendency for people to screen out most of the information to which they are exposed. </a:t>
            </a:r>
          </a:p>
          <a:p>
            <a:pPr marL="228600" indent="-228600">
              <a:buFont typeface="+mj-lt"/>
              <a:buAutoNum type="arabicPeriod"/>
            </a:pPr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228600" lvl="0" indent="-228600">
              <a:buFont typeface="+mj-lt"/>
              <a:buAutoNum type="arabicPeriod"/>
            </a:pPr>
            <a:r>
              <a:rPr lang="en-US" sz="1200" u="non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Selective distortion</a:t>
            </a:r>
            <a:r>
              <a:rPr lang="en-US" sz="1200" b="1" u="non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u="non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describes the tendency of people to interpret information in a way that will support what they already believe. </a:t>
            </a:r>
          </a:p>
          <a:p>
            <a:pPr marL="228600" indent="-228600">
              <a:buFont typeface="+mj-lt"/>
              <a:buAutoNum type="arabicPeriod"/>
            </a:pPr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228600" lvl="0" indent="-228600">
              <a:buFont typeface="+mj-lt"/>
              <a:buAutoNum type="arabicPeriod"/>
            </a:pPr>
            <a:r>
              <a:rPr lang="en-US" sz="1200" u="non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Selective retention that consumers are likely to remember good points made about a brand they favor and forget good points made about competing brands</a:t>
            </a:r>
            <a:endParaRPr lang="en-US" sz="1200" u="none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9CBAAC-BBC6-447A-868B-937CA3366FE1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164042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9CBAAC-BBC6-447A-868B-937CA3366FE1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271864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9CBAAC-BBC6-447A-868B-937CA3366FE1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161446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 rtl="0"/>
            <a:endParaRPr lang="en-US" sz="1200" u="sng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US" sz="1200" u="non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Awareness: The consumer becomes aware of the new product, but lacks information about it.</a:t>
            </a:r>
          </a:p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endParaRPr lang="en-US" sz="1200" u="none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228600" lvl="0" indent="-228600" rtl="0">
              <a:buFont typeface="+mj-lt"/>
              <a:buAutoNum type="arabicPeriod"/>
            </a:pPr>
            <a:r>
              <a:rPr lang="en-US" sz="1200" u="non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Interest: The consumer seeks information about the new product.</a:t>
            </a:r>
          </a:p>
          <a:p>
            <a:pPr marL="228600" lvl="0" indent="-228600" rtl="0">
              <a:buFont typeface="+mj-lt"/>
              <a:buAutoNum type="arabicPeriod"/>
            </a:pPr>
            <a:endParaRPr lang="en-US" sz="1200" u="none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228600" lvl="0" indent="-228600">
              <a:buFont typeface="+mj-lt"/>
              <a:buAutoNum type="arabicPeriod"/>
            </a:pPr>
            <a:r>
              <a:rPr lang="en-US" sz="1200" u="non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Evaluation: The consumer considers whether trying the new product makes sense.</a:t>
            </a:r>
          </a:p>
          <a:p>
            <a:pPr marL="228600" lvl="0" indent="-228600">
              <a:buFont typeface="+mj-lt"/>
              <a:buAutoNum type="arabicPeriod"/>
            </a:pPr>
            <a:endParaRPr lang="en-US" sz="1200" u="none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228600" lvl="0" indent="-228600">
              <a:buFont typeface="+mj-lt"/>
              <a:buAutoNum type="arabicPeriod"/>
            </a:pPr>
            <a:r>
              <a:rPr lang="en-US" sz="1200" u="non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Trial: The consumer tries the new product on a small scale to improve his or her estimate of its value.</a:t>
            </a:r>
          </a:p>
          <a:p>
            <a:pPr marL="228600" lvl="0" indent="-228600">
              <a:buFont typeface="+mj-lt"/>
              <a:buAutoNum type="arabicPeriod"/>
            </a:pPr>
            <a:endParaRPr lang="en-US" sz="1200" u="none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228600" lvl="0" indent="-228600">
              <a:buFont typeface="+mj-lt"/>
              <a:buAutoNum type="arabicPeriod"/>
            </a:pPr>
            <a:r>
              <a:rPr lang="en-US" sz="1200" u="non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Adoption: The consumer decides to make full and regular use of the new product.</a:t>
            </a:r>
          </a:p>
          <a:p>
            <a:endParaRPr lang="en-US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9CBAAC-BBC6-447A-868B-937CA3366FE1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843884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lvl="0" indent="-228600" rtl="0">
              <a:buFont typeface="+mj-lt"/>
              <a:buAutoNum type="arabicPeriod"/>
            </a:pPr>
            <a:r>
              <a:rPr lang="en-US" sz="1200" u="non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Innovators are venturesome—they try new ideas at some risk. </a:t>
            </a:r>
          </a:p>
          <a:p>
            <a:pPr marL="228600" lvl="0" indent="-228600" rtl="0">
              <a:buFont typeface="+mj-lt"/>
              <a:buAutoNum type="arabicPeriod"/>
            </a:pPr>
            <a:endParaRPr lang="en-US" sz="1200" u="none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228600" lvl="0" indent="-228600">
              <a:buFont typeface="+mj-lt"/>
              <a:buAutoNum type="arabicPeriod"/>
            </a:pPr>
            <a:r>
              <a:rPr lang="en-US" sz="1200" u="non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Early adopters are guided by respect—they are opinion leaders in their communities and adopt new ideas early but carefully. </a:t>
            </a:r>
          </a:p>
          <a:p>
            <a:pPr marL="228600" lvl="0" indent="-228600">
              <a:buFont typeface="+mj-lt"/>
              <a:buAutoNum type="arabicPeriod"/>
            </a:pPr>
            <a:endParaRPr lang="en-US" sz="1200" u="none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228600" lvl="0" indent="-228600">
              <a:buFont typeface="+mj-lt"/>
              <a:buAutoNum type="arabicPeriod"/>
            </a:pPr>
            <a:r>
              <a:rPr lang="en-US" sz="1200" u="non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early majority are deliberate—although they rarely are leaders, they adopt new ideas before the average person. </a:t>
            </a:r>
          </a:p>
          <a:p>
            <a:pPr marL="228600" lvl="0" indent="-228600">
              <a:buFont typeface="+mj-lt"/>
              <a:buAutoNum type="arabicPeriod"/>
            </a:pPr>
            <a:endParaRPr lang="en-US" sz="1200" u="none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228600" lvl="0" indent="-228600">
              <a:buFont typeface="+mj-lt"/>
              <a:buAutoNum type="arabicPeriod"/>
            </a:pPr>
            <a:r>
              <a:rPr lang="en-US" sz="1200" u="non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late majority are skeptical—they adopt an innovation only after a majority of people have tried it. </a:t>
            </a:r>
          </a:p>
          <a:p>
            <a:pPr marL="228600" lvl="0" indent="-228600">
              <a:buFont typeface="+mj-lt"/>
              <a:buAutoNum type="arabicPeriod"/>
            </a:pPr>
            <a:endParaRPr lang="en-US" sz="1200" u="none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228600" lvl="0" indent="-228600">
              <a:buFont typeface="+mj-lt"/>
              <a:buAutoNum type="arabicPeriod"/>
            </a:pPr>
            <a:r>
              <a:rPr lang="en-US" sz="1200" u="non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Laggards are tradition bound—they are suspicious of changes and adopt the innovation only when it has become something of a tradition itself</a:t>
            </a:r>
          </a:p>
          <a:p>
            <a:endParaRPr lang="en-US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9CBAAC-BBC6-447A-868B-937CA3366FE1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906925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Font typeface="+mj-lt"/>
              <a:buAutoNum type="arabicPeriod"/>
            </a:pP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Relative advantage: the degree to which the innovation appears superior to existing products. </a:t>
            </a:r>
          </a:p>
          <a:p>
            <a:pPr marL="228600" indent="-228600">
              <a:buFont typeface="+mj-lt"/>
              <a:buAutoNum type="arabicPeriod"/>
            </a:pPr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228600" indent="-228600">
              <a:buFont typeface="+mj-lt"/>
              <a:buAutoNum type="arabicPeriod"/>
            </a:pP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Compatibility: the degree to which the innovation fits the values and experiences of potential consumers. </a:t>
            </a:r>
          </a:p>
          <a:p>
            <a:pPr marL="228600" indent="-228600">
              <a:buFont typeface="+mj-lt"/>
              <a:buAutoNum type="arabicPeriod"/>
            </a:pPr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228600" indent="-228600">
              <a:buFont typeface="+mj-lt"/>
              <a:buAutoNum type="arabicPeriod"/>
            </a:pP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Complexity: the degree to which the innovation is difficult to understand or use. </a:t>
            </a:r>
          </a:p>
          <a:p>
            <a:pPr marL="228600" indent="-228600">
              <a:buFont typeface="+mj-lt"/>
              <a:buAutoNum type="arabicPeriod"/>
            </a:pPr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228600" indent="-228600">
              <a:buFont typeface="+mj-lt"/>
              <a:buAutoNum type="arabicPeriod"/>
            </a:pP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Divisibility: the degree to which the innovation may be tried on a limited basis. </a:t>
            </a:r>
          </a:p>
          <a:p>
            <a:pPr marL="228600" indent="-228600">
              <a:buFont typeface="+mj-lt"/>
              <a:buAutoNum type="arabicPeriod"/>
            </a:pPr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228600" indent="-228600">
              <a:buFont typeface="+mj-lt"/>
              <a:buAutoNum type="arabicPeriod"/>
            </a:pP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Communicability: the degree to which the results of using the innovation can be observed or described to others.</a:t>
            </a:r>
          </a:p>
          <a:p>
            <a:pPr marL="228600" indent="-228600">
              <a:buFont typeface="+mj-lt"/>
              <a:buAutoNum type="arabicPeriod"/>
            </a:pPr>
            <a:endParaRPr lang="en-US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9CBAAC-BBC6-447A-868B-937CA3366FE1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77350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7D8113-4C04-4316-9211-901D87B5C1E6}" type="datetimeFigureOut">
              <a:rPr lang="en-US" smtClean="0"/>
              <a:t>3/2/2016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044C21-9439-4824-BD6D-6779FF6F3F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99666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7D8113-4C04-4316-9211-901D87B5C1E6}" type="datetimeFigureOut">
              <a:rPr lang="en-US" smtClean="0"/>
              <a:t>3/2/2016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044C21-9439-4824-BD6D-6779FF6F3F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69729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7D8113-4C04-4316-9211-901D87B5C1E6}" type="datetimeFigureOut">
              <a:rPr lang="en-US" smtClean="0"/>
              <a:t>3/2/2016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044C21-9439-4824-BD6D-6779FF6F3F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15904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7D8113-4C04-4316-9211-901D87B5C1E6}" type="datetimeFigureOut">
              <a:rPr lang="en-US" smtClean="0"/>
              <a:t>3/2/2016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044C21-9439-4824-BD6D-6779FF6F3F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78647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7D8113-4C04-4316-9211-901D87B5C1E6}" type="datetimeFigureOut">
              <a:rPr lang="en-US" smtClean="0"/>
              <a:t>3/2/2016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044C21-9439-4824-BD6D-6779FF6F3F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54652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7D8113-4C04-4316-9211-901D87B5C1E6}" type="datetimeFigureOut">
              <a:rPr lang="en-US" smtClean="0"/>
              <a:t>3/2/2016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044C21-9439-4824-BD6D-6779FF6F3F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07870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7D8113-4C04-4316-9211-901D87B5C1E6}" type="datetimeFigureOut">
              <a:rPr lang="en-US" smtClean="0"/>
              <a:t>3/2/2016</a:t>
            </a:fld>
            <a:endParaRPr lang="en-US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044C21-9439-4824-BD6D-6779FF6F3F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91309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7D8113-4C04-4316-9211-901D87B5C1E6}" type="datetimeFigureOut">
              <a:rPr lang="en-US" smtClean="0"/>
              <a:t>3/2/2016</a:t>
            </a:fld>
            <a:endParaRPr lang="en-US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044C21-9439-4824-BD6D-6779FF6F3F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49094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7D8113-4C04-4316-9211-901D87B5C1E6}" type="datetimeFigureOut">
              <a:rPr lang="en-US" smtClean="0"/>
              <a:t>3/2/2016</a:t>
            </a:fld>
            <a:endParaRPr lang="en-US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044C21-9439-4824-BD6D-6779FF6F3F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78590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7D8113-4C04-4316-9211-901D87B5C1E6}" type="datetimeFigureOut">
              <a:rPr lang="en-US" smtClean="0"/>
              <a:t>3/2/2016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044C21-9439-4824-BD6D-6779FF6F3F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58861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7D8113-4C04-4316-9211-901D87B5C1E6}" type="datetimeFigureOut">
              <a:rPr lang="en-US" smtClean="0"/>
              <a:t>3/2/2016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044C21-9439-4824-BD6D-6779FF6F3F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6560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7D8113-4C04-4316-9211-901D87B5C1E6}" type="datetimeFigureOut">
              <a:rPr lang="en-US" smtClean="0"/>
              <a:t>3/2/2016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044C21-9439-4824-BD6D-6779FF6F3F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623732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990600" y="1143000"/>
            <a:ext cx="7162800" cy="1470025"/>
          </a:xfrm>
        </p:spPr>
        <p:txBody>
          <a:bodyPr/>
          <a:lstStyle/>
          <a:p>
            <a:pPr eaLnBrk="1" hangingPunct="1"/>
            <a:r>
              <a:rPr lang="en-US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/>
            </a:r>
            <a:br>
              <a:rPr lang="en-US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</a:br>
            <a:r>
              <a:rPr lang="en-US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Chapter Five</a:t>
            </a:r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>
          <a:xfrm>
            <a:off x="1447800" y="2971800"/>
            <a:ext cx="6400800" cy="1752600"/>
          </a:xfrm>
        </p:spPr>
        <p:txBody>
          <a:bodyPr/>
          <a:lstStyle/>
          <a:p>
            <a:pPr eaLnBrk="1" hangingPunct="1"/>
            <a:r>
              <a:rPr lang="en-US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Consumer Markets and Consumer Buyer Behavior</a:t>
            </a:r>
          </a:p>
        </p:txBody>
      </p:sp>
    </p:spTree>
    <p:extLst>
      <p:ext uri="{BB962C8B-B14F-4D97-AF65-F5344CB8AC3E}">
        <p14:creationId xmlns:p14="http://schemas.microsoft.com/office/powerpoint/2010/main" val="32479578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685800" y="228600"/>
            <a:ext cx="77724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Characteristics Affecting       Consumer Behavior</a:t>
            </a:r>
            <a:endParaRPr lang="en-US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Text Placeholder 8"/>
          <p:cNvSpPr txBox="1">
            <a:spLocks/>
          </p:cNvSpPr>
          <p:nvPr/>
        </p:nvSpPr>
        <p:spPr>
          <a:xfrm>
            <a:off x="914400" y="1676400"/>
            <a:ext cx="7162800" cy="38100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90000"/>
              </a:lnSpc>
              <a:spcBef>
                <a:spcPct val="0"/>
              </a:spcBef>
              <a:buNone/>
            </a:pPr>
            <a:r>
              <a:rPr lang="en-US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Psychological</a:t>
            </a:r>
            <a:r>
              <a:rPr lang="en-US" sz="240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 </a:t>
            </a:r>
            <a:r>
              <a:rPr lang="en-US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Factors</a:t>
            </a:r>
          </a:p>
          <a:p>
            <a:pPr marL="0" indent="0" algn="ctr">
              <a:lnSpc>
                <a:spcPct val="90000"/>
              </a:lnSpc>
              <a:spcBef>
                <a:spcPct val="0"/>
              </a:spcBef>
              <a:buNone/>
            </a:pPr>
            <a:endParaRPr lang="en-US" sz="2400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" name="Rectangle 5"/>
          <p:cNvSpPr txBox="1">
            <a:spLocks noChangeArrowheads="1"/>
          </p:cNvSpPr>
          <p:nvPr/>
        </p:nvSpPr>
        <p:spPr>
          <a:xfrm>
            <a:off x="609600" y="2362200"/>
            <a:ext cx="7924800" cy="434340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80000"/>
              </a:lnSpc>
              <a:buFontTx/>
              <a:buNone/>
            </a:pPr>
            <a:r>
              <a:rPr lang="en-US" sz="3000" b="1" dirty="0" smtClean="0"/>
              <a:t>Perception</a:t>
            </a:r>
            <a:r>
              <a:rPr lang="en-US" sz="3000" dirty="0" smtClean="0"/>
              <a:t> is the process by which people select, organize, and interpret information to form a meaningful picture of the world from three perceptual processes</a:t>
            </a:r>
          </a:p>
          <a:p>
            <a:pPr lvl="1">
              <a:lnSpc>
                <a:spcPct val="80000"/>
              </a:lnSpc>
            </a:pPr>
            <a:r>
              <a:rPr lang="en-US" dirty="0" smtClean="0"/>
              <a:t>Selective attention</a:t>
            </a:r>
          </a:p>
          <a:p>
            <a:pPr lvl="1">
              <a:lnSpc>
                <a:spcPct val="80000"/>
              </a:lnSpc>
            </a:pPr>
            <a:r>
              <a:rPr lang="en-US" dirty="0" smtClean="0"/>
              <a:t>Selective distortion</a:t>
            </a:r>
          </a:p>
          <a:p>
            <a:pPr lvl="1">
              <a:lnSpc>
                <a:spcPct val="80000"/>
              </a:lnSpc>
            </a:pPr>
            <a:r>
              <a:rPr lang="en-US" dirty="0" smtClean="0"/>
              <a:t>Selective retention</a:t>
            </a:r>
          </a:p>
          <a:p>
            <a:pPr>
              <a:lnSpc>
                <a:spcPct val="80000"/>
              </a:lnSpc>
            </a:pPr>
            <a:endParaRPr lang="en-US" sz="3000" dirty="0"/>
          </a:p>
        </p:txBody>
      </p:sp>
    </p:spTree>
    <p:extLst>
      <p:ext uri="{BB962C8B-B14F-4D97-AF65-F5344CB8AC3E}">
        <p14:creationId xmlns:p14="http://schemas.microsoft.com/office/powerpoint/2010/main" val="413342853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685800" y="228600"/>
            <a:ext cx="77724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Characteristics Affecting   Consumer Behavior</a:t>
            </a:r>
            <a:endParaRPr lang="en-US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Text Placeholder 4"/>
          <p:cNvSpPr txBox="1">
            <a:spLocks/>
          </p:cNvSpPr>
          <p:nvPr/>
        </p:nvSpPr>
        <p:spPr>
          <a:xfrm>
            <a:off x="990600" y="1676400"/>
            <a:ext cx="7162800" cy="38100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90000"/>
              </a:lnSpc>
              <a:spcBef>
                <a:spcPct val="0"/>
              </a:spcBef>
              <a:buNone/>
            </a:pPr>
            <a:r>
              <a:rPr lang="en-US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Psychological Factors</a:t>
            </a:r>
          </a:p>
          <a:p>
            <a:pPr marL="0" indent="0" algn="ctr">
              <a:lnSpc>
                <a:spcPct val="90000"/>
              </a:lnSpc>
              <a:spcBef>
                <a:spcPct val="0"/>
              </a:spcBef>
              <a:buNone/>
            </a:pPr>
            <a:endParaRPr lang="en-US" sz="2400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" name="Rectangle 5"/>
          <p:cNvSpPr txBox="1">
            <a:spLocks noChangeArrowheads="1"/>
          </p:cNvSpPr>
          <p:nvPr/>
        </p:nvSpPr>
        <p:spPr>
          <a:xfrm>
            <a:off x="762000" y="3124200"/>
            <a:ext cx="7772400" cy="198120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 smtClean="0"/>
              <a:t>Learning</a:t>
            </a:r>
            <a:r>
              <a:rPr lang="en-US" dirty="0" smtClean="0"/>
              <a:t> </a:t>
            </a:r>
            <a:r>
              <a:rPr lang="en-US" dirty="0"/>
              <a:t> describes changes in an individual’s behavior arising from experience </a:t>
            </a:r>
            <a:endParaRPr lang="en-US" dirty="0" smtClean="0"/>
          </a:p>
          <a:p>
            <a:pPr>
              <a:buFontTx/>
              <a:buNone/>
            </a:pPr>
            <a:endParaRPr lang="en-US" dirty="0" smtClean="0"/>
          </a:p>
          <a:p>
            <a:pPr>
              <a:buFontTx/>
              <a:buNone/>
            </a:pP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636856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685800" y="-304800"/>
            <a:ext cx="77724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/>
            </a:r>
            <a:br>
              <a:rPr lang="en-US" smtClean="0">
                <a:solidFill>
                  <a:schemeClr val="accent6">
                    <a:lumMod val="60000"/>
                    <a:lumOff val="40000"/>
                  </a:schemeClr>
                </a:solidFill>
              </a:rPr>
            </a:br>
            <a:r>
              <a:rPr lang="en-US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Characteristics Affecting       Consumer Behavior</a:t>
            </a:r>
            <a:endParaRPr lang="en-US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Text Placeholder 5"/>
          <p:cNvSpPr txBox="1">
            <a:spLocks/>
          </p:cNvSpPr>
          <p:nvPr/>
        </p:nvSpPr>
        <p:spPr>
          <a:xfrm>
            <a:off x="990600" y="1905000"/>
            <a:ext cx="7162800" cy="38100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90000"/>
              </a:lnSpc>
              <a:spcBef>
                <a:spcPct val="0"/>
              </a:spcBef>
              <a:buNone/>
            </a:pPr>
            <a:r>
              <a:rPr lang="en-US" sz="240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Psychological Factors</a:t>
            </a:r>
          </a:p>
          <a:p>
            <a:pPr marL="0" indent="0" algn="ctr">
              <a:lnSpc>
                <a:spcPct val="90000"/>
              </a:lnSpc>
              <a:spcBef>
                <a:spcPct val="0"/>
              </a:spcBef>
              <a:buNone/>
            </a:pPr>
            <a:endParaRPr lang="en-US" sz="2400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" name="Rectangle 5"/>
          <p:cNvSpPr txBox="1">
            <a:spLocks noChangeArrowheads="1"/>
          </p:cNvSpPr>
          <p:nvPr/>
        </p:nvSpPr>
        <p:spPr>
          <a:xfrm>
            <a:off x="685800" y="1905000"/>
            <a:ext cx="7772400" cy="205740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dirty="0" smtClean="0"/>
          </a:p>
          <a:p>
            <a:pPr marL="0" lvl="0" indent="0">
              <a:buNone/>
            </a:pPr>
            <a:r>
              <a:rPr lang="en-US" b="1" dirty="0"/>
              <a:t>A</a:t>
            </a:r>
            <a:r>
              <a:rPr lang="en-US" dirty="0"/>
              <a:t> </a:t>
            </a:r>
            <a:r>
              <a:rPr lang="en-US" b="1" dirty="0"/>
              <a:t>belief</a:t>
            </a:r>
            <a:r>
              <a:rPr lang="en-US" dirty="0"/>
              <a:t> </a:t>
            </a:r>
          </a:p>
          <a:p>
            <a:pPr marL="0" indent="0">
              <a:buNone/>
            </a:pPr>
            <a:r>
              <a:rPr lang="en-US" dirty="0" smtClean="0"/>
              <a:t>descriptive </a:t>
            </a:r>
            <a:r>
              <a:rPr lang="en-US" dirty="0"/>
              <a:t>thought that a person has about something</a:t>
            </a:r>
            <a:r>
              <a:rPr lang="en-US" dirty="0" smtClean="0"/>
              <a:t>. 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5" name="Content Placeholder 7"/>
          <p:cNvSpPr txBox="1">
            <a:spLocks/>
          </p:cNvSpPr>
          <p:nvPr/>
        </p:nvSpPr>
        <p:spPr>
          <a:xfrm>
            <a:off x="685800" y="4267200"/>
            <a:ext cx="6858000" cy="228600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Tx/>
              <a:buNone/>
            </a:pPr>
            <a:r>
              <a:rPr lang="en-US" b="1" dirty="0" smtClean="0"/>
              <a:t>Attitudes</a:t>
            </a:r>
            <a:r>
              <a:rPr lang="en-US" dirty="0" smtClean="0"/>
              <a:t> </a:t>
            </a:r>
          </a:p>
          <a:p>
            <a:pPr>
              <a:buFontTx/>
              <a:buNone/>
            </a:pPr>
            <a:r>
              <a:rPr lang="en-US" dirty="0" smtClean="0"/>
              <a:t>    describe a person’s relatively consistent evaluations, feelings, and tendencies toward an object or idea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278633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685800" y="0"/>
            <a:ext cx="77724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/>
            </a:r>
            <a:br>
              <a:rPr lang="en-US" smtClean="0">
                <a:solidFill>
                  <a:schemeClr val="accent6">
                    <a:lumMod val="60000"/>
                    <a:lumOff val="40000"/>
                  </a:schemeClr>
                </a:solidFill>
              </a:rPr>
            </a:br>
            <a:r>
              <a:rPr lang="en-US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The Buyer Decision Process for New Products</a:t>
            </a:r>
            <a:endParaRPr lang="en-US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Rectangle 5"/>
          <p:cNvSpPr txBox="1">
            <a:spLocks noChangeArrowheads="1"/>
          </p:cNvSpPr>
          <p:nvPr/>
        </p:nvSpPr>
        <p:spPr>
          <a:xfrm>
            <a:off x="685800" y="2286000"/>
            <a:ext cx="7772400" cy="411480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Tx/>
              <a:buNone/>
            </a:pPr>
            <a:r>
              <a:rPr lang="en-US" b="1" dirty="0"/>
              <a:t>A new product </a:t>
            </a:r>
            <a:r>
              <a:rPr lang="en-US" dirty="0"/>
              <a:t>is a good, service, or idea that is perceived by some potential customers as </a:t>
            </a:r>
            <a:r>
              <a:rPr lang="en-US" dirty="0" smtClean="0"/>
              <a:t>new</a:t>
            </a:r>
          </a:p>
          <a:p>
            <a:pPr>
              <a:buFontTx/>
              <a:buNone/>
            </a:pPr>
            <a:r>
              <a:rPr lang="en-US" dirty="0" smtClean="0"/>
              <a:t>Stages in the process include:</a:t>
            </a:r>
          </a:p>
          <a:p>
            <a:endParaRPr lang="en-US" dirty="0" smtClean="0"/>
          </a:p>
          <a:p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graphicFrame>
        <p:nvGraphicFramePr>
          <p:cNvPr id="4" name="Diagram 9"/>
          <p:cNvGraphicFramePr/>
          <p:nvPr>
            <p:extLst>
              <p:ext uri="{D42A27DB-BD31-4B8C-83A1-F6EECF244321}">
                <p14:modId xmlns:p14="http://schemas.microsoft.com/office/powerpoint/2010/main" val="2812205679"/>
              </p:ext>
            </p:extLst>
          </p:nvPr>
        </p:nvGraphicFramePr>
        <p:xfrm>
          <a:off x="381001" y="3124200"/>
          <a:ext cx="8458199" cy="4292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07831087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685800" y="228600"/>
            <a:ext cx="77724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The Buyer Decision Process for New Products</a:t>
            </a:r>
            <a:endParaRPr lang="en-US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Text Placeholder 3"/>
          <p:cNvSpPr txBox="1">
            <a:spLocks/>
          </p:cNvSpPr>
          <p:nvPr/>
        </p:nvSpPr>
        <p:spPr>
          <a:xfrm>
            <a:off x="1143000" y="1981200"/>
            <a:ext cx="7162800" cy="99060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ct val="0"/>
              </a:spcBef>
              <a:buNone/>
            </a:pPr>
            <a:r>
              <a:rPr lang="en-US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Differences in Innovativeness Adopter Categories</a:t>
            </a:r>
            <a:endParaRPr lang="en-US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685800" y="3048000"/>
            <a:ext cx="7772400" cy="342900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Innovators</a:t>
            </a:r>
          </a:p>
          <a:p>
            <a:r>
              <a:rPr lang="en-US" dirty="0" smtClean="0"/>
              <a:t>Early Adopters</a:t>
            </a:r>
          </a:p>
          <a:p>
            <a:r>
              <a:rPr lang="en-US" dirty="0" smtClean="0"/>
              <a:t>Early </a:t>
            </a:r>
            <a:r>
              <a:rPr lang="en-US" dirty="0"/>
              <a:t>majority </a:t>
            </a:r>
            <a:endParaRPr lang="en-US" dirty="0" smtClean="0"/>
          </a:p>
          <a:p>
            <a:r>
              <a:rPr lang="en-US" dirty="0" smtClean="0"/>
              <a:t>Late </a:t>
            </a:r>
            <a:r>
              <a:rPr lang="en-US" dirty="0"/>
              <a:t>majority </a:t>
            </a:r>
            <a:endParaRPr lang="en-US" dirty="0" smtClean="0"/>
          </a:p>
          <a:p>
            <a:r>
              <a:rPr lang="en-US" dirty="0" smtClean="0"/>
              <a:t>Lagging Adopters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142645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685800" y="304800"/>
            <a:ext cx="77724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The Buyer Decision Process for New Products</a:t>
            </a:r>
            <a:endParaRPr lang="en-US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Rectangle 5"/>
          <p:cNvSpPr txBox="1">
            <a:spLocks noChangeArrowheads="1"/>
          </p:cNvSpPr>
          <p:nvPr/>
        </p:nvSpPr>
        <p:spPr>
          <a:xfrm>
            <a:off x="914400" y="1828800"/>
            <a:ext cx="7162800" cy="38100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Influence of Product Characteristics</a:t>
            </a:r>
          </a:p>
          <a:p>
            <a:pPr marL="0" indent="0" algn="ctr">
              <a:buNone/>
            </a:pPr>
            <a:r>
              <a:rPr lang="en-US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 on Rate of Adoption</a:t>
            </a:r>
          </a:p>
          <a:p>
            <a:pPr marL="0" indent="0" algn="ctr">
              <a:buNone/>
            </a:pPr>
            <a:endParaRPr lang="en-US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graphicFrame>
        <p:nvGraphicFramePr>
          <p:cNvPr id="4" name="Content Placeholder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76103172"/>
              </p:ext>
            </p:extLst>
          </p:nvPr>
        </p:nvGraphicFramePr>
        <p:xfrm>
          <a:off x="609600" y="3124200"/>
          <a:ext cx="7924800" cy="3581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4572188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685800" y="228600"/>
            <a:ext cx="77724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Consumer Markets and Consumer Buyer Behavior</a:t>
            </a:r>
            <a:br>
              <a:rPr lang="en-US" smtClean="0">
                <a:solidFill>
                  <a:schemeClr val="accent6">
                    <a:lumMod val="60000"/>
                    <a:lumOff val="40000"/>
                  </a:schemeClr>
                </a:solidFill>
              </a:rPr>
            </a:br>
            <a:endParaRPr lang="en-US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Text Placeholder 3"/>
          <p:cNvSpPr txBox="1">
            <a:spLocks/>
          </p:cNvSpPr>
          <p:nvPr/>
        </p:nvSpPr>
        <p:spPr>
          <a:xfrm>
            <a:off x="914400" y="1828800"/>
            <a:ext cx="7162800" cy="38100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ct val="0"/>
              </a:spcBef>
              <a:buNone/>
            </a:pPr>
            <a:r>
              <a:rPr lang="en-US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Topic Outline</a:t>
            </a:r>
            <a:endParaRPr lang="en-US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685800" y="2971800"/>
            <a:ext cx="7772400" cy="411480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Model of Consumer Behavior</a:t>
            </a:r>
          </a:p>
          <a:p>
            <a:r>
              <a:rPr lang="en-US" dirty="0" smtClean="0"/>
              <a:t>Characteristics Affecting Consumer Behavior</a:t>
            </a:r>
          </a:p>
          <a:p>
            <a:r>
              <a:rPr lang="en-US" dirty="0" smtClean="0"/>
              <a:t>The Buyer Decision Process for New Products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97095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685800" y="609600"/>
            <a:ext cx="77724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Model of Consumer Behavior</a:t>
            </a:r>
            <a:endParaRPr lang="en-US" sz="3200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685800" y="1828800"/>
            <a:ext cx="7772400" cy="411480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33400" indent="-533400">
              <a:buFontTx/>
              <a:buNone/>
            </a:pPr>
            <a:r>
              <a:rPr lang="en-US" sz="2800" b="1" dirty="0" smtClean="0"/>
              <a:t>Consumer buyer behavior</a:t>
            </a:r>
            <a:r>
              <a:rPr lang="en-US" sz="2800" dirty="0" smtClean="0"/>
              <a:t> : the buying behavior of final consumers, individuals and households, who buy goods and services for personal consumption</a:t>
            </a:r>
          </a:p>
        </p:txBody>
      </p:sp>
    </p:spTree>
    <p:extLst>
      <p:ext uri="{BB962C8B-B14F-4D97-AF65-F5344CB8AC3E}">
        <p14:creationId xmlns:p14="http://schemas.microsoft.com/office/powerpoint/2010/main" val="39251975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685800" y="228600"/>
            <a:ext cx="77724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Characteristics Affecting Consumer Behavior</a:t>
            </a:r>
            <a:endParaRPr lang="en-US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Text Placeholder 4"/>
          <p:cNvSpPr txBox="1">
            <a:spLocks/>
          </p:cNvSpPr>
          <p:nvPr/>
        </p:nvSpPr>
        <p:spPr>
          <a:xfrm>
            <a:off x="1143000" y="1981200"/>
            <a:ext cx="7162800" cy="38100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ct val="0"/>
              </a:spcBef>
              <a:buNone/>
            </a:pPr>
            <a:r>
              <a:rPr lang="en-US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Factors Influencing Consumer Behavior</a:t>
            </a:r>
          </a:p>
          <a:p>
            <a:pPr marL="0" indent="0">
              <a:spcBef>
                <a:spcPct val="0"/>
              </a:spcBef>
              <a:buNone/>
            </a:pPr>
            <a:endParaRPr lang="en-US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4" name="Picture 4" descr="fig05_02wo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3400" y="3017837"/>
            <a:ext cx="8077200" cy="2773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22165555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685800" y="609600"/>
            <a:ext cx="77724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Characteristics Affecting Consumer Behavior</a:t>
            </a:r>
            <a:endParaRPr lang="en-US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Rectangle 5"/>
          <p:cNvSpPr txBox="1">
            <a:spLocks noChangeArrowheads="1"/>
          </p:cNvSpPr>
          <p:nvPr/>
        </p:nvSpPr>
        <p:spPr>
          <a:xfrm>
            <a:off x="685800" y="1981200"/>
            <a:ext cx="7772400" cy="411480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 smtClean="0"/>
          </a:p>
          <a:p>
            <a:pPr marL="0" lvl="0" indent="0">
              <a:buNone/>
            </a:pPr>
            <a:r>
              <a:rPr lang="en-US" b="1" dirty="0" smtClean="0"/>
              <a:t>Culture</a:t>
            </a:r>
            <a:r>
              <a:rPr lang="en-US" dirty="0" smtClean="0"/>
              <a:t> </a:t>
            </a:r>
          </a:p>
          <a:p>
            <a:pPr lvl="0"/>
            <a:r>
              <a:rPr lang="en-US" dirty="0" smtClean="0"/>
              <a:t> </a:t>
            </a:r>
            <a:r>
              <a:rPr lang="en-US" dirty="0"/>
              <a:t>the most basic cause of a person’s wants and </a:t>
            </a:r>
            <a:r>
              <a:rPr lang="en-US" dirty="0" smtClean="0"/>
              <a:t>behavior.</a:t>
            </a:r>
          </a:p>
          <a:p>
            <a:pPr lvl="0"/>
            <a:r>
              <a:rPr lang="en-US" dirty="0" smtClean="0"/>
              <a:t>behavior </a:t>
            </a:r>
            <a:r>
              <a:rPr lang="en-US" dirty="0"/>
              <a:t>is mostly learnt growing up in a particular society </a:t>
            </a:r>
          </a:p>
        </p:txBody>
      </p:sp>
    </p:spTree>
    <p:extLst>
      <p:ext uri="{BB962C8B-B14F-4D97-AF65-F5344CB8AC3E}">
        <p14:creationId xmlns:p14="http://schemas.microsoft.com/office/powerpoint/2010/main" val="341112805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685800" y="0"/>
            <a:ext cx="77724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Characteristics Affecting Consumer Behavior</a:t>
            </a:r>
            <a:endParaRPr lang="en-US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Rectangle 5"/>
          <p:cNvSpPr txBox="1">
            <a:spLocks noChangeArrowheads="1"/>
          </p:cNvSpPr>
          <p:nvPr/>
        </p:nvSpPr>
        <p:spPr>
          <a:xfrm>
            <a:off x="990600" y="1447800"/>
            <a:ext cx="7162800" cy="38100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ct val="0"/>
              </a:spcBef>
              <a:buNone/>
            </a:pPr>
            <a:r>
              <a:rPr lang="en-US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Groups and Social Networks</a:t>
            </a:r>
          </a:p>
          <a:p>
            <a:pPr marL="0" indent="0" algn="ctr">
              <a:spcBef>
                <a:spcPct val="0"/>
              </a:spcBef>
              <a:buNone/>
            </a:pPr>
            <a:endParaRPr lang="en-US" dirty="0" smtClean="0">
              <a:solidFill>
                <a:schemeClr val="accent6">
                  <a:lumMod val="60000"/>
                  <a:lumOff val="40000"/>
                </a:schemeClr>
              </a:solidFill>
            </a:endParaRPr>
          </a:p>
          <a:p>
            <a:pPr marL="914400" lvl="2" indent="0" algn="ctr">
              <a:buNone/>
            </a:pPr>
            <a:endParaRPr lang="en-US" dirty="0" smtClean="0">
              <a:solidFill>
                <a:schemeClr val="accent6">
                  <a:lumMod val="60000"/>
                  <a:lumOff val="40000"/>
                </a:schemeClr>
              </a:solidFill>
            </a:endParaRPr>
          </a:p>
          <a:p>
            <a:pPr marL="0" indent="0" algn="ctr">
              <a:spcBef>
                <a:spcPct val="0"/>
              </a:spcBef>
              <a:buNone/>
            </a:pPr>
            <a:endParaRPr lang="en-US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" name="Content Placeholder 3"/>
          <p:cNvSpPr txBox="1">
            <a:spLocks/>
          </p:cNvSpPr>
          <p:nvPr/>
        </p:nvSpPr>
        <p:spPr>
          <a:xfrm>
            <a:off x="685800" y="4876800"/>
            <a:ext cx="7239000" cy="289560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dirty="0" smtClean="0"/>
              <a:t>Online Social Networks </a:t>
            </a:r>
            <a:r>
              <a:rPr lang="en-US" sz="2800" dirty="0"/>
              <a:t>are online spaces where people socialize or exchange information and opinions </a:t>
            </a:r>
            <a:endParaRPr lang="en-US" sz="2800" dirty="0" smtClean="0"/>
          </a:p>
          <a:p>
            <a:pPr>
              <a:buFontTx/>
              <a:buNone/>
            </a:pPr>
            <a:endParaRPr lang="en-US" sz="2000" dirty="0" smtClean="0"/>
          </a:p>
          <a:p>
            <a:pPr lvl="1"/>
            <a:endParaRPr lang="en-US" sz="2000" dirty="0"/>
          </a:p>
        </p:txBody>
      </p:sp>
      <p:sp>
        <p:nvSpPr>
          <p:cNvPr id="5" name="Content Placeholder 3"/>
          <p:cNvSpPr txBox="1">
            <a:spLocks/>
          </p:cNvSpPr>
          <p:nvPr/>
        </p:nvSpPr>
        <p:spPr>
          <a:xfrm>
            <a:off x="533400" y="2209800"/>
            <a:ext cx="8042564" cy="411480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dirty="0" smtClean="0"/>
              <a:t>Opinion </a:t>
            </a:r>
            <a:r>
              <a:rPr lang="en-US" dirty="0"/>
              <a:t>leaders</a:t>
            </a:r>
            <a:r>
              <a:rPr lang="en-US" b="1" dirty="0"/>
              <a:t> </a:t>
            </a:r>
            <a:r>
              <a:rPr lang="en-US" dirty="0"/>
              <a:t>are</a:t>
            </a:r>
            <a:r>
              <a:rPr lang="en-US" b="1" dirty="0"/>
              <a:t> </a:t>
            </a:r>
            <a:r>
              <a:rPr lang="en-US" dirty="0"/>
              <a:t>people within a reference group who, because of special skills, knowledge, personality, or other characteristics, exert social influence on others 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05116161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685800" y="-76200"/>
            <a:ext cx="7772400" cy="1446550"/>
          </a:xfrm>
          <a:prstGeom prst="rect">
            <a:avLst/>
          </a:prstGeom>
        </p:spPr>
        <p:txBody>
          <a:bodyPr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Characteristics Affecting Consumer Behavior</a:t>
            </a:r>
            <a:endParaRPr lang="en-US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Rectangle 5"/>
          <p:cNvSpPr txBox="1">
            <a:spLocks noChangeArrowheads="1"/>
          </p:cNvSpPr>
          <p:nvPr/>
        </p:nvSpPr>
        <p:spPr>
          <a:xfrm>
            <a:off x="914400" y="1447800"/>
            <a:ext cx="7162800" cy="38100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ct val="0"/>
              </a:spcBef>
              <a:buNone/>
            </a:pPr>
            <a:r>
              <a:rPr lang="en-US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Personal Factors</a:t>
            </a:r>
          </a:p>
          <a:p>
            <a:pPr marL="0" indent="0" algn="ctr">
              <a:spcBef>
                <a:spcPct val="0"/>
              </a:spcBef>
              <a:buNone/>
            </a:pPr>
            <a:endParaRPr lang="en-US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" name="Content Placeholder 8"/>
          <p:cNvSpPr txBox="1">
            <a:spLocks/>
          </p:cNvSpPr>
          <p:nvPr/>
        </p:nvSpPr>
        <p:spPr>
          <a:xfrm>
            <a:off x="914400" y="2209800"/>
            <a:ext cx="7772400" cy="236220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dirty="0"/>
              <a:t>Personality refers to the unique psychological characteristics that lead to relatively consistent and lasting responses to one’s own </a:t>
            </a:r>
            <a:r>
              <a:rPr lang="en-US" dirty="0" smtClean="0"/>
              <a:t>environment </a:t>
            </a:r>
            <a:endParaRPr lang="en-US" dirty="0"/>
          </a:p>
        </p:txBody>
      </p:sp>
      <p:sp>
        <p:nvSpPr>
          <p:cNvPr id="5" name="مستطيل 4"/>
          <p:cNvSpPr/>
          <p:nvPr/>
        </p:nvSpPr>
        <p:spPr>
          <a:xfrm>
            <a:off x="914400" y="4442844"/>
            <a:ext cx="79248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3200" dirty="0"/>
              <a:t>A brand personality is the specific mix of human traits that may be attributed to a particular brand</a:t>
            </a:r>
          </a:p>
        </p:txBody>
      </p:sp>
    </p:spTree>
    <p:extLst>
      <p:ext uri="{BB962C8B-B14F-4D97-AF65-F5344CB8AC3E}">
        <p14:creationId xmlns:p14="http://schemas.microsoft.com/office/powerpoint/2010/main" val="109376452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685800" y="228600"/>
            <a:ext cx="77724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Characteristics Affecting Consumer Behavior</a:t>
            </a:r>
            <a:endParaRPr lang="en-US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Text Placeholder 16"/>
          <p:cNvSpPr txBox="1">
            <a:spLocks/>
          </p:cNvSpPr>
          <p:nvPr/>
        </p:nvSpPr>
        <p:spPr>
          <a:xfrm>
            <a:off x="914400" y="1752600"/>
            <a:ext cx="7162800" cy="38100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ct val="0"/>
              </a:spcBef>
              <a:buNone/>
            </a:pPr>
            <a:r>
              <a:rPr lang="en-US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Psychological Factors</a:t>
            </a:r>
            <a:endParaRPr lang="en-US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graphicFrame>
        <p:nvGraphicFramePr>
          <p:cNvPr id="7" name="Diagram 4"/>
          <p:cNvGraphicFramePr/>
          <p:nvPr>
            <p:extLst>
              <p:ext uri="{D42A27DB-BD31-4B8C-83A1-F6EECF244321}">
                <p14:modId xmlns:p14="http://schemas.microsoft.com/office/powerpoint/2010/main" val="102295851"/>
              </p:ext>
            </p:extLst>
          </p:nvPr>
        </p:nvGraphicFramePr>
        <p:xfrm>
          <a:off x="1905000" y="2819400"/>
          <a:ext cx="5334000" cy="2819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92186362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685800" y="228600"/>
            <a:ext cx="77724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Characteristics Affecting   Consumer Behavior</a:t>
            </a:r>
            <a:endParaRPr lang="en-US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Text Placeholder 7"/>
          <p:cNvSpPr txBox="1">
            <a:spLocks/>
          </p:cNvSpPr>
          <p:nvPr/>
        </p:nvSpPr>
        <p:spPr>
          <a:xfrm>
            <a:off x="914400" y="1752600"/>
            <a:ext cx="7162800" cy="38100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90000"/>
              </a:lnSpc>
              <a:spcBef>
                <a:spcPct val="0"/>
              </a:spcBef>
              <a:buNone/>
            </a:pPr>
            <a:r>
              <a:rPr lang="en-US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Psychological Factors</a:t>
            </a:r>
          </a:p>
          <a:p>
            <a:pPr marL="0" indent="0" algn="ctr">
              <a:lnSpc>
                <a:spcPct val="90000"/>
              </a:lnSpc>
              <a:spcBef>
                <a:spcPct val="0"/>
              </a:spcBef>
              <a:buNone/>
            </a:pPr>
            <a:r>
              <a:rPr lang="en-US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Motivation</a:t>
            </a:r>
          </a:p>
          <a:p>
            <a:pPr marL="0" indent="0" algn="ctr">
              <a:lnSpc>
                <a:spcPct val="90000"/>
              </a:lnSpc>
              <a:spcBef>
                <a:spcPct val="0"/>
              </a:spcBef>
              <a:buNone/>
            </a:pPr>
            <a:endParaRPr lang="en-US" sz="2400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" name="مستطيل 3"/>
          <p:cNvSpPr/>
          <p:nvPr/>
        </p:nvSpPr>
        <p:spPr>
          <a:xfrm>
            <a:off x="914400" y="3078540"/>
            <a:ext cx="73914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en-US" sz="3200" dirty="0"/>
              <a:t>A motive (or drive) is a need that is sufficiently pressing to direct the person to seek satisfaction </a:t>
            </a:r>
          </a:p>
        </p:txBody>
      </p:sp>
    </p:spTree>
    <p:extLst>
      <p:ext uri="{BB962C8B-B14F-4D97-AF65-F5344CB8AC3E}">
        <p14:creationId xmlns:p14="http://schemas.microsoft.com/office/powerpoint/2010/main" val="87473252"/>
      </p:ext>
    </p:extLst>
  </p:cSld>
  <p:clrMapOvr>
    <a:masterClrMapping/>
  </p:clrMapOvr>
</p:sld>
</file>

<file path=ppt/theme/theme1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</TotalTime>
  <Words>706</Words>
  <Application>Microsoft Office PowerPoint</Application>
  <PresentationFormat>عرض على الشاشة (3:4)‏</PresentationFormat>
  <Paragraphs>118</Paragraphs>
  <Slides>15</Slides>
  <Notes>8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15</vt:i4>
      </vt:variant>
    </vt:vector>
  </HeadingPairs>
  <TitlesOfParts>
    <vt:vector size="16" baseType="lpstr">
      <vt:lpstr>نسق Office</vt:lpstr>
      <vt:lpstr> Chapter Five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Five</dc:title>
  <dc:creator>malmawash</dc:creator>
  <cp:lastModifiedBy>malmawash</cp:lastModifiedBy>
  <cp:revision>5</cp:revision>
  <dcterms:created xsi:type="dcterms:W3CDTF">2016-02-28T08:00:48Z</dcterms:created>
  <dcterms:modified xsi:type="dcterms:W3CDTF">2016-03-02T05:42:09Z</dcterms:modified>
</cp:coreProperties>
</file>