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  <p:sldId id="262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3" r:id="rId22"/>
    <p:sldId id="279" r:id="rId23"/>
    <p:sldId id="280" r:id="rId24"/>
    <p:sldId id="281" r:id="rId25"/>
    <p:sldId id="282" r:id="rId26"/>
    <p:sldId id="284" r:id="rId27"/>
    <p:sldId id="283" r:id="rId28"/>
    <p:sldId id="285" r:id="rId29"/>
    <p:sldId id="286" r:id="rId30"/>
    <p:sldId id="287" r:id="rId31"/>
    <p:sldId id="288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64" r:id="rId41"/>
    <p:sldId id="266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9144000" cy="6858000" type="screen4x3"/>
  <p:notesSz cx="9144000" cy="6858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384">
          <p15:clr>
            <a:srgbClr val="A4A3A4"/>
          </p15:clr>
        </p15:guide>
        <p15:guide id="2" pos="48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6" autoAdjust="0"/>
    <p:restoredTop sz="90929"/>
  </p:normalViewPr>
  <p:slideViewPr>
    <p:cSldViewPr>
      <p:cViewPr varScale="1">
        <p:scale>
          <a:sx n="71" d="100"/>
          <a:sy n="71" d="100"/>
        </p:scale>
        <p:origin x="1098" y="66"/>
      </p:cViewPr>
      <p:guideLst>
        <p:guide orient="horz" pos="384"/>
        <p:guide pos="489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1.xml"/><Relationship Id="rId1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10" Type="http://schemas.openxmlformats.org/officeDocument/2006/relationships/image" Target="../media/image74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4" Type="http://schemas.openxmlformats.org/officeDocument/2006/relationships/image" Target="../media/image9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101.wmf"/><Relationship Id="rId7" Type="http://schemas.openxmlformats.org/officeDocument/2006/relationships/image" Target="../media/image105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Relationship Id="rId9" Type="http://schemas.openxmlformats.org/officeDocument/2006/relationships/image" Target="../media/image10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6" Type="http://schemas.openxmlformats.org/officeDocument/2006/relationships/image" Target="../media/image126.wmf"/><Relationship Id="rId5" Type="http://schemas.openxmlformats.org/officeDocument/2006/relationships/image" Target="../media/image125.wmf"/><Relationship Id="rId4" Type="http://schemas.openxmlformats.org/officeDocument/2006/relationships/image" Target="../media/image124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image" Target="../media/image130.wmf"/><Relationship Id="rId7" Type="http://schemas.openxmlformats.org/officeDocument/2006/relationships/image" Target="../media/image134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5" Type="http://schemas.openxmlformats.org/officeDocument/2006/relationships/image" Target="../media/image132.wmf"/><Relationship Id="rId10" Type="http://schemas.openxmlformats.org/officeDocument/2006/relationships/image" Target="../media/image137.wmf"/><Relationship Id="rId4" Type="http://schemas.openxmlformats.org/officeDocument/2006/relationships/image" Target="../media/image131.wmf"/><Relationship Id="rId9" Type="http://schemas.openxmlformats.org/officeDocument/2006/relationships/image" Target="../media/image1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4" Type="http://schemas.openxmlformats.org/officeDocument/2006/relationships/image" Target="../media/image14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7" Type="http://schemas.openxmlformats.org/officeDocument/2006/relationships/image" Target="../media/image149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3" Type="http://schemas.openxmlformats.org/officeDocument/2006/relationships/image" Target="../media/image154.png"/><Relationship Id="rId7" Type="http://schemas.openxmlformats.org/officeDocument/2006/relationships/image" Target="../media/image158.wmf"/><Relationship Id="rId12" Type="http://schemas.openxmlformats.org/officeDocument/2006/relationships/image" Target="../media/image163.wmf"/><Relationship Id="rId2" Type="http://schemas.openxmlformats.org/officeDocument/2006/relationships/image" Target="../media/image153.wmf"/><Relationship Id="rId1" Type="http://schemas.openxmlformats.org/officeDocument/2006/relationships/image" Target="../media/image152.png"/><Relationship Id="rId6" Type="http://schemas.openxmlformats.org/officeDocument/2006/relationships/image" Target="../media/image157.wmf"/><Relationship Id="rId11" Type="http://schemas.openxmlformats.org/officeDocument/2006/relationships/image" Target="../media/image162.wmf"/><Relationship Id="rId5" Type="http://schemas.openxmlformats.org/officeDocument/2006/relationships/image" Target="../media/image156.png"/><Relationship Id="rId10" Type="http://schemas.openxmlformats.org/officeDocument/2006/relationships/image" Target="../media/image161.wmf"/><Relationship Id="rId4" Type="http://schemas.openxmlformats.org/officeDocument/2006/relationships/image" Target="../media/image155.wmf"/><Relationship Id="rId9" Type="http://schemas.openxmlformats.org/officeDocument/2006/relationships/image" Target="../media/image16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Relationship Id="rId6" Type="http://schemas.openxmlformats.org/officeDocument/2006/relationships/image" Target="../media/image170.wmf"/><Relationship Id="rId5" Type="http://schemas.openxmlformats.org/officeDocument/2006/relationships/image" Target="../media/image169.wmf"/><Relationship Id="rId4" Type="http://schemas.openxmlformats.org/officeDocument/2006/relationships/image" Target="../media/image168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wmf"/><Relationship Id="rId2" Type="http://schemas.openxmlformats.org/officeDocument/2006/relationships/image" Target="../media/image171.wmf"/><Relationship Id="rId1" Type="http://schemas.openxmlformats.org/officeDocument/2006/relationships/image" Target="../media/image139.wmf"/><Relationship Id="rId6" Type="http://schemas.openxmlformats.org/officeDocument/2006/relationships/image" Target="../media/image174.png"/><Relationship Id="rId5" Type="http://schemas.openxmlformats.org/officeDocument/2006/relationships/image" Target="../media/image105.wmf"/><Relationship Id="rId4" Type="http://schemas.openxmlformats.org/officeDocument/2006/relationships/image" Target="../media/image173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3" Type="http://schemas.openxmlformats.org/officeDocument/2006/relationships/image" Target="../media/image177.wmf"/><Relationship Id="rId7" Type="http://schemas.openxmlformats.org/officeDocument/2006/relationships/image" Target="../media/image181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Relationship Id="rId6" Type="http://schemas.openxmlformats.org/officeDocument/2006/relationships/image" Target="../media/image180.wmf"/><Relationship Id="rId11" Type="http://schemas.openxmlformats.org/officeDocument/2006/relationships/image" Target="../media/image185.wmf"/><Relationship Id="rId5" Type="http://schemas.openxmlformats.org/officeDocument/2006/relationships/image" Target="../media/image179.wmf"/><Relationship Id="rId10" Type="http://schemas.openxmlformats.org/officeDocument/2006/relationships/image" Target="../media/image184.wmf"/><Relationship Id="rId4" Type="http://schemas.openxmlformats.org/officeDocument/2006/relationships/image" Target="../media/image178.wmf"/><Relationship Id="rId9" Type="http://schemas.openxmlformats.org/officeDocument/2006/relationships/image" Target="../media/image183.png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wmf"/><Relationship Id="rId3" Type="http://schemas.openxmlformats.org/officeDocument/2006/relationships/image" Target="NULL"/><Relationship Id="rId7" Type="http://schemas.openxmlformats.org/officeDocument/2006/relationships/image" Target="../media/image191.wmf"/><Relationship Id="rId2" Type="http://schemas.openxmlformats.org/officeDocument/2006/relationships/image" Target="../media/image187.wmf"/><Relationship Id="rId1" Type="http://schemas.openxmlformats.org/officeDocument/2006/relationships/image" Target="../media/image186.png"/><Relationship Id="rId6" Type="http://schemas.openxmlformats.org/officeDocument/2006/relationships/image" Target="../media/image190.wmf"/><Relationship Id="rId5" Type="http://schemas.openxmlformats.org/officeDocument/2006/relationships/image" Target="../media/image189.wmf"/><Relationship Id="rId4" Type="http://schemas.openxmlformats.org/officeDocument/2006/relationships/image" Target="../media/image18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wmf"/><Relationship Id="rId2" Type="http://schemas.openxmlformats.org/officeDocument/2006/relationships/image" Target="../media/image194.wmf"/><Relationship Id="rId1" Type="http://schemas.openxmlformats.org/officeDocument/2006/relationships/image" Target="../media/image193.wmf"/><Relationship Id="rId6" Type="http://schemas.openxmlformats.org/officeDocument/2006/relationships/image" Target="../media/image198.wmf"/><Relationship Id="rId5" Type="http://schemas.openxmlformats.org/officeDocument/2006/relationships/image" Target="../media/image197.wmf"/><Relationship Id="rId4" Type="http://schemas.openxmlformats.org/officeDocument/2006/relationships/image" Target="../media/image196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7" Type="http://schemas.openxmlformats.org/officeDocument/2006/relationships/image" Target="../media/image205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Relationship Id="rId6" Type="http://schemas.openxmlformats.org/officeDocument/2006/relationships/image" Target="../media/image204.wmf"/><Relationship Id="rId5" Type="http://schemas.openxmlformats.org/officeDocument/2006/relationships/image" Target="../media/image203.wmf"/><Relationship Id="rId4" Type="http://schemas.openxmlformats.org/officeDocument/2006/relationships/image" Target="../media/image202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wmf"/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wmf"/><Relationship Id="rId2" Type="http://schemas.openxmlformats.org/officeDocument/2006/relationships/image" Target="../media/image208.wmf"/><Relationship Id="rId1" Type="http://schemas.openxmlformats.org/officeDocument/2006/relationships/image" Target="../media/image207.wmf"/><Relationship Id="rId6" Type="http://schemas.openxmlformats.org/officeDocument/2006/relationships/image" Target="../media/image212.wmf"/><Relationship Id="rId5" Type="http://schemas.openxmlformats.org/officeDocument/2006/relationships/image" Target="../media/image211.wmf"/><Relationship Id="rId4" Type="http://schemas.openxmlformats.org/officeDocument/2006/relationships/image" Target="../media/image210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wmf"/><Relationship Id="rId7" Type="http://schemas.openxmlformats.org/officeDocument/2006/relationships/image" Target="../media/image220.wmf"/><Relationship Id="rId2" Type="http://schemas.openxmlformats.org/officeDocument/2006/relationships/image" Target="../media/image215.wmf"/><Relationship Id="rId1" Type="http://schemas.openxmlformats.org/officeDocument/2006/relationships/image" Target="../media/image214.wmf"/><Relationship Id="rId6" Type="http://schemas.openxmlformats.org/officeDocument/2006/relationships/image" Target="../media/image219.wmf"/><Relationship Id="rId5" Type="http://schemas.openxmlformats.org/officeDocument/2006/relationships/image" Target="../media/image218.wmf"/><Relationship Id="rId4" Type="http://schemas.openxmlformats.org/officeDocument/2006/relationships/image" Target="../media/image217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wmf"/><Relationship Id="rId2" Type="http://schemas.openxmlformats.org/officeDocument/2006/relationships/image" Target="../media/image222.wmf"/><Relationship Id="rId1" Type="http://schemas.openxmlformats.org/officeDocument/2006/relationships/image" Target="../media/image221.wmf"/><Relationship Id="rId6" Type="http://schemas.openxmlformats.org/officeDocument/2006/relationships/image" Target="../media/image226.wmf"/><Relationship Id="rId5" Type="http://schemas.openxmlformats.org/officeDocument/2006/relationships/image" Target="../media/image225.png"/><Relationship Id="rId4" Type="http://schemas.openxmlformats.org/officeDocument/2006/relationships/image" Target="../media/image224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wmf"/><Relationship Id="rId3" Type="http://schemas.openxmlformats.org/officeDocument/2006/relationships/image" Target="../media/image230.wmf"/><Relationship Id="rId7" Type="http://schemas.openxmlformats.org/officeDocument/2006/relationships/image" Target="../media/image234.wmf"/><Relationship Id="rId2" Type="http://schemas.openxmlformats.org/officeDocument/2006/relationships/image" Target="../media/image229.wmf"/><Relationship Id="rId1" Type="http://schemas.openxmlformats.org/officeDocument/2006/relationships/image" Target="../media/image228.wmf"/><Relationship Id="rId6" Type="http://schemas.openxmlformats.org/officeDocument/2006/relationships/image" Target="../media/image233.wmf"/><Relationship Id="rId5" Type="http://schemas.openxmlformats.org/officeDocument/2006/relationships/image" Target="../media/image232.wmf"/><Relationship Id="rId4" Type="http://schemas.openxmlformats.org/officeDocument/2006/relationships/image" Target="../media/image231.png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wmf"/><Relationship Id="rId13" Type="http://schemas.openxmlformats.org/officeDocument/2006/relationships/image" Target="../media/image249.wmf"/><Relationship Id="rId3" Type="http://schemas.openxmlformats.org/officeDocument/2006/relationships/image" Target="../media/image239.wmf"/><Relationship Id="rId7" Type="http://schemas.openxmlformats.org/officeDocument/2006/relationships/image" Target="../media/image243.png"/><Relationship Id="rId12" Type="http://schemas.openxmlformats.org/officeDocument/2006/relationships/image" Target="../media/image248.wmf"/><Relationship Id="rId2" Type="http://schemas.openxmlformats.org/officeDocument/2006/relationships/image" Target="../media/image238.wmf"/><Relationship Id="rId1" Type="http://schemas.openxmlformats.org/officeDocument/2006/relationships/image" Target="../media/image237.wmf"/><Relationship Id="rId6" Type="http://schemas.openxmlformats.org/officeDocument/2006/relationships/image" Target="../media/image242.wmf"/><Relationship Id="rId11" Type="http://schemas.openxmlformats.org/officeDocument/2006/relationships/image" Target="../media/image247.wmf"/><Relationship Id="rId5" Type="http://schemas.openxmlformats.org/officeDocument/2006/relationships/image" Target="../media/image241.wmf"/><Relationship Id="rId10" Type="http://schemas.openxmlformats.org/officeDocument/2006/relationships/image" Target="../media/image246.wmf"/><Relationship Id="rId4" Type="http://schemas.openxmlformats.org/officeDocument/2006/relationships/image" Target="../media/image240.wmf"/><Relationship Id="rId9" Type="http://schemas.openxmlformats.org/officeDocument/2006/relationships/image" Target="../media/image245.wmf"/><Relationship Id="rId14" Type="http://schemas.openxmlformats.org/officeDocument/2006/relationships/image" Target="../media/image250.wmf"/></Relationships>
</file>

<file path=ppt/drawings/_rels/vmlDrawing3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wmf"/><Relationship Id="rId3" Type="http://schemas.openxmlformats.org/officeDocument/2006/relationships/image" Target="../media/image253.wmf"/><Relationship Id="rId7" Type="http://schemas.openxmlformats.org/officeDocument/2006/relationships/image" Target="../media/image257.wmf"/><Relationship Id="rId12" Type="http://schemas.openxmlformats.org/officeDocument/2006/relationships/image" Target="../media/image262.wmf"/><Relationship Id="rId2" Type="http://schemas.openxmlformats.org/officeDocument/2006/relationships/image" Target="../media/image252.wmf"/><Relationship Id="rId1" Type="http://schemas.openxmlformats.org/officeDocument/2006/relationships/image" Target="../media/image251.wmf"/><Relationship Id="rId6" Type="http://schemas.openxmlformats.org/officeDocument/2006/relationships/image" Target="../media/image256.wmf"/><Relationship Id="rId11" Type="http://schemas.openxmlformats.org/officeDocument/2006/relationships/image" Target="../media/image261.wmf"/><Relationship Id="rId5" Type="http://schemas.openxmlformats.org/officeDocument/2006/relationships/image" Target="../media/image255.wmf"/><Relationship Id="rId10" Type="http://schemas.openxmlformats.org/officeDocument/2006/relationships/image" Target="../media/image260.wmf"/><Relationship Id="rId4" Type="http://schemas.openxmlformats.org/officeDocument/2006/relationships/image" Target="../media/image254.wmf"/><Relationship Id="rId9" Type="http://schemas.openxmlformats.org/officeDocument/2006/relationships/image" Target="../media/image259.wmf"/></Relationships>
</file>

<file path=ppt/drawings/_rels/vmlDrawing3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wmf"/><Relationship Id="rId3" Type="http://schemas.openxmlformats.org/officeDocument/2006/relationships/image" Target="../media/image265.wmf"/><Relationship Id="rId7" Type="http://schemas.openxmlformats.org/officeDocument/2006/relationships/image" Target="../media/image269.wmf"/><Relationship Id="rId2" Type="http://schemas.openxmlformats.org/officeDocument/2006/relationships/image" Target="../media/image264.wmf"/><Relationship Id="rId1" Type="http://schemas.openxmlformats.org/officeDocument/2006/relationships/image" Target="../media/image263.wmf"/><Relationship Id="rId6" Type="http://schemas.openxmlformats.org/officeDocument/2006/relationships/image" Target="../media/image268.wmf"/><Relationship Id="rId11" Type="http://schemas.openxmlformats.org/officeDocument/2006/relationships/image" Target="../media/image273.wmf"/><Relationship Id="rId5" Type="http://schemas.openxmlformats.org/officeDocument/2006/relationships/image" Target="../media/image267.wmf"/><Relationship Id="rId10" Type="http://schemas.openxmlformats.org/officeDocument/2006/relationships/image" Target="../media/image272.wmf"/><Relationship Id="rId4" Type="http://schemas.openxmlformats.org/officeDocument/2006/relationships/image" Target="../media/image266.wmf"/><Relationship Id="rId9" Type="http://schemas.openxmlformats.org/officeDocument/2006/relationships/image" Target="../media/image271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wmf"/><Relationship Id="rId7" Type="http://schemas.openxmlformats.org/officeDocument/2006/relationships/image" Target="../media/image281.wmf"/><Relationship Id="rId2" Type="http://schemas.openxmlformats.org/officeDocument/2006/relationships/image" Target="../media/image276.wmf"/><Relationship Id="rId1" Type="http://schemas.openxmlformats.org/officeDocument/2006/relationships/image" Target="../media/image275.wmf"/><Relationship Id="rId6" Type="http://schemas.openxmlformats.org/officeDocument/2006/relationships/image" Target="../media/image280.wmf"/><Relationship Id="rId5" Type="http://schemas.openxmlformats.org/officeDocument/2006/relationships/image" Target="../media/image279.wmf"/><Relationship Id="rId4" Type="http://schemas.openxmlformats.org/officeDocument/2006/relationships/image" Target="../media/image278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png"/><Relationship Id="rId1" Type="http://schemas.openxmlformats.org/officeDocument/2006/relationships/image" Target="../media/image282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wmf"/><Relationship Id="rId1" Type="http://schemas.openxmlformats.org/officeDocument/2006/relationships/image" Target="../media/image28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wmf"/><Relationship Id="rId7" Type="http://schemas.openxmlformats.org/officeDocument/2006/relationships/image" Target="../media/image283.png"/><Relationship Id="rId2" Type="http://schemas.openxmlformats.org/officeDocument/2006/relationships/image" Target="../media/image287.wmf"/><Relationship Id="rId1" Type="http://schemas.openxmlformats.org/officeDocument/2006/relationships/image" Target="../media/image286.wmf"/><Relationship Id="rId6" Type="http://schemas.openxmlformats.org/officeDocument/2006/relationships/image" Target="../media/image291.wmf"/><Relationship Id="rId5" Type="http://schemas.openxmlformats.org/officeDocument/2006/relationships/image" Target="../media/image290.wmf"/><Relationship Id="rId4" Type="http://schemas.openxmlformats.org/officeDocument/2006/relationships/image" Target="../media/image289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wmf"/><Relationship Id="rId2" Type="http://schemas.openxmlformats.org/officeDocument/2006/relationships/image" Target="../media/image293.wmf"/><Relationship Id="rId1" Type="http://schemas.openxmlformats.org/officeDocument/2006/relationships/image" Target="../media/image292.wmf"/><Relationship Id="rId6" Type="http://schemas.openxmlformats.org/officeDocument/2006/relationships/image" Target="../media/image297.wmf"/><Relationship Id="rId5" Type="http://schemas.openxmlformats.org/officeDocument/2006/relationships/image" Target="../media/image296.wmf"/><Relationship Id="rId4" Type="http://schemas.openxmlformats.org/officeDocument/2006/relationships/image" Target="../media/image295.wmf"/></Relationships>
</file>

<file path=ppt/drawings/_rels/vmlDrawing4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wmf"/><Relationship Id="rId3" Type="http://schemas.openxmlformats.org/officeDocument/2006/relationships/image" Target="../media/image299.wmf"/><Relationship Id="rId7" Type="http://schemas.openxmlformats.org/officeDocument/2006/relationships/image" Target="../media/image302.wmf"/><Relationship Id="rId2" Type="http://schemas.openxmlformats.org/officeDocument/2006/relationships/image" Target="../media/image298.wmf"/><Relationship Id="rId1" Type="http://schemas.openxmlformats.org/officeDocument/2006/relationships/image" Target="../media/image292.wmf"/><Relationship Id="rId6" Type="http://schemas.openxmlformats.org/officeDocument/2006/relationships/image" Target="../media/image301.wmf"/><Relationship Id="rId11" Type="http://schemas.openxmlformats.org/officeDocument/2006/relationships/image" Target="../media/image306.wmf"/><Relationship Id="rId5" Type="http://schemas.openxmlformats.org/officeDocument/2006/relationships/image" Target="../media/image300.wmf"/><Relationship Id="rId10" Type="http://schemas.openxmlformats.org/officeDocument/2006/relationships/image" Target="../media/image305.wmf"/><Relationship Id="rId4" Type="http://schemas.openxmlformats.org/officeDocument/2006/relationships/image" Target="../media/image295.wmf"/><Relationship Id="rId9" Type="http://schemas.openxmlformats.org/officeDocument/2006/relationships/image" Target="../media/image304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4.wmf"/><Relationship Id="rId13" Type="http://schemas.openxmlformats.org/officeDocument/2006/relationships/image" Target="../media/image319.wmf"/><Relationship Id="rId18" Type="http://schemas.openxmlformats.org/officeDocument/2006/relationships/image" Target="../media/image324.wmf"/><Relationship Id="rId3" Type="http://schemas.openxmlformats.org/officeDocument/2006/relationships/image" Target="../media/image309.wmf"/><Relationship Id="rId7" Type="http://schemas.openxmlformats.org/officeDocument/2006/relationships/image" Target="../media/image313.wmf"/><Relationship Id="rId12" Type="http://schemas.openxmlformats.org/officeDocument/2006/relationships/image" Target="../media/image318.wmf"/><Relationship Id="rId17" Type="http://schemas.openxmlformats.org/officeDocument/2006/relationships/image" Target="../media/image323.wmf"/><Relationship Id="rId2" Type="http://schemas.openxmlformats.org/officeDocument/2006/relationships/image" Target="../media/image308.wmf"/><Relationship Id="rId16" Type="http://schemas.openxmlformats.org/officeDocument/2006/relationships/image" Target="../media/image322.wmf"/><Relationship Id="rId1" Type="http://schemas.openxmlformats.org/officeDocument/2006/relationships/image" Target="../media/image307.wmf"/><Relationship Id="rId6" Type="http://schemas.openxmlformats.org/officeDocument/2006/relationships/image" Target="../media/image312.wmf"/><Relationship Id="rId11" Type="http://schemas.openxmlformats.org/officeDocument/2006/relationships/image" Target="../media/image317.wmf"/><Relationship Id="rId5" Type="http://schemas.openxmlformats.org/officeDocument/2006/relationships/image" Target="../media/image311.wmf"/><Relationship Id="rId15" Type="http://schemas.openxmlformats.org/officeDocument/2006/relationships/image" Target="../media/image321.wmf"/><Relationship Id="rId10" Type="http://schemas.openxmlformats.org/officeDocument/2006/relationships/image" Target="../media/image316.wmf"/><Relationship Id="rId4" Type="http://schemas.openxmlformats.org/officeDocument/2006/relationships/image" Target="../media/image310.wmf"/><Relationship Id="rId9" Type="http://schemas.openxmlformats.org/officeDocument/2006/relationships/image" Target="../media/image315.wmf"/><Relationship Id="rId14" Type="http://schemas.openxmlformats.org/officeDocument/2006/relationships/image" Target="../media/image320.wmf"/></Relationships>
</file>

<file path=ppt/drawings/_rels/vmlDrawing4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2.wmf"/><Relationship Id="rId3" Type="http://schemas.openxmlformats.org/officeDocument/2006/relationships/image" Target="../media/image327.wmf"/><Relationship Id="rId7" Type="http://schemas.openxmlformats.org/officeDocument/2006/relationships/image" Target="../media/image331.wmf"/><Relationship Id="rId2" Type="http://schemas.openxmlformats.org/officeDocument/2006/relationships/image" Target="../media/image326.wmf"/><Relationship Id="rId1" Type="http://schemas.openxmlformats.org/officeDocument/2006/relationships/image" Target="../media/image325.wmf"/><Relationship Id="rId6" Type="http://schemas.openxmlformats.org/officeDocument/2006/relationships/image" Target="../media/image330.wmf"/><Relationship Id="rId5" Type="http://schemas.openxmlformats.org/officeDocument/2006/relationships/image" Target="../media/image329.wmf"/><Relationship Id="rId4" Type="http://schemas.openxmlformats.org/officeDocument/2006/relationships/image" Target="../media/image328.wmf"/><Relationship Id="rId9" Type="http://schemas.openxmlformats.org/officeDocument/2006/relationships/image" Target="../media/image333.wmf"/></Relationships>
</file>

<file path=ppt/drawings/_rels/vmlDrawing4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2.wmf"/><Relationship Id="rId3" Type="http://schemas.openxmlformats.org/officeDocument/2006/relationships/image" Target="../media/image337.wmf"/><Relationship Id="rId7" Type="http://schemas.openxmlformats.org/officeDocument/2006/relationships/image" Target="../media/image341.wmf"/><Relationship Id="rId2" Type="http://schemas.openxmlformats.org/officeDocument/2006/relationships/image" Target="../media/image336.wmf"/><Relationship Id="rId1" Type="http://schemas.openxmlformats.org/officeDocument/2006/relationships/image" Target="../media/image335.wmf"/><Relationship Id="rId6" Type="http://schemas.openxmlformats.org/officeDocument/2006/relationships/image" Target="../media/image340.wmf"/><Relationship Id="rId5" Type="http://schemas.openxmlformats.org/officeDocument/2006/relationships/image" Target="../media/image339.wmf"/><Relationship Id="rId4" Type="http://schemas.openxmlformats.org/officeDocument/2006/relationships/image" Target="../media/image338.wmf"/><Relationship Id="rId9" Type="http://schemas.openxmlformats.org/officeDocument/2006/relationships/image" Target="../media/image343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6.wmf"/><Relationship Id="rId2" Type="http://schemas.openxmlformats.org/officeDocument/2006/relationships/image" Target="../media/image345.wmf"/><Relationship Id="rId1" Type="http://schemas.openxmlformats.org/officeDocument/2006/relationships/image" Target="../media/image344.wmf"/><Relationship Id="rId6" Type="http://schemas.openxmlformats.org/officeDocument/2006/relationships/image" Target="../media/image349.wmf"/><Relationship Id="rId5" Type="http://schemas.openxmlformats.org/officeDocument/2006/relationships/image" Target="../media/image348.wmf"/><Relationship Id="rId4" Type="http://schemas.openxmlformats.org/officeDocument/2006/relationships/image" Target="../media/image347.wmf"/></Relationships>
</file>

<file path=ppt/drawings/_rels/vmlDrawing4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6.wmf"/><Relationship Id="rId3" Type="http://schemas.openxmlformats.org/officeDocument/2006/relationships/image" Target="../media/image352.wmf"/><Relationship Id="rId7" Type="http://schemas.openxmlformats.org/officeDocument/2006/relationships/image" Target="../media/image292.wmf"/><Relationship Id="rId2" Type="http://schemas.openxmlformats.org/officeDocument/2006/relationships/image" Target="../media/image351.wmf"/><Relationship Id="rId1" Type="http://schemas.openxmlformats.org/officeDocument/2006/relationships/image" Target="../media/image350.wmf"/><Relationship Id="rId6" Type="http://schemas.openxmlformats.org/officeDocument/2006/relationships/image" Target="../media/image355.wmf"/><Relationship Id="rId5" Type="http://schemas.openxmlformats.org/officeDocument/2006/relationships/image" Target="../media/image354.wmf"/><Relationship Id="rId10" Type="http://schemas.openxmlformats.org/officeDocument/2006/relationships/image" Target="../media/image357.wmf"/><Relationship Id="rId4" Type="http://schemas.openxmlformats.org/officeDocument/2006/relationships/image" Target="../media/image353.wmf"/><Relationship Id="rId9" Type="http://schemas.openxmlformats.org/officeDocument/2006/relationships/image" Target="../media/image347.wmf"/></Relationships>
</file>

<file path=ppt/drawings/_rels/vmlDrawing4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5.wmf"/><Relationship Id="rId3" Type="http://schemas.openxmlformats.org/officeDocument/2006/relationships/image" Target="../media/image360.wmf"/><Relationship Id="rId7" Type="http://schemas.openxmlformats.org/officeDocument/2006/relationships/image" Target="../media/image364.wmf"/><Relationship Id="rId2" Type="http://schemas.openxmlformats.org/officeDocument/2006/relationships/image" Target="../media/image359.png"/><Relationship Id="rId1" Type="http://schemas.openxmlformats.org/officeDocument/2006/relationships/image" Target="../media/image358.png"/><Relationship Id="rId6" Type="http://schemas.openxmlformats.org/officeDocument/2006/relationships/image" Target="../media/image363.wmf"/><Relationship Id="rId5" Type="http://schemas.openxmlformats.org/officeDocument/2006/relationships/image" Target="../media/image362.wmf"/><Relationship Id="rId4" Type="http://schemas.openxmlformats.org/officeDocument/2006/relationships/image" Target="../media/image361.wmf"/></Relationships>
</file>

<file path=ppt/drawings/_rels/vmlDrawing4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3.wmf"/><Relationship Id="rId3" Type="http://schemas.openxmlformats.org/officeDocument/2006/relationships/image" Target="../media/image368.wmf"/><Relationship Id="rId7" Type="http://schemas.openxmlformats.org/officeDocument/2006/relationships/image" Target="../media/image372.wmf"/><Relationship Id="rId2" Type="http://schemas.openxmlformats.org/officeDocument/2006/relationships/image" Target="../media/image367.wmf"/><Relationship Id="rId1" Type="http://schemas.openxmlformats.org/officeDocument/2006/relationships/image" Target="../media/image366.wmf"/><Relationship Id="rId6" Type="http://schemas.openxmlformats.org/officeDocument/2006/relationships/image" Target="../media/image371.wmf"/><Relationship Id="rId5" Type="http://schemas.openxmlformats.org/officeDocument/2006/relationships/image" Target="../media/image370.wmf"/><Relationship Id="rId10" Type="http://schemas.openxmlformats.org/officeDocument/2006/relationships/image" Target="../media/image375.wmf"/><Relationship Id="rId4" Type="http://schemas.openxmlformats.org/officeDocument/2006/relationships/image" Target="../media/image369.wmf"/><Relationship Id="rId9" Type="http://schemas.openxmlformats.org/officeDocument/2006/relationships/image" Target="../media/image37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4.wmf"/><Relationship Id="rId1" Type="http://schemas.openxmlformats.org/officeDocument/2006/relationships/image" Target="../media/image58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TW" smtClean="0"/>
              <a:t>Click to edit Master subtitle style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7205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5725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150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5279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1388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2280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254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180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74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121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07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381000" y="685800"/>
            <a:ext cx="8382000" cy="0"/>
          </a:xfrm>
          <a:prstGeom prst="line">
            <a:avLst/>
          </a:prstGeom>
          <a:noFill/>
          <a:ln w="69850" cmpd="thickThin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Arial" charset="0"/>
              <a:ea typeface="Arial Unicode MS" pitchFamily="34" charset="-120"/>
              <a:cs typeface="Arial Unicode MS" pitchFamily="34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4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51.wmf"/><Relationship Id="rId11" Type="http://schemas.openxmlformats.org/officeDocument/2006/relationships/image" Target="../media/image57.png"/><Relationship Id="rId5" Type="http://schemas.openxmlformats.org/officeDocument/2006/relationships/oleObject" Target="../embeddings/oleObject51.bin"/><Relationship Id="rId15" Type="http://schemas.openxmlformats.org/officeDocument/2006/relationships/image" Target="../media/image55.wmf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3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10" Type="http://schemas.openxmlformats.org/officeDocument/2006/relationships/image" Target="../media/image60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2.bin"/><Relationship Id="rId3" Type="http://schemas.openxmlformats.org/officeDocument/2006/relationships/oleObject" Target="../embeddings/oleObject65.bin"/><Relationship Id="rId21" Type="http://schemas.openxmlformats.org/officeDocument/2006/relationships/image" Target="../media/image73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69.bin"/><Relationship Id="rId17" Type="http://schemas.openxmlformats.org/officeDocument/2006/relationships/image" Target="../media/image7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0" Type="http://schemas.openxmlformats.org/officeDocument/2006/relationships/oleObject" Target="../embeddings/oleObject7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68.wmf"/><Relationship Id="rId5" Type="http://schemas.openxmlformats.org/officeDocument/2006/relationships/image" Target="../media/image75.png"/><Relationship Id="rId15" Type="http://schemas.openxmlformats.org/officeDocument/2006/relationships/image" Target="../media/image70.wmf"/><Relationship Id="rId23" Type="http://schemas.openxmlformats.org/officeDocument/2006/relationships/image" Target="../media/image74.wmf"/><Relationship Id="rId10" Type="http://schemas.openxmlformats.org/officeDocument/2006/relationships/oleObject" Target="../embeddings/oleObject68.bin"/><Relationship Id="rId19" Type="http://schemas.openxmlformats.org/officeDocument/2006/relationships/image" Target="../media/image72.wmf"/><Relationship Id="rId4" Type="http://schemas.openxmlformats.org/officeDocument/2006/relationships/image" Target="../media/image65.wmf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70.bin"/><Relationship Id="rId22" Type="http://schemas.openxmlformats.org/officeDocument/2006/relationships/oleObject" Target="../embeddings/oleObject7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83.bin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12" Type="http://schemas.openxmlformats.org/officeDocument/2006/relationships/image" Target="../media/image8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9.bin"/><Relationship Id="rId10" Type="http://schemas.openxmlformats.org/officeDocument/2006/relationships/image" Target="../media/image82.wmf"/><Relationship Id="rId4" Type="http://schemas.openxmlformats.org/officeDocument/2006/relationships/image" Target="../media/image79.wmf"/><Relationship Id="rId9" Type="http://schemas.openxmlformats.org/officeDocument/2006/relationships/oleObject" Target="../embeddings/oleObject81.bin"/><Relationship Id="rId14" Type="http://schemas.openxmlformats.org/officeDocument/2006/relationships/image" Target="../media/image8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89.wmf"/><Relationship Id="rId18" Type="http://schemas.openxmlformats.org/officeDocument/2006/relationships/oleObject" Target="../embeddings/oleObject91.bin"/><Relationship Id="rId3" Type="http://schemas.openxmlformats.org/officeDocument/2006/relationships/oleObject" Target="../embeddings/oleObject84.bin"/><Relationship Id="rId7" Type="http://schemas.openxmlformats.org/officeDocument/2006/relationships/image" Target="../media/image93.png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9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0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6.wmf"/><Relationship Id="rId11" Type="http://schemas.openxmlformats.org/officeDocument/2006/relationships/image" Target="../media/image88.wmf"/><Relationship Id="rId5" Type="http://schemas.openxmlformats.org/officeDocument/2006/relationships/oleObject" Target="../embeddings/oleObject85.bin"/><Relationship Id="rId15" Type="http://schemas.openxmlformats.org/officeDocument/2006/relationships/image" Target="../media/image90.wmf"/><Relationship Id="rId10" Type="http://schemas.openxmlformats.org/officeDocument/2006/relationships/oleObject" Target="../embeddings/oleObject87.bin"/><Relationship Id="rId19" Type="http://schemas.openxmlformats.org/officeDocument/2006/relationships/image" Target="../media/image92.wmf"/><Relationship Id="rId4" Type="http://schemas.openxmlformats.org/officeDocument/2006/relationships/image" Target="../media/image85.wmf"/><Relationship Id="rId9" Type="http://schemas.openxmlformats.org/officeDocument/2006/relationships/image" Target="../media/image87.wmf"/><Relationship Id="rId14" Type="http://schemas.openxmlformats.org/officeDocument/2006/relationships/oleObject" Target="../embeddings/oleObject89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3" Type="http://schemas.openxmlformats.org/officeDocument/2006/relationships/image" Target="../media/image98.png"/><Relationship Id="rId7" Type="http://schemas.openxmlformats.org/officeDocument/2006/relationships/image" Target="../media/image9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93.bin"/><Relationship Id="rId11" Type="http://schemas.openxmlformats.org/officeDocument/2006/relationships/image" Target="../media/image97.wmf"/><Relationship Id="rId5" Type="http://schemas.openxmlformats.org/officeDocument/2006/relationships/image" Target="../media/image94.wmf"/><Relationship Id="rId10" Type="http://schemas.openxmlformats.org/officeDocument/2006/relationships/oleObject" Target="../embeddings/oleObject95.bin"/><Relationship Id="rId4" Type="http://schemas.openxmlformats.org/officeDocument/2006/relationships/oleObject" Target="../embeddings/oleObject92.bin"/><Relationship Id="rId9" Type="http://schemas.openxmlformats.org/officeDocument/2006/relationships/image" Target="../media/image9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106.wmf"/><Relationship Id="rId3" Type="http://schemas.openxmlformats.org/officeDocument/2006/relationships/oleObject" Target="../embeddings/oleObject96.bin"/><Relationship Id="rId21" Type="http://schemas.openxmlformats.org/officeDocument/2006/relationships/image" Target="../media/image107.wmf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5.wmf"/><Relationship Id="rId20" Type="http://schemas.openxmlformats.org/officeDocument/2006/relationships/oleObject" Target="../embeddings/oleObject104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00.wmf"/><Relationship Id="rId11" Type="http://schemas.openxmlformats.org/officeDocument/2006/relationships/oleObject" Target="../embeddings/oleObject100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2.bin"/><Relationship Id="rId10" Type="http://schemas.openxmlformats.org/officeDocument/2006/relationships/image" Target="../media/image102.wmf"/><Relationship Id="rId19" Type="http://schemas.openxmlformats.org/officeDocument/2006/relationships/image" Target="../media/image108.png"/><Relationship Id="rId4" Type="http://schemas.openxmlformats.org/officeDocument/2006/relationships/image" Target="../media/image99.w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10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10.w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109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0.bin"/><Relationship Id="rId13" Type="http://schemas.openxmlformats.org/officeDocument/2006/relationships/image" Target="../media/image116.wmf"/><Relationship Id="rId18" Type="http://schemas.openxmlformats.org/officeDocument/2006/relationships/oleObject" Target="../embeddings/oleObject115.bin"/><Relationship Id="rId3" Type="http://schemas.openxmlformats.org/officeDocument/2006/relationships/oleObject" Target="../embeddings/oleObject108.bin"/><Relationship Id="rId7" Type="http://schemas.openxmlformats.org/officeDocument/2006/relationships/image" Target="../media/image120.png"/><Relationship Id="rId12" Type="http://schemas.openxmlformats.org/officeDocument/2006/relationships/oleObject" Target="../embeddings/oleObject112.bin"/><Relationship Id="rId17" Type="http://schemas.openxmlformats.org/officeDocument/2006/relationships/image" Target="../media/image1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4.bin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13.wmf"/><Relationship Id="rId11" Type="http://schemas.openxmlformats.org/officeDocument/2006/relationships/image" Target="../media/image115.wmf"/><Relationship Id="rId5" Type="http://schemas.openxmlformats.org/officeDocument/2006/relationships/oleObject" Target="../embeddings/oleObject109.bin"/><Relationship Id="rId15" Type="http://schemas.openxmlformats.org/officeDocument/2006/relationships/image" Target="../media/image117.wmf"/><Relationship Id="rId10" Type="http://schemas.openxmlformats.org/officeDocument/2006/relationships/oleObject" Target="../embeddings/oleObject111.bin"/><Relationship Id="rId19" Type="http://schemas.openxmlformats.org/officeDocument/2006/relationships/image" Target="../media/image119.wmf"/><Relationship Id="rId4" Type="http://schemas.openxmlformats.org/officeDocument/2006/relationships/image" Target="../media/image112.wmf"/><Relationship Id="rId9" Type="http://schemas.openxmlformats.org/officeDocument/2006/relationships/image" Target="../media/image114.wmf"/><Relationship Id="rId14" Type="http://schemas.openxmlformats.org/officeDocument/2006/relationships/oleObject" Target="../embeddings/oleObject11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8.bin"/><Relationship Id="rId13" Type="http://schemas.openxmlformats.org/officeDocument/2006/relationships/image" Target="../media/image125.wmf"/><Relationship Id="rId3" Type="http://schemas.openxmlformats.org/officeDocument/2006/relationships/image" Target="../media/image127.png"/><Relationship Id="rId7" Type="http://schemas.openxmlformats.org/officeDocument/2006/relationships/image" Target="../media/image122.wmf"/><Relationship Id="rId12" Type="http://schemas.openxmlformats.org/officeDocument/2006/relationships/oleObject" Target="../embeddings/oleObject1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17.bin"/><Relationship Id="rId11" Type="http://schemas.openxmlformats.org/officeDocument/2006/relationships/image" Target="../media/image124.wmf"/><Relationship Id="rId5" Type="http://schemas.openxmlformats.org/officeDocument/2006/relationships/image" Target="../media/image121.wmf"/><Relationship Id="rId15" Type="http://schemas.openxmlformats.org/officeDocument/2006/relationships/image" Target="../media/image126.wmf"/><Relationship Id="rId10" Type="http://schemas.openxmlformats.org/officeDocument/2006/relationships/oleObject" Target="../embeddings/oleObject119.bin"/><Relationship Id="rId4" Type="http://schemas.openxmlformats.org/officeDocument/2006/relationships/oleObject" Target="../embeddings/oleObject116.bin"/><Relationship Id="rId9" Type="http://schemas.openxmlformats.org/officeDocument/2006/relationships/image" Target="../media/image123.wmf"/><Relationship Id="rId14" Type="http://schemas.openxmlformats.org/officeDocument/2006/relationships/oleObject" Target="../embeddings/oleObject121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image" Target="../media/image131.wmf"/><Relationship Id="rId18" Type="http://schemas.openxmlformats.org/officeDocument/2006/relationships/oleObject" Target="../embeddings/oleObject130.bin"/><Relationship Id="rId3" Type="http://schemas.openxmlformats.org/officeDocument/2006/relationships/image" Target="../media/image138.png"/><Relationship Id="rId21" Type="http://schemas.openxmlformats.org/officeDocument/2006/relationships/image" Target="../media/image135.wmf"/><Relationship Id="rId7" Type="http://schemas.openxmlformats.org/officeDocument/2006/relationships/oleObject" Target="../embeddings/oleObject124.bin"/><Relationship Id="rId12" Type="http://schemas.openxmlformats.org/officeDocument/2006/relationships/oleObject" Target="../embeddings/oleObject127.bin"/><Relationship Id="rId17" Type="http://schemas.openxmlformats.org/officeDocument/2006/relationships/image" Target="../media/image133.wmf"/><Relationship Id="rId25" Type="http://schemas.openxmlformats.org/officeDocument/2006/relationships/image" Target="../media/image1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9.bin"/><Relationship Id="rId20" Type="http://schemas.openxmlformats.org/officeDocument/2006/relationships/oleObject" Target="../embeddings/oleObject131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23.bin"/><Relationship Id="rId11" Type="http://schemas.openxmlformats.org/officeDocument/2006/relationships/image" Target="../media/image130.wmf"/><Relationship Id="rId24" Type="http://schemas.openxmlformats.org/officeDocument/2006/relationships/oleObject" Target="../embeddings/oleObject133.bin"/><Relationship Id="rId5" Type="http://schemas.openxmlformats.org/officeDocument/2006/relationships/image" Target="../media/image128.wmf"/><Relationship Id="rId15" Type="http://schemas.openxmlformats.org/officeDocument/2006/relationships/image" Target="../media/image132.wmf"/><Relationship Id="rId23" Type="http://schemas.openxmlformats.org/officeDocument/2006/relationships/image" Target="../media/image136.wmf"/><Relationship Id="rId10" Type="http://schemas.openxmlformats.org/officeDocument/2006/relationships/oleObject" Target="../embeddings/oleObject126.bin"/><Relationship Id="rId19" Type="http://schemas.openxmlformats.org/officeDocument/2006/relationships/image" Target="../media/image134.wmf"/><Relationship Id="rId4" Type="http://schemas.openxmlformats.org/officeDocument/2006/relationships/oleObject" Target="../embeddings/oleObject122.bin"/><Relationship Id="rId9" Type="http://schemas.openxmlformats.org/officeDocument/2006/relationships/image" Target="../media/image129.wmf"/><Relationship Id="rId14" Type="http://schemas.openxmlformats.org/officeDocument/2006/relationships/oleObject" Target="../embeddings/oleObject128.bin"/><Relationship Id="rId22" Type="http://schemas.openxmlformats.org/officeDocument/2006/relationships/oleObject" Target="../embeddings/oleObject13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3" Type="http://schemas.openxmlformats.org/officeDocument/2006/relationships/oleObject" Target="../embeddings/oleObject134.bin"/><Relationship Id="rId7" Type="http://schemas.openxmlformats.org/officeDocument/2006/relationships/oleObject" Target="../embeddings/oleObject1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40.wmf"/><Relationship Id="rId5" Type="http://schemas.openxmlformats.org/officeDocument/2006/relationships/oleObject" Target="../embeddings/oleObject135.bin"/><Relationship Id="rId10" Type="http://schemas.openxmlformats.org/officeDocument/2006/relationships/image" Target="../media/image142.wmf"/><Relationship Id="rId4" Type="http://schemas.openxmlformats.org/officeDocument/2006/relationships/image" Target="../media/image139.wmf"/><Relationship Id="rId9" Type="http://schemas.openxmlformats.org/officeDocument/2006/relationships/oleObject" Target="../embeddings/oleObject13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wmf"/><Relationship Id="rId13" Type="http://schemas.openxmlformats.org/officeDocument/2006/relationships/image" Target="../media/image147.wmf"/><Relationship Id="rId18" Type="http://schemas.openxmlformats.org/officeDocument/2006/relationships/image" Target="../media/image151.png"/><Relationship Id="rId3" Type="http://schemas.openxmlformats.org/officeDocument/2006/relationships/oleObject" Target="../embeddings/oleObject138.bin"/><Relationship Id="rId7" Type="http://schemas.openxmlformats.org/officeDocument/2006/relationships/oleObject" Target="../embeddings/oleObject140.bin"/><Relationship Id="rId12" Type="http://schemas.openxmlformats.org/officeDocument/2006/relationships/oleObject" Target="../embeddings/oleObject142.bin"/><Relationship Id="rId17" Type="http://schemas.openxmlformats.org/officeDocument/2006/relationships/image" Target="../media/image1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4.bin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44.wmf"/><Relationship Id="rId11" Type="http://schemas.openxmlformats.org/officeDocument/2006/relationships/image" Target="../media/image150.png"/><Relationship Id="rId5" Type="http://schemas.openxmlformats.org/officeDocument/2006/relationships/oleObject" Target="../embeddings/oleObject139.bin"/><Relationship Id="rId15" Type="http://schemas.openxmlformats.org/officeDocument/2006/relationships/image" Target="../media/image148.wmf"/><Relationship Id="rId10" Type="http://schemas.openxmlformats.org/officeDocument/2006/relationships/image" Target="../media/image146.wmf"/><Relationship Id="rId4" Type="http://schemas.openxmlformats.org/officeDocument/2006/relationships/image" Target="../media/image143.wmf"/><Relationship Id="rId9" Type="http://schemas.openxmlformats.org/officeDocument/2006/relationships/oleObject" Target="../embeddings/oleObject141.bin"/><Relationship Id="rId14" Type="http://schemas.openxmlformats.org/officeDocument/2006/relationships/oleObject" Target="../embeddings/oleObject143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7.bin"/><Relationship Id="rId13" Type="http://schemas.openxmlformats.org/officeDocument/2006/relationships/oleObject" Target="../embeddings/oleObject150.bin"/><Relationship Id="rId18" Type="http://schemas.openxmlformats.org/officeDocument/2006/relationships/oleObject" Target="../embeddings/oleObject153.bin"/><Relationship Id="rId26" Type="http://schemas.openxmlformats.org/officeDocument/2006/relationships/image" Target="../media/image161.wmf"/><Relationship Id="rId3" Type="http://schemas.openxmlformats.org/officeDocument/2006/relationships/image" Target="../media/image164.png"/><Relationship Id="rId21" Type="http://schemas.openxmlformats.org/officeDocument/2006/relationships/oleObject" Target="../embeddings/oleObject155.bin"/><Relationship Id="rId7" Type="http://schemas.openxmlformats.org/officeDocument/2006/relationships/image" Target="../media/image153.wmf"/><Relationship Id="rId12" Type="http://schemas.openxmlformats.org/officeDocument/2006/relationships/oleObject" Target="../embeddings/oleObject149.bin"/><Relationship Id="rId17" Type="http://schemas.openxmlformats.org/officeDocument/2006/relationships/oleObject" Target="../embeddings/oleObject152.bin"/><Relationship Id="rId25" Type="http://schemas.openxmlformats.org/officeDocument/2006/relationships/oleObject" Target="../embeddings/oleObject15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7.wmf"/><Relationship Id="rId20" Type="http://schemas.openxmlformats.org/officeDocument/2006/relationships/image" Target="../media/image158.wmf"/><Relationship Id="rId29" Type="http://schemas.openxmlformats.org/officeDocument/2006/relationships/oleObject" Target="../embeddings/oleObject159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46.bin"/><Relationship Id="rId11" Type="http://schemas.openxmlformats.org/officeDocument/2006/relationships/image" Target="../media/image155.wmf"/><Relationship Id="rId24" Type="http://schemas.openxmlformats.org/officeDocument/2006/relationships/image" Target="../media/image160.wmf"/><Relationship Id="rId5" Type="http://schemas.openxmlformats.org/officeDocument/2006/relationships/image" Target="../media/image152.png"/><Relationship Id="rId15" Type="http://schemas.openxmlformats.org/officeDocument/2006/relationships/oleObject" Target="../embeddings/oleObject151.bin"/><Relationship Id="rId23" Type="http://schemas.openxmlformats.org/officeDocument/2006/relationships/oleObject" Target="../embeddings/oleObject156.bin"/><Relationship Id="rId28" Type="http://schemas.openxmlformats.org/officeDocument/2006/relationships/image" Target="../media/image162.wmf"/><Relationship Id="rId10" Type="http://schemas.openxmlformats.org/officeDocument/2006/relationships/oleObject" Target="../embeddings/oleObject148.bin"/><Relationship Id="rId19" Type="http://schemas.openxmlformats.org/officeDocument/2006/relationships/oleObject" Target="../embeddings/oleObject154.bin"/><Relationship Id="rId31" Type="http://schemas.openxmlformats.org/officeDocument/2006/relationships/oleObject" Target="../embeddings/oleObject160.bin"/><Relationship Id="rId4" Type="http://schemas.openxmlformats.org/officeDocument/2006/relationships/oleObject" Target="../embeddings/oleObject145.bin"/><Relationship Id="rId9" Type="http://schemas.openxmlformats.org/officeDocument/2006/relationships/image" Target="../media/image154.png"/><Relationship Id="rId14" Type="http://schemas.openxmlformats.org/officeDocument/2006/relationships/image" Target="../media/image156.png"/><Relationship Id="rId22" Type="http://schemas.openxmlformats.org/officeDocument/2006/relationships/image" Target="../media/image159.wmf"/><Relationship Id="rId27" Type="http://schemas.openxmlformats.org/officeDocument/2006/relationships/oleObject" Target="../embeddings/oleObject158.bin"/><Relationship Id="rId30" Type="http://schemas.openxmlformats.org/officeDocument/2006/relationships/image" Target="../media/image163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13" Type="http://schemas.openxmlformats.org/officeDocument/2006/relationships/oleObject" Target="../embeddings/oleObject166.bin"/><Relationship Id="rId3" Type="http://schemas.openxmlformats.org/officeDocument/2006/relationships/oleObject" Target="../embeddings/oleObject161.bin"/><Relationship Id="rId7" Type="http://schemas.openxmlformats.org/officeDocument/2006/relationships/oleObject" Target="../embeddings/oleObject163.bin"/><Relationship Id="rId12" Type="http://schemas.openxmlformats.org/officeDocument/2006/relationships/image" Target="../media/image16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66.wmf"/><Relationship Id="rId11" Type="http://schemas.openxmlformats.org/officeDocument/2006/relationships/oleObject" Target="../embeddings/oleObject165.bin"/><Relationship Id="rId5" Type="http://schemas.openxmlformats.org/officeDocument/2006/relationships/oleObject" Target="../embeddings/oleObject162.bin"/><Relationship Id="rId10" Type="http://schemas.openxmlformats.org/officeDocument/2006/relationships/image" Target="../media/image168.wmf"/><Relationship Id="rId4" Type="http://schemas.openxmlformats.org/officeDocument/2006/relationships/image" Target="../media/image165.wmf"/><Relationship Id="rId9" Type="http://schemas.openxmlformats.org/officeDocument/2006/relationships/oleObject" Target="../embeddings/oleObject164.bin"/><Relationship Id="rId14" Type="http://schemas.openxmlformats.org/officeDocument/2006/relationships/image" Target="../media/image170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wmf"/><Relationship Id="rId13" Type="http://schemas.openxmlformats.org/officeDocument/2006/relationships/image" Target="../media/image105.wmf"/><Relationship Id="rId3" Type="http://schemas.openxmlformats.org/officeDocument/2006/relationships/oleObject" Target="../embeddings/oleObject167.bin"/><Relationship Id="rId7" Type="http://schemas.openxmlformats.org/officeDocument/2006/relationships/oleObject" Target="../embeddings/oleObject169.bin"/><Relationship Id="rId12" Type="http://schemas.openxmlformats.org/officeDocument/2006/relationships/oleObject" Target="../embeddings/oleObject17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71.wmf"/><Relationship Id="rId11" Type="http://schemas.openxmlformats.org/officeDocument/2006/relationships/oleObject" Target="../embeddings/oleObject171.bin"/><Relationship Id="rId5" Type="http://schemas.openxmlformats.org/officeDocument/2006/relationships/oleObject" Target="../embeddings/oleObject168.bin"/><Relationship Id="rId15" Type="http://schemas.openxmlformats.org/officeDocument/2006/relationships/image" Target="../media/image174.png"/><Relationship Id="rId10" Type="http://schemas.openxmlformats.org/officeDocument/2006/relationships/image" Target="../media/image173.wmf"/><Relationship Id="rId4" Type="http://schemas.openxmlformats.org/officeDocument/2006/relationships/image" Target="../media/image139.wmf"/><Relationship Id="rId9" Type="http://schemas.openxmlformats.org/officeDocument/2006/relationships/oleObject" Target="../embeddings/oleObject170.bin"/><Relationship Id="rId14" Type="http://schemas.openxmlformats.org/officeDocument/2006/relationships/oleObject" Target="../embeddings/oleObject173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wmf"/><Relationship Id="rId13" Type="http://schemas.openxmlformats.org/officeDocument/2006/relationships/oleObject" Target="../embeddings/oleObject179.bin"/><Relationship Id="rId18" Type="http://schemas.openxmlformats.org/officeDocument/2006/relationships/image" Target="../media/image182.wmf"/><Relationship Id="rId3" Type="http://schemas.openxmlformats.org/officeDocument/2006/relationships/oleObject" Target="../embeddings/oleObject174.bin"/><Relationship Id="rId21" Type="http://schemas.openxmlformats.org/officeDocument/2006/relationships/oleObject" Target="../embeddings/oleObject183.bin"/><Relationship Id="rId7" Type="http://schemas.openxmlformats.org/officeDocument/2006/relationships/oleObject" Target="../embeddings/oleObject176.bin"/><Relationship Id="rId12" Type="http://schemas.openxmlformats.org/officeDocument/2006/relationships/image" Target="../media/image179.wmf"/><Relationship Id="rId17" Type="http://schemas.openxmlformats.org/officeDocument/2006/relationships/oleObject" Target="../embeddings/oleObject18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1.wmf"/><Relationship Id="rId20" Type="http://schemas.openxmlformats.org/officeDocument/2006/relationships/image" Target="../media/image183.png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76.wmf"/><Relationship Id="rId11" Type="http://schemas.openxmlformats.org/officeDocument/2006/relationships/oleObject" Target="../embeddings/oleObject178.bin"/><Relationship Id="rId24" Type="http://schemas.openxmlformats.org/officeDocument/2006/relationships/image" Target="../media/image185.wmf"/><Relationship Id="rId5" Type="http://schemas.openxmlformats.org/officeDocument/2006/relationships/oleObject" Target="../embeddings/oleObject175.bin"/><Relationship Id="rId15" Type="http://schemas.openxmlformats.org/officeDocument/2006/relationships/oleObject" Target="../embeddings/oleObject180.bin"/><Relationship Id="rId23" Type="http://schemas.openxmlformats.org/officeDocument/2006/relationships/oleObject" Target="../embeddings/oleObject184.bin"/><Relationship Id="rId10" Type="http://schemas.openxmlformats.org/officeDocument/2006/relationships/image" Target="../media/image178.wmf"/><Relationship Id="rId19" Type="http://schemas.openxmlformats.org/officeDocument/2006/relationships/oleObject" Target="../embeddings/oleObject182.bin"/><Relationship Id="rId4" Type="http://schemas.openxmlformats.org/officeDocument/2006/relationships/image" Target="../media/image175.wmf"/><Relationship Id="rId9" Type="http://schemas.openxmlformats.org/officeDocument/2006/relationships/oleObject" Target="../embeddings/oleObject177.bin"/><Relationship Id="rId14" Type="http://schemas.openxmlformats.org/officeDocument/2006/relationships/image" Target="../media/image180.wmf"/><Relationship Id="rId22" Type="http://schemas.openxmlformats.org/officeDocument/2006/relationships/image" Target="../media/image184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8.bin"/><Relationship Id="rId13" Type="http://schemas.openxmlformats.org/officeDocument/2006/relationships/image" Target="../media/image190.wmf"/><Relationship Id="rId3" Type="http://schemas.openxmlformats.org/officeDocument/2006/relationships/oleObject" Target="../embeddings/oleObject185.bin"/><Relationship Id="rId7" Type="http://schemas.openxmlformats.org/officeDocument/2006/relationships/oleObject" Target="../embeddings/oleObject187.bin"/><Relationship Id="rId12" Type="http://schemas.openxmlformats.org/officeDocument/2006/relationships/oleObject" Target="../embeddings/oleObject190.bin"/><Relationship Id="rId17" Type="http://schemas.openxmlformats.org/officeDocument/2006/relationships/image" Target="../media/image19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2.bin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87.wmf"/><Relationship Id="rId11" Type="http://schemas.openxmlformats.org/officeDocument/2006/relationships/image" Target="../media/image189.wmf"/><Relationship Id="rId5" Type="http://schemas.openxmlformats.org/officeDocument/2006/relationships/oleObject" Target="../embeddings/oleObject186.bin"/><Relationship Id="rId15" Type="http://schemas.openxmlformats.org/officeDocument/2006/relationships/image" Target="../media/image191.wmf"/><Relationship Id="rId10" Type="http://schemas.openxmlformats.org/officeDocument/2006/relationships/oleObject" Target="../embeddings/oleObject189.bin"/><Relationship Id="rId4" Type="http://schemas.openxmlformats.org/officeDocument/2006/relationships/image" Target="../media/image186.png"/><Relationship Id="rId9" Type="http://schemas.openxmlformats.org/officeDocument/2006/relationships/image" Target="../media/image188.wmf"/><Relationship Id="rId14" Type="http://schemas.openxmlformats.org/officeDocument/2006/relationships/oleObject" Target="../embeddings/oleObject19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6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wmf"/><Relationship Id="rId13" Type="http://schemas.openxmlformats.org/officeDocument/2006/relationships/oleObject" Target="../embeddings/oleObject198.bin"/><Relationship Id="rId3" Type="http://schemas.openxmlformats.org/officeDocument/2006/relationships/oleObject" Target="../embeddings/oleObject193.bin"/><Relationship Id="rId7" Type="http://schemas.openxmlformats.org/officeDocument/2006/relationships/oleObject" Target="../embeddings/oleObject195.bin"/><Relationship Id="rId12" Type="http://schemas.openxmlformats.org/officeDocument/2006/relationships/image" Target="../media/image19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94.wmf"/><Relationship Id="rId11" Type="http://schemas.openxmlformats.org/officeDocument/2006/relationships/oleObject" Target="../embeddings/oleObject197.bin"/><Relationship Id="rId5" Type="http://schemas.openxmlformats.org/officeDocument/2006/relationships/oleObject" Target="../embeddings/oleObject194.bin"/><Relationship Id="rId10" Type="http://schemas.openxmlformats.org/officeDocument/2006/relationships/image" Target="../media/image196.wmf"/><Relationship Id="rId4" Type="http://schemas.openxmlformats.org/officeDocument/2006/relationships/image" Target="../media/image193.wmf"/><Relationship Id="rId9" Type="http://schemas.openxmlformats.org/officeDocument/2006/relationships/oleObject" Target="../embeddings/oleObject196.bin"/><Relationship Id="rId14" Type="http://schemas.openxmlformats.org/officeDocument/2006/relationships/image" Target="../media/image198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oleObject" Target="../embeddings/oleObject204.bin"/><Relationship Id="rId3" Type="http://schemas.openxmlformats.org/officeDocument/2006/relationships/oleObject" Target="../embeddings/oleObject199.bin"/><Relationship Id="rId7" Type="http://schemas.openxmlformats.org/officeDocument/2006/relationships/oleObject" Target="../embeddings/oleObject201.bin"/><Relationship Id="rId12" Type="http://schemas.openxmlformats.org/officeDocument/2006/relationships/image" Target="../media/image20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5.wmf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00.wmf"/><Relationship Id="rId11" Type="http://schemas.openxmlformats.org/officeDocument/2006/relationships/oleObject" Target="../embeddings/oleObject203.bin"/><Relationship Id="rId5" Type="http://schemas.openxmlformats.org/officeDocument/2006/relationships/oleObject" Target="../embeddings/oleObject200.bin"/><Relationship Id="rId15" Type="http://schemas.openxmlformats.org/officeDocument/2006/relationships/oleObject" Target="../embeddings/oleObject205.bin"/><Relationship Id="rId10" Type="http://schemas.openxmlformats.org/officeDocument/2006/relationships/image" Target="../media/image202.wmf"/><Relationship Id="rId4" Type="http://schemas.openxmlformats.org/officeDocument/2006/relationships/image" Target="../media/image199.wmf"/><Relationship Id="rId9" Type="http://schemas.openxmlformats.org/officeDocument/2006/relationships/oleObject" Target="../embeddings/oleObject202.bin"/><Relationship Id="rId14" Type="http://schemas.openxmlformats.org/officeDocument/2006/relationships/image" Target="../media/image20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206.wmf"/><Relationship Id="rId4" Type="http://schemas.openxmlformats.org/officeDocument/2006/relationships/oleObject" Target="../embeddings/oleObject207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0.bin"/><Relationship Id="rId13" Type="http://schemas.openxmlformats.org/officeDocument/2006/relationships/image" Target="../media/image211.wmf"/><Relationship Id="rId3" Type="http://schemas.openxmlformats.org/officeDocument/2006/relationships/image" Target="../media/image213.png"/><Relationship Id="rId7" Type="http://schemas.openxmlformats.org/officeDocument/2006/relationships/image" Target="../media/image208.wmf"/><Relationship Id="rId12" Type="http://schemas.openxmlformats.org/officeDocument/2006/relationships/oleObject" Target="../embeddings/oleObject2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209.bin"/><Relationship Id="rId11" Type="http://schemas.openxmlformats.org/officeDocument/2006/relationships/image" Target="../media/image210.wmf"/><Relationship Id="rId5" Type="http://schemas.openxmlformats.org/officeDocument/2006/relationships/image" Target="../media/image207.wmf"/><Relationship Id="rId15" Type="http://schemas.openxmlformats.org/officeDocument/2006/relationships/image" Target="../media/image212.wmf"/><Relationship Id="rId10" Type="http://schemas.openxmlformats.org/officeDocument/2006/relationships/oleObject" Target="../embeddings/oleObject211.bin"/><Relationship Id="rId4" Type="http://schemas.openxmlformats.org/officeDocument/2006/relationships/oleObject" Target="../embeddings/oleObject208.bin"/><Relationship Id="rId9" Type="http://schemas.openxmlformats.org/officeDocument/2006/relationships/image" Target="../media/image209.wmf"/><Relationship Id="rId14" Type="http://schemas.openxmlformats.org/officeDocument/2006/relationships/oleObject" Target="../embeddings/oleObject213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13" Type="http://schemas.openxmlformats.org/officeDocument/2006/relationships/oleObject" Target="../embeddings/oleObject219.bin"/><Relationship Id="rId3" Type="http://schemas.openxmlformats.org/officeDocument/2006/relationships/oleObject" Target="../embeddings/oleObject214.bin"/><Relationship Id="rId7" Type="http://schemas.openxmlformats.org/officeDocument/2006/relationships/oleObject" Target="../embeddings/oleObject216.bin"/><Relationship Id="rId12" Type="http://schemas.openxmlformats.org/officeDocument/2006/relationships/image" Target="../media/image2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0.wmf"/><Relationship Id="rId1" Type="http://schemas.openxmlformats.org/officeDocument/2006/relationships/vmlDrawing" Target="../drawings/vmlDrawing31.vml"/><Relationship Id="rId6" Type="http://schemas.openxmlformats.org/officeDocument/2006/relationships/image" Target="../media/image215.wmf"/><Relationship Id="rId11" Type="http://schemas.openxmlformats.org/officeDocument/2006/relationships/oleObject" Target="../embeddings/oleObject218.bin"/><Relationship Id="rId5" Type="http://schemas.openxmlformats.org/officeDocument/2006/relationships/oleObject" Target="../embeddings/oleObject215.bin"/><Relationship Id="rId15" Type="http://schemas.openxmlformats.org/officeDocument/2006/relationships/oleObject" Target="../embeddings/oleObject220.bin"/><Relationship Id="rId10" Type="http://schemas.openxmlformats.org/officeDocument/2006/relationships/image" Target="../media/image217.wmf"/><Relationship Id="rId4" Type="http://schemas.openxmlformats.org/officeDocument/2006/relationships/image" Target="../media/image214.wmf"/><Relationship Id="rId9" Type="http://schemas.openxmlformats.org/officeDocument/2006/relationships/oleObject" Target="../embeddings/oleObject217.bin"/><Relationship Id="rId14" Type="http://schemas.openxmlformats.org/officeDocument/2006/relationships/image" Target="../media/image219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13" Type="http://schemas.openxmlformats.org/officeDocument/2006/relationships/image" Target="../media/image225.png"/><Relationship Id="rId3" Type="http://schemas.openxmlformats.org/officeDocument/2006/relationships/oleObject" Target="../embeddings/oleObject221.bin"/><Relationship Id="rId7" Type="http://schemas.openxmlformats.org/officeDocument/2006/relationships/oleObject" Target="../embeddings/oleObject223.bin"/><Relationship Id="rId12" Type="http://schemas.openxmlformats.org/officeDocument/2006/relationships/oleObject" Target="../embeddings/oleObject2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22.wmf"/><Relationship Id="rId11" Type="http://schemas.openxmlformats.org/officeDocument/2006/relationships/image" Target="../media/image227.png"/><Relationship Id="rId5" Type="http://schemas.openxmlformats.org/officeDocument/2006/relationships/oleObject" Target="../embeddings/oleObject222.bin"/><Relationship Id="rId15" Type="http://schemas.openxmlformats.org/officeDocument/2006/relationships/image" Target="../media/image226.wmf"/><Relationship Id="rId10" Type="http://schemas.openxmlformats.org/officeDocument/2006/relationships/image" Target="../media/image224.wmf"/><Relationship Id="rId4" Type="http://schemas.openxmlformats.org/officeDocument/2006/relationships/image" Target="../media/image221.wmf"/><Relationship Id="rId9" Type="http://schemas.openxmlformats.org/officeDocument/2006/relationships/oleObject" Target="../embeddings/oleObject224.bin"/><Relationship Id="rId14" Type="http://schemas.openxmlformats.org/officeDocument/2006/relationships/oleObject" Target="../embeddings/oleObject226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wmf"/><Relationship Id="rId13" Type="http://schemas.openxmlformats.org/officeDocument/2006/relationships/image" Target="../media/image232.wmf"/><Relationship Id="rId18" Type="http://schemas.openxmlformats.org/officeDocument/2006/relationships/oleObject" Target="../embeddings/oleObject234.bin"/><Relationship Id="rId3" Type="http://schemas.openxmlformats.org/officeDocument/2006/relationships/oleObject" Target="../embeddings/oleObject227.bin"/><Relationship Id="rId7" Type="http://schemas.openxmlformats.org/officeDocument/2006/relationships/oleObject" Target="../embeddings/oleObject229.bin"/><Relationship Id="rId12" Type="http://schemas.openxmlformats.org/officeDocument/2006/relationships/oleObject" Target="../embeddings/oleObject231.bin"/><Relationship Id="rId17" Type="http://schemas.openxmlformats.org/officeDocument/2006/relationships/image" Target="../media/image2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3.bin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29.wmf"/><Relationship Id="rId11" Type="http://schemas.openxmlformats.org/officeDocument/2006/relationships/image" Target="../media/image231.png"/><Relationship Id="rId5" Type="http://schemas.openxmlformats.org/officeDocument/2006/relationships/oleObject" Target="../embeddings/oleObject228.bin"/><Relationship Id="rId15" Type="http://schemas.openxmlformats.org/officeDocument/2006/relationships/image" Target="../media/image233.wmf"/><Relationship Id="rId10" Type="http://schemas.openxmlformats.org/officeDocument/2006/relationships/oleObject" Target="../embeddings/oleObject230.bin"/><Relationship Id="rId19" Type="http://schemas.openxmlformats.org/officeDocument/2006/relationships/image" Target="../media/image235.wmf"/><Relationship Id="rId4" Type="http://schemas.openxmlformats.org/officeDocument/2006/relationships/image" Target="../media/image228.wmf"/><Relationship Id="rId9" Type="http://schemas.openxmlformats.org/officeDocument/2006/relationships/image" Target="../media/image236.png"/><Relationship Id="rId14" Type="http://schemas.openxmlformats.org/officeDocument/2006/relationships/oleObject" Target="../embeddings/oleObject23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13" Type="http://schemas.openxmlformats.org/officeDocument/2006/relationships/oleObject" Target="../embeddings/oleObject240.bin"/><Relationship Id="rId18" Type="http://schemas.openxmlformats.org/officeDocument/2006/relationships/image" Target="../media/image244.wmf"/><Relationship Id="rId26" Type="http://schemas.openxmlformats.org/officeDocument/2006/relationships/image" Target="../media/image248.wmf"/><Relationship Id="rId3" Type="http://schemas.openxmlformats.org/officeDocument/2006/relationships/oleObject" Target="../embeddings/oleObject235.bin"/><Relationship Id="rId21" Type="http://schemas.openxmlformats.org/officeDocument/2006/relationships/oleObject" Target="../embeddings/oleObject244.bin"/><Relationship Id="rId7" Type="http://schemas.openxmlformats.org/officeDocument/2006/relationships/oleObject" Target="../embeddings/oleObject237.bin"/><Relationship Id="rId12" Type="http://schemas.openxmlformats.org/officeDocument/2006/relationships/image" Target="../media/image241.wmf"/><Relationship Id="rId17" Type="http://schemas.openxmlformats.org/officeDocument/2006/relationships/oleObject" Target="../embeddings/oleObject242.bin"/><Relationship Id="rId25" Type="http://schemas.openxmlformats.org/officeDocument/2006/relationships/oleObject" Target="../embeddings/oleObject2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3.png"/><Relationship Id="rId20" Type="http://schemas.openxmlformats.org/officeDocument/2006/relationships/image" Target="../media/image245.wmf"/><Relationship Id="rId29" Type="http://schemas.openxmlformats.org/officeDocument/2006/relationships/oleObject" Target="../embeddings/oleObject248.bin"/><Relationship Id="rId1" Type="http://schemas.openxmlformats.org/officeDocument/2006/relationships/vmlDrawing" Target="../drawings/vmlDrawing34.vml"/><Relationship Id="rId6" Type="http://schemas.openxmlformats.org/officeDocument/2006/relationships/image" Target="../media/image238.wmf"/><Relationship Id="rId11" Type="http://schemas.openxmlformats.org/officeDocument/2006/relationships/oleObject" Target="../embeddings/oleObject239.bin"/><Relationship Id="rId24" Type="http://schemas.openxmlformats.org/officeDocument/2006/relationships/image" Target="../media/image247.wmf"/><Relationship Id="rId5" Type="http://schemas.openxmlformats.org/officeDocument/2006/relationships/oleObject" Target="../embeddings/oleObject236.bin"/><Relationship Id="rId15" Type="http://schemas.openxmlformats.org/officeDocument/2006/relationships/oleObject" Target="../embeddings/oleObject241.bin"/><Relationship Id="rId23" Type="http://schemas.openxmlformats.org/officeDocument/2006/relationships/oleObject" Target="../embeddings/oleObject245.bin"/><Relationship Id="rId28" Type="http://schemas.openxmlformats.org/officeDocument/2006/relationships/image" Target="../media/image249.wmf"/><Relationship Id="rId10" Type="http://schemas.openxmlformats.org/officeDocument/2006/relationships/image" Target="../media/image240.wmf"/><Relationship Id="rId19" Type="http://schemas.openxmlformats.org/officeDocument/2006/relationships/oleObject" Target="../embeddings/oleObject243.bin"/><Relationship Id="rId4" Type="http://schemas.openxmlformats.org/officeDocument/2006/relationships/image" Target="../media/image237.wmf"/><Relationship Id="rId9" Type="http://schemas.openxmlformats.org/officeDocument/2006/relationships/oleObject" Target="../embeddings/oleObject238.bin"/><Relationship Id="rId14" Type="http://schemas.openxmlformats.org/officeDocument/2006/relationships/image" Target="../media/image242.wmf"/><Relationship Id="rId22" Type="http://schemas.openxmlformats.org/officeDocument/2006/relationships/image" Target="../media/image246.wmf"/><Relationship Id="rId27" Type="http://schemas.openxmlformats.org/officeDocument/2006/relationships/oleObject" Target="../embeddings/oleObject247.bin"/><Relationship Id="rId30" Type="http://schemas.openxmlformats.org/officeDocument/2006/relationships/image" Target="../media/image250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wmf"/><Relationship Id="rId13" Type="http://schemas.openxmlformats.org/officeDocument/2006/relationships/oleObject" Target="../embeddings/oleObject254.bin"/><Relationship Id="rId18" Type="http://schemas.openxmlformats.org/officeDocument/2006/relationships/image" Target="../media/image258.wmf"/><Relationship Id="rId26" Type="http://schemas.openxmlformats.org/officeDocument/2006/relationships/image" Target="../media/image262.wmf"/><Relationship Id="rId3" Type="http://schemas.openxmlformats.org/officeDocument/2006/relationships/oleObject" Target="../embeddings/oleObject249.bin"/><Relationship Id="rId21" Type="http://schemas.openxmlformats.org/officeDocument/2006/relationships/oleObject" Target="../embeddings/oleObject258.bin"/><Relationship Id="rId7" Type="http://schemas.openxmlformats.org/officeDocument/2006/relationships/oleObject" Target="../embeddings/oleObject251.bin"/><Relationship Id="rId12" Type="http://schemas.openxmlformats.org/officeDocument/2006/relationships/image" Target="../media/image255.wmf"/><Relationship Id="rId17" Type="http://schemas.openxmlformats.org/officeDocument/2006/relationships/oleObject" Target="../embeddings/oleObject256.bin"/><Relationship Id="rId25" Type="http://schemas.openxmlformats.org/officeDocument/2006/relationships/oleObject" Target="../embeddings/oleObject26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7.wmf"/><Relationship Id="rId20" Type="http://schemas.openxmlformats.org/officeDocument/2006/relationships/image" Target="../media/image259.wmf"/><Relationship Id="rId1" Type="http://schemas.openxmlformats.org/officeDocument/2006/relationships/vmlDrawing" Target="../drawings/vmlDrawing35.vml"/><Relationship Id="rId6" Type="http://schemas.openxmlformats.org/officeDocument/2006/relationships/image" Target="../media/image252.wmf"/><Relationship Id="rId11" Type="http://schemas.openxmlformats.org/officeDocument/2006/relationships/oleObject" Target="../embeddings/oleObject253.bin"/><Relationship Id="rId24" Type="http://schemas.openxmlformats.org/officeDocument/2006/relationships/image" Target="../media/image261.wmf"/><Relationship Id="rId5" Type="http://schemas.openxmlformats.org/officeDocument/2006/relationships/oleObject" Target="../embeddings/oleObject250.bin"/><Relationship Id="rId15" Type="http://schemas.openxmlformats.org/officeDocument/2006/relationships/oleObject" Target="../embeddings/oleObject255.bin"/><Relationship Id="rId23" Type="http://schemas.openxmlformats.org/officeDocument/2006/relationships/oleObject" Target="../embeddings/oleObject259.bin"/><Relationship Id="rId10" Type="http://schemas.openxmlformats.org/officeDocument/2006/relationships/image" Target="../media/image254.wmf"/><Relationship Id="rId19" Type="http://schemas.openxmlformats.org/officeDocument/2006/relationships/oleObject" Target="../embeddings/oleObject257.bin"/><Relationship Id="rId4" Type="http://schemas.openxmlformats.org/officeDocument/2006/relationships/image" Target="../media/image251.wmf"/><Relationship Id="rId9" Type="http://schemas.openxmlformats.org/officeDocument/2006/relationships/oleObject" Target="../embeddings/oleObject252.bin"/><Relationship Id="rId14" Type="http://schemas.openxmlformats.org/officeDocument/2006/relationships/image" Target="../media/image256.wmf"/><Relationship Id="rId22" Type="http://schemas.openxmlformats.org/officeDocument/2006/relationships/image" Target="../media/image260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5.wmf"/><Relationship Id="rId13" Type="http://schemas.openxmlformats.org/officeDocument/2006/relationships/image" Target="../media/image267.wmf"/><Relationship Id="rId18" Type="http://schemas.openxmlformats.org/officeDocument/2006/relationships/oleObject" Target="../embeddings/oleObject268.bin"/><Relationship Id="rId3" Type="http://schemas.openxmlformats.org/officeDocument/2006/relationships/oleObject" Target="../embeddings/oleObject261.bin"/><Relationship Id="rId21" Type="http://schemas.openxmlformats.org/officeDocument/2006/relationships/image" Target="../media/image271.wmf"/><Relationship Id="rId7" Type="http://schemas.openxmlformats.org/officeDocument/2006/relationships/oleObject" Target="../embeddings/oleObject263.bin"/><Relationship Id="rId12" Type="http://schemas.openxmlformats.org/officeDocument/2006/relationships/oleObject" Target="../embeddings/oleObject265.bin"/><Relationship Id="rId17" Type="http://schemas.openxmlformats.org/officeDocument/2006/relationships/image" Target="../media/image269.wmf"/><Relationship Id="rId25" Type="http://schemas.openxmlformats.org/officeDocument/2006/relationships/image" Target="../media/image27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7.bin"/><Relationship Id="rId20" Type="http://schemas.openxmlformats.org/officeDocument/2006/relationships/oleObject" Target="../embeddings/oleObject269.bin"/><Relationship Id="rId1" Type="http://schemas.openxmlformats.org/officeDocument/2006/relationships/vmlDrawing" Target="../drawings/vmlDrawing36.vml"/><Relationship Id="rId6" Type="http://schemas.openxmlformats.org/officeDocument/2006/relationships/image" Target="../media/image264.wmf"/><Relationship Id="rId11" Type="http://schemas.openxmlformats.org/officeDocument/2006/relationships/image" Target="../media/image266.wmf"/><Relationship Id="rId24" Type="http://schemas.openxmlformats.org/officeDocument/2006/relationships/oleObject" Target="../embeddings/oleObject271.bin"/><Relationship Id="rId5" Type="http://schemas.openxmlformats.org/officeDocument/2006/relationships/oleObject" Target="../embeddings/oleObject262.bin"/><Relationship Id="rId15" Type="http://schemas.openxmlformats.org/officeDocument/2006/relationships/image" Target="../media/image268.wmf"/><Relationship Id="rId23" Type="http://schemas.openxmlformats.org/officeDocument/2006/relationships/image" Target="../media/image272.wmf"/><Relationship Id="rId10" Type="http://schemas.openxmlformats.org/officeDocument/2006/relationships/oleObject" Target="../embeddings/oleObject264.bin"/><Relationship Id="rId19" Type="http://schemas.openxmlformats.org/officeDocument/2006/relationships/image" Target="../media/image270.wmf"/><Relationship Id="rId4" Type="http://schemas.openxmlformats.org/officeDocument/2006/relationships/image" Target="../media/image263.wmf"/><Relationship Id="rId9" Type="http://schemas.openxmlformats.org/officeDocument/2006/relationships/image" Target="../media/image274.png"/><Relationship Id="rId14" Type="http://schemas.openxmlformats.org/officeDocument/2006/relationships/oleObject" Target="../embeddings/oleObject266.bin"/><Relationship Id="rId22" Type="http://schemas.openxmlformats.org/officeDocument/2006/relationships/oleObject" Target="../embeddings/oleObject27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3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wmf"/><Relationship Id="rId13" Type="http://schemas.openxmlformats.org/officeDocument/2006/relationships/oleObject" Target="../embeddings/oleObject277.bin"/><Relationship Id="rId3" Type="http://schemas.openxmlformats.org/officeDocument/2006/relationships/oleObject" Target="../embeddings/oleObject272.bin"/><Relationship Id="rId7" Type="http://schemas.openxmlformats.org/officeDocument/2006/relationships/oleObject" Target="../embeddings/oleObject274.bin"/><Relationship Id="rId12" Type="http://schemas.openxmlformats.org/officeDocument/2006/relationships/image" Target="../media/image279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1.wmf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76.wmf"/><Relationship Id="rId11" Type="http://schemas.openxmlformats.org/officeDocument/2006/relationships/oleObject" Target="../embeddings/oleObject276.bin"/><Relationship Id="rId5" Type="http://schemas.openxmlformats.org/officeDocument/2006/relationships/oleObject" Target="../embeddings/oleObject273.bin"/><Relationship Id="rId15" Type="http://schemas.openxmlformats.org/officeDocument/2006/relationships/oleObject" Target="../embeddings/oleObject278.bin"/><Relationship Id="rId10" Type="http://schemas.openxmlformats.org/officeDocument/2006/relationships/image" Target="../media/image278.wmf"/><Relationship Id="rId4" Type="http://schemas.openxmlformats.org/officeDocument/2006/relationships/image" Target="../media/image275.wmf"/><Relationship Id="rId9" Type="http://schemas.openxmlformats.org/officeDocument/2006/relationships/oleObject" Target="../embeddings/oleObject275.bin"/><Relationship Id="rId14" Type="http://schemas.openxmlformats.org/officeDocument/2006/relationships/image" Target="../media/image280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283.png"/><Relationship Id="rId5" Type="http://schemas.openxmlformats.org/officeDocument/2006/relationships/oleObject" Target="../embeddings/oleObject280.bin"/><Relationship Id="rId4" Type="http://schemas.openxmlformats.org/officeDocument/2006/relationships/image" Target="../media/image28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85.wmf"/><Relationship Id="rId5" Type="http://schemas.openxmlformats.org/officeDocument/2006/relationships/oleObject" Target="../embeddings/oleObject282.bin"/><Relationship Id="rId4" Type="http://schemas.openxmlformats.org/officeDocument/2006/relationships/image" Target="../media/image284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wmf"/><Relationship Id="rId13" Type="http://schemas.openxmlformats.org/officeDocument/2006/relationships/oleObject" Target="../embeddings/oleObject288.bin"/><Relationship Id="rId3" Type="http://schemas.openxmlformats.org/officeDocument/2006/relationships/oleObject" Target="../embeddings/oleObject283.bin"/><Relationship Id="rId7" Type="http://schemas.openxmlformats.org/officeDocument/2006/relationships/oleObject" Target="../embeddings/oleObject285.bin"/><Relationship Id="rId12" Type="http://schemas.openxmlformats.org/officeDocument/2006/relationships/image" Target="../media/image29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3.png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87.wmf"/><Relationship Id="rId11" Type="http://schemas.openxmlformats.org/officeDocument/2006/relationships/oleObject" Target="../embeddings/oleObject287.bin"/><Relationship Id="rId5" Type="http://schemas.openxmlformats.org/officeDocument/2006/relationships/oleObject" Target="../embeddings/oleObject284.bin"/><Relationship Id="rId15" Type="http://schemas.openxmlformats.org/officeDocument/2006/relationships/oleObject" Target="../embeddings/oleObject289.bin"/><Relationship Id="rId10" Type="http://schemas.openxmlformats.org/officeDocument/2006/relationships/image" Target="../media/image289.wmf"/><Relationship Id="rId4" Type="http://schemas.openxmlformats.org/officeDocument/2006/relationships/image" Target="../media/image286.wmf"/><Relationship Id="rId9" Type="http://schemas.openxmlformats.org/officeDocument/2006/relationships/oleObject" Target="../embeddings/oleObject286.bin"/><Relationship Id="rId14" Type="http://schemas.openxmlformats.org/officeDocument/2006/relationships/image" Target="../media/image291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wmf"/><Relationship Id="rId13" Type="http://schemas.openxmlformats.org/officeDocument/2006/relationships/oleObject" Target="../embeddings/oleObject295.bin"/><Relationship Id="rId3" Type="http://schemas.openxmlformats.org/officeDocument/2006/relationships/oleObject" Target="../embeddings/oleObject290.bin"/><Relationship Id="rId7" Type="http://schemas.openxmlformats.org/officeDocument/2006/relationships/oleObject" Target="../embeddings/oleObject292.bin"/><Relationship Id="rId12" Type="http://schemas.openxmlformats.org/officeDocument/2006/relationships/image" Target="../media/image29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93.wmf"/><Relationship Id="rId11" Type="http://schemas.openxmlformats.org/officeDocument/2006/relationships/oleObject" Target="../embeddings/oleObject294.bin"/><Relationship Id="rId5" Type="http://schemas.openxmlformats.org/officeDocument/2006/relationships/oleObject" Target="../embeddings/oleObject291.bin"/><Relationship Id="rId10" Type="http://schemas.openxmlformats.org/officeDocument/2006/relationships/image" Target="../media/image295.wmf"/><Relationship Id="rId4" Type="http://schemas.openxmlformats.org/officeDocument/2006/relationships/image" Target="../media/image292.wmf"/><Relationship Id="rId9" Type="http://schemas.openxmlformats.org/officeDocument/2006/relationships/oleObject" Target="../embeddings/oleObject293.bin"/><Relationship Id="rId14" Type="http://schemas.openxmlformats.org/officeDocument/2006/relationships/image" Target="../media/image297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9.wmf"/><Relationship Id="rId13" Type="http://schemas.openxmlformats.org/officeDocument/2006/relationships/oleObject" Target="../embeddings/oleObject301.bin"/><Relationship Id="rId18" Type="http://schemas.openxmlformats.org/officeDocument/2006/relationships/image" Target="../media/image303.wmf"/><Relationship Id="rId3" Type="http://schemas.openxmlformats.org/officeDocument/2006/relationships/oleObject" Target="../embeddings/oleObject296.bin"/><Relationship Id="rId21" Type="http://schemas.openxmlformats.org/officeDocument/2006/relationships/oleObject" Target="../embeddings/oleObject305.bin"/><Relationship Id="rId7" Type="http://schemas.openxmlformats.org/officeDocument/2006/relationships/oleObject" Target="../embeddings/oleObject298.bin"/><Relationship Id="rId12" Type="http://schemas.openxmlformats.org/officeDocument/2006/relationships/image" Target="../media/image300.wmf"/><Relationship Id="rId17" Type="http://schemas.openxmlformats.org/officeDocument/2006/relationships/oleObject" Target="../embeddings/oleObject3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2.wmf"/><Relationship Id="rId20" Type="http://schemas.openxmlformats.org/officeDocument/2006/relationships/image" Target="../media/image304.wmf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98.wmf"/><Relationship Id="rId11" Type="http://schemas.openxmlformats.org/officeDocument/2006/relationships/oleObject" Target="../embeddings/oleObject300.bin"/><Relationship Id="rId24" Type="http://schemas.openxmlformats.org/officeDocument/2006/relationships/image" Target="../media/image306.wmf"/><Relationship Id="rId5" Type="http://schemas.openxmlformats.org/officeDocument/2006/relationships/oleObject" Target="../embeddings/oleObject297.bin"/><Relationship Id="rId15" Type="http://schemas.openxmlformats.org/officeDocument/2006/relationships/oleObject" Target="../embeddings/oleObject302.bin"/><Relationship Id="rId23" Type="http://schemas.openxmlformats.org/officeDocument/2006/relationships/oleObject" Target="../embeddings/oleObject306.bin"/><Relationship Id="rId10" Type="http://schemas.openxmlformats.org/officeDocument/2006/relationships/image" Target="../media/image295.wmf"/><Relationship Id="rId19" Type="http://schemas.openxmlformats.org/officeDocument/2006/relationships/oleObject" Target="../embeddings/oleObject304.bin"/><Relationship Id="rId4" Type="http://schemas.openxmlformats.org/officeDocument/2006/relationships/image" Target="../media/image292.wmf"/><Relationship Id="rId9" Type="http://schemas.openxmlformats.org/officeDocument/2006/relationships/oleObject" Target="../embeddings/oleObject299.bin"/><Relationship Id="rId14" Type="http://schemas.openxmlformats.org/officeDocument/2006/relationships/image" Target="../media/image301.wmf"/><Relationship Id="rId22" Type="http://schemas.openxmlformats.org/officeDocument/2006/relationships/image" Target="../media/image305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wmf"/><Relationship Id="rId13" Type="http://schemas.openxmlformats.org/officeDocument/2006/relationships/oleObject" Target="../embeddings/oleObject312.bin"/><Relationship Id="rId18" Type="http://schemas.openxmlformats.org/officeDocument/2006/relationships/image" Target="../media/image314.wmf"/><Relationship Id="rId26" Type="http://schemas.openxmlformats.org/officeDocument/2006/relationships/image" Target="../media/image318.wmf"/><Relationship Id="rId3" Type="http://schemas.openxmlformats.org/officeDocument/2006/relationships/oleObject" Target="../embeddings/oleObject307.bin"/><Relationship Id="rId21" Type="http://schemas.openxmlformats.org/officeDocument/2006/relationships/oleObject" Target="../embeddings/oleObject316.bin"/><Relationship Id="rId34" Type="http://schemas.openxmlformats.org/officeDocument/2006/relationships/image" Target="../media/image322.wmf"/><Relationship Id="rId7" Type="http://schemas.openxmlformats.org/officeDocument/2006/relationships/oleObject" Target="../embeddings/oleObject309.bin"/><Relationship Id="rId12" Type="http://schemas.openxmlformats.org/officeDocument/2006/relationships/image" Target="../media/image311.wmf"/><Relationship Id="rId17" Type="http://schemas.openxmlformats.org/officeDocument/2006/relationships/oleObject" Target="../embeddings/oleObject314.bin"/><Relationship Id="rId25" Type="http://schemas.openxmlformats.org/officeDocument/2006/relationships/oleObject" Target="../embeddings/oleObject318.bin"/><Relationship Id="rId33" Type="http://schemas.openxmlformats.org/officeDocument/2006/relationships/oleObject" Target="../embeddings/oleObject322.bin"/><Relationship Id="rId38" Type="http://schemas.openxmlformats.org/officeDocument/2006/relationships/image" Target="../media/image32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3.wmf"/><Relationship Id="rId20" Type="http://schemas.openxmlformats.org/officeDocument/2006/relationships/image" Target="../media/image315.wmf"/><Relationship Id="rId29" Type="http://schemas.openxmlformats.org/officeDocument/2006/relationships/oleObject" Target="../embeddings/oleObject320.bin"/><Relationship Id="rId1" Type="http://schemas.openxmlformats.org/officeDocument/2006/relationships/vmlDrawing" Target="../drawings/vmlDrawing43.vml"/><Relationship Id="rId6" Type="http://schemas.openxmlformats.org/officeDocument/2006/relationships/image" Target="../media/image308.wmf"/><Relationship Id="rId11" Type="http://schemas.openxmlformats.org/officeDocument/2006/relationships/oleObject" Target="../embeddings/oleObject311.bin"/><Relationship Id="rId24" Type="http://schemas.openxmlformats.org/officeDocument/2006/relationships/image" Target="../media/image317.wmf"/><Relationship Id="rId32" Type="http://schemas.openxmlformats.org/officeDocument/2006/relationships/image" Target="../media/image321.wmf"/><Relationship Id="rId37" Type="http://schemas.openxmlformats.org/officeDocument/2006/relationships/oleObject" Target="../embeddings/oleObject324.bin"/><Relationship Id="rId5" Type="http://schemas.openxmlformats.org/officeDocument/2006/relationships/oleObject" Target="../embeddings/oleObject308.bin"/><Relationship Id="rId15" Type="http://schemas.openxmlformats.org/officeDocument/2006/relationships/oleObject" Target="../embeddings/oleObject313.bin"/><Relationship Id="rId23" Type="http://schemas.openxmlformats.org/officeDocument/2006/relationships/oleObject" Target="../embeddings/oleObject317.bin"/><Relationship Id="rId28" Type="http://schemas.openxmlformats.org/officeDocument/2006/relationships/image" Target="../media/image319.wmf"/><Relationship Id="rId36" Type="http://schemas.openxmlformats.org/officeDocument/2006/relationships/image" Target="../media/image323.wmf"/><Relationship Id="rId10" Type="http://schemas.openxmlformats.org/officeDocument/2006/relationships/image" Target="../media/image310.wmf"/><Relationship Id="rId19" Type="http://schemas.openxmlformats.org/officeDocument/2006/relationships/oleObject" Target="../embeddings/oleObject315.bin"/><Relationship Id="rId31" Type="http://schemas.openxmlformats.org/officeDocument/2006/relationships/oleObject" Target="../embeddings/oleObject321.bin"/><Relationship Id="rId4" Type="http://schemas.openxmlformats.org/officeDocument/2006/relationships/image" Target="../media/image307.wmf"/><Relationship Id="rId9" Type="http://schemas.openxmlformats.org/officeDocument/2006/relationships/oleObject" Target="../embeddings/oleObject310.bin"/><Relationship Id="rId14" Type="http://schemas.openxmlformats.org/officeDocument/2006/relationships/image" Target="../media/image312.wmf"/><Relationship Id="rId22" Type="http://schemas.openxmlformats.org/officeDocument/2006/relationships/image" Target="../media/image316.wmf"/><Relationship Id="rId27" Type="http://schemas.openxmlformats.org/officeDocument/2006/relationships/oleObject" Target="../embeddings/oleObject319.bin"/><Relationship Id="rId30" Type="http://schemas.openxmlformats.org/officeDocument/2006/relationships/image" Target="../media/image320.wmf"/><Relationship Id="rId35" Type="http://schemas.openxmlformats.org/officeDocument/2006/relationships/oleObject" Target="../embeddings/oleObject323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wmf"/><Relationship Id="rId13" Type="http://schemas.openxmlformats.org/officeDocument/2006/relationships/oleObject" Target="../embeddings/oleObject330.bin"/><Relationship Id="rId18" Type="http://schemas.openxmlformats.org/officeDocument/2006/relationships/image" Target="../media/image332.wmf"/><Relationship Id="rId3" Type="http://schemas.openxmlformats.org/officeDocument/2006/relationships/oleObject" Target="../embeddings/oleObject325.bin"/><Relationship Id="rId21" Type="http://schemas.openxmlformats.org/officeDocument/2006/relationships/image" Target="../media/image333.wmf"/><Relationship Id="rId7" Type="http://schemas.openxmlformats.org/officeDocument/2006/relationships/oleObject" Target="../embeddings/oleObject327.bin"/><Relationship Id="rId12" Type="http://schemas.openxmlformats.org/officeDocument/2006/relationships/image" Target="../media/image329.wmf"/><Relationship Id="rId17" Type="http://schemas.openxmlformats.org/officeDocument/2006/relationships/oleObject" Target="../embeddings/oleObject3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1.wmf"/><Relationship Id="rId20" Type="http://schemas.openxmlformats.org/officeDocument/2006/relationships/oleObject" Target="../embeddings/oleObject333.bin"/><Relationship Id="rId1" Type="http://schemas.openxmlformats.org/officeDocument/2006/relationships/vmlDrawing" Target="../drawings/vmlDrawing44.vml"/><Relationship Id="rId6" Type="http://schemas.openxmlformats.org/officeDocument/2006/relationships/image" Target="../media/image326.wmf"/><Relationship Id="rId11" Type="http://schemas.openxmlformats.org/officeDocument/2006/relationships/oleObject" Target="../embeddings/oleObject329.bin"/><Relationship Id="rId5" Type="http://schemas.openxmlformats.org/officeDocument/2006/relationships/oleObject" Target="../embeddings/oleObject326.bin"/><Relationship Id="rId15" Type="http://schemas.openxmlformats.org/officeDocument/2006/relationships/oleObject" Target="../embeddings/oleObject331.bin"/><Relationship Id="rId10" Type="http://schemas.openxmlformats.org/officeDocument/2006/relationships/image" Target="../media/image328.wmf"/><Relationship Id="rId19" Type="http://schemas.openxmlformats.org/officeDocument/2006/relationships/image" Target="../media/image334.png"/><Relationship Id="rId4" Type="http://schemas.openxmlformats.org/officeDocument/2006/relationships/image" Target="../media/image325.wmf"/><Relationship Id="rId9" Type="http://schemas.openxmlformats.org/officeDocument/2006/relationships/oleObject" Target="../embeddings/oleObject328.bin"/><Relationship Id="rId14" Type="http://schemas.openxmlformats.org/officeDocument/2006/relationships/image" Target="../media/image330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wmf"/><Relationship Id="rId13" Type="http://schemas.openxmlformats.org/officeDocument/2006/relationships/oleObject" Target="../embeddings/oleObject339.bin"/><Relationship Id="rId18" Type="http://schemas.openxmlformats.org/officeDocument/2006/relationships/image" Target="../media/image342.wmf"/><Relationship Id="rId3" Type="http://schemas.openxmlformats.org/officeDocument/2006/relationships/oleObject" Target="../embeddings/oleObject334.bin"/><Relationship Id="rId7" Type="http://schemas.openxmlformats.org/officeDocument/2006/relationships/oleObject" Target="../embeddings/oleObject336.bin"/><Relationship Id="rId12" Type="http://schemas.openxmlformats.org/officeDocument/2006/relationships/image" Target="../media/image339.wmf"/><Relationship Id="rId17" Type="http://schemas.openxmlformats.org/officeDocument/2006/relationships/oleObject" Target="../embeddings/oleObject3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1.wmf"/><Relationship Id="rId20" Type="http://schemas.openxmlformats.org/officeDocument/2006/relationships/image" Target="../media/image343.wmf"/><Relationship Id="rId1" Type="http://schemas.openxmlformats.org/officeDocument/2006/relationships/vmlDrawing" Target="../drawings/vmlDrawing45.vml"/><Relationship Id="rId6" Type="http://schemas.openxmlformats.org/officeDocument/2006/relationships/image" Target="../media/image336.wmf"/><Relationship Id="rId11" Type="http://schemas.openxmlformats.org/officeDocument/2006/relationships/oleObject" Target="../embeddings/oleObject338.bin"/><Relationship Id="rId5" Type="http://schemas.openxmlformats.org/officeDocument/2006/relationships/oleObject" Target="../embeddings/oleObject335.bin"/><Relationship Id="rId15" Type="http://schemas.openxmlformats.org/officeDocument/2006/relationships/oleObject" Target="../embeddings/oleObject340.bin"/><Relationship Id="rId10" Type="http://schemas.openxmlformats.org/officeDocument/2006/relationships/image" Target="../media/image338.wmf"/><Relationship Id="rId19" Type="http://schemas.openxmlformats.org/officeDocument/2006/relationships/oleObject" Target="../embeddings/oleObject342.bin"/><Relationship Id="rId4" Type="http://schemas.openxmlformats.org/officeDocument/2006/relationships/image" Target="../media/image335.wmf"/><Relationship Id="rId9" Type="http://schemas.openxmlformats.org/officeDocument/2006/relationships/oleObject" Target="../embeddings/oleObject337.bin"/><Relationship Id="rId14" Type="http://schemas.openxmlformats.org/officeDocument/2006/relationships/image" Target="../media/image34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33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0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wmf"/><Relationship Id="rId13" Type="http://schemas.openxmlformats.org/officeDocument/2006/relationships/oleObject" Target="../embeddings/oleObject348.bin"/><Relationship Id="rId3" Type="http://schemas.openxmlformats.org/officeDocument/2006/relationships/oleObject" Target="../embeddings/oleObject343.bin"/><Relationship Id="rId7" Type="http://schemas.openxmlformats.org/officeDocument/2006/relationships/oleObject" Target="../embeddings/oleObject345.bin"/><Relationship Id="rId12" Type="http://schemas.openxmlformats.org/officeDocument/2006/relationships/image" Target="../media/image34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345.wmf"/><Relationship Id="rId11" Type="http://schemas.openxmlformats.org/officeDocument/2006/relationships/oleObject" Target="../embeddings/oleObject347.bin"/><Relationship Id="rId5" Type="http://schemas.openxmlformats.org/officeDocument/2006/relationships/oleObject" Target="../embeddings/oleObject344.bin"/><Relationship Id="rId10" Type="http://schemas.openxmlformats.org/officeDocument/2006/relationships/image" Target="../media/image347.wmf"/><Relationship Id="rId4" Type="http://schemas.openxmlformats.org/officeDocument/2006/relationships/image" Target="../media/image344.wmf"/><Relationship Id="rId9" Type="http://schemas.openxmlformats.org/officeDocument/2006/relationships/oleObject" Target="../embeddings/oleObject346.bin"/><Relationship Id="rId14" Type="http://schemas.openxmlformats.org/officeDocument/2006/relationships/image" Target="../media/image349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wmf"/><Relationship Id="rId13" Type="http://schemas.openxmlformats.org/officeDocument/2006/relationships/oleObject" Target="../embeddings/oleObject354.bin"/><Relationship Id="rId18" Type="http://schemas.openxmlformats.org/officeDocument/2006/relationships/image" Target="../media/image356.wmf"/><Relationship Id="rId3" Type="http://schemas.openxmlformats.org/officeDocument/2006/relationships/oleObject" Target="../embeddings/oleObject349.bin"/><Relationship Id="rId21" Type="http://schemas.openxmlformats.org/officeDocument/2006/relationships/oleObject" Target="../embeddings/oleObject358.bin"/><Relationship Id="rId7" Type="http://schemas.openxmlformats.org/officeDocument/2006/relationships/oleObject" Target="../embeddings/oleObject351.bin"/><Relationship Id="rId12" Type="http://schemas.openxmlformats.org/officeDocument/2006/relationships/image" Target="../media/image354.wmf"/><Relationship Id="rId17" Type="http://schemas.openxmlformats.org/officeDocument/2006/relationships/oleObject" Target="../embeddings/oleObject35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2.wmf"/><Relationship Id="rId20" Type="http://schemas.openxmlformats.org/officeDocument/2006/relationships/image" Target="../media/image347.wmf"/><Relationship Id="rId1" Type="http://schemas.openxmlformats.org/officeDocument/2006/relationships/vmlDrawing" Target="../drawings/vmlDrawing47.vml"/><Relationship Id="rId6" Type="http://schemas.openxmlformats.org/officeDocument/2006/relationships/image" Target="../media/image351.wmf"/><Relationship Id="rId11" Type="http://schemas.openxmlformats.org/officeDocument/2006/relationships/oleObject" Target="../embeddings/oleObject353.bin"/><Relationship Id="rId5" Type="http://schemas.openxmlformats.org/officeDocument/2006/relationships/oleObject" Target="../embeddings/oleObject350.bin"/><Relationship Id="rId15" Type="http://schemas.openxmlformats.org/officeDocument/2006/relationships/oleObject" Target="../embeddings/oleObject355.bin"/><Relationship Id="rId10" Type="http://schemas.openxmlformats.org/officeDocument/2006/relationships/image" Target="../media/image353.wmf"/><Relationship Id="rId19" Type="http://schemas.openxmlformats.org/officeDocument/2006/relationships/oleObject" Target="../embeddings/oleObject357.bin"/><Relationship Id="rId4" Type="http://schemas.openxmlformats.org/officeDocument/2006/relationships/image" Target="../media/image350.wmf"/><Relationship Id="rId9" Type="http://schemas.openxmlformats.org/officeDocument/2006/relationships/oleObject" Target="../embeddings/oleObject352.bin"/><Relationship Id="rId14" Type="http://schemas.openxmlformats.org/officeDocument/2006/relationships/image" Target="../media/image355.wmf"/><Relationship Id="rId22" Type="http://schemas.openxmlformats.org/officeDocument/2006/relationships/image" Target="../media/image357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wmf"/><Relationship Id="rId13" Type="http://schemas.openxmlformats.org/officeDocument/2006/relationships/oleObject" Target="../embeddings/oleObject364.bin"/><Relationship Id="rId18" Type="http://schemas.openxmlformats.org/officeDocument/2006/relationships/image" Target="../media/image365.wmf"/><Relationship Id="rId3" Type="http://schemas.openxmlformats.org/officeDocument/2006/relationships/oleObject" Target="../embeddings/oleObject359.bin"/><Relationship Id="rId7" Type="http://schemas.openxmlformats.org/officeDocument/2006/relationships/oleObject" Target="../embeddings/oleObject361.bin"/><Relationship Id="rId12" Type="http://schemas.openxmlformats.org/officeDocument/2006/relationships/image" Target="../media/image362.wmf"/><Relationship Id="rId17" Type="http://schemas.openxmlformats.org/officeDocument/2006/relationships/oleObject" Target="../embeddings/oleObject36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4.wmf"/><Relationship Id="rId1" Type="http://schemas.openxmlformats.org/officeDocument/2006/relationships/vmlDrawing" Target="../drawings/vmlDrawing48.vml"/><Relationship Id="rId6" Type="http://schemas.openxmlformats.org/officeDocument/2006/relationships/image" Target="../media/image359.png"/><Relationship Id="rId11" Type="http://schemas.openxmlformats.org/officeDocument/2006/relationships/oleObject" Target="../embeddings/oleObject363.bin"/><Relationship Id="rId5" Type="http://schemas.openxmlformats.org/officeDocument/2006/relationships/oleObject" Target="../embeddings/oleObject360.bin"/><Relationship Id="rId15" Type="http://schemas.openxmlformats.org/officeDocument/2006/relationships/oleObject" Target="../embeddings/oleObject365.bin"/><Relationship Id="rId10" Type="http://schemas.openxmlformats.org/officeDocument/2006/relationships/image" Target="../media/image361.wmf"/><Relationship Id="rId4" Type="http://schemas.openxmlformats.org/officeDocument/2006/relationships/image" Target="../media/image358.png"/><Relationship Id="rId9" Type="http://schemas.openxmlformats.org/officeDocument/2006/relationships/oleObject" Target="../embeddings/oleObject362.bin"/><Relationship Id="rId14" Type="http://schemas.openxmlformats.org/officeDocument/2006/relationships/image" Target="../media/image363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8.wmf"/><Relationship Id="rId13" Type="http://schemas.openxmlformats.org/officeDocument/2006/relationships/oleObject" Target="../embeddings/oleObject372.bin"/><Relationship Id="rId18" Type="http://schemas.openxmlformats.org/officeDocument/2006/relationships/image" Target="../media/image373.wmf"/><Relationship Id="rId3" Type="http://schemas.openxmlformats.org/officeDocument/2006/relationships/oleObject" Target="../embeddings/oleObject367.bin"/><Relationship Id="rId21" Type="http://schemas.openxmlformats.org/officeDocument/2006/relationships/oleObject" Target="../embeddings/oleObject376.bin"/><Relationship Id="rId7" Type="http://schemas.openxmlformats.org/officeDocument/2006/relationships/oleObject" Target="../embeddings/oleObject369.bin"/><Relationship Id="rId12" Type="http://schemas.openxmlformats.org/officeDocument/2006/relationships/image" Target="../media/image370.wmf"/><Relationship Id="rId17" Type="http://schemas.openxmlformats.org/officeDocument/2006/relationships/oleObject" Target="../embeddings/oleObject37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2.wmf"/><Relationship Id="rId20" Type="http://schemas.openxmlformats.org/officeDocument/2006/relationships/image" Target="../media/image374.wmf"/><Relationship Id="rId1" Type="http://schemas.openxmlformats.org/officeDocument/2006/relationships/vmlDrawing" Target="../drawings/vmlDrawing49.vml"/><Relationship Id="rId6" Type="http://schemas.openxmlformats.org/officeDocument/2006/relationships/image" Target="../media/image367.wmf"/><Relationship Id="rId11" Type="http://schemas.openxmlformats.org/officeDocument/2006/relationships/oleObject" Target="../embeddings/oleObject371.bin"/><Relationship Id="rId5" Type="http://schemas.openxmlformats.org/officeDocument/2006/relationships/oleObject" Target="../embeddings/oleObject368.bin"/><Relationship Id="rId15" Type="http://schemas.openxmlformats.org/officeDocument/2006/relationships/oleObject" Target="../embeddings/oleObject373.bin"/><Relationship Id="rId10" Type="http://schemas.openxmlformats.org/officeDocument/2006/relationships/image" Target="../media/image369.wmf"/><Relationship Id="rId19" Type="http://schemas.openxmlformats.org/officeDocument/2006/relationships/oleObject" Target="../embeddings/oleObject375.bin"/><Relationship Id="rId4" Type="http://schemas.openxmlformats.org/officeDocument/2006/relationships/image" Target="../media/image366.wmf"/><Relationship Id="rId9" Type="http://schemas.openxmlformats.org/officeDocument/2006/relationships/oleObject" Target="../embeddings/oleObject370.bin"/><Relationship Id="rId14" Type="http://schemas.openxmlformats.org/officeDocument/2006/relationships/image" Target="../media/image371.wmf"/><Relationship Id="rId22" Type="http://schemas.openxmlformats.org/officeDocument/2006/relationships/image" Target="../media/image37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4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04800" y="-25400"/>
            <a:ext cx="61356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600" b="1">
                <a:ea typeface="新細明體" panose="02020500000000000000" pitchFamily="18" charset="-120"/>
              </a:rPr>
              <a:t>Chapter 7 Electrodynamics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58775" y="1052513"/>
            <a:ext cx="55816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7.0 Introduction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7.1 Electromotive Force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7.2 Electromagnetic Induction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 Maxwell’s Equations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Text Box 2"/>
          <p:cNvSpPr txBox="1">
            <a:spLocks noChangeArrowheads="1"/>
          </p:cNvSpPr>
          <p:nvPr/>
        </p:nvSpPr>
        <p:spPr bwMode="auto">
          <a:xfrm>
            <a:off x="323850" y="107950"/>
            <a:ext cx="338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(3)</a:t>
            </a:r>
          </a:p>
        </p:txBody>
      </p:sp>
      <p:sp>
        <p:nvSpPr>
          <p:cNvPr id="8202" name="Text Box 4"/>
          <p:cNvSpPr txBox="1">
            <a:spLocks noChangeArrowheads="1"/>
          </p:cNvSpPr>
          <p:nvPr/>
        </p:nvSpPr>
        <p:spPr bwMode="auto">
          <a:xfrm>
            <a:off x="593725" y="877888"/>
            <a:ext cx="1141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Ex. 7.1</a:t>
            </a:r>
          </a:p>
        </p:txBody>
      </p:sp>
      <p:sp>
        <p:nvSpPr>
          <p:cNvPr id="8203" name="Text Box 6"/>
          <p:cNvSpPr txBox="1">
            <a:spLocks noChangeArrowheads="1"/>
          </p:cNvSpPr>
          <p:nvPr/>
        </p:nvSpPr>
        <p:spPr bwMode="auto">
          <a:xfrm>
            <a:off x="593725" y="3163888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sol:</a:t>
            </a:r>
          </a:p>
        </p:txBody>
      </p:sp>
      <p:graphicFrame>
        <p:nvGraphicFramePr>
          <p:cNvPr id="8194" name="Object 7"/>
          <p:cNvGraphicFramePr>
            <a:graphicFrameLocks noChangeAspect="1"/>
          </p:cNvGraphicFramePr>
          <p:nvPr/>
        </p:nvGraphicFramePr>
        <p:xfrm>
          <a:off x="1143000" y="3505200"/>
          <a:ext cx="25527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Equation" r:id="rId3" imgW="2552400" imgH="711000" progId="Equation.3">
                  <p:embed/>
                </p:oleObj>
              </mc:Choice>
              <mc:Fallback>
                <p:oleObj name="Equation" r:id="rId3" imgW="2552400" imgH="711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505200"/>
                        <a:ext cx="25527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9"/>
          <p:cNvGraphicFramePr>
            <a:graphicFrameLocks noChangeAspect="1"/>
          </p:cNvGraphicFramePr>
          <p:nvPr/>
        </p:nvGraphicFramePr>
        <p:xfrm>
          <a:off x="1295400" y="5257800"/>
          <a:ext cx="1612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Equation" r:id="rId5" imgW="1612800" imgH="355320" progId="Equation.3">
                  <p:embed/>
                </p:oleObj>
              </mc:Choice>
              <mc:Fallback>
                <p:oleObj name="Equation" r:id="rId5" imgW="1612800" imgH="3553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257800"/>
                        <a:ext cx="1612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10"/>
          <p:cNvGraphicFramePr>
            <a:graphicFrameLocks noChangeAspect="1"/>
          </p:cNvGraphicFramePr>
          <p:nvPr/>
        </p:nvGraphicFramePr>
        <p:xfrm>
          <a:off x="1295400" y="4724400"/>
          <a:ext cx="1397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7" imgW="1396800" imgH="355320" progId="Equation.3">
                  <p:embed/>
                </p:oleObj>
              </mc:Choice>
              <mc:Fallback>
                <p:oleObj name="Equation" r:id="rId7" imgW="1396800" imgH="35532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724400"/>
                        <a:ext cx="1397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4" name="AutoShape 11"/>
          <p:cNvSpPr>
            <a:spLocks/>
          </p:cNvSpPr>
          <p:nvPr/>
        </p:nvSpPr>
        <p:spPr bwMode="auto">
          <a:xfrm>
            <a:off x="990600" y="4724400"/>
            <a:ext cx="76200" cy="914400"/>
          </a:xfrm>
          <a:prstGeom prst="leftBracket">
            <a:avLst>
              <a:gd name="adj" fmla="val 1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8205" name="AutoShape 12"/>
          <p:cNvSpPr>
            <a:spLocks/>
          </p:cNvSpPr>
          <p:nvPr/>
        </p:nvSpPr>
        <p:spPr bwMode="auto">
          <a:xfrm>
            <a:off x="6172200" y="4724400"/>
            <a:ext cx="152400" cy="990600"/>
          </a:xfrm>
          <a:prstGeom prst="rightBracket">
            <a:avLst>
              <a:gd name="adj" fmla="val 541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8197" name="Object 14"/>
          <p:cNvGraphicFramePr>
            <a:graphicFrameLocks noChangeAspect="1"/>
          </p:cNvGraphicFramePr>
          <p:nvPr/>
        </p:nvGraphicFramePr>
        <p:xfrm>
          <a:off x="5076825" y="3573463"/>
          <a:ext cx="9144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9" imgW="914400" imgH="711000" progId="Equation.3">
                  <p:embed/>
                </p:oleObj>
              </mc:Choice>
              <mc:Fallback>
                <p:oleObj name="Equation" r:id="rId9" imgW="914400" imgH="711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3573463"/>
                        <a:ext cx="9144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06" name="Group 22"/>
          <p:cNvGrpSpPr>
            <a:grpSpLocks/>
          </p:cNvGrpSpPr>
          <p:nvPr/>
        </p:nvGrpSpPr>
        <p:grpSpPr bwMode="auto">
          <a:xfrm>
            <a:off x="1905000" y="762000"/>
            <a:ext cx="5248275" cy="2438400"/>
            <a:chOff x="1200" y="480"/>
            <a:chExt cx="3306" cy="1536"/>
          </a:xfrm>
        </p:grpSpPr>
        <p:sp>
          <p:nvSpPr>
            <p:cNvPr id="8207" name="Text Box 5"/>
            <p:cNvSpPr txBox="1">
              <a:spLocks noChangeArrowheads="1"/>
            </p:cNvSpPr>
            <p:nvPr/>
          </p:nvSpPr>
          <p:spPr bwMode="auto">
            <a:xfrm>
              <a:off x="4032" y="767"/>
              <a:ext cx="474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I=?</a:t>
              </a:r>
            </a:p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R=?</a:t>
              </a:r>
            </a:p>
          </p:txBody>
        </p:sp>
        <p:pic>
          <p:nvPicPr>
            <p:cNvPr id="8208" name="Picture 15" descr="C:\My Documents\My Pictures\7.1.TIF"/>
            <p:cNvPicPr>
              <a:picLocks noChangeAspect="1" noChangeArrowheads="1"/>
            </p:cNvPicPr>
            <p:nvPr/>
          </p:nvPicPr>
          <p:blipFill>
            <a:blip r:embed="rId11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480"/>
              <a:ext cx="2400" cy="1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9" name="Text Box 16"/>
            <p:cNvSpPr txBox="1">
              <a:spLocks noChangeArrowheads="1"/>
            </p:cNvSpPr>
            <p:nvPr/>
          </p:nvSpPr>
          <p:spPr bwMode="auto">
            <a:xfrm>
              <a:off x="2486" y="652"/>
              <a:ext cx="75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uniform</a:t>
              </a:r>
            </a:p>
          </p:txBody>
        </p:sp>
        <p:sp>
          <p:nvSpPr>
            <p:cNvPr id="8210" name="Text Box 17"/>
            <p:cNvSpPr txBox="1">
              <a:spLocks noChangeArrowheads="1"/>
            </p:cNvSpPr>
            <p:nvPr/>
          </p:nvSpPr>
          <p:spPr bwMode="auto">
            <a:xfrm>
              <a:off x="2256" y="1008"/>
              <a:ext cx="75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uniform</a:t>
              </a:r>
            </a:p>
          </p:txBody>
        </p:sp>
        <p:graphicFrame>
          <p:nvGraphicFramePr>
            <p:cNvPr id="8200" name="Object 18"/>
            <p:cNvGraphicFramePr>
              <a:graphicFrameLocks noChangeAspect="1"/>
            </p:cNvGraphicFramePr>
            <p:nvPr/>
          </p:nvGraphicFramePr>
          <p:xfrm>
            <a:off x="1968" y="1104"/>
            <a:ext cx="160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7" name="Equation" r:id="rId12" imgW="253800" imgH="203040" progId="Equation.3">
                    <p:embed/>
                  </p:oleObj>
                </mc:Choice>
                <mc:Fallback>
                  <p:oleObj name="Equation" r:id="rId12" imgW="253800" imgH="20304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1104"/>
                          <a:ext cx="160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>
              <a:off x="2256" y="1728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V</a:t>
              </a:r>
            </a:p>
          </p:txBody>
        </p:sp>
        <p:sp>
          <p:nvSpPr>
            <p:cNvPr id="8212" name="AutoShape 21"/>
            <p:cNvSpPr>
              <a:spLocks/>
            </p:cNvSpPr>
            <p:nvPr/>
          </p:nvSpPr>
          <p:spPr bwMode="auto">
            <a:xfrm rot="-5400000">
              <a:off x="2328" y="936"/>
              <a:ext cx="96" cy="1584"/>
            </a:xfrm>
            <a:prstGeom prst="leftBrace">
              <a:avLst>
                <a:gd name="adj1" fmla="val 1375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aphicFrame>
        <p:nvGraphicFramePr>
          <p:cNvPr id="8198" name="Object 22"/>
          <p:cNvGraphicFramePr>
            <a:graphicFrameLocks noChangeAspect="1"/>
          </p:cNvGraphicFramePr>
          <p:nvPr/>
        </p:nvGraphicFramePr>
        <p:xfrm>
          <a:off x="3273425" y="4619625"/>
          <a:ext cx="2641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Equation" r:id="rId14" imgW="2641320" imgH="393480" progId="Equation.DSMT4">
                  <p:embed/>
                </p:oleObj>
              </mc:Choice>
              <mc:Fallback>
                <p:oleObj name="Equation" r:id="rId14" imgW="2641320" imgH="39348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3425" y="4619625"/>
                        <a:ext cx="2641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23"/>
          <p:cNvGraphicFramePr>
            <a:graphicFrameLocks noChangeAspect="1"/>
          </p:cNvGraphicFramePr>
          <p:nvPr/>
        </p:nvGraphicFramePr>
        <p:xfrm>
          <a:off x="3221038" y="5013325"/>
          <a:ext cx="28829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16" imgW="2882880" imgH="863280" progId="Equation.DSMT4">
                  <p:embed/>
                </p:oleObj>
              </mc:Choice>
              <mc:Fallback>
                <p:oleObj name="Equation" r:id="rId16" imgW="2882880" imgH="86328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1038" y="5013325"/>
                        <a:ext cx="28829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Text Box 2"/>
          <p:cNvSpPr txBox="1">
            <a:spLocks noChangeArrowheads="1"/>
          </p:cNvSpPr>
          <p:nvPr/>
        </p:nvSpPr>
        <p:spPr bwMode="auto">
          <a:xfrm>
            <a:off x="323850" y="107950"/>
            <a:ext cx="338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(4)</a:t>
            </a:r>
          </a:p>
        </p:txBody>
      </p:sp>
      <p:grpSp>
        <p:nvGrpSpPr>
          <p:cNvPr id="9227" name="Group 17"/>
          <p:cNvGrpSpPr>
            <a:grpSpLocks/>
          </p:cNvGrpSpPr>
          <p:nvPr/>
        </p:nvGrpSpPr>
        <p:grpSpPr bwMode="auto">
          <a:xfrm>
            <a:off x="381000" y="914400"/>
            <a:ext cx="5040313" cy="461963"/>
            <a:chOff x="432" y="575"/>
            <a:chExt cx="3175" cy="291"/>
          </a:xfrm>
        </p:grpSpPr>
        <p:sp>
          <p:nvSpPr>
            <p:cNvPr id="9239" name="Text Box 3"/>
            <p:cNvSpPr txBox="1">
              <a:spLocks noChangeArrowheads="1"/>
            </p:cNvSpPr>
            <p:nvPr/>
          </p:nvSpPr>
          <p:spPr bwMode="auto">
            <a:xfrm>
              <a:off x="432" y="575"/>
              <a:ext cx="31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Ex. 7.3 Prove the field     is uniform </a:t>
              </a:r>
            </a:p>
          </p:txBody>
        </p:sp>
        <p:graphicFrame>
          <p:nvGraphicFramePr>
            <p:cNvPr id="9225" name="Object 7"/>
            <p:cNvGraphicFramePr>
              <a:graphicFrameLocks noChangeAspect="1"/>
            </p:cNvGraphicFramePr>
            <p:nvPr/>
          </p:nvGraphicFramePr>
          <p:xfrm>
            <a:off x="2390" y="578"/>
            <a:ext cx="183" cy="2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0" name="Equation" r:id="rId3" imgW="253800" imgH="304560" progId="Equation.3">
                    <p:embed/>
                  </p:oleObj>
                </mc:Choice>
                <mc:Fallback>
                  <p:oleObj name="Equation" r:id="rId3" imgW="253800" imgH="30456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0" y="578"/>
                          <a:ext cx="183" cy="2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8" name="Text Box 11"/>
          <p:cNvSpPr txBox="1">
            <a:spLocks noChangeArrowheads="1"/>
          </p:cNvSpPr>
          <p:nvPr/>
        </p:nvSpPr>
        <p:spPr bwMode="auto">
          <a:xfrm>
            <a:off x="584200" y="3476625"/>
            <a:ext cx="67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i.e.,</a:t>
            </a:r>
          </a:p>
        </p:txBody>
      </p:sp>
      <p:grpSp>
        <p:nvGrpSpPr>
          <p:cNvPr id="9229" name="Group 31"/>
          <p:cNvGrpSpPr>
            <a:grpSpLocks/>
          </p:cNvGrpSpPr>
          <p:nvPr/>
        </p:nvGrpSpPr>
        <p:grpSpPr bwMode="auto">
          <a:xfrm>
            <a:off x="5508625" y="838200"/>
            <a:ext cx="3095625" cy="838200"/>
            <a:chOff x="3518" y="528"/>
            <a:chExt cx="1950" cy="528"/>
          </a:xfrm>
        </p:grpSpPr>
        <p:grpSp>
          <p:nvGrpSpPr>
            <p:cNvPr id="9230" name="Group 24"/>
            <p:cNvGrpSpPr>
              <a:grpSpLocks/>
            </p:cNvGrpSpPr>
            <p:nvPr/>
          </p:nvGrpSpPr>
          <p:grpSpPr bwMode="auto">
            <a:xfrm>
              <a:off x="3946" y="576"/>
              <a:ext cx="1008" cy="432"/>
              <a:chOff x="3216" y="3072"/>
              <a:chExt cx="1008" cy="432"/>
            </a:xfrm>
          </p:grpSpPr>
          <p:sp>
            <p:nvSpPr>
              <p:cNvPr id="9235" name="Oval 18"/>
              <p:cNvSpPr>
                <a:spLocks noChangeArrowheads="1"/>
              </p:cNvSpPr>
              <p:nvPr/>
            </p:nvSpPr>
            <p:spPr bwMode="auto">
              <a:xfrm>
                <a:off x="3216" y="3072"/>
                <a:ext cx="240" cy="43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9236" name="Line 19"/>
              <p:cNvSpPr>
                <a:spLocks noChangeShapeType="1"/>
              </p:cNvSpPr>
              <p:nvPr/>
            </p:nvSpPr>
            <p:spPr bwMode="auto">
              <a:xfrm>
                <a:off x="3312" y="3072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37" name="Line 20"/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38" name="Arc 21"/>
              <p:cNvSpPr>
                <a:spLocks/>
              </p:cNvSpPr>
              <p:nvPr/>
            </p:nvSpPr>
            <p:spPr bwMode="auto">
              <a:xfrm>
                <a:off x="4117" y="3073"/>
                <a:ext cx="107" cy="431"/>
              </a:xfrm>
              <a:custGeom>
                <a:avLst/>
                <a:gdLst>
                  <a:gd name="T0" fmla="*/ 0 w 24091"/>
                  <a:gd name="T1" fmla="*/ 0 h 43200"/>
                  <a:gd name="T2" fmla="*/ 0 w 24091"/>
                  <a:gd name="T3" fmla="*/ 0 h 43200"/>
                  <a:gd name="T4" fmla="*/ 0 w 24091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4091"/>
                  <a:gd name="T10" fmla="*/ 0 h 43200"/>
                  <a:gd name="T11" fmla="*/ 24091 w 24091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091" h="43200" fill="none" extrusionOk="0">
                    <a:moveTo>
                      <a:pt x="2490" y="0"/>
                    </a:moveTo>
                    <a:cubicBezTo>
                      <a:pt x="14420" y="0"/>
                      <a:pt x="24091" y="9670"/>
                      <a:pt x="24091" y="21600"/>
                    </a:cubicBezTo>
                    <a:cubicBezTo>
                      <a:pt x="24091" y="33529"/>
                      <a:pt x="14420" y="43200"/>
                      <a:pt x="2491" y="43200"/>
                    </a:cubicBezTo>
                    <a:cubicBezTo>
                      <a:pt x="1658" y="43200"/>
                      <a:pt x="826" y="43151"/>
                      <a:pt x="0" y="43055"/>
                    </a:cubicBezTo>
                  </a:path>
                  <a:path w="24091" h="43200" stroke="0" extrusionOk="0">
                    <a:moveTo>
                      <a:pt x="2490" y="0"/>
                    </a:moveTo>
                    <a:cubicBezTo>
                      <a:pt x="14420" y="0"/>
                      <a:pt x="24091" y="9670"/>
                      <a:pt x="24091" y="21600"/>
                    </a:cubicBezTo>
                    <a:cubicBezTo>
                      <a:pt x="24091" y="33529"/>
                      <a:pt x="14420" y="43200"/>
                      <a:pt x="2491" y="43200"/>
                    </a:cubicBezTo>
                    <a:cubicBezTo>
                      <a:pt x="1658" y="43200"/>
                      <a:pt x="826" y="43151"/>
                      <a:pt x="0" y="43055"/>
                    </a:cubicBezTo>
                    <a:lnTo>
                      <a:pt x="249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231" name="Text Box 25"/>
            <p:cNvSpPr txBox="1">
              <a:spLocks noChangeArrowheads="1"/>
            </p:cNvSpPr>
            <p:nvPr/>
          </p:nvSpPr>
          <p:spPr bwMode="auto">
            <a:xfrm>
              <a:off x="3518" y="624"/>
              <a:ext cx="4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V=0</a:t>
              </a:r>
            </a:p>
          </p:txBody>
        </p:sp>
        <p:sp>
          <p:nvSpPr>
            <p:cNvPr id="9232" name="Text Box 26"/>
            <p:cNvSpPr txBox="1">
              <a:spLocks noChangeArrowheads="1"/>
            </p:cNvSpPr>
            <p:nvPr/>
          </p:nvSpPr>
          <p:spPr bwMode="auto">
            <a:xfrm>
              <a:off x="4913" y="604"/>
              <a:ext cx="5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V=V</a:t>
              </a:r>
              <a:r>
                <a:rPr lang="en-US" altLang="zh-TW" baseline="-25000"/>
                <a:t>0</a:t>
              </a:r>
              <a:endParaRPr lang="en-US" altLang="zh-TW"/>
            </a:p>
          </p:txBody>
        </p:sp>
        <p:sp>
          <p:nvSpPr>
            <p:cNvPr id="9233" name="Text Box 27"/>
            <p:cNvSpPr txBox="1">
              <a:spLocks noChangeArrowheads="1"/>
            </p:cNvSpPr>
            <p:nvPr/>
          </p:nvSpPr>
          <p:spPr bwMode="auto">
            <a:xfrm>
              <a:off x="4138" y="528"/>
              <a:ext cx="81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A=const</a:t>
              </a:r>
            </a:p>
          </p:txBody>
        </p:sp>
        <p:graphicFrame>
          <p:nvGraphicFramePr>
            <p:cNvPr id="9224" name="Object 8"/>
            <p:cNvGraphicFramePr>
              <a:graphicFrameLocks noChangeAspect="1"/>
            </p:cNvGraphicFramePr>
            <p:nvPr/>
          </p:nvGraphicFramePr>
          <p:xfrm>
            <a:off x="4186" y="864"/>
            <a:ext cx="160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1" name="Equation" r:id="rId5" imgW="253800" imgH="203040" progId="Equation.3">
                    <p:embed/>
                  </p:oleObj>
                </mc:Choice>
                <mc:Fallback>
                  <p:oleObj name="Equation" r:id="rId5" imgW="253800" imgH="20304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6" y="864"/>
                          <a:ext cx="160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34" name="Text Box 29"/>
            <p:cNvSpPr txBox="1">
              <a:spLocks noChangeArrowheads="1"/>
            </p:cNvSpPr>
            <p:nvPr/>
          </p:nvSpPr>
          <p:spPr bwMode="auto">
            <a:xfrm>
              <a:off x="4282" y="768"/>
              <a:ext cx="6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=const</a:t>
              </a:r>
            </a:p>
          </p:txBody>
        </p:sp>
      </p:grpSp>
      <p:graphicFrame>
        <p:nvGraphicFramePr>
          <p:cNvPr id="9218" name="Object 25"/>
          <p:cNvGraphicFramePr>
            <a:graphicFrameLocks noChangeAspect="1"/>
          </p:cNvGraphicFramePr>
          <p:nvPr/>
        </p:nvGraphicFramePr>
        <p:xfrm>
          <a:off x="690563" y="1989138"/>
          <a:ext cx="7416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7" imgW="7416720" imgH="431640" progId="Equation.DSMT4">
                  <p:embed/>
                </p:oleObj>
              </mc:Choice>
              <mc:Fallback>
                <p:oleObj name="Equation" r:id="rId7" imgW="7416720" imgH="4316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1989138"/>
                        <a:ext cx="7416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26"/>
          <p:cNvGraphicFramePr>
            <a:graphicFrameLocks noChangeAspect="1"/>
          </p:cNvGraphicFramePr>
          <p:nvPr/>
        </p:nvGraphicFramePr>
        <p:xfrm>
          <a:off x="684213" y="2743200"/>
          <a:ext cx="1447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9" imgW="1447560" imgH="431640" progId="Equation.DSMT4">
                  <p:embed/>
                </p:oleObj>
              </mc:Choice>
              <mc:Fallback>
                <p:oleObj name="Equation" r:id="rId9" imgW="1447560" imgH="43164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743200"/>
                        <a:ext cx="1447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27"/>
          <p:cNvGraphicFramePr>
            <a:graphicFrameLocks noChangeAspect="1"/>
          </p:cNvGraphicFramePr>
          <p:nvPr/>
        </p:nvGraphicFramePr>
        <p:xfrm>
          <a:off x="1403350" y="3865563"/>
          <a:ext cx="977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11" imgW="977760" imgH="787320" progId="Equation.DSMT4">
                  <p:embed/>
                </p:oleObj>
              </mc:Choice>
              <mc:Fallback>
                <p:oleObj name="Equation" r:id="rId11" imgW="977760" imgH="78732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865563"/>
                        <a:ext cx="977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28"/>
          <p:cNvGraphicFramePr>
            <a:graphicFrameLocks noChangeAspect="1"/>
          </p:cNvGraphicFramePr>
          <p:nvPr/>
        </p:nvGraphicFramePr>
        <p:xfrm>
          <a:off x="3295650" y="4005263"/>
          <a:ext cx="3886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13" imgW="3886200" imgH="495000" progId="Equation.DSMT4">
                  <p:embed/>
                </p:oleObj>
              </mc:Choice>
              <mc:Fallback>
                <p:oleObj name="Equation" r:id="rId13" imgW="3886200" imgH="4950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5650" y="4005263"/>
                        <a:ext cx="3886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29"/>
          <p:cNvGraphicFramePr>
            <a:graphicFrameLocks noChangeAspect="1"/>
          </p:cNvGraphicFramePr>
          <p:nvPr/>
        </p:nvGraphicFramePr>
        <p:xfrm>
          <a:off x="827088" y="4797425"/>
          <a:ext cx="1993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Equation" r:id="rId15" imgW="1993680" imgH="787320" progId="Equation.DSMT4">
                  <p:embed/>
                </p:oleObj>
              </mc:Choice>
              <mc:Fallback>
                <p:oleObj name="Equation" r:id="rId15" imgW="1993680" imgH="7873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797425"/>
                        <a:ext cx="1993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30"/>
          <p:cNvGraphicFramePr>
            <a:graphicFrameLocks noChangeAspect="1"/>
          </p:cNvGraphicFramePr>
          <p:nvPr/>
        </p:nvGraphicFramePr>
        <p:xfrm>
          <a:off x="1187450" y="5732463"/>
          <a:ext cx="2374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17" imgW="2374560" imgH="787320" progId="Equation.DSMT4">
                  <p:embed/>
                </p:oleObj>
              </mc:Choice>
              <mc:Fallback>
                <p:oleObj name="Equation" r:id="rId17" imgW="2374560" imgH="78732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732463"/>
                        <a:ext cx="2374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Text Box 3"/>
          <p:cNvSpPr txBox="1">
            <a:spLocks noChangeArrowheads="1"/>
          </p:cNvSpPr>
          <p:nvPr/>
        </p:nvSpPr>
        <p:spPr bwMode="auto">
          <a:xfrm>
            <a:off x="323850" y="107950"/>
            <a:ext cx="338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(5)</a:t>
            </a:r>
          </a:p>
        </p:txBody>
      </p:sp>
      <p:sp>
        <p:nvSpPr>
          <p:cNvPr id="10253" name="Line 8"/>
          <p:cNvSpPr>
            <a:spLocks noChangeShapeType="1"/>
          </p:cNvSpPr>
          <p:nvPr/>
        </p:nvSpPr>
        <p:spPr bwMode="auto">
          <a:xfrm flipV="1">
            <a:off x="965200" y="3962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242" name="Object 12"/>
          <p:cNvGraphicFramePr>
            <a:graphicFrameLocks noChangeAspect="1"/>
          </p:cNvGraphicFramePr>
          <p:nvPr/>
        </p:nvGraphicFramePr>
        <p:xfrm>
          <a:off x="565150" y="5516563"/>
          <a:ext cx="1485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3" imgW="1485720" imgH="914400" progId="Equation.3">
                  <p:embed/>
                </p:oleObj>
              </mc:Choice>
              <mc:Fallback>
                <p:oleObj name="Equation" r:id="rId3" imgW="1485720" imgH="9144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" y="5516563"/>
                        <a:ext cx="14859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4" name="Text Box 13"/>
          <p:cNvSpPr txBox="1">
            <a:spLocks noChangeArrowheads="1"/>
          </p:cNvSpPr>
          <p:nvPr/>
        </p:nvSpPr>
        <p:spPr bwMode="auto">
          <a:xfrm>
            <a:off x="593725" y="882650"/>
            <a:ext cx="1131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Ex. 7.2</a:t>
            </a:r>
          </a:p>
        </p:txBody>
      </p:sp>
      <p:grpSp>
        <p:nvGrpSpPr>
          <p:cNvPr id="10255" name="Group 24"/>
          <p:cNvGrpSpPr>
            <a:grpSpLocks/>
          </p:cNvGrpSpPr>
          <p:nvPr/>
        </p:nvGrpSpPr>
        <p:grpSpPr bwMode="auto">
          <a:xfrm>
            <a:off x="2514600" y="908050"/>
            <a:ext cx="4521200" cy="1606550"/>
            <a:chOff x="1584" y="572"/>
            <a:chExt cx="2848" cy="1012"/>
          </a:xfrm>
        </p:grpSpPr>
        <p:pic>
          <p:nvPicPr>
            <p:cNvPr id="10256" name="Picture 14" descr="C:\My Documents\My Pictures\7.2.TIF"/>
            <p:cNvPicPr>
              <a:picLocks noChangeAspect="1" noChangeArrowheads="1"/>
            </p:cNvPicPr>
            <p:nvPr/>
          </p:nvPicPr>
          <p:blipFill>
            <a:blip r:embed="rId5">
              <a:lum bright="48000" contrast="5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576"/>
              <a:ext cx="2400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7" name="Line 15"/>
            <p:cNvSpPr>
              <a:spLocks noChangeShapeType="1"/>
            </p:cNvSpPr>
            <p:nvPr/>
          </p:nvSpPr>
          <p:spPr bwMode="auto">
            <a:xfrm>
              <a:off x="2496" y="62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8" name="Text Box 16"/>
            <p:cNvSpPr txBox="1">
              <a:spLocks noChangeArrowheads="1"/>
            </p:cNvSpPr>
            <p:nvPr/>
          </p:nvSpPr>
          <p:spPr bwMode="auto">
            <a:xfrm>
              <a:off x="2534" y="572"/>
              <a:ext cx="2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2000"/>
                <a:t>V</a:t>
              </a:r>
            </a:p>
          </p:txBody>
        </p:sp>
        <p:graphicFrame>
          <p:nvGraphicFramePr>
            <p:cNvPr id="10249" name="Object 18"/>
            <p:cNvGraphicFramePr>
              <a:graphicFrameLocks noChangeAspect="1"/>
            </p:cNvGraphicFramePr>
            <p:nvPr/>
          </p:nvGraphicFramePr>
          <p:xfrm>
            <a:off x="3312" y="618"/>
            <a:ext cx="392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2" name="Equation" r:id="rId6" imgW="622080" imgH="279360" progId="Equation.3">
                    <p:embed/>
                  </p:oleObj>
                </mc:Choice>
                <mc:Fallback>
                  <p:oleObj name="Equation" r:id="rId6" imgW="622080" imgH="27936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" y="618"/>
                          <a:ext cx="392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9" name="Line 19"/>
            <p:cNvSpPr>
              <a:spLocks noChangeShapeType="1"/>
            </p:cNvSpPr>
            <p:nvPr/>
          </p:nvSpPr>
          <p:spPr bwMode="auto">
            <a:xfrm flipV="1">
              <a:off x="3216" y="663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0" name="Line 20"/>
            <p:cNvSpPr>
              <a:spLocks noChangeShapeType="1"/>
            </p:cNvSpPr>
            <p:nvPr/>
          </p:nvSpPr>
          <p:spPr bwMode="auto">
            <a:xfrm flipV="1">
              <a:off x="4176" y="816"/>
              <a:ext cx="9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10250" name="Object 10"/>
            <p:cNvGraphicFramePr>
              <a:graphicFrameLocks noChangeAspect="1"/>
            </p:cNvGraphicFramePr>
            <p:nvPr/>
          </p:nvGraphicFramePr>
          <p:xfrm>
            <a:off x="4320" y="816"/>
            <a:ext cx="112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3" name="Equation" r:id="rId8" imgW="177480" imgH="279360" progId="Equation.3">
                    <p:embed/>
                  </p:oleObj>
                </mc:Choice>
                <mc:Fallback>
                  <p:oleObj name="Equation" r:id="rId8" imgW="177480" imgH="27936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0" y="816"/>
                          <a:ext cx="112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51" name="Object 11"/>
            <p:cNvGraphicFramePr>
              <a:graphicFrameLocks noChangeAspect="1"/>
            </p:cNvGraphicFramePr>
            <p:nvPr/>
          </p:nvGraphicFramePr>
          <p:xfrm>
            <a:off x="1680" y="672"/>
            <a:ext cx="160" cy="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4" name="Equation" r:id="rId10" imgW="253800" imgH="215640" progId="Equation.3">
                    <p:embed/>
                  </p:oleObj>
                </mc:Choice>
                <mc:Fallback>
                  <p:oleObj name="Equation" r:id="rId10" imgW="253800" imgH="21564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" y="672"/>
                          <a:ext cx="160" cy="1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43" name="Object 21"/>
          <p:cNvGraphicFramePr>
            <a:graphicFrameLocks noChangeAspect="1"/>
          </p:cNvGraphicFramePr>
          <p:nvPr/>
        </p:nvGraphicFramePr>
        <p:xfrm>
          <a:off x="533400" y="2492375"/>
          <a:ext cx="16129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12" imgW="1612800" imgH="876240" progId="Equation.DSMT4">
                  <p:embed/>
                </p:oleObj>
              </mc:Choice>
              <mc:Fallback>
                <p:oleObj name="Equation" r:id="rId12" imgW="1612800" imgH="87624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492375"/>
                        <a:ext cx="16129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22"/>
          <p:cNvGraphicFramePr>
            <a:graphicFrameLocks noChangeAspect="1"/>
          </p:cNvGraphicFramePr>
          <p:nvPr/>
        </p:nvGraphicFramePr>
        <p:xfrm>
          <a:off x="3294063" y="2781300"/>
          <a:ext cx="290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14" imgW="2908080" imgH="380880" progId="Equation.DSMT4">
                  <p:embed/>
                </p:oleObj>
              </mc:Choice>
              <mc:Fallback>
                <p:oleObj name="Equation" r:id="rId14" imgW="2908080" imgH="38088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063" y="2781300"/>
                        <a:ext cx="2908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23"/>
          <p:cNvGraphicFramePr>
            <a:graphicFrameLocks noChangeAspect="1"/>
          </p:cNvGraphicFramePr>
          <p:nvPr/>
        </p:nvGraphicFramePr>
        <p:xfrm>
          <a:off x="577850" y="3344863"/>
          <a:ext cx="37719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Equation" r:id="rId16" imgW="3771720" imgH="876240" progId="Equation.DSMT4">
                  <p:embed/>
                </p:oleObj>
              </mc:Choice>
              <mc:Fallback>
                <p:oleObj name="Equation" r:id="rId16" imgW="3771720" imgH="87624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50" y="3344863"/>
                        <a:ext cx="37719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24"/>
          <p:cNvGraphicFramePr>
            <a:graphicFrameLocks noChangeAspect="1"/>
          </p:cNvGraphicFramePr>
          <p:nvPr/>
        </p:nvGraphicFramePr>
        <p:xfrm>
          <a:off x="558800" y="4292600"/>
          <a:ext cx="1270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Equation" r:id="rId18" imgW="1269720" imgH="355320" progId="Equation.DSMT4">
                  <p:embed/>
                </p:oleObj>
              </mc:Choice>
              <mc:Fallback>
                <p:oleObj name="Equation" r:id="rId18" imgW="1269720" imgH="35532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4292600"/>
                        <a:ext cx="1270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25"/>
          <p:cNvGraphicFramePr>
            <a:graphicFrameLocks noChangeAspect="1"/>
          </p:cNvGraphicFramePr>
          <p:nvPr/>
        </p:nvGraphicFramePr>
        <p:xfrm>
          <a:off x="527050" y="4724400"/>
          <a:ext cx="7112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Equation" r:id="rId20" imgW="7111800" imgH="876240" progId="Equation.DSMT4">
                  <p:embed/>
                </p:oleObj>
              </mc:Choice>
              <mc:Fallback>
                <p:oleObj name="Equation" r:id="rId20" imgW="7111800" imgH="8762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0" y="4724400"/>
                        <a:ext cx="7112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26"/>
          <p:cNvGraphicFramePr>
            <a:graphicFrameLocks noChangeAspect="1"/>
          </p:cNvGraphicFramePr>
          <p:nvPr/>
        </p:nvGraphicFramePr>
        <p:xfrm>
          <a:off x="7656513" y="4657725"/>
          <a:ext cx="15240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Equation" r:id="rId22" imgW="1523880" imgH="1002960" progId="Equation.DSMT4">
                  <p:embed/>
                </p:oleObj>
              </mc:Choice>
              <mc:Fallback>
                <p:oleObj name="Equation" r:id="rId22" imgW="1523880" imgH="100296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6513" y="4657725"/>
                        <a:ext cx="15240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323850" y="107950"/>
            <a:ext cx="338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(6)</a:t>
            </a:r>
          </a:p>
        </p:txBody>
      </p:sp>
      <p:grpSp>
        <p:nvGrpSpPr>
          <p:cNvPr id="11270" name="Group 18"/>
          <p:cNvGrpSpPr>
            <a:grpSpLocks/>
          </p:cNvGrpSpPr>
          <p:nvPr/>
        </p:nvGrpSpPr>
        <p:grpSpPr bwMode="auto">
          <a:xfrm>
            <a:off x="593725" y="790575"/>
            <a:ext cx="8202613" cy="1754188"/>
            <a:chOff x="374" y="436"/>
            <a:chExt cx="5167" cy="1105"/>
          </a:xfrm>
        </p:grpSpPr>
        <p:sp>
          <p:nvSpPr>
            <p:cNvPr id="11278" name="Text Box 4"/>
            <p:cNvSpPr txBox="1">
              <a:spLocks noChangeArrowheads="1"/>
            </p:cNvSpPr>
            <p:nvPr/>
          </p:nvSpPr>
          <p:spPr bwMode="auto">
            <a:xfrm>
              <a:off x="374" y="436"/>
              <a:ext cx="5167" cy="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TW">
                  <a:ea typeface="新細明體" panose="02020500000000000000" pitchFamily="18" charset="-120"/>
                </a:rPr>
                <a:t>The physics of Ohm’s Law and estimation of microscopic </a:t>
              </a:r>
              <a:r>
                <a:rPr lang="en-US" altLang="zh-TW">
                  <a:latin typeface="Symbol" panose="05050102010706020507" pitchFamily="18" charset="2"/>
                  <a:ea typeface="新細明體" panose="02020500000000000000" pitchFamily="18" charset="-120"/>
                </a:rPr>
                <a:t>s</a:t>
              </a:r>
              <a:endParaRPr lang="en-US" altLang="zh-TW">
                <a:ea typeface="新細明體" panose="02020500000000000000" pitchFamily="18" charset="-12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TW">
                  <a:ea typeface="新細明體" panose="02020500000000000000" pitchFamily="18" charset="-120"/>
                </a:rPr>
                <a:t>the charge will be accelerated by       before a collision 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en-US" altLang="zh-TW">
                  <a:ea typeface="新細明體" panose="02020500000000000000" pitchFamily="18" charset="-120"/>
                </a:rPr>
                <a:t>       time interval of the acceleration is </a:t>
              </a:r>
            </a:p>
          </p:txBody>
        </p:sp>
        <p:graphicFrame>
          <p:nvGraphicFramePr>
            <p:cNvPr id="11268" name="Object 6"/>
            <p:cNvGraphicFramePr>
              <a:graphicFrameLocks noChangeAspect="1"/>
            </p:cNvGraphicFramePr>
            <p:nvPr/>
          </p:nvGraphicFramePr>
          <p:xfrm>
            <a:off x="3310" y="908"/>
            <a:ext cx="16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9" name="Equation" r:id="rId3" imgW="253800" imgH="304560" progId="Equation.3">
                    <p:embed/>
                  </p:oleObj>
                </mc:Choice>
                <mc:Fallback>
                  <p:oleObj name="Equation" r:id="rId3" imgW="253800" imgH="30456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0" y="908"/>
                          <a:ext cx="16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66" name="Object 7"/>
          <p:cNvGraphicFramePr>
            <a:graphicFrameLocks noChangeAspect="1"/>
          </p:cNvGraphicFramePr>
          <p:nvPr/>
        </p:nvGraphicFramePr>
        <p:xfrm>
          <a:off x="1263650" y="3603625"/>
          <a:ext cx="33909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5" imgW="3390840" imgH="952200" progId="Equation.DSMT4">
                  <p:embed/>
                </p:oleObj>
              </mc:Choice>
              <mc:Fallback>
                <p:oleObj name="Equation" r:id="rId5" imgW="3390840" imgH="952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3650" y="3603625"/>
                        <a:ext cx="33909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3016250" y="3025775"/>
            <a:ext cx="2319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mean free path </a:t>
            </a:r>
          </a:p>
        </p:txBody>
      </p:sp>
      <p:graphicFrame>
        <p:nvGraphicFramePr>
          <p:cNvPr id="11267" name="Object 9"/>
          <p:cNvGraphicFramePr>
            <a:graphicFrameLocks noChangeAspect="1"/>
          </p:cNvGraphicFramePr>
          <p:nvPr/>
        </p:nvGraphicFramePr>
        <p:xfrm>
          <a:off x="3473450" y="4778375"/>
          <a:ext cx="15113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7" imgW="1511280" imgH="711000" progId="Equation.3">
                  <p:embed/>
                </p:oleObj>
              </mc:Choice>
              <mc:Fallback>
                <p:oleObj name="Equation" r:id="rId7" imgW="1511280" imgH="711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3450" y="4778375"/>
                        <a:ext cx="15113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Line 10"/>
          <p:cNvSpPr>
            <a:spLocks noChangeShapeType="1"/>
          </p:cNvSpPr>
          <p:nvPr/>
        </p:nvSpPr>
        <p:spPr bwMode="auto">
          <a:xfrm flipV="1">
            <a:off x="3930650" y="454977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3" name="Text Box 11"/>
          <p:cNvSpPr txBox="1">
            <a:spLocks noChangeArrowheads="1"/>
          </p:cNvSpPr>
          <p:nvPr/>
        </p:nvSpPr>
        <p:spPr bwMode="auto">
          <a:xfrm>
            <a:off x="1568450" y="4852988"/>
            <a:ext cx="177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typical case</a:t>
            </a:r>
          </a:p>
        </p:txBody>
      </p:sp>
      <p:sp>
        <p:nvSpPr>
          <p:cNvPr id="11274" name="Line 12"/>
          <p:cNvSpPr>
            <a:spLocks noChangeShapeType="1"/>
          </p:cNvSpPr>
          <p:nvPr/>
        </p:nvSpPr>
        <p:spPr bwMode="auto">
          <a:xfrm flipV="1">
            <a:off x="2635250" y="4549775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5" name="Text Box 13"/>
          <p:cNvSpPr txBox="1">
            <a:spLocks noChangeArrowheads="1"/>
          </p:cNvSpPr>
          <p:nvPr/>
        </p:nvSpPr>
        <p:spPr bwMode="auto">
          <a:xfrm>
            <a:off x="5634038" y="5127625"/>
            <a:ext cx="34020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for very strong field and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     long mean free path </a:t>
            </a:r>
          </a:p>
        </p:txBody>
      </p:sp>
      <p:cxnSp>
        <p:nvCxnSpPr>
          <p:cNvPr id="11276" name="AutoShape 15"/>
          <p:cNvCxnSpPr>
            <a:cxnSpLocks noChangeShapeType="1"/>
          </p:cNvCxnSpPr>
          <p:nvPr/>
        </p:nvCxnSpPr>
        <p:spPr bwMode="auto">
          <a:xfrm rot="10800000">
            <a:off x="4235450" y="4625975"/>
            <a:ext cx="1301750" cy="685800"/>
          </a:xfrm>
          <a:prstGeom prst="curvedConnector3">
            <a:avLst>
              <a:gd name="adj1" fmla="val 39023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7" name="Line 19"/>
          <p:cNvSpPr>
            <a:spLocks noChangeShapeType="1"/>
          </p:cNvSpPr>
          <p:nvPr/>
        </p:nvSpPr>
        <p:spPr bwMode="auto">
          <a:xfrm flipH="1">
            <a:off x="3168650" y="3406775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7"/>
          <p:cNvGraphicFramePr>
            <a:graphicFrameLocks noChangeAspect="1"/>
          </p:cNvGraphicFramePr>
          <p:nvPr/>
        </p:nvGraphicFramePr>
        <p:xfrm>
          <a:off x="971550" y="2103438"/>
          <a:ext cx="36703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Equation" r:id="rId3" imgW="3670200" imgH="914400" progId="Equation.DSMT4">
                  <p:embed/>
                </p:oleObj>
              </mc:Choice>
              <mc:Fallback>
                <p:oleObj name="Equation" r:id="rId3" imgW="3670200" imgH="9144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103438"/>
                        <a:ext cx="36703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Text Box 3"/>
          <p:cNvSpPr txBox="1">
            <a:spLocks noChangeArrowheads="1"/>
          </p:cNvSpPr>
          <p:nvPr/>
        </p:nvSpPr>
        <p:spPr bwMode="auto">
          <a:xfrm>
            <a:off x="250825" y="107950"/>
            <a:ext cx="338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(7)</a:t>
            </a:r>
          </a:p>
        </p:txBody>
      </p:sp>
      <p:sp>
        <p:nvSpPr>
          <p:cNvPr id="12297" name="Text Box 4"/>
          <p:cNvSpPr txBox="1">
            <a:spLocks noChangeArrowheads="1"/>
          </p:cNvSpPr>
          <p:nvPr/>
        </p:nvSpPr>
        <p:spPr bwMode="auto">
          <a:xfrm>
            <a:off x="593725" y="760413"/>
            <a:ext cx="8489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The net drift velocity caused by the directional acceleration is </a:t>
            </a:r>
          </a:p>
        </p:txBody>
      </p:sp>
      <p:sp>
        <p:nvSpPr>
          <p:cNvPr id="12298" name="Text Box 7"/>
          <p:cNvSpPr txBox="1">
            <a:spLocks noChangeArrowheads="1"/>
          </p:cNvSpPr>
          <p:nvPr/>
        </p:nvSpPr>
        <p:spPr bwMode="auto">
          <a:xfrm>
            <a:off x="928688" y="3279775"/>
            <a:ext cx="2457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molecule density</a:t>
            </a:r>
          </a:p>
        </p:txBody>
      </p:sp>
      <p:sp>
        <p:nvSpPr>
          <p:cNvPr id="12299" name="Text Box 8"/>
          <p:cNvSpPr txBox="1">
            <a:spLocks noChangeArrowheads="1"/>
          </p:cNvSpPr>
          <p:nvPr/>
        </p:nvSpPr>
        <p:spPr bwMode="auto">
          <a:xfrm>
            <a:off x="3535363" y="3162300"/>
            <a:ext cx="1455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 charge </a:t>
            </a:r>
          </a:p>
        </p:txBody>
      </p:sp>
      <p:sp>
        <p:nvSpPr>
          <p:cNvPr id="12300" name="Text Box 9"/>
          <p:cNvSpPr txBox="1">
            <a:spLocks noChangeArrowheads="1"/>
          </p:cNvSpPr>
          <p:nvPr/>
        </p:nvSpPr>
        <p:spPr bwMode="auto">
          <a:xfrm>
            <a:off x="1554163" y="3695700"/>
            <a:ext cx="3863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free electrons per molecule</a:t>
            </a:r>
          </a:p>
        </p:txBody>
      </p:sp>
      <p:sp>
        <p:nvSpPr>
          <p:cNvPr id="12301" name="Line 10"/>
          <p:cNvSpPr>
            <a:spLocks noChangeShapeType="1"/>
          </p:cNvSpPr>
          <p:nvPr/>
        </p:nvSpPr>
        <p:spPr bwMode="auto">
          <a:xfrm flipV="1">
            <a:off x="1630363" y="278288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2" name="Line 11"/>
          <p:cNvSpPr>
            <a:spLocks noChangeShapeType="1"/>
          </p:cNvSpPr>
          <p:nvPr/>
        </p:nvSpPr>
        <p:spPr bwMode="auto">
          <a:xfrm flipH="1" flipV="1">
            <a:off x="1858963" y="2782888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2"/>
          <p:cNvSpPr>
            <a:spLocks noChangeShapeType="1"/>
          </p:cNvSpPr>
          <p:nvPr/>
        </p:nvSpPr>
        <p:spPr bwMode="auto">
          <a:xfrm flipH="1" flipV="1">
            <a:off x="2239963" y="2782888"/>
            <a:ext cx="1371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2291" name="Object 14"/>
          <p:cNvGraphicFramePr>
            <a:graphicFrameLocks noChangeAspect="1"/>
          </p:cNvGraphicFramePr>
          <p:nvPr/>
        </p:nvGraphicFramePr>
        <p:xfrm>
          <a:off x="4953000" y="2111375"/>
          <a:ext cx="48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5" imgW="482400" imgH="380880" progId="Equation.3">
                  <p:embed/>
                </p:oleObj>
              </mc:Choice>
              <mc:Fallback>
                <p:oleObj name="Equation" r:id="rId5" imgW="482400" imgH="3808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111375"/>
                        <a:ext cx="48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4" name="Text Box 15"/>
          <p:cNvSpPr txBox="1">
            <a:spLocks noChangeArrowheads="1"/>
          </p:cNvSpPr>
          <p:nvPr/>
        </p:nvSpPr>
        <p:spPr bwMode="auto">
          <a:xfrm>
            <a:off x="4598988" y="2060575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=</a:t>
            </a:r>
          </a:p>
        </p:txBody>
      </p:sp>
      <p:sp>
        <p:nvSpPr>
          <p:cNvPr id="12305" name="Text Box 16"/>
          <p:cNvSpPr txBox="1">
            <a:spLocks noChangeArrowheads="1"/>
          </p:cNvSpPr>
          <p:nvPr/>
        </p:nvSpPr>
        <p:spPr bwMode="auto">
          <a:xfrm>
            <a:off x="5133975" y="2857500"/>
            <a:ext cx="306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mass of the molecule</a:t>
            </a:r>
          </a:p>
        </p:txBody>
      </p:sp>
      <p:sp>
        <p:nvSpPr>
          <p:cNvPr id="12306" name="Line 17"/>
          <p:cNvSpPr>
            <a:spLocks noChangeShapeType="1"/>
          </p:cNvSpPr>
          <p:nvPr/>
        </p:nvSpPr>
        <p:spPr bwMode="auto">
          <a:xfrm flipH="1" flipV="1">
            <a:off x="4643438" y="2924175"/>
            <a:ext cx="566737" cy="8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2307" name="Group 27"/>
          <p:cNvGrpSpPr>
            <a:grpSpLocks/>
          </p:cNvGrpSpPr>
          <p:nvPr/>
        </p:nvGrpSpPr>
        <p:grpSpPr bwMode="auto">
          <a:xfrm>
            <a:off x="971550" y="5924550"/>
            <a:ext cx="4603750" cy="889000"/>
            <a:chOff x="971550" y="5924376"/>
            <a:chExt cx="4603750" cy="889000"/>
          </a:xfrm>
        </p:grpSpPr>
        <p:grpSp>
          <p:nvGrpSpPr>
            <p:cNvPr id="12310" name="Group 23"/>
            <p:cNvGrpSpPr>
              <a:grpSpLocks/>
            </p:cNvGrpSpPr>
            <p:nvPr/>
          </p:nvGrpSpPr>
          <p:grpSpPr bwMode="auto">
            <a:xfrm>
              <a:off x="971550" y="5935489"/>
              <a:ext cx="1612900" cy="457200"/>
              <a:chOff x="432" y="3696"/>
              <a:chExt cx="1016" cy="288"/>
            </a:xfrm>
          </p:grpSpPr>
          <p:graphicFrame>
            <p:nvGraphicFramePr>
              <p:cNvPr id="12295" name="Object 21"/>
              <p:cNvGraphicFramePr>
                <a:graphicFrameLocks noChangeAspect="1"/>
              </p:cNvGraphicFramePr>
              <p:nvPr/>
            </p:nvGraphicFramePr>
            <p:xfrm>
              <a:off x="432" y="3744"/>
              <a:ext cx="1016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317" name="Equation" r:id="rId7" imgW="1612800" imgH="317160" progId="Equation.3">
                      <p:embed/>
                    </p:oleObj>
                  </mc:Choice>
                  <mc:Fallback>
                    <p:oleObj name="Equation" r:id="rId7" imgW="1612800" imgH="317160" progId="Equation.3">
                      <p:embed/>
                      <p:pic>
                        <p:nvPicPr>
                          <p:cNvPr id="0" name="Object 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2" y="3744"/>
                            <a:ext cx="1016" cy="2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314" name="Rectangle 22"/>
              <p:cNvSpPr>
                <a:spLocks noChangeArrowheads="1"/>
              </p:cNvSpPr>
              <p:nvPr/>
            </p:nvSpPr>
            <p:spPr bwMode="auto">
              <a:xfrm>
                <a:off x="432" y="3696"/>
                <a:ext cx="1008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12311" name="Text Box 24"/>
            <p:cNvSpPr txBox="1">
              <a:spLocks noChangeArrowheads="1"/>
            </p:cNvSpPr>
            <p:nvPr/>
          </p:nvSpPr>
          <p:spPr bwMode="auto">
            <a:xfrm>
              <a:off x="1184275" y="6356176"/>
              <a:ext cx="43910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Power is dissipated by collision</a:t>
              </a:r>
            </a:p>
          </p:txBody>
        </p:sp>
        <p:cxnSp>
          <p:nvCxnSpPr>
            <p:cNvPr id="12312" name="AutoShape 26"/>
            <p:cNvCxnSpPr>
              <a:cxnSpLocks noChangeShapeType="1"/>
              <a:stCxn id="12311" idx="1"/>
              <a:endCxn id="12314" idx="1"/>
            </p:cNvCxnSpPr>
            <p:nvPr/>
          </p:nvCxnSpPr>
          <p:spPr bwMode="auto">
            <a:xfrm rot="10800000">
              <a:off x="971550" y="6164089"/>
              <a:ext cx="212725" cy="422275"/>
            </a:xfrm>
            <a:prstGeom prst="bentConnector3">
              <a:avLst>
                <a:gd name="adj1" fmla="val 2074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3" name="Text Box 27"/>
            <p:cNvSpPr txBox="1">
              <a:spLocks noChangeArrowheads="1"/>
            </p:cNvSpPr>
            <p:nvPr/>
          </p:nvSpPr>
          <p:spPr bwMode="auto">
            <a:xfrm>
              <a:off x="3028950" y="5924376"/>
              <a:ext cx="25431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Joule heating law</a:t>
              </a:r>
            </a:p>
          </p:txBody>
        </p:sp>
      </p:grpSp>
      <p:graphicFrame>
        <p:nvGraphicFramePr>
          <p:cNvPr id="12292" name="Object 26"/>
          <p:cNvGraphicFramePr>
            <a:graphicFrameLocks noChangeAspect="1"/>
          </p:cNvGraphicFramePr>
          <p:nvPr/>
        </p:nvGraphicFramePr>
        <p:xfrm>
          <a:off x="714375" y="1257300"/>
          <a:ext cx="287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9" imgW="2869920" imgH="876240" progId="Equation.DSMT4">
                  <p:embed/>
                </p:oleObj>
              </mc:Choice>
              <mc:Fallback>
                <p:oleObj name="Equation" r:id="rId9" imgW="2869920" imgH="87624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1257300"/>
                        <a:ext cx="2870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308" name="Group 26"/>
          <p:cNvGrpSpPr>
            <a:grpSpLocks/>
          </p:cNvGrpSpPr>
          <p:nvPr/>
        </p:nvGrpSpPr>
        <p:grpSpPr bwMode="auto">
          <a:xfrm>
            <a:off x="1006475" y="4264025"/>
            <a:ext cx="2197100" cy="1325563"/>
            <a:chOff x="790575" y="4119562"/>
            <a:chExt cx="2198058" cy="1325750"/>
          </a:xfrm>
        </p:grpSpPr>
        <p:graphicFrame>
          <p:nvGraphicFramePr>
            <p:cNvPr id="12293" name="Object 20"/>
            <p:cNvGraphicFramePr>
              <a:graphicFrameLocks noChangeAspect="1"/>
            </p:cNvGraphicFramePr>
            <p:nvPr/>
          </p:nvGraphicFramePr>
          <p:xfrm>
            <a:off x="1907703" y="5242023"/>
            <a:ext cx="254111" cy="203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9" name="Equation" r:id="rId11" imgW="253800" imgH="203040" progId="Equation.3">
                    <p:embed/>
                  </p:oleObj>
                </mc:Choice>
                <mc:Fallback>
                  <p:oleObj name="Equation" r:id="rId11" imgW="253800" imgH="20304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7703" y="5242023"/>
                          <a:ext cx="254111" cy="2032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309" name="AutoShape 31"/>
            <p:cNvSpPr>
              <a:spLocks/>
            </p:cNvSpPr>
            <p:nvPr/>
          </p:nvSpPr>
          <p:spPr bwMode="auto">
            <a:xfrm rot="-5400000">
              <a:off x="1927973" y="4457372"/>
              <a:ext cx="144104" cy="1399724"/>
            </a:xfrm>
            <a:prstGeom prst="leftBrace">
              <a:avLst>
                <a:gd name="adj1" fmla="val 4978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graphicFrame>
          <p:nvGraphicFramePr>
            <p:cNvPr id="12294" name="Object 28"/>
            <p:cNvGraphicFramePr>
              <a:graphicFrameLocks noChangeAspect="1"/>
            </p:cNvGraphicFramePr>
            <p:nvPr/>
          </p:nvGraphicFramePr>
          <p:xfrm>
            <a:off x="790575" y="4119562"/>
            <a:ext cx="2198058" cy="965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0" name="Equation" r:id="rId13" imgW="2197080" imgH="965160" progId="Equation.DSMT4">
                    <p:embed/>
                  </p:oleObj>
                </mc:Choice>
                <mc:Fallback>
                  <p:oleObj name="Equation" r:id="rId13" imgW="2197080" imgH="965160" progId="Equation.DSMT4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0575" y="4119562"/>
                          <a:ext cx="2198058" cy="9656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8"/>
          <p:cNvGraphicFramePr>
            <a:graphicFrameLocks noChangeAspect="1"/>
          </p:cNvGraphicFramePr>
          <p:nvPr/>
        </p:nvGraphicFramePr>
        <p:xfrm>
          <a:off x="979488" y="4962525"/>
          <a:ext cx="55372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Equation" r:id="rId3" imgW="5537160" imgH="698400" progId="Equation.DSMT4">
                  <p:embed/>
                </p:oleObj>
              </mc:Choice>
              <mc:Fallback>
                <p:oleObj name="Equation" r:id="rId3" imgW="5537160" imgH="6984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488" y="4962525"/>
                        <a:ext cx="55372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27"/>
          <p:cNvGraphicFramePr>
            <a:graphicFrameLocks noChangeAspect="1"/>
          </p:cNvGraphicFramePr>
          <p:nvPr/>
        </p:nvGraphicFramePr>
        <p:xfrm>
          <a:off x="1331913" y="3824288"/>
          <a:ext cx="2908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Equation" r:id="rId5" imgW="2908080" imgH="545760" progId="Equation.DSMT4">
                  <p:embed/>
                </p:oleObj>
              </mc:Choice>
              <mc:Fallback>
                <p:oleObj name="Equation" r:id="rId5" imgW="2908080" imgH="54576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824288"/>
                        <a:ext cx="29083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2" name="Text Box 3"/>
          <p:cNvSpPr txBox="1">
            <a:spLocks noChangeArrowheads="1"/>
          </p:cNvSpPr>
          <p:nvPr/>
        </p:nvSpPr>
        <p:spPr bwMode="auto">
          <a:xfrm>
            <a:off x="276225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7.1.2 Electromotive Force</a:t>
            </a:r>
          </a:p>
        </p:txBody>
      </p:sp>
      <p:grpSp>
        <p:nvGrpSpPr>
          <p:cNvPr id="13323" name="Group 30"/>
          <p:cNvGrpSpPr>
            <a:grpSpLocks/>
          </p:cNvGrpSpPr>
          <p:nvPr/>
        </p:nvGrpSpPr>
        <p:grpSpPr bwMode="auto">
          <a:xfrm>
            <a:off x="1143000" y="762000"/>
            <a:ext cx="5867400" cy="2041525"/>
            <a:chOff x="720" y="480"/>
            <a:chExt cx="3696" cy="1286"/>
          </a:xfrm>
        </p:grpSpPr>
        <p:pic>
          <p:nvPicPr>
            <p:cNvPr id="13334" name="Picture 28" descr="C:\My Documents\My Pictures\7.7.TIF"/>
            <p:cNvPicPr>
              <a:picLocks noChangeAspect="1" noChangeArrowheads="1"/>
            </p:cNvPicPr>
            <p:nvPr/>
          </p:nvPicPr>
          <p:blipFill>
            <a:blip r:embed="rId7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480"/>
              <a:ext cx="3696" cy="1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5" name="Text Box 4"/>
            <p:cNvSpPr txBox="1">
              <a:spLocks noChangeArrowheads="1"/>
            </p:cNvSpPr>
            <p:nvPr/>
          </p:nvSpPr>
          <p:spPr bwMode="auto">
            <a:xfrm>
              <a:off x="816" y="1440"/>
              <a:ext cx="225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1400">
                  <a:ea typeface="新細明體" panose="02020500000000000000" pitchFamily="18" charset="-120"/>
                </a:rPr>
                <a:t>The current is the same all the way around </a:t>
              </a:r>
            </a:p>
            <a:p>
              <a:pPr eaLnBrk="1" hangingPunct="1"/>
              <a:r>
                <a:rPr lang="en-US" altLang="zh-TW" sz="1400">
                  <a:ea typeface="新細明體" panose="02020500000000000000" pitchFamily="18" charset="-120"/>
                </a:rPr>
                <a:t>the loop.</a:t>
              </a:r>
            </a:p>
          </p:txBody>
        </p:sp>
      </p:grpSp>
      <p:sp>
        <p:nvSpPr>
          <p:cNvPr id="13324" name="Text Box 5"/>
          <p:cNvSpPr txBox="1">
            <a:spLocks noChangeArrowheads="1"/>
          </p:cNvSpPr>
          <p:nvPr/>
        </p:nvSpPr>
        <p:spPr bwMode="auto">
          <a:xfrm>
            <a:off x="685800" y="2784475"/>
            <a:ext cx="946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force </a:t>
            </a:r>
          </a:p>
        </p:txBody>
      </p:sp>
      <p:sp>
        <p:nvSpPr>
          <p:cNvPr id="13325" name="Text Box 8"/>
          <p:cNvSpPr txBox="1">
            <a:spLocks noChangeArrowheads="1"/>
          </p:cNvSpPr>
          <p:nvPr/>
        </p:nvSpPr>
        <p:spPr bwMode="auto">
          <a:xfrm>
            <a:off x="4284663" y="2708275"/>
            <a:ext cx="18113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electrostatic</a:t>
            </a:r>
          </a:p>
        </p:txBody>
      </p:sp>
      <p:sp>
        <p:nvSpPr>
          <p:cNvPr id="13326" name="Text Box 10"/>
          <p:cNvSpPr txBox="1">
            <a:spLocks noChangeArrowheads="1"/>
          </p:cNvSpPr>
          <p:nvPr/>
        </p:nvSpPr>
        <p:spPr bwMode="auto">
          <a:xfrm>
            <a:off x="685800" y="3317875"/>
            <a:ext cx="2760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electromotive force</a:t>
            </a:r>
          </a:p>
        </p:txBody>
      </p:sp>
      <p:graphicFrame>
        <p:nvGraphicFramePr>
          <p:cNvPr id="13316" name="Object 14"/>
          <p:cNvGraphicFramePr>
            <a:graphicFrameLocks noChangeAspect="1"/>
          </p:cNvGraphicFramePr>
          <p:nvPr/>
        </p:nvGraphicFramePr>
        <p:xfrm>
          <a:off x="1600200" y="4540250"/>
          <a:ext cx="1333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8" name="方程式" r:id="rId8" imgW="1333440" imgH="507960" progId="Equation.3">
                  <p:embed/>
                </p:oleObj>
              </mc:Choice>
              <mc:Fallback>
                <p:oleObj name="方程式" r:id="rId8" imgW="1333440" imgH="50796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540250"/>
                        <a:ext cx="1333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7" name="Line 15"/>
          <p:cNvSpPr>
            <a:spLocks noChangeShapeType="1"/>
          </p:cNvSpPr>
          <p:nvPr/>
        </p:nvSpPr>
        <p:spPr bwMode="auto">
          <a:xfrm flipV="1">
            <a:off x="2133600" y="438308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317" name="Object 16"/>
          <p:cNvGraphicFramePr>
            <a:graphicFrameLocks noChangeAspect="1"/>
          </p:cNvGraphicFramePr>
          <p:nvPr/>
        </p:nvGraphicFramePr>
        <p:xfrm>
          <a:off x="3886200" y="4538663"/>
          <a:ext cx="1282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方程式" r:id="rId10" imgW="1282680" imgH="380880" progId="Equation.3">
                  <p:embed/>
                </p:oleObj>
              </mc:Choice>
              <mc:Fallback>
                <p:oleObj name="方程式" r:id="rId10" imgW="1282680" imgH="3808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538663"/>
                        <a:ext cx="1282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8" name="Line 18"/>
          <p:cNvSpPr>
            <a:spLocks noChangeShapeType="1"/>
          </p:cNvSpPr>
          <p:nvPr/>
        </p:nvSpPr>
        <p:spPr bwMode="auto">
          <a:xfrm flipH="1">
            <a:off x="3598863" y="3014663"/>
            <a:ext cx="685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Rectangle 24"/>
          <p:cNvSpPr>
            <a:spLocks noChangeArrowheads="1"/>
          </p:cNvSpPr>
          <p:nvPr/>
        </p:nvSpPr>
        <p:spPr bwMode="auto">
          <a:xfrm>
            <a:off x="1258888" y="3776663"/>
            <a:ext cx="30607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3330" name="Text Box 27"/>
          <p:cNvSpPr txBox="1">
            <a:spLocks noChangeArrowheads="1"/>
          </p:cNvSpPr>
          <p:nvPr/>
        </p:nvSpPr>
        <p:spPr bwMode="auto">
          <a:xfrm>
            <a:off x="6216650" y="6211888"/>
            <a:ext cx="2676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outside the source</a:t>
            </a:r>
          </a:p>
        </p:txBody>
      </p:sp>
      <p:sp>
        <p:nvSpPr>
          <p:cNvPr id="13331" name="Text Box 29"/>
          <p:cNvSpPr txBox="1">
            <a:spLocks noChangeArrowheads="1"/>
          </p:cNvSpPr>
          <p:nvPr/>
        </p:nvSpPr>
        <p:spPr bwMode="auto">
          <a:xfrm>
            <a:off x="6400800" y="1752600"/>
            <a:ext cx="36099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400"/>
              <a:t>Produced by </a:t>
            </a:r>
          </a:p>
          <a:p>
            <a:pPr eaLnBrk="1" hangingPunct="1"/>
            <a:r>
              <a:rPr lang="en-US" altLang="zh-TW" sz="1400"/>
              <a:t>the charge accumulation</a:t>
            </a:r>
          </a:p>
          <a:p>
            <a:pPr eaLnBrk="1" hangingPunct="1"/>
            <a:r>
              <a:rPr lang="en-US" altLang="zh-TW" sz="1400"/>
              <a:t>due to I</a:t>
            </a:r>
            <a:r>
              <a:rPr lang="en-US" altLang="zh-TW" sz="1400" baseline="-25000"/>
              <a:t>in</a:t>
            </a:r>
            <a:r>
              <a:rPr lang="en-US" altLang="zh-TW" sz="1400"/>
              <a:t>  &gt;  I</a:t>
            </a:r>
            <a:r>
              <a:rPr lang="en-US" altLang="zh-TW" sz="1400" baseline="-25000"/>
              <a:t>out</a:t>
            </a:r>
            <a:endParaRPr lang="en-US" altLang="zh-TW" sz="1400"/>
          </a:p>
        </p:txBody>
      </p:sp>
      <p:graphicFrame>
        <p:nvGraphicFramePr>
          <p:cNvPr id="13318" name="Object 26"/>
          <p:cNvGraphicFramePr>
            <a:graphicFrameLocks noChangeAspect="1"/>
          </p:cNvGraphicFramePr>
          <p:nvPr/>
        </p:nvGraphicFramePr>
        <p:xfrm>
          <a:off x="1531938" y="2816225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Equation" r:id="rId12" imgW="2031840" imgH="457200" progId="Equation.DSMT4">
                  <p:embed/>
                </p:oleObj>
              </mc:Choice>
              <mc:Fallback>
                <p:oleObj name="Equation" r:id="rId12" imgW="2031840" imgH="4572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2816225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2" name="Line 20"/>
          <p:cNvSpPr>
            <a:spLocks noChangeShapeType="1"/>
          </p:cNvSpPr>
          <p:nvPr/>
        </p:nvSpPr>
        <p:spPr bwMode="auto">
          <a:xfrm flipV="1">
            <a:off x="3203575" y="557688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Line 20"/>
          <p:cNvSpPr>
            <a:spLocks noChangeShapeType="1"/>
          </p:cNvSpPr>
          <p:nvPr/>
        </p:nvSpPr>
        <p:spPr bwMode="auto">
          <a:xfrm flipV="1">
            <a:off x="1619250" y="557688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319" name="Object 29"/>
          <p:cNvGraphicFramePr>
            <a:graphicFrameLocks noChangeAspect="1"/>
          </p:cNvGraphicFramePr>
          <p:nvPr/>
        </p:nvGraphicFramePr>
        <p:xfrm>
          <a:off x="1214438" y="5732463"/>
          <a:ext cx="1270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Equation" r:id="rId14" imgW="1269720" imgH="355320" progId="Equation.DSMT4">
                  <p:embed/>
                </p:oleObj>
              </mc:Choice>
              <mc:Fallback>
                <p:oleObj name="Equation" r:id="rId14" imgW="1269720" imgH="3553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5732463"/>
                        <a:ext cx="1270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Object 30"/>
          <p:cNvGraphicFramePr>
            <a:graphicFrameLocks noChangeAspect="1"/>
          </p:cNvGraphicFramePr>
          <p:nvPr/>
        </p:nvGraphicFramePr>
        <p:xfrm>
          <a:off x="2814638" y="5732463"/>
          <a:ext cx="749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Equation" r:id="rId16" imgW="749160" imgH="431640" progId="Equation.DSMT4">
                  <p:embed/>
                </p:oleObj>
              </mc:Choice>
              <mc:Fallback>
                <p:oleObj name="Equation" r:id="rId16" imgW="749160" imgH="4316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4638" y="5732463"/>
                        <a:ext cx="749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32"/>
          <p:cNvGraphicFramePr>
            <a:graphicFrameLocks noChangeAspect="1"/>
          </p:cNvGraphicFramePr>
          <p:nvPr/>
        </p:nvGraphicFramePr>
        <p:xfrm>
          <a:off x="5160963" y="6211888"/>
          <a:ext cx="106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18" imgW="1066680" imgH="457200" progId="Equation.DSMT4">
                  <p:embed/>
                </p:oleObj>
              </mc:Choice>
              <mc:Fallback>
                <p:oleObj name="Equation" r:id="rId18" imgW="1066680" imgH="45720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963" y="6211888"/>
                        <a:ext cx="1066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24" descr="C:\My Documents\My Pictures\7.10.TIF"/>
          <p:cNvPicPr>
            <a:picLocks noChangeAspect="1" noChangeArrowheads="1"/>
          </p:cNvPicPr>
          <p:nvPr/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5943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2"/>
          <p:cNvSpPr txBox="1">
            <a:spLocks noChangeArrowheads="1"/>
          </p:cNvSpPr>
          <p:nvPr/>
        </p:nvSpPr>
        <p:spPr bwMode="auto">
          <a:xfrm>
            <a:off x="228600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7.1.3 motional emf</a:t>
            </a:r>
          </a:p>
        </p:txBody>
      </p:sp>
      <p:grpSp>
        <p:nvGrpSpPr>
          <p:cNvPr id="14344" name="Group 10"/>
          <p:cNvGrpSpPr>
            <a:grpSpLocks/>
          </p:cNvGrpSpPr>
          <p:nvPr/>
        </p:nvGrpSpPr>
        <p:grpSpPr bwMode="auto">
          <a:xfrm>
            <a:off x="5922963" y="5157788"/>
            <a:ext cx="304800" cy="304800"/>
            <a:chOff x="1680" y="2544"/>
            <a:chExt cx="192" cy="192"/>
          </a:xfrm>
        </p:grpSpPr>
        <p:sp>
          <p:nvSpPr>
            <p:cNvPr id="14351" name="Oval 6"/>
            <p:cNvSpPr>
              <a:spLocks noChangeArrowheads="1"/>
            </p:cNvSpPr>
            <p:nvPr/>
          </p:nvSpPr>
          <p:spPr bwMode="auto">
            <a:xfrm>
              <a:off x="1680" y="2544"/>
              <a:ext cx="192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14352" name="Line 9"/>
            <p:cNvSpPr>
              <a:spLocks noChangeShapeType="1"/>
            </p:cNvSpPr>
            <p:nvPr/>
          </p:nvSpPr>
          <p:spPr bwMode="auto">
            <a:xfrm flipV="1">
              <a:off x="1776" y="254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345" name="Group 13"/>
          <p:cNvGrpSpPr>
            <a:grpSpLocks/>
          </p:cNvGrpSpPr>
          <p:nvPr/>
        </p:nvGrpSpPr>
        <p:grpSpPr bwMode="auto">
          <a:xfrm>
            <a:off x="5715000" y="3429000"/>
            <a:ext cx="304800" cy="304800"/>
            <a:chOff x="1680" y="2544"/>
            <a:chExt cx="192" cy="192"/>
          </a:xfrm>
        </p:grpSpPr>
        <p:sp>
          <p:nvSpPr>
            <p:cNvPr id="14349" name="Oval 14"/>
            <p:cNvSpPr>
              <a:spLocks noChangeArrowheads="1"/>
            </p:cNvSpPr>
            <p:nvPr/>
          </p:nvSpPr>
          <p:spPr bwMode="auto">
            <a:xfrm>
              <a:off x="1680" y="2544"/>
              <a:ext cx="192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14350" name="Line 15"/>
            <p:cNvSpPr>
              <a:spLocks noChangeShapeType="1"/>
            </p:cNvSpPr>
            <p:nvPr/>
          </p:nvSpPr>
          <p:spPr bwMode="auto">
            <a:xfrm flipV="1">
              <a:off x="1776" y="254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346" name="Group 16"/>
          <p:cNvGrpSpPr>
            <a:grpSpLocks/>
          </p:cNvGrpSpPr>
          <p:nvPr/>
        </p:nvGrpSpPr>
        <p:grpSpPr bwMode="auto">
          <a:xfrm>
            <a:off x="6732588" y="4149725"/>
            <a:ext cx="304800" cy="304800"/>
            <a:chOff x="1680" y="2544"/>
            <a:chExt cx="192" cy="192"/>
          </a:xfrm>
        </p:grpSpPr>
        <p:sp>
          <p:nvSpPr>
            <p:cNvPr id="14347" name="Oval 17"/>
            <p:cNvSpPr>
              <a:spLocks noChangeArrowheads="1"/>
            </p:cNvSpPr>
            <p:nvPr/>
          </p:nvSpPr>
          <p:spPr bwMode="auto">
            <a:xfrm>
              <a:off x="1680" y="2544"/>
              <a:ext cx="192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14348" name="Line 18"/>
            <p:cNvSpPr>
              <a:spLocks noChangeShapeType="1"/>
            </p:cNvSpPr>
            <p:nvPr/>
          </p:nvSpPr>
          <p:spPr bwMode="auto">
            <a:xfrm flipV="1">
              <a:off x="1776" y="254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14338" name="Object 21"/>
          <p:cNvGraphicFramePr>
            <a:graphicFrameLocks noChangeAspect="1"/>
          </p:cNvGraphicFramePr>
          <p:nvPr/>
        </p:nvGraphicFramePr>
        <p:xfrm>
          <a:off x="3995738" y="3873500"/>
          <a:ext cx="26797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Equation" r:id="rId4" imgW="2679480" imgH="927000" progId="Equation.DSMT4">
                  <p:embed/>
                </p:oleObj>
              </mc:Choice>
              <mc:Fallback>
                <p:oleObj name="Equation" r:id="rId4" imgW="2679480" imgH="9270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3873500"/>
                        <a:ext cx="267970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25"/>
          <p:cNvGraphicFramePr>
            <a:graphicFrameLocks noChangeAspect="1"/>
          </p:cNvGraphicFramePr>
          <p:nvPr/>
        </p:nvGraphicFramePr>
        <p:xfrm>
          <a:off x="1447800" y="1981200"/>
          <a:ext cx="5207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6" imgW="520560" imgH="317160" progId="Equation.3">
                  <p:embed/>
                </p:oleObj>
              </mc:Choice>
              <mc:Fallback>
                <p:oleObj name="Equation" r:id="rId6" imgW="520560" imgH="31716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981200"/>
                        <a:ext cx="5207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17"/>
          <p:cNvGraphicFramePr>
            <a:graphicFrameLocks noChangeAspect="1"/>
          </p:cNvGraphicFramePr>
          <p:nvPr/>
        </p:nvGraphicFramePr>
        <p:xfrm>
          <a:off x="3962400" y="3371850"/>
          <a:ext cx="1689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8" imgW="1688760" imgH="482400" progId="Equation.DSMT4">
                  <p:embed/>
                </p:oleObj>
              </mc:Choice>
              <mc:Fallback>
                <p:oleObj name="Equation" r:id="rId8" imgW="1688760" imgH="4824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371850"/>
                        <a:ext cx="1689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18"/>
          <p:cNvGraphicFramePr>
            <a:graphicFrameLocks noChangeAspect="1"/>
          </p:cNvGraphicFramePr>
          <p:nvPr/>
        </p:nvGraphicFramePr>
        <p:xfrm>
          <a:off x="1123950" y="5030788"/>
          <a:ext cx="4724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10" imgW="4724280" imgH="571320" progId="Equation.DSMT4">
                  <p:embed/>
                </p:oleObj>
              </mc:Choice>
              <mc:Fallback>
                <p:oleObj name="Equation" r:id="rId10" imgW="4724280" imgH="5713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5030788"/>
                        <a:ext cx="4724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4"/>
          <p:cNvGraphicFramePr>
            <a:graphicFrameLocks noChangeAspect="1"/>
          </p:cNvGraphicFramePr>
          <p:nvPr/>
        </p:nvGraphicFramePr>
        <p:xfrm>
          <a:off x="684213" y="5373688"/>
          <a:ext cx="5435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Equation" r:id="rId3" imgW="5435280" imgH="787320" progId="Equation.DSMT4">
                  <p:embed/>
                </p:oleObj>
              </mc:Choice>
              <mc:Fallback>
                <p:oleObj name="Equation" r:id="rId3" imgW="5435280" imgH="78732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373688"/>
                        <a:ext cx="5435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Text Box 2"/>
          <p:cNvSpPr txBox="1">
            <a:spLocks noChangeArrowheads="1"/>
          </p:cNvSpPr>
          <p:nvPr/>
        </p:nvSpPr>
        <p:spPr bwMode="auto">
          <a:xfrm>
            <a:off x="276225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7.1.3 (2) </a:t>
            </a:r>
          </a:p>
        </p:txBody>
      </p:sp>
      <p:grpSp>
        <p:nvGrpSpPr>
          <p:cNvPr id="15372" name="Group 21"/>
          <p:cNvGrpSpPr>
            <a:grpSpLocks/>
          </p:cNvGrpSpPr>
          <p:nvPr/>
        </p:nvGrpSpPr>
        <p:grpSpPr bwMode="auto">
          <a:xfrm>
            <a:off x="5334000" y="2971800"/>
            <a:ext cx="1587500" cy="1320800"/>
            <a:chOff x="3360" y="1872"/>
            <a:chExt cx="1000" cy="832"/>
          </a:xfrm>
        </p:grpSpPr>
        <p:graphicFrame>
          <p:nvGraphicFramePr>
            <p:cNvPr id="15369" name="Object 16"/>
            <p:cNvGraphicFramePr>
              <a:graphicFrameLocks noChangeAspect="1"/>
            </p:cNvGraphicFramePr>
            <p:nvPr/>
          </p:nvGraphicFramePr>
          <p:xfrm>
            <a:off x="3504" y="2528"/>
            <a:ext cx="120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84" name="方程式" r:id="rId5" imgW="190440" imgH="279360" progId="Equation.3">
                    <p:embed/>
                  </p:oleObj>
                </mc:Choice>
                <mc:Fallback>
                  <p:oleObj name="方程式" r:id="rId5" imgW="190440" imgH="27936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4" y="2528"/>
                          <a:ext cx="120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378" name="Group 19"/>
            <p:cNvGrpSpPr>
              <a:grpSpLocks/>
            </p:cNvGrpSpPr>
            <p:nvPr/>
          </p:nvGrpSpPr>
          <p:grpSpPr bwMode="auto">
            <a:xfrm>
              <a:off x="3360" y="1872"/>
              <a:ext cx="1000" cy="480"/>
              <a:chOff x="3360" y="1872"/>
              <a:chExt cx="1000" cy="480"/>
            </a:xfrm>
          </p:grpSpPr>
          <p:graphicFrame>
            <p:nvGraphicFramePr>
              <p:cNvPr id="15370" name="Object 7"/>
              <p:cNvGraphicFramePr>
                <a:graphicFrameLocks noChangeAspect="1"/>
              </p:cNvGraphicFramePr>
              <p:nvPr/>
            </p:nvGraphicFramePr>
            <p:xfrm>
              <a:off x="3408" y="1872"/>
              <a:ext cx="952" cy="45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385" name="方程式" r:id="rId7" imgW="1511280" imgH="723600" progId="Equation.3">
                      <p:embed/>
                    </p:oleObj>
                  </mc:Choice>
                  <mc:Fallback>
                    <p:oleObj name="方程式" r:id="rId7" imgW="1511280" imgH="723600" progId="Equation.3">
                      <p:embed/>
                      <p:pic>
                        <p:nvPicPr>
                          <p:cNvPr id="0" name="Object 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08" y="1872"/>
                            <a:ext cx="952" cy="45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380" name="Line 9"/>
              <p:cNvSpPr>
                <a:spLocks noChangeShapeType="1"/>
              </p:cNvSpPr>
              <p:nvPr/>
            </p:nvSpPr>
            <p:spPr bwMode="auto">
              <a:xfrm>
                <a:off x="3600" y="206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81" name="Line 10"/>
              <p:cNvSpPr>
                <a:spLocks noChangeShapeType="1"/>
              </p:cNvSpPr>
              <p:nvPr/>
            </p:nvSpPr>
            <p:spPr bwMode="auto">
              <a:xfrm flipV="1">
                <a:off x="3648" y="225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82" name="Oval 18"/>
              <p:cNvSpPr>
                <a:spLocks noChangeArrowheads="1"/>
              </p:cNvSpPr>
              <p:nvPr/>
            </p:nvSpPr>
            <p:spPr bwMode="auto">
              <a:xfrm>
                <a:off x="3360" y="2160"/>
                <a:ext cx="384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15379" name="Text Box 20"/>
            <p:cNvSpPr txBox="1">
              <a:spLocks noChangeArrowheads="1"/>
            </p:cNvSpPr>
            <p:nvPr/>
          </p:nvSpPr>
          <p:spPr bwMode="auto">
            <a:xfrm>
              <a:off x="3402" y="2371"/>
              <a:ext cx="346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=</a:t>
              </a:r>
            </a:p>
          </p:txBody>
        </p:sp>
      </p:grpSp>
      <p:graphicFrame>
        <p:nvGraphicFramePr>
          <p:cNvPr id="15363" name="Object 4"/>
          <p:cNvGraphicFramePr>
            <a:graphicFrameLocks noChangeAspect="1"/>
          </p:cNvGraphicFramePr>
          <p:nvPr/>
        </p:nvGraphicFramePr>
        <p:xfrm>
          <a:off x="685800" y="2667000"/>
          <a:ext cx="34290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方程式" r:id="rId9" imgW="3429000" imgH="723600" progId="Equation.3">
                  <p:embed/>
                </p:oleObj>
              </mc:Choice>
              <mc:Fallback>
                <p:oleObj name="方程式" r:id="rId9" imgW="3429000" imgH="723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67000"/>
                        <a:ext cx="34290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Object 22"/>
          <p:cNvGraphicFramePr>
            <a:graphicFrameLocks noChangeAspect="1"/>
          </p:cNvGraphicFramePr>
          <p:nvPr/>
        </p:nvGraphicFramePr>
        <p:xfrm>
          <a:off x="1547813" y="4025900"/>
          <a:ext cx="1193800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Equation" r:id="rId11" imgW="1193760" imgH="749160" progId="Equation.3">
                  <p:embed/>
                </p:oleObj>
              </mc:Choice>
              <mc:Fallback>
                <p:oleObj name="Equation" r:id="rId11" imgW="1193760" imgH="74916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025900"/>
                        <a:ext cx="1193800" cy="747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23"/>
          <p:cNvGraphicFramePr>
            <a:graphicFrameLocks noChangeAspect="1"/>
          </p:cNvGraphicFramePr>
          <p:nvPr/>
        </p:nvGraphicFramePr>
        <p:xfrm>
          <a:off x="1797050" y="3498850"/>
          <a:ext cx="1270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Equation" r:id="rId13" imgW="1269720" imgH="291960" progId="Equation.3">
                  <p:embed/>
                </p:oleObj>
              </mc:Choice>
              <mc:Fallback>
                <p:oleObj name="Equation" r:id="rId13" imgW="1269720" imgH="2919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3498850"/>
                        <a:ext cx="1270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Line 24"/>
          <p:cNvSpPr>
            <a:spLocks noChangeShapeType="1"/>
          </p:cNvSpPr>
          <p:nvPr/>
        </p:nvSpPr>
        <p:spPr bwMode="auto">
          <a:xfrm flipV="1">
            <a:off x="1908175" y="3810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374" name="Group 34"/>
          <p:cNvGrpSpPr>
            <a:grpSpLocks/>
          </p:cNvGrpSpPr>
          <p:nvPr/>
        </p:nvGrpSpPr>
        <p:grpSpPr bwMode="auto">
          <a:xfrm>
            <a:off x="593725" y="4992688"/>
            <a:ext cx="5718175" cy="457200"/>
            <a:chOff x="374" y="3145"/>
            <a:chExt cx="3602" cy="288"/>
          </a:xfrm>
        </p:grpSpPr>
        <p:sp>
          <p:nvSpPr>
            <p:cNvPr id="15377" name="Text Box 27"/>
            <p:cNvSpPr txBox="1">
              <a:spLocks noChangeArrowheads="1"/>
            </p:cNvSpPr>
            <p:nvPr/>
          </p:nvSpPr>
          <p:spPr bwMode="auto">
            <a:xfrm>
              <a:off x="374" y="3145"/>
              <a:ext cx="360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Work is done by the pull force, not     .     </a:t>
              </a:r>
            </a:p>
          </p:txBody>
        </p:sp>
        <p:graphicFrame>
          <p:nvGraphicFramePr>
            <p:cNvPr id="15368" name="Object 28"/>
            <p:cNvGraphicFramePr>
              <a:graphicFrameLocks noChangeAspect="1"/>
            </p:cNvGraphicFramePr>
            <p:nvPr/>
          </p:nvGraphicFramePr>
          <p:xfrm>
            <a:off x="3408" y="3168"/>
            <a:ext cx="151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89" name="方程式" r:id="rId15" imgW="241200" imgH="304560" progId="Equation.3">
                    <p:embed/>
                  </p:oleObj>
                </mc:Choice>
                <mc:Fallback>
                  <p:oleObj name="方程式" r:id="rId15" imgW="241200" imgH="304560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8" y="3168"/>
                          <a:ext cx="151" cy="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366" name="Object 32"/>
          <p:cNvGraphicFramePr>
            <a:graphicFrameLocks noChangeAspect="1"/>
          </p:cNvGraphicFramePr>
          <p:nvPr/>
        </p:nvGraphicFramePr>
        <p:xfrm>
          <a:off x="4427538" y="6208713"/>
          <a:ext cx="19018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Equation" r:id="rId17" imgW="1765080" imgH="291960" progId="Equation.DSMT4">
                  <p:embed/>
                </p:oleObj>
              </mc:Choice>
              <mc:Fallback>
                <p:oleObj name="Equation" r:id="rId17" imgW="1765080" imgH="29196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6208713"/>
                        <a:ext cx="1901825" cy="290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5" name="AutoShape 35"/>
          <p:cNvSpPr>
            <a:spLocks/>
          </p:cNvSpPr>
          <p:nvPr/>
        </p:nvSpPr>
        <p:spPr bwMode="auto">
          <a:xfrm rot="-5400000">
            <a:off x="4475163" y="5830888"/>
            <a:ext cx="152400" cy="533400"/>
          </a:xfrm>
          <a:prstGeom prst="leftBrace">
            <a:avLst>
              <a:gd name="adj1" fmla="val 2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pic>
        <p:nvPicPr>
          <p:cNvPr id="15376" name="Picture 36" descr="C:\My Documents\My Pictures\7.11.TIF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14400"/>
            <a:ext cx="3276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4916488" y="2060575"/>
          <a:ext cx="3543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Equation" r:id="rId20" imgW="3543120" imgH="457200" progId="Equation.DSMT4">
                  <p:embed/>
                </p:oleObj>
              </mc:Choice>
              <mc:Fallback>
                <p:oleObj name="Equation" r:id="rId20" imgW="3543120" imgH="457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6488" y="2060575"/>
                        <a:ext cx="3543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2"/>
          <p:cNvSpPr txBox="1">
            <a:spLocks noChangeArrowheads="1"/>
          </p:cNvSpPr>
          <p:nvPr/>
        </p:nvSpPr>
        <p:spPr bwMode="auto">
          <a:xfrm>
            <a:off x="276225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7.1.3 (3) </a:t>
            </a:r>
          </a:p>
        </p:txBody>
      </p:sp>
      <p:sp>
        <p:nvSpPr>
          <p:cNvPr id="16390" name="Text Box 3"/>
          <p:cNvSpPr txBox="1">
            <a:spLocks noChangeArrowheads="1"/>
          </p:cNvSpPr>
          <p:nvPr/>
        </p:nvSpPr>
        <p:spPr bwMode="auto">
          <a:xfrm>
            <a:off x="685800" y="989013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magnetic flux</a:t>
            </a:r>
          </a:p>
        </p:txBody>
      </p:sp>
      <p:grpSp>
        <p:nvGrpSpPr>
          <p:cNvPr id="16391" name="Group 14"/>
          <p:cNvGrpSpPr>
            <a:grpSpLocks/>
          </p:cNvGrpSpPr>
          <p:nvPr/>
        </p:nvGrpSpPr>
        <p:grpSpPr bwMode="auto">
          <a:xfrm>
            <a:off x="2438400" y="2057400"/>
            <a:ext cx="1709738" cy="684213"/>
            <a:chOff x="1536" y="1104"/>
            <a:chExt cx="1077" cy="431"/>
          </a:xfrm>
        </p:grpSpPr>
        <p:sp>
          <p:nvSpPr>
            <p:cNvPr id="16394" name="Text Box 6"/>
            <p:cNvSpPr txBox="1">
              <a:spLocks noChangeArrowheads="1"/>
            </p:cNvSpPr>
            <p:nvPr/>
          </p:nvSpPr>
          <p:spPr bwMode="auto">
            <a:xfrm>
              <a:off x="1536" y="1247"/>
              <a:ext cx="10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for the loop</a:t>
              </a:r>
            </a:p>
          </p:txBody>
        </p:sp>
        <p:sp>
          <p:nvSpPr>
            <p:cNvPr id="16395" name="Line 7"/>
            <p:cNvSpPr>
              <a:spLocks noChangeShapeType="1"/>
            </p:cNvSpPr>
            <p:nvPr/>
          </p:nvSpPr>
          <p:spPr bwMode="auto">
            <a:xfrm flipV="1">
              <a:off x="1872" y="110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1689100" y="4175125"/>
            <a:ext cx="1298575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6393" name="Text Box 15"/>
          <p:cNvSpPr txBox="1">
            <a:spLocks noChangeArrowheads="1"/>
          </p:cNvSpPr>
          <p:nvPr/>
        </p:nvSpPr>
        <p:spPr bwMode="auto">
          <a:xfrm>
            <a:off x="4175125" y="4411663"/>
            <a:ext cx="360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flux rule for motional emf </a:t>
            </a:r>
          </a:p>
        </p:txBody>
      </p:sp>
      <p:graphicFrame>
        <p:nvGraphicFramePr>
          <p:cNvPr id="16386" name="Object 13"/>
          <p:cNvGraphicFramePr>
            <a:graphicFrameLocks noChangeAspect="1"/>
          </p:cNvGraphicFramePr>
          <p:nvPr/>
        </p:nvGraphicFramePr>
        <p:xfrm>
          <a:off x="1308100" y="1628775"/>
          <a:ext cx="2400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3" imgW="2400120" imgH="545760" progId="Equation.DSMT4">
                  <p:embed/>
                </p:oleObj>
              </mc:Choice>
              <mc:Fallback>
                <p:oleObj name="Equation" r:id="rId3" imgW="2400120" imgH="54576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1628775"/>
                        <a:ext cx="24003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14"/>
          <p:cNvGraphicFramePr>
            <a:graphicFrameLocks noChangeAspect="1"/>
          </p:cNvGraphicFramePr>
          <p:nvPr/>
        </p:nvGraphicFramePr>
        <p:xfrm>
          <a:off x="900113" y="3035300"/>
          <a:ext cx="3492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5" imgW="3492360" imgH="787320" progId="Equation.DSMT4">
                  <p:embed/>
                </p:oleObj>
              </mc:Choice>
              <mc:Fallback>
                <p:oleObj name="Equation" r:id="rId5" imgW="3492360" imgH="78732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035300"/>
                        <a:ext cx="3492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15"/>
          <p:cNvGraphicFramePr>
            <a:graphicFrameLocks noChangeAspect="1"/>
          </p:cNvGraphicFramePr>
          <p:nvPr/>
        </p:nvGraphicFramePr>
        <p:xfrm>
          <a:off x="1187450" y="4208463"/>
          <a:ext cx="1765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7" imgW="1765080" imgH="787320" progId="Equation.DSMT4">
                  <p:embed/>
                </p:oleObj>
              </mc:Choice>
              <mc:Fallback>
                <p:oleObj name="Equation" r:id="rId7" imgW="1765080" imgH="78732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208463"/>
                        <a:ext cx="1765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5"/>
          <p:cNvGraphicFramePr>
            <a:graphicFrameLocks noChangeAspect="1"/>
          </p:cNvGraphicFramePr>
          <p:nvPr/>
        </p:nvGraphicFramePr>
        <p:xfrm>
          <a:off x="1266825" y="4941888"/>
          <a:ext cx="4889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Equation" r:id="rId3" imgW="4889160" imgH="545760" progId="Equation.DSMT4">
                  <p:embed/>
                </p:oleObj>
              </mc:Choice>
              <mc:Fallback>
                <p:oleObj name="Equation" r:id="rId3" imgW="4889160" imgH="54576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6825" y="4941888"/>
                        <a:ext cx="4889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8" name="Text Box 2"/>
          <p:cNvSpPr txBox="1">
            <a:spLocks noChangeArrowheads="1"/>
          </p:cNvSpPr>
          <p:nvPr/>
        </p:nvSpPr>
        <p:spPr bwMode="auto">
          <a:xfrm>
            <a:off x="276225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7.1.3 (4) </a:t>
            </a:r>
          </a:p>
        </p:txBody>
      </p:sp>
      <p:sp>
        <p:nvSpPr>
          <p:cNvPr id="17419" name="Text Box 3"/>
          <p:cNvSpPr txBox="1">
            <a:spLocks noChangeArrowheads="1"/>
          </p:cNvSpPr>
          <p:nvPr/>
        </p:nvSpPr>
        <p:spPr bwMode="auto">
          <a:xfrm>
            <a:off x="593725" y="877888"/>
            <a:ext cx="2257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a general proof</a:t>
            </a:r>
          </a:p>
        </p:txBody>
      </p:sp>
      <p:grpSp>
        <p:nvGrpSpPr>
          <p:cNvPr id="17420" name="Group 19"/>
          <p:cNvGrpSpPr>
            <a:grpSpLocks/>
          </p:cNvGrpSpPr>
          <p:nvPr/>
        </p:nvGrpSpPr>
        <p:grpSpPr bwMode="auto">
          <a:xfrm>
            <a:off x="3635375" y="5732463"/>
            <a:ext cx="1371600" cy="838200"/>
            <a:chOff x="2112" y="3600"/>
            <a:chExt cx="864" cy="528"/>
          </a:xfrm>
        </p:grpSpPr>
        <p:graphicFrame>
          <p:nvGraphicFramePr>
            <p:cNvPr id="17417" name="Object 17"/>
            <p:cNvGraphicFramePr>
              <a:graphicFrameLocks noChangeAspect="1"/>
            </p:cNvGraphicFramePr>
            <p:nvPr/>
          </p:nvGraphicFramePr>
          <p:xfrm>
            <a:off x="2160" y="3648"/>
            <a:ext cx="712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26" name="方程式" r:id="rId5" imgW="1130040" imgH="723600" progId="Equation.3">
                    <p:embed/>
                  </p:oleObj>
                </mc:Choice>
                <mc:Fallback>
                  <p:oleObj name="方程式" r:id="rId5" imgW="1130040" imgH="72360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0" y="3648"/>
                          <a:ext cx="712" cy="4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24" name="Rectangle 18"/>
            <p:cNvSpPr>
              <a:spLocks noChangeArrowheads="1"/>
            </p:cNvSpPr>
            <p:nvPr/>
          </p:nvSpPr>
          <p:spPr bwMode="auto">
            <a:xfrm>
              <a:off x="2112" y="3600"/>
              <a:ext cx="864" cy="5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17421" name="AutoShape 20"/>
          <p:cNvSpPr>
            <a:spLocks/>
          </p:cNvSpPr>
          <p:nvPr/>
        </p:nvSpPr>
        <p:spPr bwMode="auto">
          <a:xfrm rot="-5400000">
            <a:off x="2390775" y="5143500"/>
            <a:ext cx="152400" cy="6858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pic>
        <p:nvPicPr>
          <p:cNvPr id="17422" name="Picture 21" descr="C:\My Documents\My Pictures\7.13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48006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3" name="Text Box 22"/>
          <p:cNvSpPr txBox="1">
            <a:spLocks noChangeArrowheads="1"/>
          </p:cNvSpPr>
          <p:nvPr/>
        </p:nvSpPr>
        <p:spPr bwMode="auto">
          <a:xfrm>
            <a:off x="457200" y="914400"/>
            <a:ext cx="374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/>
              <a:t> </a:t>
            </a:r>
          </a:p>
        </p:txBody>
      </p:sp>
      <p:graphicFrame>
        <p:nvGraphicFramePr>
          <p:cNvPr id="17411" name="Object 20"/>
          <p:cNvGraphicFramePr>
            <a:graphicFrameLocks noChangeAspect="1"/>
          </p:cNvGraphicFramePr>
          <p:nvPr/>
        </p:nvGraphicFramePr>
        <p:xfrm>
          <a:off x="6486525" y="2674938"/>
          <a:ext cx="1181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8" imgW="1180800" imgH="393480" progId="Equation.DSMT4">
                  <p:embed/>
                </p:oleObj>
              </mc:Choice>
              <mc:Fallback>
                <p:oleObj name="Equation" r:id="rId8" imgW="1180800" imgH="39348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6525" y="2674938"/>
                        <a:ext cx="1181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21"/>
          <p:cNvGraphicFramePr>
            <a:graphicFrameLocks noChangeAspect="1"/>
          </p:cNvGraphicFramePr>
          <p:nvPr/>
        </p:nvGraphicFramePr>
        <p:xfrm>
          <a:off x="5937250" y="2060575"/>
          <a:ext cx="2882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10" imgW="2882880" imgH="368280" progId="Equation.DSMT4">
                  <p:embed/>
                </p:oleObj>
              </mc:Choice>
              <mc:Fallback>
                <p:oleObj name="Equation" r:id="rId10" imgW="2882880" imgH="36828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0" y="2060575"/>
                        <a:ext cx="2882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22"/>
          <p:cNvGraphicFramePr>
            <a:graphicFrameLocks noChangeAspect="1"/>
          </p:cNvGraphicFramePr>
          <p:nvPr/>
        </p:nvGraphicFramePr>
        <p:xfrm>
          <a:off x="6516688" y="3205163"/>
          <a:ext cx="1816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12" imgW="1815840" imgH="583920" progId="Equation.DSMT4">
                  <p:embed/>
                </p:oleObj>
              </mc:Choice>
              <mc:Fallback>
                <p:oleObj name="Equation" r:id="rId12" imgW="1815840" imgH="58392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3205163"/>
                        <a:ext cx="18161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23"/>
          <p:cNvGraphicFramePr>
            <a:graphicFrameLocks noChangeAspect="1"/>
          </p:cNvGraphicFramePr>
          <p:nvPr/>
        </p:nvGraphicFramePr>
        <p:xfrm>
          <a:off x="801688" y="3573463"/>
          <a:ext cx="2044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14" imgW="2044440" imgH="419040" progId="Equation.DSMT4">
                  <p:embed/>
                </p:oleObj>
              </mc:Choice>
              <mc:Fallback>
                <p:oleObj name="Equation" r:id="rId14" imgW="2044440" imgH="41904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3573463"/>
                        <a:ext cx="2044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24"/>
          <p:cNvGraphicFramePr>
            <a:graphicFrameLocks noChangeAspect="1"/>
          </p:cNvGraphicFramePr>
          <p:nvPr/>
        </p:nvGraphicFramePr>
        <p:xfrm>
          <a:off x="684213" y="4081463"/>
          <a:ext cx="4610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16" imgW="4609800" imgH="787320" progId="Equation.DSMT4">
                  <p:embed/>
                </p:oleObj>
              </mc:Choice>
              <mc:Fallback>
                <p:oleObj name="Equation" r:id="rId16" imgW="4609800" imgH="78732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081463"/>
                        <a:ext cx="4610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6" name="Object 26"/>
          <p:cNvGraphicFramePr>
            <a:graphicFrameLocks noChangeAspect="1"/>
          </p:cNvGraphicFramePr>
          <p:nvPr/>
        </p:nvGraphicFramePr>
        <p:xfrm>
          <a:off x="2195513" y="5589588"/>
          <a:ext cx="685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Equation" r:id="rId18" imgW="685800" imgH="507960" progId="Equation.DSMT4">
                  <p:embed/>
                </p:oleObj>
              </mc:Choice>
              <mc:Fallback>
                <p:oleObj name="Equation" r:id="rId18" imgW="685800" imgH="50796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589588"/>
                        <a:ext cx="6858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/>
          <p:cNvGraphicFramePr>
            <a:graphicFrameLocks noChangeAspect="1"/>
          </p:cNvGraphicFramePr>
          <p:nvPr/>
        </p:nvGraphicFramePr>
        <p:xfrm>
          <a:off x="4500563" y="2060575"/>
          <a:ext cx="1587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3" imgW="1587240" imgH="787320" progId="Equation.DSMT4">
                  <p:embed/>
                </p:oleObj>
              </mc:Choice>
              <mc:Fallback>
                <p:oleObj name="Equation" r:id="rId3" imgW="1587240" imgH="78732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060575"/>
                        <a:ext cx="1587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9"/>
          <p:cNvGraphicFramePr>
            <a:graphicFrameLocks noChangeAspect="1"/>
          </p:cNvGraphicFramePr>
          <p:nvPr/>
        </p:nvGraphicFramePr>
        <p:xfrm>
          <a:off x="4492625" y="1201738"/>
          <a:ext cx="1016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5" imgW="1015920" imgH="787320" progId="Equation.DSMT4">
                  <p:embed/>
                </p:oleObj>
              </mc:Choice>
              <mc:Fallback>
                <p:oleObj name="Equation" r:id="rId5" imgW="1015920" imgH="787320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25" y="1201738"/>
                        <a:ext cx="1016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2"/>
          <p:cNvSpPr txBox="1">
            <a:spLocks noChangeArrowheads="1"/>
          </p:cNvSpPr>
          <p:nvPr/>
        </p:nvSpPr>
        <p:spPr bwMode="auto">
          <a:xfrm>
            <a:off x="365125" y="42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zh-TW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1039" name="Text Box 3"/>
          <p:cNvSpPr txBox="1">
            <a:spLocks noChangeArrowheads="1"/>
          </p:cNvSpPr>
          <p:nvPr/>
        </p:nvSpPr>
        <p:spPr bwMode="auto">
          <a:xfrm>
            <a:off x="304800" y="107950"/>
            <a:ext cx="3255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  <a:cs typeface="Arial" panose="020B0604020202020204" pitchFamily="34" charset="0"/>
              </a:rPr>
              <a:t>7.0 Introduction</a:t>
            </a:r>
          </a:p>
        </p:txBody>
      </p:sp>
      <p:sp>
        <p:nvSpPr>
          <p:cNvPr id="1040" name="Text Box 5"/>
          <p:cNvSpPr txBox="1">
            <a:spLocks noChangeArrowheads="1"/>
          </p:cNvSpPr>
          <p:nvPr/>
        </p:nvSpPr>
        <p:spPr bwMode="auto">
          <a:xfrm>
            <a:off x="685800" y="838200"/>
            <a:ext cx="1827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  <a:cs typeface="Arial" panose="020B0604020202020204" pitchFamily="34" charset="0"/>
              </a:rPr>
              <a:t>electrostatic</a:t>
            </a:r>
          </a:p>
        </p:txBody>
      </p:sp>
      <p:sp>
        <p:nvSpPr>
          <p:cNvPr id="1041" name="Text Box 6"/>
          <p:cNvSpPr txBox="1">
            <a:spLocks noChangeArrowheads="1"/>
          </p:cNvSpPr>
          <p:nvPr/>
        </p:nvSpPr>
        <p:spPr bwMode="auto">
          <a:xfrm>
            <a:off x="4343400" y="838200"/>
            <a:ext cx="90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  <a:cs typeface="Arial" panose="020B0604020202020204" pitchFamily="34" charset="0"/>
              </a:rPr>
              <a:t>static</a:t>
            </a:r>
          </a:p>
        </p:txBody>
      </p:sp>
      <p:graphicFrame>
        <p:nvGraphicFramePr>
          <p:cNvPr id="1028" name="Object 7"/>
          <p:cNvGraphicFramePr>
            <a:graphicFrameLocks/>
          </p:cNvGraphicFramePr>
          <p:nvPr/>
        </p:nvGraphicFramePr>
        <p:xfrm>
          <a:off x="912813" y="1268413"/>
          <a:ext cx="1600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7" imgW="1600200" imgH="876240" progId="Equation.DSMT4">
                  <p:embed/>
                </p:oleObj>
              </mc:Choice>
              <mc:Fallback>
                <p:oleObj name="Equation" r:id="rId7" imgW="1600200" imgH="876240" progId="Equation.DSMT4">
                  <p:embed/>
                  <p:pic>
                    <p:nvPicPr>
                      <p:cNvPr id="0" name="Object 7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813" y="1268413"/>
                        <a:ext cx="1600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2" name="Text Box 10"/>
          <p:cNvSpPr txBox="1">
            <a:spLocks noChangeArrowheads="1"/>
          </p:cNvSpPr>
          <p:nvPr/>
        </p:nvSpPr>
        <p:spPr bwMode="auto">
          <a:xfrm>
            <a:off x="685800" y="2852738"/>
            <a:ext cx="2101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  <a:cs typeface="Arial" panose="020B0604020202020204" pitchFamily="34" charset="0"/>
              </a:rPr>
              <a:t>magnetostatic</a:t>
            </a:r>
          </a:p>
        </p:txBody>
      </p:sp>
      <p:graphicFrame>
        <p:nvGraphicFramePr>
          <p:cNvPr id="1029" name="Object 12"/>
          <p:cNvGraphicFramePr>
            <a:graphicFrameLocks/>
          </p:cNvGraphicFramePr>
          <p:nvPr/>
        </p:nvGraphicFramePr>
        <p:xfrm>
          <a:off x="989013" y="3978275"/>
          <a:ext cx="163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9" imgW="1638000" imgH="444240" progId="Equation.DSMT4">
                  <p:embed/>
                </p:oleObj>
              </mc:Choice>
              <mc:Fallback>
                <p:oleObj name="Equation" r:id="rId9" imgW="1638000" imgH="444240" progId="Equation.DSMT4">
                  <p:embed/>
                  <p:pic>
                    <p:nvPicPr>
                      <p:cNvPr id="0" name="Object 1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9013" y="3978275"/>
                        <a:ext cx="16383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3" name="Text Box 13"/>
          <p:cNvSpPr txBox="1">
            <a:spLocks noChangeArrowheads="1"/>
          </p:cNvSpPr>
          <p:nvPr/>
        </p:nvSpPr>
        <p:spPr bwMode="auto">
          <a:xfrm>
            <a:off x="685800" y="4652963"/>
            <a:ext cx="3386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  <a:cs typeface="Arial" panose="020B0604020202020204" pitchFamily="34" charset="0"/>
              </a:rPr>
              <a:t>conservation of  charge</a:t>
            </a:r>
          </a:p>
        </p:txBody>
      </p:sp>
      <p:sp>
        <p:nvSpPr>
          <p:cNvPr id="1044" name="Rectangle 28"/>
          <p:cNvSpPr>
            <a:spLocks noChangeArrowheads="1"/>
          </p:cNvSpPr>
          <p:nvPr/>
        </p:nvSpPr>
        <p:spPr bwMode="auto">
          <a:xfrm>
            <a:off x="4859338" y="1392238"/>
            <a:ext cx="1524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5932488" y="2276475"/>
            <a:ext cx="1524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1046" name="Group 37"/>
          <p:cNvGrpSpPr>
            <a:grpSpLocks/>
          </p:cNvGrpSpPr>
          <p:nvPr/>
        </p:nvGrpSpPr>
        <p:grpSpPr bwMode="auto">
          <a:xfrm>
            <a:off x="4572000" y="3001963"/>
            <a:ext cx="922338" cy="355600"/>
            <a:chOff x="4572000" y="2928938"/>
            <a:chExt cx="922338" cy="355600"/>
          </a:xfrm>
        </p:grpSpPr>
        <p:graphicFrame>
          <p:nvGraphicFramePr>
            <p:cNvPr id="1037" name="Object 42"/>
            <p:cNvGraphicFramePr>
              <a:graphicFrameLocks noChangeAspect="1"/>
            </p:cNvGraphicFramePr>
            <p:nvPr/>
          </p:nvGraphicFramePr>
          <p:xfrm>
            <a:off x="4579938" y="2928938"/>
            <a:ext cx="914400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Equation" r:id="rId11" imgW="914400" imgH="355320" progId="Equation.DSMT4">
                    <p:embed/>
                  </p:oleObj>
                </mc:Choice>
                <mc:Fallback>
                  <p:oleObj name="Equation" r:id="rId11" imgW="914400" imgH="355320" progId="Equation.DSMT4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9938" y="2928938"/>
                          <a:ext cx="914400" cy="355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62" name="Rectangle 33"/>
            <p:cNvSpPr>
              <a:spLocks noChangeArrowheads="1"/>
            </p:cNvSpPr>
            <p:nvPr/>
          </p:nvSpPr>
          <p:spPr bwMode="auto">
            <a:xfrm>
              <a:off x="4572000" y="2971800"/>
              <a:ext cx="152400" cy="304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1047" name="Group 35"/>
          <p:cNvGrpSpPr>
            <a:grpSpLocks/>
          </p:cNvGrpSpPr>
          <p:nvPr/>
        </p:nvGrpSpPr>
        <p:grpSpPr bwMode="auto">
          <a:xfrm>
            <a:off x="4643438" y="5013325"/>
            <a:ext cx="1206500" cy="393700"/>
            <a:chOff x="4716463" y="4724400"/>
            <a:chExt cx="1206500" cy="394444"/>
          </a:xfrm>
        </p:grpSpPr>
        <p:graphicFrame>
          <p:nvGraphicFramePr>
            <p:cNvPr id="1036" name="Object 19"/>
            <p:cNvGraphicFramePr>
              <a:graphicFrameLocks/>
            </p:cNvGraphicFramePr>
            <p:nvPr/>
          </p:nvGraphicFramePr>
          <p:xfrm>
            <a:off x="4716463" y="4725144"/>
            <a:ext cx="12065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8" name="Equation" r:id="rId13" imgW="1206360" imgH="393480" progId="Equation.3">
                    <p:embed/>
                  </p:oleObj>
                </mc:Choice>
                <mc:Fallback>
                  <p:oleObj name="Equation" r:id="rId13" imgW="1206360" imgH="393480" progId="Equation.3">
                    <p:embed/>
                    <p:pic>
                      <p:nvPicPr>
                        <p:cNvPr id="0" name="Object 19"/>
                        <p:cNvPicPr preferRelativeResize="0">
                          <a:picLocks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6463" y="4725144"/>
                          <a:ext cx="1206500" cy="393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61" name="Rectangle 35"/>
            <p:cNvSpPr>
              <a:spLocks noChangeArrowheads="1"/>
            </p:cNvSpPr>
            <p:nvPr/>
          </p:nvSpPr>
          <p:spPr bwMode="auto">
            <a:xfrm>
              <a:off x="4716463" y="4724400"/>
              <a:ext cx="1524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1048" name="Group 52"/>
          <p:cNvGrpSpPr>
            <a:grpSpLocks/>
          </p:cNvGrpSpPr>
          <p:nvPr/>
        </p:nvGrpSpPr>
        <p:grpSpPr bwMode="auto">
          <a:xfrm>
            <a:off x="6553200" y="1752600"/>
            <a:ext cx="336550" cy="533400"/>
            <a:chOff x="2140" y="1824"/>
            <a:chExt cx="212" cy="336"/>
          </a:xfrm>
        </p:grpSpPr>
        <p:grpSp>
          <p:nvGrpSpPr>
            <p:cNvPr id="1057" name="Group 50"/>
            <p:cNvGrpSpPr>
              <a:grpSpLocks/>
            </p:cNvGrpSpPr>
            <p:nvPr/>
          </p:nvGrpSpPr>
          <p:grpSpPr bwMode="auto">
            <a:xfrm>
              <a:off x="2256" y="2064"/>
              <a:ext cx="96" cy="96"/>
              <a:chOff x="2256" y="2064"/>
              <a:chExt cx="96" cy="96"/>
            </a:xfrm>
          </p:grpSpPr>
          <p:sp>
            <p:nvSpPr>
              <p:cNvPr id="1059" name="Line 48"/>
              <p:cNvSpPr>
                <a:spLocks noChangeShapeType="1"/>
              </p:cNvSpPr>
              <p:nvPr/>
            </p:nvSpPr>
            <p:spPr bwMode="auto">
              <a:xfrm>
                <a:off x="2256" y="2064"/>
                <a:ext cx="4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Line 49"/>
              <p:cNvSpPr>
                <a:spLocks noChangeShapeType="1"/>
              </p:cNvSpPr>
              <p:nvPr/>
            </p:nvSpPr>
            <p:spPr bwMode="auto">
              <a:xfrm>
                <a:off x="2304" y="2064"/>
                <a:ext cx="4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58" name="Text Box 51"/>
            <p:cNvSpPr txBox="1">
              <a:spLocks noChangeArrowheads="1"/>
            </p:cNvSpPr>
            <p:nvPr/>
          </p:nvSpPr>
          <p:spPr bwMode="auto">
            <a:xfrm>
              <a:off x="2140" y="1824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latin typeface="Times New Roman" panose="02020603050405020304" pitchFamily="18" charset="0"/>
                  <a:ea typeface="新細明體" panose="02020500000000000000" pitchFamily="18" charset="-120"/>
                </a:rPr>
                <a:t>0</a:t>
              </a:r>
            </a:p>
          </p:txBody>
        </p:sp>
      </p:grpSp>
      <p:graphicFrame>
        <p:nvGraphicFramePr>
          <p:cNvPr id="1030" name="Object 44"/>
          <p:cNvGraphicFramePr>
            <a:graphicFrameLocks noChangeAspect="1"/>
          </p:cNvGraphicFramePr>
          <p:nvPr/>
        </p:nvGraphicFramePr>
        <p:xfrm>
          <a:off x="4572000" y="4008438"/>
          <a:ext cx="363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15" imgW="3632040" imgH="787320" progId="Equation.DSMT4">
                  <p:embed/>
                </p:oleObj>
              </mc:Choice>
              <mc:Fallback>
                <p:oleObj name="Equation" r:id="rId15" imgW="3632040" imgH="78732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8438"/>
                        <a:ext cx="3632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20"/>
          <p:cNvGraphicFramePr>
            <a:graphicFrameLocks/>
          </p:cNvGraphicFramePr>
          <p:nvPr/>
        </p:nvGraphicFramePr>
        <p:xfrm>
          <a:off x="7705725" y="4776788"/>
          <a:ext cx="533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17" imgW="533160" imgH="380880" progId="Equation.3">
                  <p:embed/>
                </p:oleObj>
              </mc:Choice>
              <mc:Fallback>
                <p:oleObj name="Equation" r:id="rId17" imgW="533160" imgH="380880" progId="Equation.3">
                  <p:embed/>
                  <p:pic>
                    <p:nvPicPr>
                      <p:cNvPr id="0" name="Object 20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5725" y="4776788"/>
                        <a:ext cx="533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9" name="Text Box 22"/>
          <p:cNvSpPr txBox="1">
            <a:spLocks noChangeArrowheads="1"/>
          </p:cNvSpPr>
          <p:nvPr/>
        </p:nvSpPr>
        <p:spPr bwMode="auto">
          <a:xfrm>
            <a:off x="7694613" y="4581525"/>
            <a:ext cx="5492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=</a:t>
            </a:r>
          </a:p>
        </p:txBody>
      </p:sp>
      <p:sp>
        <p:nvSpPr>
          <p:cNvPr id="1050" name="Rectangle 34"/>
          <p:cNvSpPr>
            <a:spLocks noChangeArrowheads="1"/>
          </p:cNvSpPr>
          <p:nvPr/>
        </p:nvSpPr>
        <p:spPr bwMode="auto">
          <a:xfrm>
            <a:off x="8020050" y="4198938"/>
            <a:ext cx="1524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1051" name="Group 53"/>
          <p:cNvGrpSpPr>
            <a:grpSpLocks/>
          </p:cNvGrpSpPr>
          <p:nvPr/>
        </p:nvGrpSpPr>
        <p:grpSpPr bwMode="auto">
          <a:xfrm>
            <a:off x="4572000" y="3687763"/>
            <a:ext cx="336550" cy="533400"/>
            <a:chOff x="2140" y="1824"/>
            <a:chExt cx="212" cy="336"/>
          </a:xfrm>
        </p:grpSpPr>
        <p:grpSp>
          <p:nvGrpSpPr>
            <p:cNvPr id="1053" name="Group 54"/>
            <p:cNvGrpSpPr>
              <a:grpSpLocks/>
            </p:cNvGrpSpPr>
            <p:nvPr/>
          </p:nvGrpSpPr>
          <p:grpSpPr bwMode="auto">
            <a:xfrm>
              <a:off x="2256" y="2064"/>
              <a:ext cx="96" cy="96"/>
              <a:chOff x="2256" y="2064"/>
              <a:chExt cx="96" cy="96"/>
            </a:xfrm>
          </p:grpSpPr>
          <p:sp>
            <p:nvSpPr>
              <p:cNvPr id="1055" name="Line 55"/>
              <p:cNvSpPr>
                <a:spLocks noChangeShapeType="1"/>
              </p:cNvSpPr>
              <p:nvPr/>
            </p:nvSpPr>
            <p:spPr bwMode="auto">
              <a:xfrm>
                <a:off x="2256" y="2064"/>
                <a:ext cx="4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Line 56"/>
              <p:cNvSpPr>
                <a:spLocks noChangeShapeType="1"/>
              </p:cNvSpPr>
              <p:nvPr/>
            </p:nvSpPr>
            <p:spPr bwMode="auto">
              <a:xfrm>
                <a:off x="2304" y="2064"/>
                <a:ext cx="4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54" name="Text Box 57"/>
            <p:cNvSpPr txBox="1">
              <a:spLocks noChangeArrowheads="1"/>
            </p:cNvSpPr>
            <p:nvPr/>
          </p:nvSpPr>
          <p:spPr bwMode="auto">
            <a:xfrm>
              <a:off x="2140" y="1824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latin typeface="Times New Roman" panose="02020603050405020304" pitchFamily="18" charset="0"/>
                  <a:ea typeface="新細明體" panose="02020500000000000000" pitchFamily="18" charset="-120"/>
                </a:rPr>
                <a:t>0</a:t>
              </a:r>
            </a:p>
          </p:txBody>
        </p:sp>
      </p:grpSp>
      <p:graphicFrame>
        <p:nvGraphicFramePr>
          <p:cNvPr id="1032" name="Object 9"/>
          <p:cNvGraphicFramePr>
            <a:graphicFrameLocks/>
          </p:cNvGraphicFramePr>
          <p:nvPr/>
        </p:nvGraphicFramePr>
        <p:xfrm>
          <a:off x="946150" y="2190750"/>
          <a:ext cx="1257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19" imgW="1257120" imgH="355320" progId="Equation.DSMT4">
                  <p:embed/>
                </p:oleObj>
              </mc:Choice>
              <mc:Fallback>
                <p:oleObj name="Equation" r:id="rId19" imgW="1257120" imgH="355320" progId="Equation.DSMT4">
                  <p:embed/>
                  <p:pic>
                    <p:nvPicPr>
                      <p:cNvPr id="0" name="Object 9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2190750"/>
                        <a:ext cx="12573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11"/>
          <p:cNvGraphicFramePr>
            <a:graphicFrameLocks/>
          </p:cNvGraphicFramePr>
          <p:nvPr/>
        </p:nvGraphicFramePr>
        <p:xfrm>
          <a:off x="981075" y="34798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21" imgW="1143000" imgH="355320" progId="Equation.DSMT4">
                  <p:embed/>
                </p:oleObj>
              </mc:Choice>
              <mc:Fallback>
                <p:oleObj name="Equation" r:id="rId21" imgW="1143000" imgH="355320" progId="Equation.DSMT4">
                  <p:embed/>
                  <p:pic>
                    <p:nvPicPr>
                      <p:cNvPr id="0" name="Object 1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075" y="34798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38"/>
          <p:cNvGraphicFramePr>
            <a:graphicFrameLocks noChangeAspect="1"/>
          </p:cNvGraphicFramePr>
          <p:nvPr/>
        </p:nvGraphicFramePr>
        <p:xfrm>
          <a:off x="971550" y="5116513"/>
          <a:ext cx="1854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23" imgW="1854000" imgH="787320" progId="Equation.DSMT4">
                  <p:embed/>
                </p:oleObj>
              </mc:Choice>
              <mc:Fallback>
                <p:oleObj name="Equation" r:id="rId23" imgW="1854000" imgH="78732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116513"/>
                        <a:ext cx="1854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41"/>
          <p:cNvGraphicFramePr>
            <a:graphicFrameLocks noChangeAspect="1"/>
          </p:cNvGraphicFramePr>
          <p:nvPr/>
        </p:nvGraphicFramePr>
        <p:xfrm>
          <a:off x="6577013" y="2065338"/>
          <a:ext cx="2387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25" imgW="2387520" imgH="787320" progId="Equation.DSMT4">
                  <p:embed/>
                </p:oleObj>
              </mc:Choice>
              <mc:Fallback>
                <p:oleObj name="Equation" r:id="rId25" imgW="2387520" imgH="78732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2065338"/>
                        <a:ext cx="2387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2" name="Rectangle 31"/>
          <p:cNvSpPr>
            <a:spLocks noChangeArrowheads="1"/>
          </p:cNvSpPr>
          <p:nvPr/>
        </p:nvSpPr>
        <p:spPr bwMode="auto">
          <a:xfrm>
            <a:off x="8820150" y="2276475"/>
            <a:ext cx="144463" cy="288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2"/>
          <p:cNvSpPr txBox="1">
            <a:spLocks noChangeArrowheads="1"/>
          </p:cNvSpPr>
          <p:nvPr/>
        </p:nvSpPr>
        <p:spPr bwMode="auto">
          <a:xfrm>
            <a:off x="276225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7.1.3 (5) </a:t>
            </a:r>
          </a:p>
        </p:txBody>
      </p:sp>
      <p:sp>
        <p:nvSpPr>
          <p:cNvPr id="18441" name="Text Box 3"/>
          <p:cNvSpPr txBox="1">
            <a:spLocks noChangeArrowheads="1"/>
          </p:cNvSpPr>
          <p:nvPr/>
        </p:nvSpPr>
        <p:spPr bwMode="auto">
          <a:xfrm>
            <a:off x="593725" y="877888"/>
            <a:ext cx="1141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Ex. 7.4</a:t>
            </a:r>
          </a:p>
        </p:txBody>
      </p:sp>
      <p:grpSp>
        <p:nvGrpSpPr>
          <p:cNvPr id="18442" name="Group 14"/>
          <p:cNvGrpSpPr>
            <a:grpSpLocks/>
          </p:cNvGrpSpPr>
          <p:nvPr/>
        </p:nvGrpSpPr>
        <p:grpSpPr bwMode="auto">
          <a:xfrm>
            <a:off x="1981200" y="1066800"/>
            <a:ext cx="3505200" cy="2284413"/>
            <a:chOff x="1248" y="672"/>
            <a:chExt cx="2208" cy="1439"/>
          </a:xfrm>
        </p:grpSpPr>
        <p:pic>
          <p:nvPicPr>
            <p:cNvPr id="18443" name="Picture 12" descr="C:\My Documents\My Pictures\7.4.T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2208" cy="1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4" name="Text Box 13"/>
            <p:cNvSpPr txBox="1">
              <a:spLocks noChangeArrowheads="1"/>
            </p:cNvSpPr>
            <p:nvPr/>
          </p:nvSpPr>
          <p:spPr bwMode="auto">
            <a:xfrm>
              <a:off x="2534" y="1720"/>
              <a:ext cx="26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1600"/>
                <a:t>=?</a:t>
              </a:r>
            </a:p>
          </p:txBody>
        </p:sp>
      </p:grpSp>
      <p:graphicFrame>
        <p:nvGraphicFramePr>
          <p:cNvPr id="18434" name="Object 13"/>
          <p:cNvGraphicFramePr>
            <a:graphicFrameLocks noChangeAspect="1"/>
          </p:cNvGraphicFramePr>
          <p:nvPr/>
        </p:nvGraphicFramePr>
        <p:xfrm>
          <a:off x="681038" y="3248025"/>
          <a:ext cx="20193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Equation" r:id="rId4" imgW="2019240" imgH="672840" progId="Equation.DSMT4">
                  <p:embed/>
                </p:oleObj>
              </mc:Choice>
              <mc:Fallback>
                <p:oleObj name="Equation" r:id="rId4" imgW="2019240" imgH="6728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" y="3248025"/>
                        <a:ext cx="20193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14"/>
          <p:cNvGraphicFramePr>
            <a:graphicFrameLocks noChangeAspect="1"/>
          </p:cNvGraphicFramePr>
          <p:nvPr/>
        </p:nvGraphicFramePr>
        <p:xfrm>
          <a:off x="903288" y="4005263"/>
          <a:ext cx="1574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6" imgW="1574640" imgH="672840" progId="Equation.DSMT4">
                  <p:embed/>
                </p:oleObj>
              </mc:Choice>
              <mc:Fallback>
                <p:oleObj name="Equation" r:id="rId6" imgW="1574640" imgH="6728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4005263"/>
                        <a:ext cx="1574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15"/>
          <p:cNvGraphicFramePr>
            <a:graphicFrameLocks noChangeAspect="1"/>
          </p:cNvGraphicFramePr>
          <p:nvPr/>
        </p:nvGraphicFramePr>
        <p:xfrm>
          <a:off x="900113" y="4713288"/>
          <a:ext cx="11176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8" imgW="1117440" imgH="876240" progId="Equation.DSMT4">
                  <p:embed/>
                </p:oleObj>
              </mc:Choice>
              <mc:Fallback>
                <p:oleObj name="Equation" r:id="rId8" imgW="1117440" imgH="8762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713288"/>
                        <a:ext cx="11176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16"/>
          <p:cNvGraphicFramePr>
            <a:graphicFrameLocks noChangeAspect="1"/>
          </p:cNvGraphicFramePr>
          <p:nvPr/>
        </p:nvGraphicFramePr>
        <p:xfrm>
          <a:off x="749300" y="5648325"/>
          <a:ext cx="19939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8" name="Equation" r:id="rId10" imgW="1993680" imgH="876240" progId="Equation.DSMT4">
                  <p:embed/>
                </p:oleObj>
              </mc:Choice>
              <mc:Fallback>
                <p:oleObj name="Equation" r:id="rId10" imgW="1993680" imgH="8762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" y="5648325"/>
                        <a:ext cx="19939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17"/>
          <p:cNvGraphicFramePr>
            <a:graphicFrameLocks noChangeAspect="1"/>
          </p:cNvGraphicFramePr>
          <p:nvPr/>
        </p:nvGraphicFramePr>
        <p:xfrm>
          <a:off x="3332163" y="3357563"/>
          <a:ext cx="3327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Equation" r:id="rId12" imgW="3327120" imgH="507960" progId="Equation.DSMT4">
                  <p:embed/>
                </p:oleObj>
              </mc:Choice>
              <mc:Fallback>
                <p:oleObj name="Equation" r:id="rId12" imgW="3327120" imgH="50796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2163" y="3357563"/>
                        <a:ext cx="3327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18"/>
          <p:cNvGraphicFramePr>
            <a:graphicFrameLocks noChangeAspect="1"/>
          </p:cNvGraphicFramePr>
          <p:nvPr/>
        </p:nvGraphicFramePr>
        <p:xfrm>
          <a:off x="4067175" y="3971925"/>
          <a:ext cx="107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Equation" r:id="rId14" imgW="1079280" imgH="393480" progId="Equation.DSMT4">
                  <p:embed/>
                </p:oleObj>
              </mc:Choice>
              <mc:Fallback>
                <p:oleObj name="Equation" r:id="rId14" imgW="1079280" imgH="3934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3971925"/>
                        <a:ext cx="107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365125" y="42863"/>
            <a:ext cx="6750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600" b="1">
                <a:ea typeface="新細明體" panose="02020500000000000000" pitchFamily="18" charset="-120"/>
              </a:rPr>
              <a:t>7.2 Electromagnetic Induction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411163" y="1216025"/>
            <a:ext cx="5889625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7.2.1 Faraday’s Law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7.2.2 The Induced Electric Field</a:t>
            </a: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 </a:t>
            </a: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7.2.3 Inductance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7.2.4 Energy in Magnetic Fields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0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7.2.1 Faraday’s Law  </a:t>
            </a:r>
          </a:p>
        </p:txBody>
      </p:sp>
      <p:sp>
        <p:nvSpPr>
          <p:cNvPr id="19471" name="Text Box 3"/>
          <p:cNvSpPr txBox="1">
            <a:spLocks noChangeArrowheads="1"/>
          </p:cNvSpPr>
          <p:nvPr/>
        </p:nvSpPr>
        <p:spPr bwMode="auto">
          <a:xfrm>
            <a:off x="395288" y="765175"/>
            <a:ext cx="3776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M. Faraday’s experiments </a:t>
            </a:r>
          </a:p>
        </p:txBody>
      </p:sp>
      <p:sp>
        <p:nvSpPr>
          <p:cNvPr id="19472" name="AutoShape 4"/>
          <p:cNvSpPr>
            <a:spLocks noChangeArrowheads="1"/>
          </p:cNvSpPr>
          <p:nvPr/>
        </p:nvSpPr>
        <p:spPr bwMode="auto">
          <a:xfrm>
            <a:off x="685800" y="3657600"/>
            <a:ext cx="304800" cy="304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9473" name="Text Box 5"/>
          <p:cNvSpPr txBox="1">
            <a:spLocks noChangeArrowheads="1"/>
          </p:cNvSpPr>
          <p:nvPr/>
        </p:nvSpPr>
        <p:spPr bwMode="auto">
          <a:xfrm>
            <a:off x="990600" y="3579813"/>
            <a:ext cx="1184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Induce </a:t>
            </a:r>
          </a:p>
        </p:txBody>
      </p:sp>
      <p:sp>
        <p:nvSpPr>
          <p:cNvPr id="19474" name="AutoShape 12"/>
          <p:cNvSpPr>
            <a:spLocks noChangeArrowheads="1"/>
          </p:cNvSpPr>
          <p:nvPr/>
        </p:nvSpPr>
        <p:spPr bwMode="auto">
          <a:xfrm>
            <a:off x="3419475" y="3651250"/>
            <a:ext cx="304800" cy="304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9475" name="Text Box 13"/>
          <p:cNvSpPr txBox="1">
            <a:spLocks noChangeArrowheads="1"/>
          </p:cNvSpPr>
          <p:nvPr/>
        </p:nvSpPr>
        <p:spPr bwMode="auto">
          <a:xfrm>
            <a:off x="3741738" y="3573463"/>
            <a:ext cx="1084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induce</a:t>
            </a:r>
          </a:p>
        </p:txBody>
      </p:sp>
      <p:sp>
        <p:nvSpPr>
          <p:cNvPr id="19476" name="AutoShape 19"/>
          <p:cNvSpPr>
            <a:spLocks noChangeArrowheads="1"/>
          </p:cNvSpPr>
          <p:nvPr/>
        </p:nvSpPr>
        <p:spPr bwMode="auto">
          <a:xfrm>
            <a:off x="5867400" y="3651250"/>
            <a:ext cx="304800" cy="304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19477" name="Text Box 20"/>
          <p:cNvSpPr txBox="1">
            <a:spLocks noChangeArrowheads="1"/>
          </p:cNvSpPr>
          <p:nvPr/>
        </p:nvSpPr>
        <p:spPr bwMode="auto">
          <a:xfrm>
            <a:off x="6156325" y="3573463"/>
            <a:ext cx="1084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induce</a:t>
            </a:r>
          </a:p>
        </p:txBody>
      </p:sp>
      <p:sp>
        <p:nvSpPr>
          <p:cNvPr id="19478" name="Text Box 25"/>
          <p:cNvSpPr txBox="1">
            <a:spLocks noChangeArrowheads="1"/>
          </p:cNvSpPr>
          <p:nvPr/>
        </p:nvSpPr>
        <p:spPr bwMode="auto">
          <a:xfrm>
            <a:off x="4716463" y="5348288"/>
            <a:ext cx="415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Faraday’s Law (integral form)</a:t>
            </a:r>
          </a:p>
        </p:txBody>
      </p:sp>
      <p:sp>
        <p:nvSpPr>
          <p:cNvPr id="19479" name="Text Box 28"/>
          <p:cNvSpPr txBox="1">
            <a:spLocks noChangeArrowheads="1"/>
          </p:cNvSpPr>
          <p:nvPr/>
        </p:nvSpPr>
        <p:spPr bwMode="auto">
          <a:xfrm>
            <a:off x="4716463" y="6162675"/>
            <a:ext cx="4557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Faraday’s Law (differential form)</a:t>
            </a:r>
          </a:p>
        </p:txBody>
      </p:sp>
      <p:grpSp>
        <p:nvGrpSpPr>
          <p:cNvPr id="19480" name="Group 34"/>
          <p:cNvGrpSpPr>
            <a:grpSpLocks/>
          </p:cNvGrpSpPr>
          <p:nvPr/>
        </p:nvGrpSpPr>
        <p:grpSpPr bwMode="auto">
          <a:xfrm>
            <a:off x="468313" y="1196975"/>
            <a:ext cx="8135937" cy="2405063"/>
            <a:chOff x="528" y="912"/>
            <a:chExt cx="4224" cy="1357"/>
          </a:xfrm>
        </p:grpSpPr>
        <p:pic>
          <p:nvPicPr>
            <p:cNvPr id="19483" name="Picture 30" descr="C:\My Documents\7.20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912"/>
              <a:ext cx="4224" cy="1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19467" name="Object 5"/>
            <p:cNvGraphicFramePr>
              <a:graphicFrameLocks noChangeAspect="1"/>
            </p:cNvGraphicFramePr>
            <p:nvPr/>
          </p:nvGraphicFramePr>
          <p:xfrm>
            <a:off x="960" y="1584"/>
            <a:ext cx="176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4" name="Equation" r:id="rId4" imgW="279360" imgH="279360" progId="Equation.3">
                    <p:embed/>
                  </p:oleObj>
                </mc:Choice>
                <mc:Fallback>
                  <p:oleObj name="Equation" r:id="rId4" imgW="279360" imgH="27936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0" y="1584"/>
                          <a:ext cx="176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8" name="Object 6"/>
            <p:cNvGraphicFramePr>
              <a:graphicFrameLocks noChangeAspect="1"/>
            </p:cNvGraphicFramePr>
            <p:nvPr/>
          </p:nvGraphicFramePr>
          <p:xfrm>
            <a:off x="2400" y="1632"/>
            <a:ext cx="176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5" name="Equation" r:id="rId6" imgW="279360" imgH="279360" progId="Equation.3">
                    <p:embed/>
                  </p:oleObj>
                </mc:Choice>
                <mc:Fallback>
                  <p:oleObj name="Equation" r:id="rId6" imgW="279360" imgH="27936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0" y="1632"/>
                          <a:ext cx="176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9" name="Object 7"/>
            <p:cNvGraphicFramePr>
              <a:graphicFrameLocks noChangeAspect="1"/>
            </p:cNvGraphicFramePr>
            <p:nvPr/>
          </p:nvGraphicFramePr>
          <p:xfrm>
            <a:off x="3792" y="1632"/>
            <a:ext cx="176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6" name="Equation" r:id="rId7" imgW="279360" imgH="279360" progId="Equation.3">
                    <p:embed/>
                  </p:oleObj>
                </mc:Choice>
                <mc:Fallback>
                  <p:oleObj name="Equation" r:id="rId7" imgW="279360" imgH="27936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92" y="1632"/>
                          <a:ext cx="176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481" name="Text Box 35"/>
          <p:cNvSpPr txBox="1">
            <a:spLocks noChangeArrowheads="1"/>
          </p:cNvSpPr>
          <p:nvPr/>
        </p:nvSpPr>
        <p:spPr bwMode="auto">
          <a:xfrm>
            <a:off x="395288" y="2997200"/>
            <a:ext cx="1495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2000"/>
              <a:t>loop moves</a:t>
            </a:r>
          </a:p>
        </p:txBody>
      </p:sp>
      <p:sp>
        <p:nvSpPr>
          <p:cNvPr id="19482" name="Text Box 36"/>
          <p:cNvSpPr txBox="1">
            <a:spLocks noChangeArrowheads="1"/>
          </p:cNvSpPr>
          <p:nvPr/>
        </p:nvSpPr>
        <p:spPr bwMode="auto">
          <a:xfrm>
            <a:off x="3421063" y="3028950"/>
            <a:ext cx="122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2000"/>
              <a:t>B moves</a:t>
            </a:r>
          </a:p>
        </p:txBody>
      </p:sp>
      <p:graphicFrame>
        <p:nvGraphicFramePr>
          <p:cNvPr id="19458" name="Object 39"/>
          <p:cNvGraphicFramePr>
            <a:graphicFrameLocks noChangeAspect="1"/>
          </p:cNvGraphicFramePr>
          <p:nvPr/>
        </p:nvGraphicFramePr>
        <p:xfrm>
          <a:off x="6759575" y="3155950"/>
          <a:ext cx="112553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Equation" r:id="rId8" imgW="1422360" imgH="342720" progId="Equation.DSMT4">
                  <p:embed/>
                </p:oleObj>
              </mc:Choice>
              <mc:Fallback>
                <p:oleObj name="Equation" r:id="rId8" imgW="1422360" imgH="342720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575" y="3155950"/>
                        <a:ext cx="1125538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40"/>
          <p:cNvGraphicFramePr>
            <a:graphicFrameLocks noChangeAspect="1"/>
          </p:cNvGraphicFramePr>
          <p:nvPr/>
        </p:nvGraphicFramePr>
        <p:xfrm>
          <a:off x="1762125" y="3036888"/>
          <a:ext cx="151447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8" name="Equation" r:id="rId10" imgW="1625400" imgH="342720" progId="Equation.DSMT4">
                  <p:embed/>
                </p:oleObj>
              </mc:Choice>
              <mc:Fallback>
                <p:oleObj name="Equation" r:id="rId10" imgW="1625400" imgH="34272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3036888"/>
                        <a:ext cx="1514475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Object 41"/>
          <p:cNvGraphicFramePr>
            <a:graphicFrameLocks noChangeAspect="1"/>
          </p:cNvGraphicFramePr>
          <p:nvPr/>
        </p:nvGraphicFramePr>
        <p:xfrm>
          <a:off x="4497388" y="3068638"/>
          <a:ext cx="72231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9" name="Equation" r:id="rId12" imgW="749160" imgH="291960" progId="Equation.DSMT4">
                  <p:embed/>
                </p:oleObj>
              </mc:Choice>
              <mc:Fallback>
                <p:oleObj name="Equation" r:id="rId12" imgW="749160" imgH="29196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7388" y="3068638"/>
                        <a:ext cx="722312" cy="28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Object 28"/>
          <p:cNvGraphicFramePr>
            <a:graphicFrameLocks noChangeAspect="1"/>
          </p:cNvGraphicFramePr>
          <p:nvPr/>
        </p:nvGraphicFramePr>
        <p:xfrm>
          <a:off x="2060575" y="3644900"/>
          <a:ext cx="1143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0" name="Equation" r:id="rId14" imgW="1143000" imgH="431640" progId="Equation.DSMT4">
                  <p:embed/>
                </p:oleObj>
              </mc:Choice>
              <mc:Fallback>
                <p:oleObj name="Equation" r:id="rId14" imgW="1143000" imgH="43164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575" y="3644900"/>
                        <a:ext cx="1143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29"/>
          <p:cNvGraphicFramePr>
            <a:graphicFrameLocks noChangeAspect="1"/>
          </p:cNvGraphicFramePr>
          <p:nvPr/>
        </p:nvGraphicFramePr>
        <p:xfrm>
          <a:off x="4749800" y="3636963"/>
          <a:ext cx="711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1" name="Equation" r:id="rId16" imgW="711000" imgH="431640" progId="Equation.DSMT4">
                  <p:embed/>
                </p:oleObj>
              </mc:Choice>
              <mc:Fallback>
                <p:oleObj name="Equation" r:id="rId16" imgW="711000" imgH="43164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3636963"/>
                        <a:ext cx="711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30"/>
          <p:cNvGraphicFramePr>
            <a:graphicFrameLocks noChangeAspect="1"/>
          </p:cNvGraphicFramePr>
          <p:nvPr/>
        </p:nvGraphicFramePr>
        <p:xfrm>
          <a:off x="7164388" y="3643313"/>
          <a:ext cx="711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2" name="Equation" r:id="rId18" imgW="711000" imgH="431640" progId="Equation.DSMT4">
                  <p:embed/>
                </p:oleObj>
              </mc:Choice>
              <mc:Fallback>
                <p:oleObj name="Equation" r:id="rId18" imgW="711000" imgH="4316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3643313"/>
                        <a:ext cx="711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31"/>
          <p:cNvGraphicFramePr>
            <a:graphicFrameLocks noChangeAspect="1"/>
          </p:cNvGraphicFramePr>
          <p:nvPr/>
        </p:nvGraphicFramePr>
        <p:xfrm>
          <a:off x="684213" y="4332288"/>
          <a:ext cx="5003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3" name="Equation" r:id="rId20" imgW="5003640" imgH="787320" progId="Equation.DSMT4">
                  <p:embed/>
                </p:oleObj>
              </mc:Choice>
              <mc:Fallback>
                <p:oleObj name="Equation" r:id="rId20" imgW="5003640" imgH="78732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332288"/>
                        <a:ext cx="5003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32"/>
          <p:cNvGraphicFramePr>
            <a:graphicFrameLocks noChangeAspect="1"/>
          </p:cNvGraphicFramePr>
          <p:nvPr/>
        </p:nvGraphicFramePr>
        <p:xfrm>
          <a:off x="684213" y="5197475"/>
          <a:ext cx="3568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22" imgW="3568680" imgH="787320" progId="Equation.DSMT4">
                  <p:embed/>
                </p:oleObj>
              </mc:Choice>
              <mc:Fallback>
                <p:oleObj name="Equation" r:id="rId22" imgW="3568680" imgH="78732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197475"/>
                        <a:ext cx="35687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33"/>
          <p:cNvGraphicFramePr>
            <a:graphicFrameLocks noChangeAspect="1"/>
          </p:cNvGraphicFramePr>
          <p:nvPr/>
        </p:nvGraphicFramePr>
        <p:xfrm>
          <a:off x="681038" y="5988050"/>
          <a:ext cx="2235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Equation" r:id="rId24" imgW="2234880" imgH="825480" progId="Equation.DSMT4">
                  <p:embed/>
                </p:oleObj>
              </mc:Choice>
              <mc:Fallback>
                <p:oleObj name="Equation" r:id="rId24" imgW="2234880" imgH="82548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" y="5988050"/>
                        <a:ext cx="22352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18"/>
          <p:cNvSpPr txBox="1">
            <a:spLocks noChangeArrowheads="1"/>
          </p:cNvSpPr>
          <p:nvPr/>
        </p:nvSpPr>
        <p:spPr bwMode="auto">
          <a:xfrm>
            <a:off x="593725" y="3392488"/>
            <a:ext cx="83407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Lenz’s law : Nature abhors a change in flux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             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         ( the induced current will flow in such a direction that 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                  the flux it produces tends to cancel the change. ) </a:t>
            </a:r>
          </a:p>
        </p:txBody>
      </p:sp>
      <p:sp>
        <p:nvSpPr>
          <p:cNvPr id="20487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7.2.1 (2) </a:t>
            </a:r>
          </a:p>
        </p:txBody>
      </p:sp>
      <p:sp>
        <p:nvSpPr>
          <p:cNvPr id="20488" name="Text Box 3"/>
          <p:cNvSpPr txBox="1">
            <a:spLocks noChangeArrowheads="1"/>
          </p:cNvSpPr>
          <p:nvPr/>
        </p:nvSpPr>
        <p:spPr bwMode="auto">
          <a:xfrm>
            <a:off x="593725" y="1068388"/>
            <a:ext cx="710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A changing magnetic field induces an electric field. </a:t>
            </a:r>
          </a:p>
        </p:txBody>
      </p:sp>
      <p:sp>
        <p:nvSpPr>
          <p:cNvPr id="20489" name="AutoShape 4"/>
          <p:cNvSpPr>
            <a:spLocks/>
          </p:cNvSpPr>
          <p:nvPr/>
        </p:nvSpPr>
        <p:spPr bwMode="auto">
          <a:xfrm>
            <a:off x="685800" y="1790700"/>
            <a:ext cx="76200" cy="914400"/>
          </a:xfrm>
          <a:prstGeom prst="leftBracket">
            <a:avLst>
              <a:gd name="adj" fmla="val 1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0490" name="Text Box 5"/>
          <p:cNvSpPr txBox="1">
            <a:spLocks noChangeArrowheads="1"/>
          </p:cNvSpPr>
          <p:nvPr/>
        </p:nvSpPr>
        <p:spPr bwMode="auto">
          <a:xfrm>
            <a:off x="990600" y="1789113"/>
            <a:ext cx="55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(a)</a:t>
            </a:r>
          </a:p>
        </p:txBody>
      </p:sp>
      <p:sp>
        <p:nvSpPr>
          <p:cNvPr id="20491" name="Text Box 8"/>
          <p:cNvSpPr txBox="1">
            <a:spLocks noChangeArrowheads="1"/>
          </p:cNvSpPr>
          <p:nvPr/>
        </p:nvSpPr>
        <p:spPr bwMode="auto">
          <a:xfrm>
            <a:off x="4022725" y="1754188"/>
            <a:ext cx="4373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(b) &amp; (c) induce     that causes</a:t>
            </a:r>
          </a:p>
        </p:txBody>
      </p:sp>
      <p:graphicFrame>
        <p:nvGraphicFramePr>
          <p:cNvPr id="20482" name="Object 9"/>
          <p:cNvGraphicFramePr>
            <a:graphicFrameLocks noChangeAspect="1"/>
          </p:cNvGraphicFramePr>
          <p:nvPr/>
        </p:nvGraphicFramePr>
        <p:xfrm>
          <a:off x="6227763" y="1819275"/>
          <a:ext cx="25241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方程式" r:id="rId3" imgW="253800" imgH="304560" progId="Equation.3">
                  <p:embed/>
                </p:oleObj>
              </mc:Choice>
              <mc:Fallback>
                <p:oleObj name="方程式" r:id="rId3" imgW="253800" imgH="3045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819275"/>
                        <a:ext cx="252412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10"/>
          <p:cNvGraphicFramePr>
            <a:graphicFrameLocks noChangeAspect="1"/>
          </p:cNvGraphicFramePr>
          <p:nvPr/>
        </p:nvGraphicFramePr>
        <p:xfrm>
          <a:off x="8243888" y="1819275"/>
          <a:ext cx="20161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方程式" r:id="rId5" imgW="203040" imgH="304560" progId="Equation.3">
                  <p:embed/>
                </p:oleObj>
              </mc:Choice>
              <mc:Fallback>
                <p:oleObj name="方程式" r:id="rId5" imgW="203040" imgH="3045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3888" y="1819275"/>
                        <a:ext cx="201612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2" name="AutoShape 11"/>
          <p:cNvSpPr>
            <a:spLocks/>
          </p:cNvSpPr>
          <p:nvPr/>
        </p:nvSpPr>
        <p:spPr bwMode="auto">
          <a:xfrm>
            <a:off x="8839200" y="1866900"/>
            <a:ext cx="76200" cy="914400"/>
          </a:xfrm>
          <a:prstGeom prst="rightBracket">
            <a:avLst>
              <a:gd name="adj" fmla="val 1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auto">
          <a:xfrm>
            <a:off x="1981200" y="2324100"/>
            <a:ext cx="930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drive </a:t>
            </a:r>
          </a:p>
        </p:txBody>
      </p:sp>
      <p:graphicFrame>
        <p:nvGraphicFramePr>
          <p:cNvPr id="20484" name="Object 16"/>
          <p:cNvGraphicFramePr>
            <a:graphicFrameLocks noChangeAspect="1"/>
          </p:cNvGraphicFramePr>
          <p:nvPr/>
        </p:nvGraphicFramePr>
        <p:xfrm>
          <a:off x="2843213" y="2395538"/>
          <a:ext cx="214312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7" imgW="215640" imgH="342720" progId="Equation.DSMT4">
                  <p:embed/>
                </p:oleObj>
              </mc:Choice>
              <mc:Fallback>
                <p:oleObj name="Equation" r:id="rId7" imgW="215640" imgH="34272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395538"/>
                        <a:ext cx="214312" cy="34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14"/>
          <p:cNvGraphicFramePr>
            <a:graphicFrameLocks noChangeAspect="1"/>
          </p:cNvGraphicFramePr>
          <p:nvPr/>
        </p:nvGraphicFramePr>
        <p:xfrm>
          <a:off x="1541463" y="1819275"/>
          <a:ext cx="2108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9" imgW="2108160" imgH="431640" progId="Equation.DSMT4">
                  <p:embed/>
                </p:oleObj>
              </mc:Choice>
              <mc:Fallback>
                <p:oleObj name="Equation" r:id="rId9" imgW="2108160" imgH="4316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1819275"/>
                        <a:ext cx="2108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7.2.1 (3) </a:t>
            </a:r>
          </a:p>
        </p:txBody>
      </p:sp>
      <p:sp>
        <p:nvSpPr>
          <p:cNvPr id="21514" name="Text Box 8"/>
          <p:cNvSpPr txBox="1">
            <a:spLocks noChangeArrowheads="1"/>
          </p:cNvSpPr>
          <p:nvPr/>
        </p:nvSpPr>
        <p:spPr bwMode="auto">
          <a:xfrm>
            <a:off x="685800" y="3621088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sol:</a:t>
            </a:r>
          </a:p>
        </p:txBody>
      </p:sp>
      <p:graphicFrame>
        <p:nvGraphicFramePr>
          <p:cNvPr id="21506" name="Object 9"/>
          <p:cNvGraphicFramePr>
            <a:graphicFrameLocks noChangeAspect="1"/>
          </p:cNvGraphicFramePr>
          <p:nvPr/>
        </p:nvGraphicFramePr>
        <p:xfrm>
          <a:off x="1463675" y="3886200"/>
          <a:ext cx="21463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方程式" r:id="rId3" imgW="2145960" imgH="431640" progId="Equation.3">
                  <p:embed/>
                </p:oleObj>
              </mc:Choice>
              <mc:Fallback>
                <p:oleObj name="方程式" r:id="rId3" imgW="2145960" imgH="431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675" y="3886200"/>
                        <a:ext cx="21463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10"/>
          <p:cNvGraphicFramePr>
            <a:graphicFrameLocks noChangeAspect="1"/>
          </p:cNvGraphicFramePr>
          <p:nvPr/>
        </p:nvGraphicFramePr>
        <p:xfrm>
          <a:off x="1463675" y="4495800"/>
          <a:ext cx="11430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5" name="方程式" r:id="rId5" imgW="1143000" imgH="393480" progId="Equation.3">
                  <p:embed/>
                </p:oleObj>
              </mc:Choice>
              <mc:Fallback>
                <p:oleObj name="方程式" r:id="rId5" imgW="114300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675" y="4495800"/>
                        <a:ext cx="1143000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1371600" y="5029200"/>
            <a:ext cx="26400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at center , spread 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out near the ends</a:t>
            </a:r>
          </a:p>
        </p:txBody>
      </p:sp>
      <p:graphicFrame>
        <p:nvGraphicFramePr>
          <p:cNvPr id="21508" name="Object 12"/>
          <p:cNvGraphicFramePr>
            <a:graphicFrameLocks noChangeAspect="1"/>
          </p:cNvGraphicFramePr>
          <p:nvPr/>
        </p:nvGraphicFramePr>
        <p:xfrm>
          <a:off x="1447800" y="6096000"/>
          <a:ext cx="18669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6" name="方程式" r:id="rId7" imgW="1866600" imgH="393480" progId="Equation.3">
                  <p:embed/>
                </p:oleObj>
              </mc:Choice>
              <mc:Fallback>
                <p:oleObj name="方程式" r:id="rId7" imgW="186660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6096000"/>
                        <a:ext cx="1866900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6" name="Text Box 3"/>
          <p:cNvSpPr txBox="1">
            <a:spLocks noChangeArrowheads="1"/>
          </p:cNvSpPr>
          <p:nvPr/>
        </p:nvSpPr>
        <p:spPr bwMode="auto">
          <a:xfrm>
            <a:off x="536575" y="801688"/>
            <a:ext cx="1141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Ex. 7.5</a:t>
            </a:r>
          </a:p>
        </p:txBody>
      </p:sp>
      <p:grpSp>
        <p:nvGrpSpPr>
          <p:cNvPr id="21517" name="Group 21"/>
          <p:cNvGrpSpPr>
            <a:grpSpLocks/>
          </p:cNvGrpSpPr>
          <p:nvPr/>
        </p:nvGrpSpPr>
        <p:grpSpPr bwMode="auto">
          <a:xfrm>
            <a:off x="720725" y="3048000"/>
            <a:ext cx="2281238" cy="457200"/>
            <a:chOff x="432" y="2016"/>
            <a:chExt cx="1437" cy="288"/>
          </a:xfrm>
        </p:grpSpPr>
        <p:sp>
          <p:nvSpPr>
            <p:cNvPr id="21523" name="Text Box 4"/>
            <p:cNvSpPr txBox="1">
              <a:spLocks noChangeArrowheads="1"/>
            </p:cNvSpPr>
            <p:nvPr/>
          </p:nvSpPr>
          <p:spPr bwMode="auto">
            <a:xfrm>
              <a:off x="432" y="2016"/>
              <a:ext cx="143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Induced         ? </a:t>
              </a:r>
            </a:p>
          </p:txBody>
        </p:sp>
        <p:graphicFrame>
          <p:nvGraphicFramePr>
            <p:cNvPr id="21512" name="Object 6"/>
            <p:cNvGraphicFramePr>
              <a:graphicFrameLocks noChangeAspect="1"/>
            </p:cNvGraphicFramePr>
            <p:nvPr/>
          </p:nvGraphicFramePr>
          <p:xfrm>
            <a:off x="1200" y="2064"/>
            <a:ext cx="320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27" name="方程式" r:id="rId9" imgW="507960" imgH="342720" progId="Equation.3">
                    <p:embed/>
                  </p:oleObj>
                </mc:Choice>
                <mc:Fallback>
                  <p:oleObj name="方程式" r:id="rId9" imgW="507960" imgH="34272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2064"/>
                          <a:ext cx="320" cy="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1518" name="Picture 14" descr="C:\My Documents\My Pictures\7.21.TIF"/>
          <p:cNvPicPr>
            <a:picLocks noChangeAspect="1" noChangeArrowheads="1"/>
          </p:cNvPicPr>
          <p:nvPr/>
        </p:nvPicPr>
        <p:blipFill>
          <a:blip r:embed="rId11">
            <a:lum bright="24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838200"/>
            <a:ext cx="3886200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9" name="Group 19"/>
          <p:cNvGrpSpPr>
            <a:grpSpLocks/>
          </p:cNvGrpSpPr>
          <p:nvPr/>
        </p:nvGrpSpPr>
        <p:grpSpPr bwMode="auto">
          <a:xfrm>
            <a:off x="6003925" y="1577975"/>
            <a:ext cx="1016000" cy="492125"/>
            <a:chOff x="6004272" y="1578124"/>
            <a:chExt cx="1016000" cy="491976"/>
          </a:xfrm>
        </p:grpSpPr>
        <p:graphicFrame>
          <p:nvGraphicFramePr>
            <p:cNvPr id="21510" name="Object 16"/>
            <p:cNvGraphicFramePr>
              <a:graphicFrameLocks noChangeAspect="1"/>
            </p:cNvGraphicFramePr>
            <p:nvPr/>
          </p:nvGraphicFramePr>
          <p:xfrm>
            <a:off x="6004272" y="1701800"/>
            <a:ext cx="1016000" cy="368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28" name="Equation" r:id="rId12" imgW="1015920" imgH="368280" progId="Equation.DSMT4">
                    <p:embed/>
                  </p:oleObj>
                </mc:Choice>
                <mc:Fallback>
                  <p:oleObj name="Equation" r:id="rId12" imgW="1015920" imgH="368280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04272" y="1701800"/>
                          <a:ext cx="1016000" cy="368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1" name="Oval 17"/>
            <p:cNvSpPr>
              <a:spLocks noChangeArrowheads="1"/>
            </p:cNvSpPr>
            <p:nvPr/>
          </p:nvSpPr>
          <p:spPr bwMode="auto">
            <a:xfrm>
              <a:off x="6419180" y="1828800"/>
              <a:ext cx="152400" cy="1524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graphicFrame>
          <p:nvGraphicFramePr>
            <p:cNvPr id="21511" name="Object 18"/>
            <p:cNvGraphicFramePr>
              <a:graphicFrameLocks noChangeAspect="1"/>
            </p:cNvGraphicFramePr>
            <p:nvPr/>
          </p:nvGraphicFramePr>
          <p:xfrm>
            <a:off x="6410424" y="1578124"/>
            <a:ext cx="177800" cy="266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29" name="Equation" r:id="rId14" imgW="177480" imgH="266400" progId="Equation.DSMT4">
                    <p:embed/>
                  </p:oleObj>
                </mc:Choice>
                <mc:Fallback>
                  <p:oleObj name="Equation" r:id="rId14" imgW="177480" imgH="266400" progId="Equation.DSMT4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10424" y="1578124"/>
                          <a:ext cx="177800" cy="266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2" name="AutoShape 19"/>
            <p:cNvSpPr>
              <a:spLocks noChangeArrowheads="1"/>
            </p:cNvSpPr>
            <p:nvPr/>
          </p:nvSpPr>
          <p:spPr bwMode="auto">
            <a:xfrm rot="-5400000">
              <a:off x="6489030" y="1758950"/>
              <a:ext cx="381000" cy="215900"/>
            </a:xfrm>
            <a:prstGeom prst="curvedUpArrow">
              <a:avLst>
                <a:gd name="adj1" fmla="val 35294"/>
                <a:gd name="adj2" fmla="val 70588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aphicFrame>
        <p:nvGraphicFramePr>
          <p:cNvPr id="21509" name="Object 15"/>
          <p:cNvGraphicFramePr>
            <a:graphicFrameLocks noChangeAspect="1"/>
          </p:cNvGraphicFramePr>
          <p:nvPr/>
        </p:nvGraphicFramePr>
        <p:xfrm>
          <a:off x="2152650" y="2667000"/>
          <a:ext cx="584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16" imgW="583920" imgH="342720" progId="Equation.3">
                  <p:embed/>
                </p:oleObj>
              </mc:Choice>
              <mc:Fallback>
                <p:oleObj name="Equation" r:id="rId16" imgW="583920" imgH="34272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2650" y="2667000"/>
                        <a:ext cx="584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20" name="Picture 24" descr="C:\My Documents\My Pictures\7.22.TIF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505200"/>
            <a:ext cx="4572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Text Box 2"/>
          <p:cNvSpPr txBox="1">
            <a:spLocks noChangeArrowheads="1"/>
          </p:cNvSpPr>
          <p:nvPr/>
        </p:nvSpPr>
        <p:spPr bwMode="auto">
          <a:xfrm>
            <a:off x="347663" y="50800"/>
            <a:ext cx="6096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7.2.1 (4)</a:t>
            </a:r>
            <a:r>
              <a:rPr lang="en-US" altLang="zh-TW" sz="3600"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22547" name="Text Box 5"/>
          <p:cNvSpPr txBox="1">
            <a:spLocks noChangeArrowheads="1"/>
          </p:cNvSpPr>
          <p:nvPr/>
        </p:nvSpPr>
        <p:spPr bwMode="auto">
          <a:xfrm>
            <a:off x="593725" y="801688"/>
            <a:ext cx="1131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Ex. 7.6</a:t>
            </a:r>
          </a:p>
        </p:txBody>
      </p:sp>
      <p:sp>
        <p:nvSpPr>
          <p:cNvPr id="22548" name="Text Box 6"/>
          <p:cNvSpPr txBox="1">
            <a:spLocks noChangeArrowheads="1"/>
          </p:cNvSpPr>
          <p:nvPr/>
        </p:nvSpPr>
        <p:spPr bwMode="auto">
          <a:xfrm>
            <a:off x="685800" y="3581400"/>
            <a:ext cx="3370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Plug in, why ring jump?</a:t>
            </a:r>
          </a:p>
        </p:txBody>
      </p:sp>
      <p:pic>
        <p:nvPicPr>
          <p:cNvPr id="22549" name="Picture 7" descr="C:\My Documents\My Pictures\7.2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90600"/>
            <a:ext cx="2590800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50" name="Group 13"/>
          <p:cNvGrpSpPr>
            <a:grpSpLocks/>
          </p:cNvGrpSpPr>
          <p:nvPr/>
        </p:nvGrpSpPr>
        <p:grpSpPr bwMode="auto">
          <a:xfrm>
            <a:off x="5334000" y="1905000"/>
            <a:ext cx="2179638" cy="1701800"/>
            <a:chOff x="2832" y="656"/>
            <a:chExt cx="845" cy="976"/>
          </a:xfrm>
        </p:grpSpPr>
        <p:graphicFrame>
          <p:nvGraphicFramePr>
            <p:cNvPr id="22544" name="Object 8"/>
            <p:cNvGraphicFramePr>
              <a:graphicFrameLocks noChangeAspect="1"/>
            </p:cNvGraphicFramePr>
            <p:nvPr/>
          </p:nvGraphicFramePr>
          <p:xfrm>
            <a:off x="2832" y="656"/>
            <a:ext cx="845" cy="7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2" name="點陣圖影像" r:id="rId4" imgW="807790" imgH="731583" progId="Paint.Picture">
                    <p:embed/>
                  </p:oleObj>
                </mc:Choice>
                <mc:Fallback>
                  <p:oleObj name="點陣圖影像" r:id="rId4" imgW="807790" imgH="731583" progId="Paint.Picture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2" y="656"/>
                          <a:ext cx="845" cy="7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45" name="Object 12"/>
            <p:cNvGraphicFramePr>
              <a:graphicFrameLocks noChangeAspect="1"/>
            </p:cNvGraphicFramePr>
            <p:nvPr/>
          </p:nvGraphicFramePr>
          <p:xfrm>
            <a:off x="3216" y="1392"/>
            <a:ext cx="16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3" name="Equation" r:id="rId6" imgW="266400" imgH="380880" progId="Equation.3">
                    <p:embed/>
                  </p:oleObj>
                </mc:Choice>
                <mc:Fallback>
                  <p:oleObj name="Equation" r:id="rId6" imgW="266400" imgH="38088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6" y="1392"/>
                          <a:ext cx="168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551" name="Text Box 14"/>
          <p:cNvSpPr txBox="1">
            <a:spLocks noChangeArrowheads="1"/>
          </p:cNvSpPr>
          <p:nvPr/>
        </p:nvSpPr>
        <p:spPr bwMode="auto">
          <a:xfrm>
            <a:off x="4572000" y="838200"/>
            <a:ext cx="301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Plug in,        induces </a:t>
            </a:r>
          </a:p>
        </p:txBody>
      </p:sp>
      <p:graphicFrame>
        <p:nvGraphicFramePr>
          <p:cNvPr id="22530" name="Object 19"/>
          <p:cNvGraphicFramePr>
            <a:graphicFrameLocks noChangeAspect="1"/>
          </p:cNvGraphicFramePr>
          <p:nvPr/>
        </p:nvGraphicFramePr>
        <p:xfrm>
          <a:off x="1447800" y="4800600"/>
          <a:ext cx="2620963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4" name="點陣圖影像" r:id="rId8" imgW="2620952" imgH="1181202" progId="Paint.Picture">
                  <p:embed/>
                </p:oleObj>
              </mc:Choice>
              <mc:Fallback>
                <p:oleObj name="點陣圖影像" r:id="rId8" imgW="2620952" imgH="1181202" progId="Paint.Picture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800600"/>
                        <a:ext cx="2620963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52" name="Line 20"/>
          <p:cNvSpPr>
            <a:spLocks noChangeShapeType="1"/>
          </p:cNvSpPr>
          <p:nvPr/>
        </p:nvSpPr>
        <p:spPr bwMode="auto">
          <a:xfrm flipV="1">
            <a:off x="2133600" y="4953000"/>
            <a:ext cx="457200" cy="6858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3" name="Line 21"/>
          <p:cNvSpPr>
            <a:spLocks noChangeShapeType="1"/>
          </p:cNvSpPr>
          <p:nvPr/>
        </p:nvSpPr>
        <p:spPr bwMode="auto">
          <a:xfrm flipH="1" flipV="1">
            <a:off x="2895600" y="4953000"/>
            <a:ext cx="381000" cy="6858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2531" name="Object 23"/>
          <p:cNvGraphicFramePr>
            <a:graphicFrameLocks noChangeAspect="1"/>
          </p:cNvGraphicFramePr>
          <p:nvPr/>
        </p:nvGraphicFramePr>
        <p:xfrm>
          <a:off x="3962400" y="4637088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5" name="Equation" r:id="rId10" imgW="241200" imgH="304560" progId="Equation.3">
                  <p:embed/>
                </p:oleObj>
              </mc:Choice>
              <mc:Fallback>
                <p:oleObj name="Equation" r:id="rId10" imgW="241200" imgH="3045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637088"/>
                        <a:ext cx="241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24"/>
          <p:cNvGraphicFramePr>
            <a:graphicFrameLocks noChangeAspect="1"/>
          </p:cNvGraphicFramePr>
          <p:nvPr/>
        </p:nvGraphicFramePr>
        <p:xfrm>
          <a:off x="1295400" y="4648200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6" name="Equation" r:id="rId12" imgW="241200" imgH="304560" progId="Equation.3">
                  <p:embed/>
                </p:oleObj>
              </mc:Choice>
              <mc:Fallback>
                <p:oleObj name="Equation" r:id="rId12" imgW="241200" imgH="30456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648200"/>
                        <a:ext cx="241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554" name="Group 52"/>
          <p:cNvGrpSpPr>
            <a:grpSpLocks/>
          </p:cNvGrpSpPr>
          <p:nvPr/>
        </p:nvGrpSpPr>
        <p:grpSpPr bwMode="auto">
          <a:xfrm>
            <a:off x="5715000" y="4267200"/>
            <a:ext cx="1409700" cy="1393825"/>
            <a:chOff x="3600" y="2496"/>
            <a:chExt cx="888" cy="878"/>
          </a:xfrm>
        </p:grpSpPr>
        <p:grpSp>
          <p:nvGrpSpPr>
            <p:cNvPr id="22557" name="Group 49"/>
            <p:cNvGrpSpPr>
              <a:grpSpLocks/>
            </p:cNvGrpSpPr>
            <p:nvPr/>
          </p:nvGrpSpPr>
          <p:grpSpPr bwMode="auto">
            <a:xfrm>
              <a:off x="3600" y="2496"/>
              <a:ext cx="888" cy="878"/>
              <a:chOff x="3600" y="2832"/>
              <a:chExt cx="888" cy="878"/>
            </a:xfrm>
          </p:grpSpPr>
          <p:graphicFrame>
            <p:nvGraphicFramePr>
              <p:cNvPr id="22540" name="Object 44"/>
              <p:cNvGraphicFramePr>
                <a:graphicFrameLocks noChangeAspect="1"/>
              </p:cNvGraphicFramePr>
              <p:nvPr/>
            </p:nvGraphicFramePr>
            <p:xfrm>
              <a:off x="3600" y="3360"/>
              <a:ext cx="845" cy="3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7" name="點陣圖影像" r:id="rId13" imgW="1340952" imgH="556190" progId="Paint.Picture">
                      <p:embed/>
                    </p:oleObj>
                  </mc:Choice>
                  <mc:Fallback>
                    <p:oleObj name="點陣圖影像" r:id="rId13" imgW="1340952" imgH="556190" progId="Paint.Picture">
                      <p:embed/>
                      <p:pic>
                        <p:nvPicPr>
                          <p:cNvPr id="0" name="Object 4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00" y="3360"/>
                            <a:ext cx="845" cy="3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560" name="Line 37"/>
              <p:cNvSpPr>
                <a:spLocks noChangeShapeType="1"/>
              </p:cNvSpPr>
              <p:nvPr/>
            </p:nvSpPr>
            <p:spPr bwMode="auto">
              <a:xfrm flipV="1">
                <a:off x="4368" y="3024"/>
                <a:ext cx="0" cy="480"/>
              </a:xfrm>
              <a:prstGeom prst="line">
                <a:avLst/>
              </a:prstGeom>
              <a:noFill/>
              <a:ln w="349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22541" name="Object 39"/>
              <p:cNvGraphicFramePr>
                <a:graphicFrameLocks noChangeAspect="1"/>
              </p:cNvGraphicFramePr>
              <p:nvPr/>
            </p:nvGraphicFramePr>
            <p:xfrm>
              <a:off x="4320" y="2832"/>
              <a:ext cx="168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8" name="Equation" r:id="rId15" imgW="266400" imgH="304560" progId="Equation.3">
                      <p:embed/>
                    </p:oleObj>
                  </mc:Choice>
                  <mc:Fallback>
                    <p:oleObj name="Equation" r:id="rId15" imgW="266400" imgH="304560" progId="Equation.3">
                      <p:embed/>
                      <p:pic>
                        <p:nvPicPr>
                          <p:cNvPr id="0" name="Object 3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20" y="2832"/>
                            <a:ext cx="168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542" name="Object 40"/>
              <p:cNvGraphicFramePr>
                <a:graphicFrameLocks noChangeAspect="1"/>
              </p:cNvGraphicFramePr>
              <p:nvPr/>
            </p:nvGraphicFramePr>
            <p:xfrm>
              <a:off x="3648" y="2832"/>
              <a:ext cx="168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9" name="Equation" r:id="rId17" imgW="266400" imgH="304560" progId="Equation.3">
                      <p:embed/>
                    </p:oleObj>
                  </mc:Choice>
                  <mc:Fallback>
                    <p:oleObj name="Equation" r:id="rId17" imgW="266400" imgH="304560" progId="Equation.3">
                      <p:embed/>
                      <p:pic>
                        <p:nvPicPr>
                          <p:cNvPr id="0" name="Object 4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48" y="2832"/>
                            <a:ext cx="168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543" name="Object 41"/>
              <p:cNvGraphicFramePr>
                <a:graphicFrameLocks noChangeAspect="1"/>
              </p:cNvGraphicFramePr>
              <p:nvPr/>
            </p:nvGraphicFramePr>
            <p:xfrm>
              <a:off x="3936" y="3408"/>
              <a:ext cx="168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70" name="Equation" r:id="rId18" imgW="266400" imgH="304560" progId="Equation.3">
                      <p:embed/>
                    </p:oleObj>
                  </mc:Choice>
                  <mc:Fallback>
                    <p:oleObj name="Equation" r:id="rId18" imgW="266400" imgH="304560" progId="Equation.3">
                      <p:embed/>
                      <p:pic>
                        <p:nvPicPr>
                          <p:cNvPr id="0" name="Object 4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408"/>
                            <a:ext cx="168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561" name="Line 45"/>
              <p:cNvSpPr>
                <a:spLocks noChangeShapeType="1"/>
              </p:cNvSpPr>
              <p:nvPr/>
            </p:nvSpPr>
            <p:spPr bwMode="auto">
              <a:xfrm flipV="1">
                <a:off x="3648" y="3024"/>
                <a:ext cx="0" cy="480"/>
              </a:xfrm>
              <a:prstGeom prst="line">
                <a:avLst/>
              </a:prstGeom>
              <a:noFill/>
              <a:ln w="349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58" name="Line 50"/>
            <p:cNvSpPr>
              <a:spLocks noChangeShapeType="1"/>
            </p:cNvSpPr>
            <p:nvPr/>
          </p:nvSpPr>
          <p:spPr bwMode="auto">
            <a:xfrm>
              <a:off x="3696" y="3216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59" name="Line 51"/>
            <p:cNvSpPr>
              <a:spLocks noChangeShapeType="1"/>
            </p:cNvSpPr>
            <p:nvPr/>
          </p:nvSpPr>
          <p:spPr bwMode="auto">
            <a:xfrm flipH="1">
              <a:off x="4080" y="321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555" name="Group 55"/>
          <p:cNvGrpSpPr>
            <a:grpSpLocks/>
          </p:cNvGrpSpPr>
          <p:nvPr/>
        </p:nvGrpSpPr>
        <p:grpSpPr bwMode="auto">
          <a:xfrm>
            <a:off x="5562600" y="5943600"/>
            <a:ext cx="1965325" cy="457200"/>
            <a:chOff x="3072" y="3772"/>
            <a:chExt cx="1238" cy="288"/>
          </a:xfrm>
        </p:grpSpPr>
        <p:graphicFrame>
          <p:nvGraphicFramePr>
            <p:cNvPr id="22539" name="Object 53"/>
            <p:cNvGraphicFramePr>
              <a:graphicFrameLocks noChangeAspect="1"/>
            </p:cNvGraphicFramePr>
            <p:nvPr/>
          </p:nvGraphicFramePr>
          <p:xfrm>
            <a:off x="3072" y="3840"/>
            <a:ext cx="136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71" name="Equation" r:id="rId19" imgW="215640" imgH="203040" progId="Equation.3">
                    <p:embed/>
                  </p:oleObj>
                </mc:Choice>
                <mc:Fallback>
                  <p:oleObj name="Equation" r:id="rId19" imgW="215640" imgH="203040" progId="Equation.3">
                    <p:embed/>
                    <p:pic>
                      <p:nvPicPr>
                        <p:cNvPr id="0" name="Object 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2" y="3840"/>
                          <a:ext cx="136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56" name="Text Box 54"/>
            <p:cNvSpPr txBox="1">
              <a:spLocks noChangeArrowheads="1"/>
            </p:cNvSpPr>
            <p:nvPr/>
          </p:nvSpPr>
          <p:spPr bwMode="auto">
            <a:xfrm>
              <a:off x="3350" y="3772"/>
              <a:ext cx="9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ring jump.</a:t>
              </a:r>
            </a:p>
          </p:txBody>
        </p:sp>
      </p:grpSp>
      <p:graphicFrame>
        <p:nvGraphicFramePr>
          <p:cNvPr id="22533" name="Object 56"/>
          <p:cNvGraphicFramePr>
            <a:graphicFrameLocks noChangeAspect="1"/>
          </p:cNvGraphicFramePr>
          <p:nvPr/>
        </p:nvGraphicFramePr>
        <p:xfrm>
          <a:off x="2590800" y="1828800"/>
          <a:ext cx="228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Equation" r:id="rId21" imgW="228600" imgH="406080" progId="Equation.3">
                  <p:embed/>
                </p:oleObj>
              </mc:Choice>
              <mc:Fallback>
                <p:oleObj name="Equation" r:id="rId21" imgW="228600" imgH="40608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828800"/>
                        <a:ext cx="228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34"/>
          <p:cNvGraphicFramePr>
            <a:graphicFrameLocks noChangeAspect="1"/>
          </p:cNvGraphicFramePr>
          <p:nvPr/>
        </p:nvGraphicFramePr>
        <p:xfrm>
          <a:off x="5868988" y="854075"/>
          <a:ext cx="215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3" name="Equation" r:id="rId23" imgW="215640" imgH="342720" progId="Equation.DSMT4">
                  <p:embed/>
                </p:oleObj>
              </mc:Choice>
              <mc:Fallback>
                <p:oleObj name="Equation" r:id="rId23" imgW="215640" imgH="34272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988" y="854075"/>
                        <a:ext cx="215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35"/>
          <p:cNvGraphicFramePr>
            <a:graphicFrameLocks noChangeAspect="1"/>
          </p:cNvGraphicFramePr>
          <p:nvPr/>
        </p:nvGraphicFramePr>
        <p:xfrm>
          <a:off x="7596188" y="836613"/>
          <a:ext cx="254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4" name="Equation" r:id="rId25" imgW="253800" imgH="342720" progId="Equation.DSMT4">
                  <p:embed/>
                </p:oleObj>
              </mc:Choice>
              <mc:Fallback>
                <p:oleObj name="Equation" r:id="rId25" imgW="253800" imgH="34272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188" y="836613"/>
                        <a:ext cx="254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Object 37"/>
          <p:cNvGraphicFramePr>
            <a:graphicFrameLocks noChangeAspect="1"/>
          </p:cNvGraphicFramePr>
          <p:nvPr/>
        </p:nvGraphicFramePr>
        <p:xfrm>
          <a:off x="5789613" y="1341438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5" name="Equation" r:id="rId27" imgW="2158920" imgH="431640" progId="Equation.DSMT4">
                  <p:embed/>
                </p:oleObj>
              </mc:Choice>
              <mc:Fallback>
                <p:oleObj name="Equation" r:id="rId27" imgW="2158920" imgH="43164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1341438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38"/>
          <p:cNvGraphicFramePr>
            <a:graphicFrameLocks noChangeAspect="1"/>
          </p:cNvGraphicFramePr>
          <p:nvPr/>
        </p:nvGraphicFramePr>
        <p:xfrm>
          <a:off x="2001838" y="4586288"/>
          <a:ext cx="698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Equation" r:id="rId29" imgW="698400" imgH="355320" progId="Equation.DSMT4">
                  <p:embed/>
                </p:oleObj>
              </mc:Choice>
              <mc:Fallback>
                <p:oleObj name="Equation" r:id="rId29" imgW="698400" imgH="35532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1838" y="4586288"/>
                        <a:ext cx="6985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8" name="Object 39"/>
          <p:cNvGraphicFramePr>
            <a:graphicFrameLocks noChangeAspect="1"/>
          </p:cNvGraphicFramePr>
          <p:nvPr/>
        </p:nvGraphicFramePr>
        <p:xfrm>
          <a:off x="2936875" y="4581525"/>
          <a:ext cx="698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7" name="Equation" r:id="rId31" imgW="698400" imgH="355320" progId="Equation.DSMT4">
                  <p:embed/>
                </p:oleObj>
              </mc:Choice>
              <mc:Fallback>
                <p:oleObj name="Equation" r:id="rId31" imgW="698400" imgH="355320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4581525"/>
                        <a:ext cx="6985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026"/>
          <p:cNvSpPr txBox="1">
            <a:spLocks noChangeArrowheads="1"/>
          </p:cNvSpPr>
          <p:nvPr/>
        </p:nvSpPr>
        <p:spPr bwMode="auto">
          <a:xfrm>
            <a:off x="369888" y="107950"/>
            <a:ext cx="701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7.2.2 The Induced Electric Field  </a:t>
            </a:r>
          </a:p>
        </p:txBody>
      </p:sp>
      <p:graphicFrame>
        <p:nvGraphicFramePr>
          <p:cNvPr id="23554" name="Object 1032"/>
          <p:cNvGraphicFramePr>
            <a:graphicFrameLocks noChangeAspect="1"/>
          </p:cNvGraphicFramePr>
          <p:nvPr/>
        </p:nvGraphicFramePr>
        <p:xfrm>
          <a:off x="3570288" y="3536950"/>
          <a:ext cx="2260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Equation" r:id="rId3" imgW="2260440" imgH="571320" progId="Equation.DSMT4">
                  <p:embed/>
                </p:oleObj>
              </mc:Choice>
              <mc:Fallback>
                <p:oleObj name="Equation" r:id="rId3" imgW="2260440" imgH="571320" progId="Equation.DSMT4">
                  <p:embed/>
                  <p:pic>
                    <p:nvPicPr>
                      <p:cNvPr id="0" name="Object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536950"/>
                        <a:ext cx="2260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1033"/>
          <p:cNvGraphicFramePr>
            <a:graphicFrameLocks noChangeAspect="1"/>
          </p:cNvGraphicFramePr>
          <p:nvPr/>
        </p:nvGraphicFramePr>
        <p:xfrm>
          <a:off x="827088" y="3427413"/>
          <a:ext cx="18161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方程式" r:id="rId5" imgW="1815840" imgH="723600" progId="Equation.3">
                  <p:embed/>
                </p:oleObj>
              </mc:Choice>
              <mc:Fallback>
                <p:oleObj name="方程式" r:id="rId5" imgW="1815840" imgH="723600" progId="Equation.3">
                  <p:embed/>
                  <p:pic>
                    <p:nvPicPr>
                      <p:cNvPr id="0" name="Object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427413"/>
                        <a:ext cx="18161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Object 9"/>
          <p:cNvGraphicFramePr>
            <a:graphicFrameLocks noChangeAspect="1"/>
          </p:cNvGraphicFramePr>
          <p:nvPr/>
        </p:nvGraphicFramePr>
        <p:xfrm>
          <a:off x="827088" y="1052513"/>
          <a:ext cx="1727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Equation" r:id="rId7" imgW="1726920" imgH="825480" progId="Equation.DSMT4">
                  <p:embed/>
                </p:oleObj>
              </mc:Choice>
              <mc:Fallback>
                <p:oleObj name="Equation" r:id="rId7" imgW="1726920" imgH="8254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052513"/>
                        <a:ext cx="17272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Object 10"/>
          <p:cNvGraphicFramePr>
            <a:graphicFrameLocks noChangeAspect="1"/>
          </p:cNvGraphicFramePr>
          <p:nvPr/>
        </p:nvGraphicFramePr>
        <p:xfrm>
          <a:off x="3851275" y="1255713"/>
          <a:ext cx="163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Equation" r:id="rId9" imgW="1638000" imgH="444240" progId="Equation.DSMT4">
                  <p:embed/>
                </p:oleObj>
              </mc:Choice>
              <mc:Fallback>
                <p:oleObj name="Equation" r:id="rId9" imgW="1638000" imgH="4442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1255713"/>
                        <a:ext cx="16383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11"/>
          <p:cNvGraphicFramePr>
            <a:graphicFrameLocks noChangeAspect="1"/>
          </p:cNvGraphicFramePr>
          <p:nvPr/>
        </p:nvGraphicFramePr>
        <p:xfrm>
          <a:off x="827088" y="2420938"/>
          <a:ext cx="2400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Equation" r:id="rId11" imgW="2400120" imgH="431640" progId="Equation.DSMT4">
                  <p:embed/>
                </p:oleObj>
              </mc:Choice>
              <mc:Fallback>
                <p:oleObj name="Equation" r:id="rId11" imgW="2400120" imgH="4316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420938"/>
                        <a:ext cx="2400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9" name="Object 12"/>
          <p:cNvGraphicFramePr>
            <a:graphicFrameLocks noChangeAspect="1"/>
          </p:cNvGraphicFramePr>
          <p:nvPr/>
        </p:nvGraphicFramePr>
        <p:xfrm>
          <a:off x="3860800" y="2420938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Equation" r:id="rId13" imgW="1143000" imgH="355320" progId="Equation.DSMT4">
                  <p:embed/>
                </p:oleObj>
              </mc:Choice>
              <mc:Fallback>
                <p:oleObj name="Equation" r:id="rId13" imgW="1143000" imgH="3553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0" y="2420938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Text Box 3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7.2.2 (2) </a:t>
            </a:r>
          </a:p>
        </p:txBody>
      </p:sp>
      <p:sp>
        <p:nvSpPr>
          <p:cNvPr id="24586" name="Text Box 4"/>
          <p:cNvSpPr txBox="1">
            <a:spLocks noChangeArrowheads="1"/>
          </p:cNvSpPr>
          <p:nvPr/>
        </p:nvSpPr>
        <p:spPr bwMode="auto">
          <a:xfrm>
            <a:off x="4427538" y="1700213"/>
            <a:ext cx="2106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induced     = ?</a:t>
            </a:r>
          </a:p>
        </p:txBody>
      </p:sp>
      <p:graphicFrame>
        <p:nvGraphicFramePr>
          <p:cNvPr id="24578" name="Object 0"/>
          <p:cNvGraphicFramePr>
            <a:graphicFrameLocks noChangeAspect="1"/>
          </p:cNvGraphicFramePr>
          <p:nvPr/>
        </p:nvGraphicFramePr>
        <p:xfrm>
          <a:off x="5688013" y="1757363"/>
          <a:ext cx="25241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方程式" r:id="rId3" imgW="253800" imgH="304560" progId="Equation.3">
                  <p:embed/>
                </p:oleObj>
              </mc:Choice>
              <mc:Fallback>
                <p:oleObj name="方程式" r:id="rId3" imgW="253800" imgH="30456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8013" y="1757363"/>
                        <a:ext cx="252412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7" name="Text Box 7"/>
          <p:cNvSpPr txBox="1">
            <a:spLocks noChangeArrowheads="1"/>
          </p:cNvSpPr>
          <p:nvPr/>
        </p:nvSpPr>
        <p:spPr bwMode="auto">
          <a:xfrm>
            <a:off x="593725" y="3468688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sol:</a:t>
            </a:r>
          </a:p>
        </p:txBody>
      </p:sp>
      <p:grpSp>
        <p:nvGrpSpPr>
          <p:cNvPr id="24588" name="Group 12"/>
          <p:cNvGrpSpPr>
            <a:grpSpLocks/>
          </p:cNvGrpSpPr>
          <p:nvPr/>
        </p:nvGrpSpPr>
        <p:grpSpPr bwMode="auto">
          <a:xfrm>
            <a:off x="685800" y="3962400"/>
            <a:ext cx="4991100" cy="1117600"/>
            <a:chOff x="432" y="2496"/>
            <a:chExt cx="3144" cy="704"/>
          </a:xfrm>
        </p:grpSpPr>
        <p:graphicFrame>
          <p:nvGraphicFramePr>
            <p:cNvPr id="24583" name="Object 5"/>
            <p:cNvGraphicFramePr>
              <a:graphicFrameLocks noChangeAspect="1"/>
            </p:cNvGraphicFramePr>
            <p:nvPr/>
          </p:nvGraphicFramePr>
          <p:xfrm>
            <a:off x="432" y="2496"/>
            <a:ext cx="3144" cy="4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594" name="Equation" r:id="rId5" imgW="4991040" imgH="736560" progId="Equation.DSMT4">
                    <p:embed/>
                  </p:oleObj>
                </mc:Choice>
                <mc:Fallback>
                  <p:oleObj name="Equation" r:id="rId5" imgW="4991040" imgH="73656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2496"/>
                          <a:ext cx="3144" cy="4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4" name="Object 6"/>
            <p:cNvGraphicFramePr>
              <a:graphicFrameLocks noChangeAspect="1"/>
            </p:cNvGraphicFramePr>
            <p:nvPr/>
          </p:nvGraphicFramePr>
          <p:xfrm>
            <a:off x="432" y="3024"/>
            <a:ext cx="520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595" name="方程式" r:id="rId7" imgW="825480" imgH="279360" progId="Equation.3">
                    <p:embed/>
                  </p:oleObj>
                </mc:Choice>
                <mc:Fallback>
                  <p:oleObj name="方程式" r:id="rId7" imgW="825480" imgH="27936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3024"/>
                          <a:ext cx="520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92" name="Text Box 11"/>
            <p:cNvSpPr txBox="1">
              <a:spLocks noChangeArrowheads="1"/>
            </p:cNvSpPr>
            <p:nvPr/>
          </p:nvSpPr>
          <p:spPr bwMode="auto">
            <a:xfrm>
              <a:off x="570" y="2851"/>
              <a:ext cx="346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=</a:t>
              </a:r>
            </a:p>
          </p:txBody>
        </p:sp>
      </p:grpSp>
      <p:graphicFrame>
        <p:nvGraphicFramePr>
          <p:cNvPr id="24579" name="Object 1"/>
          <p:cNvGraphicFramePr>
            <a:graphicFrameLocks noChangeAspect="1"/>
          </p:cNvGraphicFramePr>
          <p:nvPr/>
        </p:nvGraphicFramePr>
        <p:xfrm>
          <a:off x="685800" y="5257800"/>
          <a:ext cx="2006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方程式" r:id="rId9" imgW="2006280" imgH="736560" progId="Equation.3">
                  <p:embed/>
                </p:oleObj>
              </mc:Choice>
              <mc:Fallback>
                <p:oleObj name="方程式" r:id="rId9" imgW="2006280" imgH="7365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257800"/>
                        <a:ext cx="20066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2"/>
          <p:cNvGraphicFramePr>
            <a:graphicFrameLocks noChangeAspect="1"/>
          </p:cNvGraphicFramePr>
          <p:nvPr/>
        </p:nvGraphicFramePr>
        <p:xfrm>
          <a:off x="4953000" y="5486400"/>
          <a:ext cx="252413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方程式" r:id="rId11" imgW="253800" imgH="304560" progId="Equation.3">
                  <p:embed/>
                </p:oleObj>
              </mc:Choice>
              <mc:Fallback>
                <p:oleObj name="方程式" r:id="rId11" imgW="253800" imgH="3045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486400"/>
                        <a:ext cx="252413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3"/>
          <p:cNvGraphicFramePr>
            <a:graphicFrameLocks noChangeAspect="1"/>
          </p:cNvGraphicFramePr>
          <p:nvPr/>
        </p:nvGraphicFramePr>
        <p:xfrm>
          <a:off x="3733800" y="5486400"/>
          <a:ext cx="239713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方程式" r:id="rId12" imgW="241200" imgH="304560" progId="Equation.3">
                  <p:embed/>
                </p:oleObj>
              </mc:Choice>
              <mc:Fallback>
                <p:oleObj name="方程式" r:id="rId12" imgW="241200" imgH="304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486400"/>
                        <a:ext cx="239713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9" name="Text Box 19"/>
          <p:cNvSpPr txBox="1">
            <a:spLocks noChangeArrowheads="1"/>
          </p:cNvSpPr>
          <p:nvPr/>
        </p:nvSpPr>
        <p:spPr bwMode="auto">
          <a:xfrm>
            <a:off x="593725" y="801688"/>
            <a:ext cx="1131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Ex. 7.7</a:t>
            </a:r>
          </a:p>
        </p:txBody>
      </p:sp>
      <p:sp>
        <p:nvSpPr>
          <p:cNvPr id="24590" name="AutoShape 27"/>
          <p:cNvSpPr>
            <a:spLocks noChangeArrowheads="1"/>
          </p:cNvSpPr>
          <p:nvPr/>
        </p:nvSpPr>
        <p:spPr bwMode="auto">
          <a:xfrm rot="5400000" flipH="1">
            <a:off x="4040981" y="5360194"/>
            <a:ext cx="458788" cy="40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68 h 21600"/>
              <a:gd name="T14" fmla="*/ 17455 w 21600"/>
              <a:gd name="T15" fmla="*/ 929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752" y="0"/>
                </a:lnTo>
                <a:lnTo>
                  <a:pt x="13752" y="2868"/>
                </a:lnTo>
                <a:lnTo>
                  <a:pt x="12427" y="2868"/>
                </a:lnTo>
                <a:cubicBezTo>
                  <a:pt x="5564" y="2868"/>
                  <a:pt x="0" y="7027"/>
                  <a:pt x="0" y="12158"/>
                </a:cubicBezTo>
                <a:lnTo>
                  <a:pt x="0" y="21600"/>
                </a:lnTo>
                <a:lnTo>
                  <a:pt x="6564" y="21600"/>
                </a:lnTo>
                <a:lnTo>
                  <a:pt x="6564" y="12158"/>
                </a:lnTo>
                <a:cubicBezTo>
                  <a:pt x="6564" y="10574"/>
                  <a:pt x="9189" y="9290"/>
                  <a:pt x="12427" y="9290"/>
                </a:cubicBezTo>
                <a:lnTo>
                  <a:pt x="13752" y="9290"/>
                </a:lnTo>
                <a:lnTo>
                  <a:pt x="13752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4582" name="Object 4"/>
          <p:cNvGraphicFramePr>
            <a:graphicFrameLocks noChangeAspect="1"/>
          </p:cNvGraphicFramePr>
          <p:nvPr/>
        </p:nvGraphicFramePr>
        <p:xfrm>
          <a:off x="1524000" y="1295400"/>
          <a:ext cx="2895600" cy="248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9" name="點陣圖影像" r:id="rId14" imgW="1950889" imgH="1676545" progId="Paint.Picture">
                  <p:embed/>
                </p:oleObj>
              </mc:Choice>
              <mc:Fallback>
                <p:oleObj name="點陣圖影像" r:id="rId14" imgW="1950889" imgH="167654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95400"/>
                        <a:ext cx="2895600" cy="2487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1" name="AutoShape 31"/>
          <p:cNvSpPr>
            <a:spLocks noChangeArrowheads="1"/>
          </p:cNvSpPr>
          <p:nvPr/>
        </p:nvSpPr>
        <p:spPr bwMode="auto">
          <a:xfrm rot="5400000">
            <a:off x="5337969" y="5517357"/>
            <a:ext cx="458787" cy="40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68 h 21600"/>
              <a:gd name="T14" fmla="*/ 17455 w 21600"/>
              <a:gd name="T15" fmla="*/ 929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752" y="0"/>
                </a:lnTo>
                <a:lnTo>
                  <a:pt x="13752" y="2868"/>
                </a:lnTo>
                <a:lnTo>
                  <a:pt x="12427" y="2868"/>
                </a:lnTo>
                <a:cubicBezTo>
                  <a:pt x="5564" y="2868"/>
                  <a:pt x="0" y="7027"/>
                  <a:pt x="0" y="12158"/>
                </a:cubicBezTo>
                <a:lnTo>
                  <a:pt x="0" y="21600"/>
                </a:lnTo>
                <a:lnTo>
                  <a:pt x="6564" y="21600"/>
                </a:lnTo>
                <a:lnTo>
                  <a:pt x="6564" y="12158"/>
                </a:lnTo>
                <a:cubicBezTo>
                  <a:pt x="6564" y="10574"/>
                  <a:pt x="9189" y="9290"/>
                  <a:pt x="12427" y="9290"/>
                </a:cubicBezTo>
                <a:lnTo>
                  <a:pt x="13752" y="9290"/>
                </a:lnTo>
                <a:lnTo>
                  <a:pt x="13752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3" name="Text Box 3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7.2.2 (3) </a:t>
            </a:r>
          </a:p>
        </p:txBody>
      </p:sp>
      <p:graphicFrame>
        <p:nvGraphicFramePr>
          <p:cNvPr id="25602" name="Object 4"/>
          <p:cNvGraphicFramePr>
            <a:graphicFrameLocks noChangeAspect="1"/>
          </p:cNvGraphicFramePr>
          <p:nvPr/>
        </p:nvGraphicFramePr>
        <p:xfrm>
          <a:off x="777875" y="3276600"/>
          <a:ext cx="31369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Equation" r:id="rId3" imgW="3136680" imgH="723600" progId="Equation.DSMT4">
                  <p:embed/>
                </p:oleObj>
              </mc:Choice>
              <mc:Fallback>
                <p:oleObj name="Equation" r:id="rId3" imgW="3136680" imgH="723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3276600"/>
                        <a:ext cx="31369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5"/>
          <p:cNvGraphicFramePr>
            <a:graphicFrameLocks noChangeAspect="1"/>
          </p:cNvGraphicFramePr>
          <p:nvPr/>
        </p:nvGraphicFramePr>
        <p:xfrm>
          <a:off x="5257800" y="1143000"/>
          <a:ext cx="8112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方程式" r:id="rId5" imgW="812520" imgH="393480" progId="Equation.3">
                  <p:embed/>
                </p:oleObj>
              </mc:Choice>
              <mc:Fallback>
                <p:oleObj name="方程式" r:id="rId5" imgW="81252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143000"/>
                        <a:ext cx="811213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14" name="Group 20"/>
          <p:cNvGrpSpPr>
            <a:grpSpLocks/>
          </p:cNvGrpSpPr>
          <p:nvPr/>
        </p:nvGrpSpPr>
        <p:grpSpPr bwMode="auto">
          <a:xfrm>
            <a:off x="5241925" y="1639888"/>
            <a:ext cx="3892550" cy="457200"/>
            <a:chOff x="3302" y="1033"/>
            <a:chExt cx="2452" cy="288"/>
          </a:xfrm>
        </p:grpSpPr>
        <p:sp>
          <p:nvSpPr>
            <p:cNvPr id="25622" name="Text Box 6"/>
            <p:cNvSpPr txBox="1">
              <a:spLocks noChangeArrowheads="1"/>
            </p:cNvSpPr>
            <p:nvPr/>
          </p:nvSpPr>
          <p:spPr bwMode="auto">
            <a:xfrm>
              <a:off x="3302" y="1033"/>
              <a:ext cx="24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The charge ring     is at rest</a:t>
              </a:r>
            </a:p>
          </p:txBody>
        </p:sp>
        <p:graphicFrame>
          <p:nvGraphicFramePr>
            <p:cNvPr id="25612" name="Object 7"/>
            <p:cNvGraphicFramePr>
              <a:graphicFrameLocks noChangeAspect="1"/>
            </p:cNvGraphicFramePr>
            <p:nvPr/>
          </p:nvGraphicFramePr>
          <p:xfrm>
            <a:off x="4752" y="1104"/>
            <a:ext cx="144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5" name="方程式" r:id="rId7" imgW="228600" imgH="279360" progId="Equation.3">
                    <p:embed/>
                  </p:oleObj>
                </mc:Choice>
                <mc:Fallback>
                  <p:oleObj name="方程式" r:id="rId7" imgW="228600" imgH="27936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2" y="1104"/>
                          <a:ext cx="144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604" name="Object 9"/>
          <p:cNvGraphicFramePr>
            <a:graphicFrameLocks noChangeAspect="1"/>
          </p:cNvGraphicFramePr>
          <p:nvPr/>
        </p:nvGraphicFramePr>
        <p:xfrm>
          <a:off x="5334000" y="2286000"/>
          <a:ext cx="8112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6" name="方程式" r:id="rId9" imgW="812520" imgH="317160" progId="Equation.3">
                  <p:embed/>
                </p:oleObj>
              </mc:Choice>
              <mc:Fallback>
                <p:oleObj name="方程式" r:id="rId9" imgW="812520" imgH="3171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286000"/>
                        <a:ext cx="811213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5" name="Text Box 10"/>
          <p:cNvSpPr txBox="1">
            <a:spLocks noChangeArrowheads="1"/>
          </p:cNvSpPr>
          <p:nvPr/>
        </p:nvSpPr>
        <p:spPr bwMode="auto">
          <a:xfrm>
            <a:off x="5257800" y="2817813"/>
            <a:ext cx="2320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What happens?</a:t>
            </a:r>
          </a:p>
        </p:txBody>
      </p:sp>
      <p:sp>
        <p:nvSpPr>
          <p:cNvPr id="25616" name="Text Box 11"/>
          <p:cNvSpPr txBox="1">
            <a:spLocks noChangeArrowheads="1"/>
          </p:cNvSpPr>
          <p:nvPr/>
        </p:nvSpPr>
        <p:spPr bwMode="auto">
          <a:xfrm>
            <a:off x="685800" y="2782888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sol:</a:t>
            </a:r>
          </a:p>
        </p:txBody>
      </p:sp>
      <p:grpSp>
        <p:nvGrpSpPr>
          <p:cNvPr id="25617" name="Group 14"/>
          <p:cNvGrpSpPr>
            <a:grpSpLocks/>
          </p:cNvGrpSpPr>
          <p:nvPr/>
        </p:nvGrpSpPr>
        <p:grpSpPr bwMode="auto">
          <a:xfrm>
            <a:off x="685800" y="4113213"/>
            <a:ext cx="1836738" cy="457200"/>
            <a:chOff x="374" y="3193"/>
            <a:chExt cx="1157" cy="288"/>
          </a:xfrm>
        </p:grpSpPr>
        <p:sp>
          <p:nvSpPr>
            <p:cNvPr id="25621" name="Text Box 12"/>
            <p:cNvSpPr txBox="1">
              <a:spLocks noChangeArrowheads="1"/>
            </p:cNvSpPr>
            <p:nvPr/>
          </p:nvSpPr>
          <p:spPr bwMode="auto">
            <a:xfrm>
              <a:off x="374" y="3193"/>
              <a:ext cx="98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torque on </a:t>
              </a:r>
            </a:p>
          </p:txBody>
        </p:sp>
        <p:graphicFrame>
          <p:nvGraphicFramePr>
            <p:cNvPr id="25611" name="Object 13"/>
            <p:cNvGraphicFramePr>
              <a:graphicFrameLocks noChangeAspect="1"/>
            </p:cNvGraphicFramePr>
            <p:nvPr/>
          </p:nvGraphicFramePr>
          <p:xfrm>
            <a:off x="1284" y="3204"/>
            <a:ext cx="247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7" name="Equation" r:id="rId11" imgW="393480" imgH="355320" progId="Equation.DSMT4">
                    <p:embed/>
                  </p:oleObj>
                </mc:Choice>
                <mc:Fallback>
                  <p:oleObj name="Equation" r:id="rId11" imgW="393480" imgH="35532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4" y="3204"/>
                          <a:ext cx="247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605" name="Object 15"/>
          <p:cNvGraphicFramePr>
            <a:graphicFrameLocks noChangeAspect="1"/>
          </p:cNvGraphicFramePr>
          <p:nvPr/>
        </p:nvGraphicFramePr>
        <p:xfrm>
          <a:off x="3067050" y="4125913"/>
          <a:ext cx="51054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Equation" r:id="rId13" imgW="5105160" imgH="444240" progId="Equation.DSMT4">
                  <p:embed/>
                </p:oleObj>
              </mc:Choice>
              <mc:Fallback>
                <p:oleObj name="Equation" r:id="rId13" imgW="5105160" imgH="4442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7050" y="4125913"/>
                        <a:ext cx="5105400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16"/>
          <p:cNvGraphicFramePr>
            <a:graphicFrameLocks noChangeAspect="1"/>
          </p:cNvGraphicFramePr>
          <p:nvPr/>
        </p:nvGraphicFramePr>
        <p:xfrm>
          <a:off x="771525" y="4686300"/>
          <a:ext cx="73294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Equation" r:id="rId15" imgW="7327800" imgH="812520" progId="Equation.DSMT4">
                  <p:embed/>
                </p:oleObj>
              </mc:Choice>
              <mc:Fallback>
                <p:oleObj name="Equation" r:id="rId15" imgW="7327800" imgH="81252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4686300"/>
                        <a:ext cx="7329488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8" name="Text Box 17"/>
          <p:cNvSpPr txBox="1">
            <a:spLocks noChangeArrowheads="1"/>
          </p:cNvSpPr>
          <p:nvPr/>
        </p:nvSpPr>
        <p:spPr bwMode="auto">
          <a:xfrm>
            <a:off x="720725" y="5718175"/>
            <a:ext cx="521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the angular momentum on the wheel </a:t>
            </a:r>
          </a:p>
        </p:txBody>
      </p:sp>
      <p:graphicFrame>
        <p:nvGraphicFramePr>
          <p:cNvPr id="25607" name="Object 19"/>
          <p:cNvGraphicFramePr>
            <a:graphicFrameLocks noChangeAspect="1"/>
          </p:cNvGraphicFramePr>
          <p:nvPr/>
        </p:nvGraphicFramePr>
        <p:xfrm>
          <a:off x="812800" y="6211888"/>
          <a:ext cx="4229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0" name="Equation" r:id="rId17" imgW="4228920" imgH="457200" progId="Equation.DSMT4">
                  <p:embed/>
                </p:oleObj>
              </mc:Choice>
              <mc:Fallback>
                <p:oleObj name="Equation" r:id="rId17" imgW="4228920" imgH="4572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6211888"/>
                        <a:ext cx="42291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9" name="Text Box 21"/>
          <p:cNvSpPr txBox="1">
            <a:spLocks noChangeArrowheads="1"/>
          </p:cNvSpPr>
          <p:nvPr/>
        </p:nvSpPr>
        <p:spPr bwMode="auto">
          <a:xfrm>
            <a:off x="593725" y="8064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Ex. 7.8.</a:t>
            </a:r>
          </a:p>
        </p:txBody>
      </p:sp>
      <p:grpSp>
        <p:nvGrpSpPr>
          <p:cNvPr id="25620" name="Group 25"/>
          <p:cNvGrpSpPr>
            <a:grpSpLocks/>
          </p:cNvGrpSpPr>
          <p:nvPr/>
        </p:nvGrpSpPr>
        <p:grpSpPr bwMode="auto">
          <a:xfrm>
            <a:off x="1752600" y="838200"/>
            <a:ext cx="2895600" cy="2486025"/>
            <a:chOff x="1104" y="528"/>
            <a:chExt cx="1824" cy="1566"/>
          </a:xfrm>
        </p:grpSpPr>
        <p:graphicFrame>
          <p:nvGraphicFramePr>
            <p:cNvPr id="25608" name="Object 22"/>
            <p:cNvGraphicFramePr>
              <a:graphicFrameLocks noChangeAspect="1"/>
            </p:cNvGraphicFramePr>
            <p:nvPr/>
          </p:nvGraphicFramePr>
          <p:xfrm>
            <a:off x="1104" y="528"/>
            <a:ext cx="1824" cy="15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31" name="點陣圖影像" r:id="rId19" imgW="2209524" imgH="2072381" progId="Paint.Picture">
                    <p:embed/>
                  </p:oleObj>
                </mc:Choice>
                <mc:Fallback>
                  <p:oleObj name="點陣圖影像" r:id="rId19" imgW="2209524" imgH="2072381" progId="Paint.Picture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lum bright="6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528"/>
                          <a:ext cx="1824" cy="15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09" name="Object 23"/>
            <p:cNvGraphicFramePr>
              <a:graphicFrameLocks noChangeAspect="1"/>
            </p:cNvGraphicFramePr>
            <p:nvPr/>
          </p:nvGraphicFramePr>
          <p:xfrm>
            <a:off x="2352" y="624"/>
            <a:ext cx="112" cy="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32" name="Equation" r:id="rId21" imgW="177480" imgH="253800" progId="Equation.3">
                    <p:embed/>
                  </p:oleObj>
                </mc:Choice>
                <mc:Fallback>
                  <p:oleObj name="Equation" r:id="rId21" imgW="177480" imgH="25380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624"/>
                          <a:ext cx="112" cy="1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610" name="Object 24"/>
            <p:cNvGraphicFramePr>
              <a:graphicFrameLocks noChangeAspect="1"/>
            </p:cNvGraphicFramePr>
            <p:nvPr/>
          </p:nvGraphicFramePr>
          <p:xfrm>
            <a:off x="2352" y="768"/>
            <a:ext cx="136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33" name="Equation" r:id="rId23" imgW="215640" imgH="342720" progId="Equation.3">
                    <p:embed/>
                  </p:oleObj>
                </mc:Choice>
                <mc:Fallback>
                  <p:oleObj name="Equation" r:id="rId23" imgW="215640" imgH="34272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768"/>
                          <a:ext cx="136" cy="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34"/>
          <p:cNvGraphicFramePr>
            <a:graphicFrameLocks noChangeAspect="1"/>
          </p:cNvGraphicFramePr>
          <p:nvPr/>
        </p:nvGraphicFramePr>
        <p:xfrm>
          <a:off x="685800" y="838200"/>
          <a:ext cx="4933950" cy="231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9" name="點陣圖影像" r:id="rId3" imgW="4933333" imgH="2314286" progId="Paint.Picture">
                  <p:embed/>
                </p:oleObj>
              </mc:Choice>
              <mc:Fallback>
                <p:oleObj name="點陣圖影像" r:id="rId3" imgW="4933333" imgH="2314286" progId="Paint.Picture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838200"/>
                        <a:ext cx="4933950" cy="231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4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7.2.2 (4) </a:t>
            </a:r>
          </a:p>
        </p:txBody>
      </p:sp>
      <p:sp>
        <p:nvSpPr>
          <p:cNvPr id="26635" name="Text Box 3"/>
          <p:cNvSpPr txBox="1">
            <a:spLocks noChangeArrowheads="1"/>
          </p:cNvSpPr>
          <p:nvPr/>
        </p:nvSpPr>
        <p:spPr bwMode="auto">
          <a:xfrm>
            <a:off x="355600" y="3581400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sol:</a:t>
            </a:r>
          </a:p>
        </p:txBody>
      </p:sp>
      <p:grpSp>
        <p:nvGrpSpPr>
          <p:cNvPr id="26636" name="Group 7"/>
          <p:cNvGrpSpPr>
            <a:grpSpLocks/>
          </p:cNvGrpSpPr>
          <p:nvPr/>
        </p:nvGrpSpPr>
        <p:grpSpPr bwMode="auto">
          <a:xfrm>
            <a:off x="5927725" y="1106488"/>
            <a:ext cx="2263775" cy="457200"/>
            <a:chOff x="3734" y="697"/>
            <a:chExt cx="1426" cy="288"/>
          </a:xfrm>
        </p:grpSpPr>
        <p:sp>
          <p:nvSpPr>
            <p:cNvPr id="26648" name="Text Box 4"/>
            <p:cNvSpPr txBox="1">
              <a:spLocks noChangeArrowheads="1"/>
            </p:cNvSpPr>
            <p:nvPr/>
          </p:nvSpPr>
          <p:spPr bwMode="auto">
            <a:xfrm>
              <a:off x="3734" y="697"/>
              <a:ext cx="85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Induced </a:t>
              </a:r>
            </a:p>
          </p:txBody>
        </p:sp>
        <p:graphicFrame>
          <p:nvGraphicFramePr>
            <p:cNvPr id="26633" name="Object 6"/>
            <p:cNvGraphicFramePr>
              <a:graphicFrameLocks noChangeAspect="1"/>
            </p:cNvGraphicFramePr>
            <p:nvPr/>
          </p:nvGraphicFramePr>
          <p:xfrm>
            <a:off x="4512" y="720"/>
            <a:ext cx="648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50" name="方程式" r:id="rId5" imgW="1028520" imgH="380880" progId="Equation.3">
                    <p:embed/>
                  </p:oleObj>
                </mc:Choice>
                <mc:Fallback>
                  <p:oleObj name="方程式" r:id="rId5" imgW="1028520" imgH="38088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2" y="720"/>
                          <a:ext cx="648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37" name="Text Box 9"/>
          <p:cNvSpPr txBox="1">
            <a:spLocks noChangeArrowheads="1"/>
          </p:cNvSpPr>
          <p:nvPr/>
        </p:nvSpPr>
        <p:spPr bwMode="auto">
          <a:xfrm>
            <a:off x="685800" y="4876800"/>
            <a:ext cx="1481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quasistatic</a:t>
            </a:r>
          </a:p>
        </p:txBody>
      </p:sp>
      <p:sp>
        <p:nvSpPr>
          <p:cNvPr id="26638" name="Line 10"/>
          <p:cNvSpPr>
            <a:spLocks noChangeShapeType="1"/>
          </p:cNvSpPr>
          <p:nvPr/>
        </p:nvSpPr>
        <p:spPr bwMode="auto">
          <a:xfrm flipV="1">
            <a:off x="1295400" y="4648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6627" name="Rectangle 18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1" name="Equation" r:id="rId7" imgW="0" imgH="0" progId="Equation.3">
                  <p:embed/>
                </p:oleObj>
              </mc:Choice>
              <mc:Fallback>
                <p:oleObj name="Equation" r:id="rId7" imgW="0" imgH="0" progId="Equation.3">
                  <p:embed/>
                  <p:pic>
                    <p:nvPicPr>
                      <p:cNvPr id="0" name="Rectangle 18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Object 20"/>
          <p:cNvGraphicFramePr>
            <a:graphicFrameLocks noChangeAspect="1"/>
          </p:cNvGraphicFramePr>
          <p:nvPr/>
        </p:nvGraphicFramePr>
        <p:xfrm>
          <a:off x="8077200" y="2286000"/>
          <a:ext cx="1778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2" name="Equation" r:id="rId8" imgW="177480" imgH="253800" progId="Equation.3">
                  <p:embed/>
                </p:oleObj>
              </mc:Choice>
              <mc:Fallback>
                <p:oleObj name="Equation" r:id="rId8" imgW="177480" imgH="2538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2286000"/>
                        <a:ext cx="1778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9" name="AutoShape 22"/>
          <p:cNvSpPr>
            <a:spLocks noChangeArrowheads="1"/>
          </p:cNvSpPr>
          <p:nvPr/>
        </p:nvSpPr>
        <p:spPr bwMode="auto">
          <a:xfrm>
            <a:off x="5334000" y="2590800"/>
            <a:ext cx="685800" cy="990600"/>
          </a:xfrm>
          <a:prstGeom prst="curvedRightArrow">
            <a:avLst>
              <a:gd name="adj1" fmla="val 28889"/>
              <a:gd name="adj2" fmla="val 57778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26629" name="Object 23"/>
          <p:cNvGraphicFramePr>
            <a:graphicFrameLocks noChangeAspect="1"/>
          </p:cNvGraphicFramePr>
          <p:nvPr/>
        </p:nvGraphicFramePr>
        <p:xfrm>
          <a:off x="5943600" y="2895600"/>
          <a:ext cx="254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" name="Equation" r:id="rId10" imgW="253800" imgH="317160" progId="Equation.3">
                  <p:embed/>
                </p:oleObj>
              </mc:Choice>
              <mc:Fallback>
                <p:oleObj name="Equation" r:id="rId10" imgW="253800" imgH="3171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895600"/>
                        <a:ext cx="2540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40" name="Group 33"/>
          <p:cNvGrpSpPr>
            <a:grpSpLocks/>
          </p:cNvGrpSpPr>
          <p:nvPr/>
        </p:nvGrpSpPr>
        <p:grpSpPr bwMode="auto">
          <a:xfrm>
            <a:off x="6705600" y="1981200"/>
            <a:ext cx="1143000" cy="906463"/>
            <a:chOff x="2928" y="2933"/>
            <a:chExt cx="720" cy="571"/>
          </a:xfrm>
        </p:grpSpPr>
        <p:grpSp>
          <p:nvGrpSpPr>
            <p:cNvPr id="26641" name="Group 29"/>
            <p:cNvGrpSpPr>
              <a:grpSpLocks/>
            </p:cNvGrpSpPr>
            <p:nvPr/>
          </p:nvGrpSpPr>
          <p:grpSpPr bwMode="auto">
            <a:xfrm>
              <a:off x="2928" y="2933"/>
              <a:ext cx="288" cy="571"/>
              <a:chOff x="2737" y="2933"/>
              <a:chExt cx="623" cy="1243"/>
            </a:xfrm>
          </p:grpSpPr>
          <p:sp>
            <p:nvSpPr>
              <p:cNvPr id="26645" name="Arc 25"/>
              <p:cNvSpPr>
                <a:spLocks/>
              </p:cNvSpPr>
              <p:nvPr/>
            </p:nvSpPr>
            <p:spPr bwMode="auto">
              <a:xfrm>
                <a:off x="2737" y="2933"/>
                <a:ext cx="616" cy="1150"/>
              </a:xfrm>
              <a:custGeom>
                <a:avLst/>
                <a:gdLst>
                  <a:gd name="T0" fmla="*/ 0 w 23071"/>
                  <a:gd name="T1" fmla="*/ 0 h 43121"/>
                  <a:gd name="T2" fmla="*/ 0 w 23071"/>
                  <a:gd name="T3" fmla="*/ 0 h 43121"/>
                  <a:gd name="T4" fmla="*/ 0 w 23071"/>
                  <a:gd name="T5" fmla="*/ 0 h 43121"/>
                  <a:gd name="T6" fmla="*/ 0 60000 65536"/>
                  <a:gd name="T7" fmla="*/ 0 60000 65536"/>
                  <a:gd name="T8" fmla="*/ 0 60000 65536"/>
                  <a:gd name="T9" fmla="*/ 0 w 23071"/>
                  <a:gd name="T10" fmla="*/ 0 h 43121"/>
                  <a:gd name="T11" fmla="*/ 23071 w 23071"/>
                  <a:gd name="T12" fmla="*/ 43121 h 431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071" h="43121" fill="none" extrusionOk="0">
                    <a:moveTo>
                      <a:pt x="23070" y="43070"/>
                    </a:moveTo>
                    <a:cubicBezTo>
                      <a:pt x="22581" y="43104"/>
                      <a:pt x="22090" y="43120"/>
                      <a:pt x="21600" y="43121"/>
                    </a:cubicBezTo>
                    <a:cubicBezTo>
                      <a:pt x="9670" y="43121"/>
                      <a:pt x="0" y="33450"/>
                      <a:pt x="0" y="21521"/>
                    </a:cubicBezTo>
                    <a:cubicBezTo>
                      <a:pt x="-1" y="10307"/>
                      <a:pt x="8581" y="958"/>
                      <a:pt x="19754" y="0"/>
                    </a:cubicBezTo>
                  </a:path>
                  <a:path w="23071" h="43121" stroke="0" extrusionOk="0">
                    <a:moveTo>
                      <a:pt x="23070" y="43070"/>
                    </a:moveTo>
                    <a:cubicBezTo>
                      <a:pt x="22581" y="43104"/>
                      <a:pt x="22090" y="43120"/>
                      <a:pt x="21600" y="43121"/>
                    </a:cubicBezTo>
                    <a:cubicBezTo>
                      <a:pt x="9670" y="43121"/>
                      <a:pt x="0" y="33450"/>
                      <a:pt x="0" y="21521"/>
                    </a:cubicBezTo>
                    <a:cubicBezTo>
                      <a:pt x="-1" y="10307"/>
                      <a:pt x="8581" y="958"/>
                      <a:pt x="19754" y="0"/>
                    </a:cubicBezTo>
                    <a:lnTo>
                      <a:pt x="21600" y="21521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46" name="Line 27"/>
              <p:cNvSpPr>
                <a:spLocks noChangeShapeType="1"/>
              </p:cNvSpPr>
              <p:nvPr/>
            </p:nvSpPr>
            <p:spPr bwMode="auto">
              <a:xfrm flipH="1" flipV="1">
                <a:off x="3264" y="3984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7" name="Line 28"/>
              <p:cNvSpPr>
                <a:spLocks noChangeShapeType="1"/>
              </p:cNvSpPr>
              <p:nvPr/>
            </p:nvSpPr>
            <p:spPr bwMode="auto">
              <a:xfrm flipH="1">
                <a:off x="3264" y="4080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42" name="Line 30"/>
            <p:cNvSpPr>
              <a:spLocks noChangeShapeType="1"/>
            </p:cNvSpPr>
            <p:nvPr/>
          </p:nvSpPr>
          <p:spPr bwMode="auto">
            <a:xfrm>
              <a:off x="3024" y="321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3" name="Line 31"/>
            <p:cNvSpPr>
              <a:spLocks noChangeShapeType="1"/>
            </p:cNvSpPr>
            <p:nvPr/>
          </p:nvSpPr>
          <p:spPr bwMode="auto">
            <a:xfrm flipH="1" flipV="1">
              <a:off x="3552" y="3168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4" name="Line 32"/>
            <p:cNvSpPr>
              <a:spLocks noChangeShapeType="1"/>
            </p:cNvSpPr>
            <p:nvPr/>
          </p:nvSpPr>
          <p:spPr bwMode="auto">
            <a:xfrm flipH="1">
              <a:off x="3552" y="321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6630" name="Object 25"/>
          <p:cNvGraphicFramePr>
            <a:graphicFrameLocks noChangeAspect="1"/>
          </p:cNvGraphicFramePr>
          <p:nvPr/>
        </p:nvGraphicFramePr>
        <p:xfrm>
          <a:off x="4254500" y="3068638"/>
          <a:ext cx="533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Equation" r:id="rId12" imgW="533160" imgH="368280" progId="Equation.DSMT4">
                  <p:embed/>
                </p:oleObj>
              </mc:Choice>
              <mc:Fallback>
                <p:oleObj name="Equation" r:id="rId12" imgW="533160" imgH="3682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0" y="3068638"/>
                        <a:ext cx="533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25"/>
          <p:cNvGraphicFramePr>
            <a:graphicFrameLocks noChangeAspect="1"/>
          </p:cNvGraphicFramePr>
          <p:nvPr/>
        </p:nvGraphicFramePr>
        <p:xfrm>
          <a:off x="7164388" y="1773238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Equation" r:id="rId14" imgW="241200" imgH="380880" progId="Equation.DSMT4">
                  <p:embed/>
                </p:oleObj>
              </mc:Choice>
              <mc:Fallback>
                <p:oleObj name="Equation" r:id="rId14" imgW="241200" imgH="3808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1773238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Object 26"/>
          <p:cNvGraphicFramePr>
            <a:graphicFrameLocks noChangeAspect="1"/>
          </p:cNvGraphicFramePr>
          <p:nvPr/>
        </p:nvGraphicFramePr>
        <p:xfrm>
          <a:off x="611188" y="4076700"/>
          <a:ext cx="1879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6" name="Equation" r:id="rId16" imgW="1879560" imgH="787320" progId="Equation.DSMT4">
                  <p:embed/>
                </p:oleObj>
              </mc:Choice>
              <mc:Fallback>
                <p:oleObj name="Equation" r:id="rId16" imgW="1879560" imgH="78732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076700"/>
                        <a:ext cx="1879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323850" y="107950"/>
            <a:ext cx="1366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7.0 (2)</a:t>
            </a:r>
          </a:p>
        </p:txBody>
      </p:sp>
      <p:sp>
        <p:nvSpPr>
          <p:cNvPr id="2056" name="Text Box 5"/>
          <p:cNvSpPr txBox="1">
            <a:spLocks noChangeArrowheads="1"/>
          </p:cNvSpPr>
          <p:nvPr/>
        </p:nvSpPr>
        <p:spPr bwMode="auto">
          <a:xfrm>
            <a:off x="669925" y="877888"/>
            <a:ext cx="302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Maxwell’s equations:</a:t>
            </a:r>
          </a:p>
        </p:txBody>
      </p:sp>
      <p:sp>
        <p:nvSpPr>
          <p:cNvPr id="2057" name="Line 12"/>
          <p:cNvSpPr>
            <a:spLocks noChangeShapeType="1"/>
          </p:cNvSpPr>
          <p:nvPr/>
        </p:nvSpPr>
        <p:spPr bwMode="auto">
          <a:xfrm flipV="1">
            <a:off x="3614738" y="29972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AutoShape 14"/>
          <p:cNvSpPr>
            <a:spLocks/>
          </p:cNvSpPr>
          <p:nvPr/>
        </p:nvSpPr>
        <p:spPr bwMode="auto">
          <a:xfrm rot="5400000">
            <a:off x="3379788" y="2965450"/>
            <a:ext cx="152400" cy="936625"/>
          </a:xfrm>
          <a:prstGeom prst="leftBrace">
            <a:avLst>
              <a:gd name="adj1" fmla="val 375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2050" name="Object 11"/>
          <p:cNvGraphicFramePr>
            <a:graphicFrameLocks noChangeAspect="1"/>
          </p:cNvGraphicFramePr>
          <p:nvPr/>
        </p:nvGraphicFramePr>
        <p:xfrm>
          <a:off x="900113" y="1400175"/>
          <a:ext cx="13589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3" imgW="1358640" imgH="876240" progId="Equation.DSMT4">
                  <p:embed/>
                </p:oleObj>
              </mc:Choice>
              <mc:Fallback>
                <p:oleObj name="Equation" r:id="rId3" imgW="1358640" imgH="8762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400175"/>
                        <a:ext cx="13589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2"/>
          <p:cNvGraphicFramePr>
            <a:graphicFrameLocks noChangeAspect="1"/>
          </p:cNvGraphicFramePr>
          <p:nvPr/>
        </p:nvGraphicFramePr>
        <p:xfrm>
          <a:off x="908050" y="2276475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5" imgW="1143000" imgH="355320" progId="Equation.DSMT4">
                  <p:embed/>
                </p:oleObj>
              </mc:Choice>
              <mc:Fallback>
                <p:oleObj name="Equation" r:id="rId5" imgW="1143000" imgH="3553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" y="2276475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13"/>
          <p:cNvGraphicFramePr>
            <a:graphicFrameLocks noChangeAspect="1"/>
          </p:cNvGraphicFramePr>
          <p:nvPr/>
        </p:nvGraphicFramePr>
        <p:xfrm>
          <a:off x="900113" y="2708275"/>
          <a:ext cx="1727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7" imgW="1726920" imgH="825480" progId="Equation.DSMT4">
                  <p:embed/>
                </p:oleObj>
              </mc:Choice>
              <mc:Fallback>
                <p:oleObj name="Equation" r:id="rId7" imgW="1726920" imgH="82548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708275"/>
                        <a:ext cx="17272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14"/>
          <p:cNvGraphicFramePr>
            <a:graphicFrameLocks noChangeAspect="1"/>
          </p:cNvGraphicFramePr>
          <p:nvPr/>
        </p:nvGraphicFramePr>
        <p:xfrm>
          <a:off x="841375" y="3500438"/>
          <a:ext cx="3225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9" imgW="3225600" imgH="787320" progId="Equation.DSMT4">
                  <p:embed/>
                </p:oleObj>
              </mc:Choice>
              <mc:Fallback>
                <p:oleObj name="Equation" r:id="rId9" imgW="3225600" imgH="78732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3500438"/>
                        <a:ext cx="3225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15"/>
          <p:cNvGraphicFramePr>
            <a:graphicFrameLocks noChangeAspect="1"/>
          </p:cNvGraphicFramePr>
          <p:nvPr/>
        </p:nvGraphicFramePr>
        <p:xfrm>
          <a:off x="4067175" y="2768600"/>
          <a:ext cx="3568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11" imgW="3568680" imgH="444240" progId="Equation.DSMT4">
                  <p:embed/>
                </p:oleObj>
              </mc:Choice>
              <mc:Fallback>
                <p:oleObj name="Equation" r:id="rId11" imgW="3568680" imgH="4442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2768600"/>
                        <a:ext cx="3568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7.2.2 (5) </a:t>
            </a:r>
          </a:p>
        </p:txBody>
      </p:sp>
      <p:sp>
        <p:nvSpPr>
          <p:cNvPr id="27657" name="Text Box 5"/>
          <p:cNvSpPr txBox="1">
            <a:spLocks noChangeArrowheads="1"/>
          </p:cNvSpPr>
          <p:nvPr/>
        </p:nvSpPr>
        <p:spPr bwMode="auto">
          <a:xfrm>
            <a:off x="904875" y="1706563"/>
            <a:ext cx="54927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=</a:t>
            </a:r>
          </a:p>
        </p:txBody>
      </p:sp>
      <p:grpSp>
        <p:nvGrpSpPr>
          <p:cNvPr id="27658" name="Group 15"/>
          <p:cNvGrpSpPr>
            <a:grpSpLocks/>
          </p:cNvGrpSpPr>
          <p:nvPr/>
        </p:nvGrpSpPr>
        <p:grpSpPr bwMode="auto">
          <a:xfrm>
            <a:off x="1279525" y="5145088"/>
            <a:ext cx="2552700" cy="457200"/>
            <a:chOff x="806" y="3241"/>
            <a:chExt cx="1608" cy="288"/>
          </a:xfrm>
        </p:grpSpPr>
        <p:sp>
          <p:nvSpPr>
            <p:cNvPr id="27661" name="Text Box 10"/>
            <p:cNvSpPr txBox="1">
              <a:spLocks noChangeArrowheads="1"/>
            </p:cNvSpPr>
            <p:nvPr/>
          </p:nvSpPr>
          <p:spPr bwMode="auto">
            <a:xfrm>
              <a:off x="806" y="3241"/>
              <a:ext cx="16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Constant K( s , t )</a:t>
              </a:r>
            </a:p>
          </p:txBody>
        </p:sp>
        <p:graphicFrame>
          <p:nvGraphicFramePr>
            <p:cNvPr id="27655" name="Object 11"/>
            <p:cNvGraphicFramePr>
              <a:graphicFrameLocks noChangeAspect="1"/>
            </p:cNvGraphicFramePr>
            <p:nvPr/>
          </p:nvGraphicFramePr>
          <p:xfrm>
            <a:off x="1872" y="3264"/>
            <a:ext cx="225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62" name="Equation" r:id="rId3" imgW="190440" imgH="203040" progId="Equation.DSMT4">
                    <p:embed/>
                  </p:oleObj>
                </mc:Choice>
                <mc:Fallback>
                  <p:oleObj name="Equation" r:id="rId3" imgW="190440" imgH="20304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72" y="3264"/>
                          <a:ext cx="225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650" name="Object 16"/>
          <p:cNvGraphicFramePr>
            <a:graphicFrameLocks noChangeAspect="1"/>
          </p:cNvGraphicFramePr>
          <p:nvPr/>
        </p:nvGraphicFramePr>
        <p:xfrm>
          <a:off x="631825" y="1128713"/>
          <a:ext cx="5524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Equation" r:id="rId5" imgW="5524200" imgH="787320" progId="Equation.DSMT4">
                  <p:embed/>
                </p:oleObj>
              </mc:Choice>
              <mc:Fallback>
                <p:oleObj name="Equation" r:id="rId5" imgW="5524200" imgH="78732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" y="1128713"/>
                        <a:ext cx="5524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17"/>
          <p:cNvGraphicFramePr>
            <a:graphicFrameLocks noChangeAspect="1"/>
          </p:cNvGraphicFramePr>
          <p:nvPr/>
        </p:nvGraphicFramePr>
        <p:xfrm>
          <a:off x="633413" y="1995488"/>
          <a:ext cx="1981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4" name="Equation" r:id="rId7" imgW="1981080" imgH="393480" progId="Equation.DSMT4">
                  <p:embed/>
                </p:oleObj>
              </mc:Choice>
              <mc:Fallback>
                <p:oleObj name="Equation" r:id="rId7" imgW="1981080" imgH="39348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3" y="1995488"/>
                        <a:ext cx="1981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18"/>
          <p:cNvGraphicFramePr>
            <a:graphicFrameLocks noChangeAspect="1"/>
          </p:cNvGraphicFramePr>
          <p:nvPr/>
        </p:nvGraphicFramePr>
        <p:xfrm>
          <a:off x="3570288" y="2133600"/>
          <a:ext cx="25400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Equation" r:id="rId9" imgW="2539800" imgH="799920" progId="Equation.DSMT4">
                  <p:embed/>
                </p:oleObj>
              </mc:Choice>
              <mc:Fallback>
                <p:oleObj name="Equation" r:id="rId9" imgW="2539800" imgH="7999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2133600"/>
                        <a:ext cx="25400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19"/>
          <p:cNvGraphicFramePr>
            <a:graphicFrameLocks noChangeAspect="1"/>
          </p:cNvGraphicFramePr>
          <p:nvPr/>
        </p:nvGraphicFramePr>
        <p:xfrm>
          <a:off x="3546475" y="3035300"/>
          <a:ext cx="3035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Equation" r:id="rId11" imgW="3035160" imgH="787320" progId="Equation.DSMT4">
                  <p:embed/>
                </p:oleObj>
              </mc:Choice>
              <mc:Fallback>
                <p:oleObj name="Equation" r:id="rId11" imgW="3035160" imgH="78732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6475" y="3035300"/>
                        <a:ext cx="3035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20"/>
          <p:cNvGraphicFramePr>
            <a:graphicFrameLocks noChangeAspect="1"/>
          </p:cNvGraphicFramePr>
          <p:nvPr/>
        </p:nvGraphicFramePr>
        <p:xfrm>
          <a:off x="684213" y="4149725"/>
          <a:ext cx="3860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Equation" r:id="rId13" imgW="3860640" imgH="787320" progId="Equation.DSMT4">
                  <p:embed/>
                </p:oleObj>
              </mc:Choice>
              <mc:Fallback>
                <p:oleObj name="Equation" r:id="rId13" imgW="3860640" imgH="78732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149725"/>
                        <a:ext cx="3860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1289050" y="5805488"/>
            <a:ext cx="1411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s  &lt;&lt;  c </a:t>
            </a:r>
            <a:r>
              <a:rPr lang="en-US" altLang="en-US">
                <a:latin typeface="Symbol" panose="05050102010706020507" pitchFamily="18" charset="2"/>
              </a:rPr>
              <a:t>t</a:t>
            </a:r>
            <a:endParaRPr lang="en-US" altLang="en-US"/>
          </a:p>
        </p:txBody>
      </p:sp>
      <p:sp>
        <p:nvSpPr>
          <p:cNvPr id="27660" name="TextBox 14"/>
          <p:cNvSpPr txBox="1">
            <a:spLocks noChangeArrowheads="1"/>
          </p:cNvSpPr>
          <p:nvPr/>
        </p:nvSpPr>
        <p:spPr bwMode="auto">
          <a:xfrm>
            <a:off x="3708400" y="5805488"/>
            <a:ext cx="1879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>
                <a:latin typeface="Symbol" panose="05050102010706020507" pitchFamily="18" charset="2"/>
              </a:rPr>
              <a:t>t  </a:t>
            </a:r>
            <a:r>
              <a:rPr lang="en-US" altLang="en-US"/>
              <a:t>= I / (dI/dt)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7.2.3 Inductance</a:t>
            </a:r>
          </a:p>
        </p:txBody>
      </p:sp>
      <p:graphicFrame>
        <p:nvGraphicFramePr>
          <p:cNvPr id="28674" name="Object 1"/>
          <p:cNvGraphicFramePr>
            <a:graphicFrameLocks noChangeAspect="1"/>
          </p:cNvGraphicFramePr>
          <p:nvPr/>
        </p:nvGraphicFramePr>
        <p:xfrm>
          <a:off x="685800" y="4038600"/>
          <a:ext cx="2781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3" imgW="2781000" imgH="457200" progId="Equation.DSMT4">
                  <p:embed/>
                </p:oleObj>
              </mc:Choice>
              <mc:Fallback>
                <p:oleObj name="Equation" r:id="rId3" imgW="27810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038600"/>
                        <a:ext cx="2781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2"/>
          <p:cNvGraphicFramePr>
            <a:graphicFrameLocks noChangeAspect="1"/>
          </p:cNvGraphicFramePr>
          <p:nvPr/>
        </p:nvGraphicFramePr>
        <p:xfrm>
          <a:off x="1143000" y="4724400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Equation" r:id="rId5" imgW="1993680" imgH="457200" progId="Equation.3">
                  <p:embed/>
                </p:oleObj>
              </mc:Choice>
              <mc:Fallback>
                <p:oleObj name="Equation" r:id="rId5" imgW="1993680" imgH="457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724400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Text Box 12"/>
          <p:cNvSpPr txBox="1">
            <a:spLocks noChangeArrowheads="1"/>
          </p:cNvSpPr>
          <p:nvPr/>
        </p:nvSpPr>
        <p:spPr bwMode="auto">
          <a:xfrm>
            <a:off x="3563938" y="3644900"/>
            <a:ext cx="2660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mutual inductance</a:t>
            </a:r>
          </a:p>
        </p:txBody>
      </p:sp>
      <p:sp>
        <p:nvSpPr>
          <p:cNvPr id="28683" name="Line 15"/>
          <p:cNvSpPr>
            <a:spLocks noChangeShapeType="1"/>
          </p:cNvSpPr>
          <p:nvPr/>
        </p:nvSpPr>
        <p:spPr bwMode="auto">
          <a:xfrm flipH="1">
            <a:off x="3059113" y="3860800"/>
            <a:ext cx="5048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8676" name="Object 6"/>
          <p:cNvGraphicFramePr>
            <a:graphicFrameLocks noChangeAspect="1"/>
          </p:cNvGraphicFramePr>
          <p:nvPr/>
        </p:nvGraphicFramePr>
        <p:xfrm>
          <a:off x="1066800" y="990600"/>
          <a:ext cx="6153150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name="點陣圖影像" r:id="rId7" imgW="6152381" imgH="1762371" progId="Paint.Picture">
                  <p:embed/>
                </p:oleObj>
              </mc:Choice>
              <mc:Fallback>
                <p:oleObj name="點陣圖影像" r:id="rId7" imgW="6152381" imgH="1762371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990600"/>
                        <a:ext cx="6153150" cy="176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12"/>
          <p:cNvGraphicFramePr>
            <a:graphicFrameLocks noChangeAspect="1"/>
          </p:cNvGraphicFramePr>
          <p:nvPr/>
        </p:nvGraphicFramePr>
        <p:xfrm>
          <a:off x="1116013" y="5259388"/>
          <a:ext cx="1587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7" name="Equation" r:id="rId9" imgW="1587240" imgH="545760" progId="Equation.DSMT4">
                  <p:embed/>
                </p:oleObj>
              </mc:Choice>
              <mc:Fallback>
                <p:oleObj name="Equation" r:id="rId9" imgW="1587240" imgH="54576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5259388"/>
                        <a:ext cx="1587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13"/>
          <p:cNvGraphicFramePr>
            <a:graphicFrameLocks noChangeAspect="1"/>
          </p:cNvGraphicFramePr>
          <p:nvPr/>
        </p:nvGraphicFramePr>
        <p:xfrm>
          <a:off x="693738" y="2924175"/>
          <a:ext cx="3517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8" name="Equation" r:id="rId11" imgW="3517560" imgH="901440" progId="Equation.DSMT4">
                  <p:embed/>
                </p:oleObj>
              </mc:Choice>
              <mc:Fallback>
                <p:oleObj name="Equation" r:id="rId11" imgW="3517560" imgH="9014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738" y="2924175"/>
                        <a:ext cx="35179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14"/>
          <p:cNvGraphicFramePr>
            <a:graphicFrameLocks noChangeAspect="1"/>
          </p:cNvGraphicFramePr>
          <p:nvPr/>
        </p:nvGraphicFramePr>
        <p:xfrm>
          <a:off x="1116013" y="5916613"/>
          <a:ext cx="2768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9" name="Equation" r:id="rId13" imgW="2768400" imgH="825480" progId="Equation.DSMT4">
                  <p:embed/>
                </p:oleObj>
              </mc:Choice>
              <mc:Fallback>
                <p:oleObj name="Equation" r:id="rId13" imgW="2768400" imgH="82548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5916613"/>
                        <a:ext cx="2768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15"/>
          <p:cNvGraphicFramePr>
            <a:graphicFrameLocks noChangeAspect="1"/>
          </p:cNvGraphicFramePr>
          <p:nvPr/>
        </p:nvGraphicFramePr>
        <p:xfrm>
          <a:off x="3924300" y="4508500"/>
          <a:ext cx="21844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0" name="Equation" r:id="rId15" imgW="2184120" imgH="825480" progId="Equation.DSMT4">
                  <p:embed/>
                </p:oleObj>
              </mc:Choice>
              <mc:Fallback>
                <p:oleObj name="Equation" r:id="rId15" imgW="2184120" imgH="82548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4508500"/>
                        <a:ext cx="21844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7.2.3 (2)</a:t>
            </a:r>
          </a:p>
        </p:txBody>
      </p:sp>
      <p:graphicFrame>
        <p:nvGraphicFramePr>
          <p:cNvPr id="29698" name="Rectangle 3"/>
          <p:cNvGraphicFramePr>
            <a:graphicFrameLocks/>
          </p:cNvGraphicFramePr>
          <p:nvPr/>
        </p:nvGraphicFramePr>
        <p:xfrm>
          <a:off x="1524000" y="16256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Equation" r:id="rId3" imgW="0" imgH="0" progId="Equation.3">
                  <p:embed/>
                </p:oleObj>
              </mc:Choice>
              <mc:Fallback>
                <p:oleObj name="Equation" r:id="rId3" imgW="0" imgH="0" progId="Equation.3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6256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937125" y="1258888"/>
            <a:ext cx="260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Neumann formula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295400" y="2362200"/>
            <a:ext cx="7559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The mutual inductance is a purely geometrical quantity</a:t>
            </a:r>
          </a:p>
        </p:txBody>
      </p:sp>
      <p:graphicFrame>
        <p:nvGraphicFramePr>
          <p:cNvPr id="29699" name="Object 10"/>
          <p:cNvGraphicFramePr>
            <a:graphicFrameLocks noChangeAspect="1"/>
          </p:cNvGraphicFramePr>
          <p:nvPr/>
        </p:nvGraphicFramePr>
        <p:xfrm>
          <a:off x="684213" y="1090613"/>
          <a:ext cx="3683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Equation" r:id="rId4" imgW="3682800" imgH="825480" progId="Equation.DSMT4">
                  <p:embed/>
                </p:oleObj>
              </mc:Choice>
              <mc:Fallback>
                <p:oleObj name="Equation" r:id="rId4" imgW="3682800" imgH="825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090613"/>
                        <a:ext cx="36830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3" name="TextBox 9"/>
          <p:cNvSpPr txBox="1">
            <a:spLocks noChangeArrowheads="1"/>
          </p:cNvSpPr>
          <p:nvPr/>
        </p:nvSpPr>
        <p:spPr bwMode="auto">
          <a:xfrm>
            <a:off x="1258888" y="3500438"/>
            <a:ext cx="2109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M</a:t>
            </a:r>
            <a:r>
              <a:rPr lang="en-US" altLang="en-US" baseline="-25000"/>
              <a:t>21</a:t>
            </a:r>
            <a:r>
              <a:rPr lang="en-US" altLang="en-US"/>
              <a:t> = M</a:t>
            </a:r>
            <a:r>
              <a:rPr lang="en-US" altLang="en-US" baseline="-25000"/>
              <a:t>12</a:t>
            </a:r>
            <a:r>
              <a:rPr lang="en-US" altLang="en-US"/>
              <a:t> = M</a:t>
            </a:r>
          </a:p>
        </p:txBody>
      </p:sp>
      <p:sp>
        <p:nvSpPr>
          <p:cNvPr id="29704" name="TextBox 10"/>
          <p:cNvSpPr txBox="1">
            <a:spLocks noChangeArrowheads="1"/>
          </p:cNvSpPr>
          <p:nvPr/>
        </p:nvSpPr>
        <p:spPr bwMode="auto">
          <a:xfrm>
            <a:off x="4211638" y="3500438"/>
            <a:ext cx="1651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>
                <a:latin typeface="Symbol" panose="05050102010706020507" pitchFamily="18" charset="2"/>
              </a:rPr>
              <a:t>F</a:t>
            </a:r>
            <a:r>
              <a:rPr lang="en-US" altLang="en-US" baseline="-25000">
                <a:cs typeface="Arial" panose="020B0604020202020204" pitchFamily="34" charset="0"/>
              </a:rPr>
              <a:t>1</a:t>
            </a:r>
            <a:r>
              <a:rPr lang="en-US" altLang="en-US">
                <a:cs typeface="Arial" panose="020B0604020202020204" pitchFamily="34" charset="0"/>
              </a:rPr>
              <a:t> = M</a:t>
            </a:r>
            <a:r>
              <a:rPr lang="en-US" altLang="en-US" baseline="-25000">
                <a:cs typeface="Arial" panose="020B0604020202020204" pitchFamily="34" charset="0"/>
              </a:rPr>
              <a:t>12</a:t>
            </a:r>
            <a:r>
              <a:rPr lang="en-US" altLang="en-US">
                <a:cs typeface="Arial" panose="020B0604020202020204" pitchFamily="34" charset="0"/>
              </a:rPr>
              <a:t> I</a:t>
            </a:r>
            <a:r>
              <a:rPr lang="en-US" altLang="en-US" baseline="-25000">
                <a:cs typeface="Arial" panose="020B0604020202020204" pitchFamily="34" charset="0"/>
              </a:rPr>
              <a:t>2</a:t>
            </a:r>
            <a:endParaRPr lang="en-US" altLang="en-US">
              <a:latin typeface="Symbol" panose="05050102010706020507" pitchFamily="18" charset="2"/>
            </a:endParaRPr>
          </a:p>
        </p:txBody>
      </p:sp>
      <p:sp>
        <p:nvSpPr>
          <p:cNvPr id="29705" name="TextBox 11"/>
          <p:cNvSpPr txBox="1">
            <a:spLocks noChangeArrowheads="1"/>
          </p:cNvSpPr>
          <p:nvPr/>
        </p:nvSpPr>
        <p:spPr bwMode="auto">
          <a:xfrm>
            <a:off x="4291013" y="4221163"/>
            <a:ext cx="27289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>
                <a:latin typeface="Symbol" panose="05050102010706020507" pitchFamily="18" charset="2"/>
              </a:rPr>
              <a:t>F</a:t>
            </a:r>
            <a:r>
              <a:rPr lang="en-US" altLang="en-US" baseline="-25000">
                <a:cs typeface="Arial" panose="020B0604020202020204" pitchFamily="34" charset="0"/>
              </a:rPr>
              <a:t>1</a:t>
            </a:r>
            <a:r>
              <a:rPr lang="en-US" altLang="en-US">
                <a:cs typeface="Arial" panose="020B0604020202020204" pitchFamily="34" charset="0"/>
              </a:rPr>
              <a:t> = </a:t>
            </a:r>
            <a:r>
              <a:rPr lang="en-US" altLang="en-US">
                <a:latin typeface="Symbol" panose="05050102010706020507" pitchFamily="18" charset="2"/>
              </a:rPr>
              <a:t>F</a:t>
            </a:r>
            <a:r>
              <a:rPr lang="en-US" altLang="en-US" baseline="-25000">
                <a:cs typeface="Arial" panose="020B0604020202020204" pitchFamily="34" charset="0"/>
              </a:rPr>
              <a:t>2</a:t>
            </a:r>
            <a:r>
              <a:rPr lang="en-US" altLang="en-US">
                <a:cs typeface="Arial" panose="020B0604020202020204" pitchFamily="34" charset="0"/>
              </a:rPr>
              <a:t>   if   I</a:t>
            </a:r>
            <a:r>
              <a:rPr lang="en-US" altLang="en-US" baseline="-25000">
                <a:cs typeface="Arial" panose="020B0604020202020204" pitchFamily="34" charset="0"/>
              </a:rPr>
              <a:t>1</a:t>
            </a:r>
            <a:r>
              <a:rPr lang="en-US" altLang="en-US">
                <a:cs typeface="Arial" panose="020B0604020202020204" pitchFamily="34" charset="0"/>
              </a:rPr>
              <a:t> = I</a:t>
            </a:r>
            <a:r>
              <a:rPr lang="en-US" altLang="en-US" baseline="-25000">
                <a:cs typeface="Arial" panose="020B0604020202020204" pitchFamily="34" charset="0"/>
              </a:rPr>
              <a:t>2</a:t>
            </a:r>
            <a:endParaRPr lang="en-US" altLang="en-US">
              <a:latin typeface="Symbol" panose="05050102010706020507" pitchFamily="18" charset="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Picture 30" descr="C:\My Documents\My Pictures\7.31.TIF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14400"/>
            <a:ext cx="5410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7.2.3 (3)</a:t>
            </a:r>
          </a:p>
        </p:txBody>
      </p:sp>
      <p:sp>
        <p:nvSpPr>
          <p:cNvPr id="30730" name="Text Box 3"/>
          <p:cNvSpPr txBox="1">
            <a:spLocks noChangeArrowheads="1"/>
          </p:cNvSpPr>
          <p:nvPr/>
        </p:nvSpPr>
        <p:spPr bwMode="auto">
          <a:xfrm>
            <a:off x="593725" y="801688"/>
            <a:ext cx="130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Ex. 7.10</a:t>
            </a:r>
          </a:p>
        </p:txBody>
      </p:sp>
      <p:sp>
        <p:nvSpPr>
          <p:cNvPr id="30731" name="Text Box 4"/>
          <p:cNvSpPr txBox="1">
            <a:spLocks noChangeArrowheads="1"/>
          </p:cNvSpPr>
          <p:nvPr/>
        </p:nvSpPr>
        <p:spPr bwMode="auto">
          <a:xfrm>
            <a:off x="685800" y="2133600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sol:</a:t>
            </a:r>
          </a:p>
        </p:txBody>
      </p:sp>
      <p:sp>
        <p:nvSpPr>
          <p:cNvPr id="30732" name="Text Box 5"/>
          <p:cNvSpPr txBox="1">
            <a:spLocks noChangeArrowheads="1"/>
          </p:cNvSpPr>
          <p:nvPr/>
        </p:nvSpPr>
        <p:spPr bwMode="auto">
          <a:xfrm>
            <a:off x="1997075" y="2549525"/>
            <a:ext cx="4375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i="1">
                <a:ea typeface="新細明體" panose="02020500000000000000" pitchFamily="18" charset="-120"/>
              </a:rPr>
              <a:t>B</a:t>
            </a:r>
            <a:r>
              <a:rPr lang="en-US" altLang="zh-TW" i="1" baseline="-25000">
                <a:ea typeface="新細明體" panose="02020500000000000000" pitchFamily="18" charset="-120"/>
              </a:rPr>
              <a:t>1</a:t>
            </a:r>
            <a:r>
              <a:rPr lang="en-US" altLang="zh-TW">
                <a:ea typeface="新細明體" panose="02020500000000000000" pitchFamily="18" charset="-120"/>
              </a:rPr>
              <a:t> is too complicated…  </a:t>
            </a:r>
            <a:r>
              <a:rPr lang="en-US" altLang="zh-TW">
                <a:ea typeface="新細明體" panose="02020500000000000000" pitchFamily="18" charset="-120"/>
                <a:sym typeface="Symbol" panose="05050102010706020507" pitchFamily="18" charset="2"/>
              </a:rPr>
              <a:t></a:t>
            </a:r>
            <a:r>
              <a:rPr lang="en-US" altLang="zh-TW" baseline="-25000">
                <a:ea typeface="新細明體" panose="02020500000000000000" pitchFamily="18" charset="-120"/>
                <a:sym typeface="Symbol" panose="05050102010706020507" pitchFamily="18" charset="2"/>
              </a:rPr>
              <a:t>2 </a:t>
            </a:r>
            <a:r>
              <a:rPr lang="en-US" altLang="zh-TW">
                <a:ea typeface="新細明體" panose="02020500000000000000" pitchFamily="18" charset="-120"/>
                <a:sym typeface="Symbol" panose="05050102010706020507" pitchFamily="18" charset="2"/>
              </a:rPr>
              <a:t>= ?</a:t>
            </a:r>
            <a:endParaRPr lang="en-US" altLang="zh-TW">
              <a:ea typeface="新細明體" panose="02020500000000000000" pitchFamily="18" charset="-120"/>
            </a:endParaRPr>
          </a:p>
        </p:txBody>
      </p:sp>
      <p:sp>
        <p:nvSpPr>
          <p:cNvPr id="30733" name="Text Box 10"/>
          <p:cNvSpPr txBox="1">
            <a:spLocks noChangeArrowheads="1"/>
          </p:cNvSpPr>
          <p:nvPr/>
        </p:nvSpPr>
        <p:spPr bwMode="auto">
          <a:xfrm>
            <a:off x="1447800" y="3200400"/>
            <a:ext cx="628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Instead, assume I running through solenoid 2</a:t>
            </a:r>
          </a:p>
        </p:txBody>
      </p:sp>
      <p:sp>
        <p:nvSpPr>
          <p:cNvPr id="30734" name="Text Box 18"/>
          <p:cNvSpPr txBox="1">
            <a:spLocks noChangeArrowheads="1"/>
          </p:cNvSpPr>
          <p:nvPr/>
        </p:nvSpPr>
        <p:spPr bwMode="auto">
          <a:xfrm>
            <a:off x="1660525" y="393065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zh-TW"/>
          </a:p>
        </p:txBody>
      </p:sp>
      <p:graphicFrame>
        <p:nvGraphicFramePr>
          <p:cNvPr id="30722" name="Object 4"/>
          <p:cNvGraphicFramePr>
            <a:graphicFrameLocks noChangeAspect="1"/>
          </p:cNvGraphicFramePr>
          <p:nvPr/>
        </p:nvGraphicFramePr>
        <p:xfrm>
          <a:off x="323850" y="6278563"/>
          <a:ext cx="2489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2" name="Equation" r:id="rId4" imgW="2489040" imgH="495000" progId="Equation.DSMT4">
                  <p:embed/>
                </p:oleObj>
              </mc:Choice>
              <mc:Fallback>
                <p:oleObj name="Equation" r:id="rId4" imgW="2489040" imgH="495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6278563"/>
                        <a:ext cx="2489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5"/>
          <p:cNvGraphicFramePr>
            <a:graphicFrameLocks noChangeAspect="1"/>
          </p:cNvGraphicFramePr>
          <p:nvPr/>
        </p:nvGraphicFramePr>
        <p:xfrm>
          <a:off x="2209800" y="3733800"/>
          <a:ext cx="13081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Equation" r:id="rId6" imgW="1307880" imgH="368280" progId="Equation.3">
                  <p:embed/>
                </p:oleObj>
              </mc:Choice>
              <mc:Fallback>
                <p:oleObj name="Equation" r:id="rId6" imgW="1307880" imgH="3682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733800"/>
                        <a:ext cx="13081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6"/>
          <p:cNvGraphicFramePr>
            <a:graphicFrameLocks noChangeAspect="1"/>
          </p:cNvGraphicFramePr>
          <p:nvPr/>
        </p:nvGraphicFramePr>
        <p:xfrm>
          <a:off x="7772400" y="1143000"/>
          <a:ext cx="8636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Equation" r:id="rId8" imgW="863280" imgH="761760" progId="Equation.3">
                  <p:embed/>
                </p:oleObj>
              </mc:Choice>
              <mc:Fallback>
                <p:oleObj name="Equation" r:id="rId8" imgW="863280" imgH="7617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1143000"/>
                        <a:ext cx="8636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5" name="Text Box 33"/>
          <p:cNvSpPr txBox="1">
            <a:spLocks noChangeArrowheads="1"/>
          </p:cNvSpPr>
          <p:nvPr/>
        </p:nvSpPr>
        <p:spPr bwMode="auto">
          <a:xfrm>
            <a:off x="3413125" y="725488"/>
            <a:ext cx="2478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800"/>
              <a:t>n</a:t>
            </a:r>
            <a:r>
              <a:rPr lang="en-US" altLang="zh-TW" sz="1800" baseline="-25000"/>
              <a:t>2</a:t>
            </a:r>
            <a:r>
              <a:rPr lang="en-US" altLang="zh-TW" sz="1800"/>
              <a:t> turns per unit length</a:t>
            </a:r>
          </a:p>
        </p:txBody>
      </p:sp>
      <p:sp>
        <p:nvSpPr>
          <p:cNvPr id="30736" name="Text Box 34"/>
          <p:cNvSpPr txBox="1">
            <a:spLocks noChangeArrowheads="1"/>
          </p:cNvSpPr>
          <p:nvPr/>
        </p:nvSpPr>
        <p:spPr bwMode="auto">
          <a:xfrm>
            <a:off x="5775325" y="1331913"/>
            <a:ext cx="2270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800" baseline="-25000"/>
              <a:t> </a:t>
            </a:r>
          </a:p>
        </p:txBody>
      </p:sp>
      <p:sp>
        <p:nvSpPr>
          <p:cNvPr id="30737" name="Text Box 35"/>
          <p:cNvSpPr txBox="1">
            <a:spLocks noChangeArrowheads="1"/>
          </p:cNvSpPr>
          <p:nvPr/>
        </p:nvSpPr>
        <p:spPr bwMode="auto">
          <a:xfrm>
            <a:off x="5943600" y="121920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800"/>
              <a:t>n</a:t>
            </a:r>
            <a:r>
              <a:rPr lang="en-US" altLang="zh-TW" sz="1800" baseline="-25000"/>
              <a:t>1</a:t>
            </a:r>
            <a:r>
              <a:rPr lang="en-US" altLang="zh-TW" sz="1800"/>
              <a:t> turns per </a:t>
            </a:r>
          </a:p>
          <a:p>
            <a:pPr eaLnBrk="1" hangingPunct="1"/>
            <a:r>
              <a:rPr lang="en-US" altLang="zh-TW" sz="1800"/>
              <a:t>unit length</a:t>
            </a:r>
          </a:p>
        </p:txBody>
      </p:sp>
      <p:sp>
        <p:nvSpPr>
          <p:cNvPr id="30738" name="Text Box 36"/>
          <p:cNvSpPr txBox="1">
            <a:spLocks noChangeArrowheads="1"/>
          </p:cNvSpPr>
          <p:nvPr/>
        </p:nvSpPr>
        <p:spPr bwMode="auto">
          <a:xfrm>
            <a:off x="3200400" y="1905000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2</a:t>
            </a:r>
          </a:p>
        </p:txBody>
      </p:sp>
      <p:sp>
        <p:nvSpPr>
          <p:cNvPr id="30739" name="Text Box 37"/>
          <p:cNvSpPr txBox="1">
            <a:spLocks noChangeArrowheads="1"/>
          </p:cNvSpPr>
          <p:nvPr/>
        </p:nvSpPr>
        <p:spPr bwMode="auto">
          <a:xfrm>
            <a:off x="3870325" y="1263650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1</a:t>
            </a:r>
          </a:p>
        </p:txBody>
      </p:sp>
      <p:sp>
        <p:nvSpPr>
          <p:cNvPr id="30740" name="Text Box 38"/>
          <p:cNvSpPr txBox="1">
            <a:spLocks noChangeArrowheads="1"/>
          </p:cNvSpPr>
          <p:nvPr/>
        </p:nvSpPr>
        <p:spPr bwMode="auto">
          <a:xfrm>
            <a:off x="4400550" y="1295400"/>
            <a:ext cx="857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800"/>
              <a:t>I given</a:t>
            </a:r>
          </a:p>
        </p:txBody>
      </p:sp>
      <p:sp>
        <p:nvSpPr>
          <p:cNvPr id="30741" name="Text Box 40"/>
          <p:cNvSpPr txBox="1">
            <a:spLocks noChangeArrowheads="1"/>
          </p:cNvSpPr>
          <p:nvPr/>
        </p:nvSpPr>
        <p:spPr bwMode="auto">
          <a:xfrm>
            <a:off x="3429000" y="2206625"/>
            <a:ext cx="155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800"/>
              <a:t>assume I too.</a:t>
            </a:r>
          </a:p>
        </p:txBody>
      </p:sp>
      <p:graphicFrame>
        <p:nvGraphicFramePr>
          <p:cNvPr id="30725" name="Object 24"/>
          <p:cNvGraphicFramePr>
            <a:graphicFrameLocks noChangeAspect="1"/>
          </p:cNvGraphicFramePr>
          <p:nvPr/>
        </p:nvGraphicFramePr>
        <p:xfrm>
          <a:off x="307975" y="4195763"/>
          <a:ext cx="2679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5" name="Equation" r:id="rId10" imgW="2679480" imgH="457200" progId="Equation.DSMT4">
                  <p:embed/>
                </p:oleObj>
              </mc:Choice>
              <mc:Fallback>
                <p:oleObj name="Equation" r:id="rId10" imgW="2679480" imgH="4572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" y="4195763"/>
                        <a:ext cx="26797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Object 25"/>
          <p:cNvGraphicFramePr>
            <a:graphicFrameLocks noChangeAspect="1"/>
          </p:cNvGraphicFramePr>
          <p:nvPr/>
        </p:nvGraphicFramePr>
        <p:xfrm>
          <a:off x="3133725" y="4149725"/>
          <a:ext cx="38862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6" name="Equation" r:id="rId12" imgW="3886200" imgH="2222280" progId="Equation.DSMT4">
                  <p:embed/>
                </p:oleObj>
              </mc:Choice>
              <mc:Fallback>
                <p:oleObj name="Equation" r:id="rId12" imgW="3886200" imgH="22222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3725" y="4149725"/>
                        <a:ext cx="38862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26"/>
          <p:cNvGraphicFramePr>
            <a:graphicFrameLocks noChangeAspect="1"/>
          </p:cNvGraphicFramePr>
          <p:nvPr/>
        </p:nvGraphicFramePr>
        <p:xfrm>
          <a:off x="6022975" y="4181475"/>
          <a:ext cx="1651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7" name="Equation" r:id="rId14" imgW="1650960" imgH="393480" progId="Equation.DSMT4">
                  <p:embed/>
                </p:oleObj>
              </mc:Choice>
              <mc:Fallback>
                <p:oleObj name="Equation" r:id="rId14" imgW="1650960" imgH="39348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2975" y="4181475"/>
                        <a:ext cx="1651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7.2.3 (4)</a:t>
            </a:r>
          </a:p>
        </p:txBody>
      </p:sp>
      <p:sp>
        <p:nvSpPr>
          <p:cNvPr id="31754" name="Text Box 3"/>
          <p:cNvSpPr txBox="1">
            <a:spLocks noChangeArrowheads="1"/>
          </p:cNvSpPr>
          <p:nvPr/>
        </p:nvSpPr>
        <p:spPr bwMode="auto">
          <a:xfrm>
            <a:off x="593725" y="806450"/>
            <a:ext cx="374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/>
              <a:t> </a:t>
            </a:r>
          </a:p>
        </p:txBody>
      </p:sp>
      <p:graphicFrame>
        <p:nvGraphicFramePr>
          <p:cNvPr id="31746" name="Object 5"/>
          <p:cNvGraphicFramePr>
            <a:graphicFrameLocks noChangeAspect="1"/>
          </p:cNvGraphicFramePr>
          <p:nvPr/>
        </p:nvGraphicFramePr>
        <p:xfrm>
          <a:off x="1143000" y="958850"/>
          <a:ext cx="596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" name="Equation" r:id="rId3" imgW="596880" imgH="368280" progId="Equation.3">
                  <p:embed/>
                </p:oleObj>
              </mc:Choice>
              <mc:Fallback>
                <p:oleObj name="Equation" r:id="rId3" imgW="596880" imgH="3682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58850"/>
                        <a:ext cx="596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6"/>
          <p:cNvGraphicFramePr>
            <a:graphicFrameLocks noChangeAspect="1"/>
          </p:cNvGraphicFramePr>
          <p:nvPr/>
        </p:nvGraphicFramePr>
        <p:xfrm>
          <a:off x="1143000" y="1524000"/>
          <a:ext cx="2628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" name="Equation" r:id="rId5" imgW="2628720" imgH="711000" progId="Equation.3">
                  <p:embed/>
                </p:oleObj>
              </mc:Choice>
              <mc:Fallback>
                <p:oleObj name="Equation" r:id="rId5" imgW="2628720" imgH="711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524000"/>
                        <a:ext cx="2628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5" name="Text Box 7"/>
          <p:cNvSpPr txBox="1">
            <a:spLocks noChangeArrowheads="1"/>
          </p:cNvSpPr>
          <p:nvPr/>
        </p:nvSpPr>
        <p:spPr bwMode="auto">
          <a:xfrm>
            <a:off x="1127125" y="2406650"/>
            <a:ext cx="7524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changing current       in loop1, induces current in loop2</a:t>
            </a:r>
          </a:p>
        </p:txBody>
      </p:sp>
      <p:graphicFrame>
        <p:nvGraphicFramePr>
          <p:cNvPr id="31748" name="Object 8"/>
          <p:cNvGraphicFramePr>
            <a:graphicFrameLocks noChangeAspect="1"/>
          </p:cNvGraphicFramePr>
          <p:nvPr/>
        </p:nvGraphicFramePr>
        <p:xfrm>
          <a:off x="3657600" y="2514600"/>
          <a:ext cx="254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" name="Equation" r:id="rId7" imgW="253800" imgH="368280" progId="Equation.3">
                  <p:embed/>
                </p:oleObj>
              </mc:Choice>
              <mc:Fallback>
                <p:oleObj name="Equation" r:id="rId7" imgW="253800" imgH="3682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514600"/>
                        <a:ext cx="254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6" name="Text Box 9"/>
          <p:cNvSpPr txBox="1">
            <a:spLocks noChangeArrowheads="1"/>
          </p:cNvSpPr>
          <p:nvPr/>
        </p:nvSpPr>
        <p:spPr bwMode="auto">
          <a:xfrm>
            <a:off x="685800" y="3016250"/>
            <a:ext cx="240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/>
              <a:t> self inductance</a:t>
            </a:r>
          </a:p>
        </p:txBody>
      </p:sp>
      <p:graphicFrame>
        <p:nvGraphicFramePr>
          <p:cNvPr id="31749" name="Object 11"/>
          <p:cNvGraphicFramePr>
            <a:graphicFrameLocks noChangeAspect="1"/>
          </p:cNvGraphicFramePr>
          <p:nvPr/>
        </p:nvGraphicFramePr>
        <p:xfrm>
          <a:off x="1143000" y="36576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5" name="Equation" r:id="rId9" imgW="507960" imgH="342720" progId="Equation.3">
                  <p:embed/>
                </p:oleObj>
              </mc:Choice>
              <mc:Fallback>
                <p:oleObj name="Equation" r:id="rId9" imgW="507960" imgH="3427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6576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7" name="Text Box 14"/>
          <p:cNvSpPr txBox="1">
            <a:spLocks noChangeArrowheads="1"/>
          </p:cNvSpPr>
          <p:nvPr/>
        </p:nvSpPr>
        <p:spPr bwMode="auto">
          <a:xfrm>
            <a:off x="1812925" y="4464050"/>
            <a:ext cx="4776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self-inductance     (or inductance )</a:t>
            </a:r>
          </a:p>
        </p:txBody>
      </p:sp>
      <p:sp>
        <p:nvSpPr>
          <p:cNvPr id="31758" name="Line 16"/>
          <p:cNvSpPr>
            <a:spLocks noChangeShapeType="1"/>
          </p:cNvSpPr>
          <p:nvPr/>
        </p:nvSpPr>
        <p:spPr bwMode="auto">
          <a:xfrm flipH="1" flipV="1">
            <a:off x="1812925" y="44196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9" name="Text Box 17"/>
          <p:cNvSpPr txBox="1">
            <a:spLocks noChangeArrowheads="1"/>
          </p:cNvSpPr>
          <p:nvPr/>
        </p:nvSpPr>
        <p:spPr bwMode="auto">
          <a:xfrm>
            <a:off x="1965325" y="4953000"/>
            <a:ext cx="2690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[ unit: henries (H) ]</a:t>
            </a:r>
          </a:p>
        </p:txBody>
      </p:sp>
      <p:graphicFrame>
        <p:nvGraphicFramePr>
          <p:cNvPr id="31750" name="Object 18"/>
          <p:cNvGraphicFramePr>
            <a:graphicFrameLocks noChangeAspect="1"/>
          </p:cNvGraphicFramePr>
          <p:nvPr/>
        </p:nvGraphicFramePr>
        <p:xfrm>
          <a:off x="5241925" y="4876800"/>
          <a:ext cx="20320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6" name="Equation" r:id="rId11" imgW="2031840" imgH="711000" progId="Equation.3">
                  <p:embed/>
                </p:oleObj>
              </mc:Choice>
              <mc:Fallback>
                <p:oleObj name="Equation" r:id="rId11" imgW="2031840" imgH="7110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1925" y="4876800"/>
                        <a:ext cx="20320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60" name="Text Box 19"/>
          <p:cNvSpPr txBox="1">
            <a:spLocks noChangeArrowheads="1"/>
          </p:cNvSpPr>
          <p:nvPr/>
        </p:nvSpPr>
        <p:spPr bwMode="auto">
          <a:xfrm>
            <a:off x="593725" y="5454650"/>
            <a:ext cx="161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/>
              <a:t> back emf</a:t>
            </a:r>
          </a:p>
        </p:txBody>
      </p:sp>
      <p:sp>
        <p:nvSpPr>
          <p:cNvPr id="31761" name="AutoShape 25"/>
          <p:cNvSpPr>
            <a:spLocks noChangeArrowheads="1"/>
          </p:cNvSpPr>
          <p:nvPr/>
        </p:nvSpPr>
        <p:spPr bwMode="auto">
          <a:xfrm rot="5400000" flipH="1">
            <a:off x="3358356" y="6065044"/>
            <a:ext cx="458788" cy="40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68 h 21600"/>
              <a:gd name="T14" fmla="*/ 17455 w 21600"/>
              <a:gd name="T15" fmla="*/ 929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752" y="0"/>
                </a:lnTo>
                <a:lnTo>
                  <a:pt x="13752" y="2868"/>
                </a:lnTo>
                <a:lnTo>
                  <a:pt x="12427" y="2868"/>
                </a:lnTo>
                <a:cubicBezTo>
                  <a:pt x="5564" y="2868"/>
                  <a:pt x="0" y="7027"/>
                  <a:pt x="0" y="12158"/>
                </a:cubicBezTo>
                <a:lnTo>
                  <a:pt x="0" y="21600"/>
                </a:lnTo>
                <a:lnTo>
                  <a:pt x="6564" y="21600"/>
                </a:lnTo>
                <a:lnTo>
                  <a:pt x="6564" y="12158"/>
                </a:lnTo>
                <a:cubicBezTo>
                  <a:pt x="6564" y="10574"/>
                  <a:pt x="9189" y="9290"/>
                  <a:pt x="12427" y="9290"/>
                </a:cubicBezTo>
                <a:lnTo>
                  <a:pt x="13752" y="9290"/>
                </a:lnTo>
                <a:lnTo>
                  <a:pt x="13752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1751" name="Object 18"/>
          <p:cNvGraphicFramePr>
            <a:graphicFrameLocks noChangeAspect="1"/>
          </p:cNvGraphicFramePr>
          <p:nvPr/>
        </p:nvGraphicFramePr>
        <p:xfrm>
          <a:off x="1116013" y="4140200"/>
          <a:ext cx="1016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7" name="Equation" r:id="rId13" imgW="1015920" imgH="368280" progId="Equation.DSMT4">
                  <p:embed/>
                </p:oleObj>
              </mc:Choice>
              <mc:Fallback>
                <p:oleObj name="Equation" r:id="rId13" imgW="1015920" imgH="3682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140200"/>
                        <a:ext cx="1016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2" name="Object 19"/>
          <p:cNvGraphicFramePr>
            <a:graphicFrameLocks noChangeAspect="1"/>
          </p:cNvGraphicFramePr>
          <p:nvPr/>
        </p:nvGraphicFramePr>
        <p:xfrm>
          <a:off x="833438" y="5954713"/>
          <a:ext cx="5511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8" name="Equation" r:id="rId15" imgW="5511600" imgH="787320" progId="Equation.DSMT4">
                  <p:embed/>
                </p:oleObj>
              </mc:Choice>
              <mc:Fallback>
                <p:oleObj name="Equation" r:id="rId15" imgW="5511600" imgH="78732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8" y="5954713"/>
                        <a:ext cx="5511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6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7.2.3 (5)</a:t>
            </a:r>
          </a:p>
        </p:txBody>
      </p:sp>
      <p:sp>
        <p:nvSpPr>
          <p:cNvPr id="32777" name="Text Box 3"/>
          <p:cNvSpPr txBox="1">
            <a:spLocks noChangeArrowheads="1"/>
          </p:cNvSpPr>
          <p:nvPr/>
        </p:nvSpPr>
        <p:spPr bwMode="auto">
          <a:xfrm>
            <a:off x="593725" y="806450"/>
            <a:ext cx="130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Ex. 7.11</a:t>
            </a:r>
          </a:p>
        </p:txBody>
      </p:sp>
      <p:sp>
        <p:nvSpPr>
          <p:cNvPr id="32778" name="Text Box 4"/>
          <p:cNvSpPr txBox="1">
            <a:spLocks noChangeArrowheads="1"/>
          </p:cNvSpPr>
          <p:nvPr/>
        </p:nvSpPr>
        <p:spPr bwMode="auto">
          <a:xfrm>
            <a:off x="593725" y="2635250"/>
            <a:ext cx="742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sol: </a:t>
            </a:r>
          </a:p>
        </p:txBody>
      </p:sp>
      <p:graphicFrame>
        <p:nvGraphicFramePr>
          <p:cNvPr id="32770" name="Object 0"/>
          <p:cNvGraphicFramePr>
            <a:graphicFrameLocks noChangeAspect="1"/>
          </p:cNvGraphicFramePr>
          <p:nvPr/>
        </p:nvGraphicFramePr>
        <p:xfrm>
          <a:off x="1295400" y="2895600"/>
          <a:ext cx="167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Equation" r:id="rId3" imgW="1676160" imgH="457200" progId="Equation.3">
                  <p:embed/>
                </p:oleObj>
              </mc:Choice>
              <mc:Fallback>
                <p:oleObj name="Equation" r:id="rId3" imgW="1676160" imgH="45720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895600"/>
                        <a:ext cx="1676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1"/>
          <p:cNvGraphicFramePr>
            <a:graphicFrameLocks noChangeAspect="1"/>
          </p:cNvGraphicFramePr>
          <p:nvPr/>
        </p:nvGraphicFramePr>
        <p:xfrm>
          <a:off x="4038600" y="2819400"/>
          <a:ext cx="1231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Equation" r:id="rId5" imgW="1231560" imgH="711000" progId="Equation.3">
                  <p:embed/>
                </p:oleObj>
              </mc:Choice>
              <mc:Fallback>
                <p:oleObj name="Equation" r:id="rId5" imgW="1231560" imgH="711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819400"/>
                        <a:ext cx="1231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2" name="Object 2"/>
          <p:cNvGraphicFramePr>
            <a:graphicFrameLocks noChangeAspect="1"/>
          </p:cNvGraphicFramePr>
          <p:nvPr/>
        </p:nvGraphicFramePr>
        <p:xfrm>
          <a:off x="1600200" y="3581400"/>
          <a:ext cx="21463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" name="Equation" r:id="rId7" imgW="2145960" imgH="711000" progId="Equation.DSMT4">
                  <p:embed/>
                </p:oleObj>
              </mc:Choice>
              <mc:Fallback>
                <p:oleObj name="Equation" r:id="rId7" imgW="2145960" imgH="7110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581400"/>
                        <a:ext cx="21463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3" name="Object 4"/>
          <p:cNvGraphicFramePr>
            <a:graphicFrameLocks noChangeAspect="1"/>
          </p:cNvGraphicFramePr>
          <p:nvPr/>
        </p:nvGraphicFramePr>
        <p:xfrm>
          <a:off x="1331913" y="5289550"/>
          <a:ext cx="2349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0" name="Equation" r:id="rId9" imgW="2349360" imgH="888840" progId="Equation.DSMT4">
                  <p:embed/>
                </p:oleObj>
              </mc:Choice>
              <mc:Fallback>
                <p:oleObj name="Equation" r:id="rId9" imgW="2349360" imgH="8888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289550"/>
                        <a:ext cx="23495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9" name="Picture 12" descr="C:\My Documents\My Pictures\7.33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838200"/>
            <a:ext cx="358140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80" name="Group 19"/>
          <p:cNvGrpSpPr>
            <a:grpSpLocks/>
          </p:cNvGrpSpPr>
          <p:nvPr/>
        </p:nvGrpSpPr>
        <p:grpSpPr bwMode="auto">
          <a:xfrm>
            <a:off x="1752600" y="914400"/>
            <a:ext cx="2868613" cy="1873250"/>
            <a:chOff x="1152" y="664"/>
            <a:chExt cx="1807" cy="1180"/>
          </a:xfrm>
        </p:grpSpPr>
        <p:sp>
          <p:nvSpPr>
            <p:cNvPr id="32781" name="Text Box 5"/>
            <p:cNvSpPr txBox="1">
              <a:spLocks noChangeArrowheads="1"/>
            </p:cNvSpPr>
            <p:nvPr/>
          </p:nvSpPr>
          <p:spPr bwMode="auto">
            <a:xfrm>
              <a:off x="1680" y="1632"/>
              <a:ext cx="12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1600"/>
                <a:t>L(self-inductance)=?</a:t>
              </a:r>
            </a:p>
          </p:txBody>
        </p:sp>
        <p:graphicFrame>
          <p:nvGraphicFramePr>
            <p:cNvPr id="32775" name="Object 5"/>
            <p:cNvGraphicFramePr>
              <a:graphicFrameLocks noChangeAspect="1"/>
            </p:cNvGraphicFramePr>
            <p:nvPr/>
          </p:nvGraphicFramePr>
          <p:xfrm>
            <a:off x="1152" y="672"/>
            <a:ext cx="1478" cy="10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91" name="點陣圖影像" r:id="rId12" imgW="2346667" imgH="1615238" progId="Paint.Picture">
                    <p:embed/>
                  </p:oleObj>
                </mc:Choice>
                <mc:Fallback>
                  <p:oleObj name="點陣圖影像" r:id="rId12" imgW="2346667" imgH="1615238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672"/>
                          <a:ext cx="1478" cy="10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782" name="Line 14"/>
            <p:cNvSpPr>
              <a:spLocks noChangeShapeType="1"/>
            </p:cNvSpPr>
            <p:nvPr/>
          </p:nvSpPr>
          <p:spPr bwMode="auto">
            <a:xfrm flipH="1" flipV="1">
              <a:off x="1488" y="864"/>
              <a:ext cx="432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83" name="Line 15"/>
            <p:cNvSpPr>
              <a:spLocks noChangeShapeType="1"/>
            </p:cNvSpPr>
            <p:nvPr/>
          </p:nvSpPr>
          <p:spPr bwMode="auto">
            <a:xfrm flipH="1">
              <a:off x="1584" y="120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84" name="Text Box 16"/>
            <p:cNvSpPr txBox="1">
              <a:spLocks noChangeArrowheads="1"/>
            </p:cNvSpPr>
            <p:nvPr/>
          </p:nvSpPr>
          <p:spPr bwMode="auto">
            <a:xfrm>
              <a:off x="1766" y="952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1600"/>
                <a:t>b</a:t>
              </a:r>
            </a:p>
          </p:txBody>
        </p:sp>
        <p:sp>
          <p:nvSpPr>
            <p:cNvPr id="32785" name="Text Box 17"/>
            <p:cNvSpPr txBox="1">
              <a:spLocks noChangeArrowheads="1"/>
            </p:cNvSpPr>
            <p:nvPr/>
          </p:nvSpPr>
          <p:spPr bwMode="auto">
            <a:xfrm>
              <a:off x="1622" y="1144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1600"/>
                <a:t>a</a:t>
              </a:r>
            </a:p>
          </p:txBody>
        </p:sp>
        <p:sp>
          <p:nvSpPr>
            <p:cNvPr id="32786" name="Text Box 18"/>
            <p:cNvSpPr txBox="1">
              <a:spLocks noChangeArrowheads="1"/>
            </p:cNvSpPr>
            <p:nvPr/>
          </p:nvSpPr>
          <p:spPr bwMode="auto">
            <a:xfrm>
              <a:off x="2294" y="664"/>
              <a:ext cx="52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 sz="1600"/>
                <a:t>N turns</a:t>
              </a:r>
            </a:p>
          </p:txBody>
        </p:sp>
      </p:grpSp>
      <p:graphicFrame>
        <p:nvGraphicFramePr>
          <p:cNvPr id="32774" name="Object 19"/>
          <p:cNvGraphicFramePr>
            <a:graphicFrameLocks noChangeAspect="1"/>
          </p:cNvGraphicFramePr>
          <p:nvPr/>
        </p:nvGraphicFramePr>
        <p:xfrm>
          <a:off x="1619250" y="4340225"/>
          <a:ext cx="2222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2" name="Equation" r:id="rId14" imgW="2222280" imgH="888840" progId="Equation.DSMT4">
                  <p:embed/>
                </p:oleObj>
              </mc:Choice>
              <mc:Fallback>
                <p:oleObj name="Equation" r:id="rId14" imgW="2222280" imgH="88884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4340225"/>
                        <a:ext cx="22225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2" name="Text Box 2"/>
          <p:cNvSpPr txBox="1">
            <a:spLocks noChangeArrowheads="1"/>
          </p:cNvSpPr>
          <p:nvPr/>
        </p:nvSpPr>
        <p:spPr bwMode="auto">
          <a:xfrm>
            <a:off x="347663" y="107950"/>
            <a:ext cx="609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7.2.3 (6)</a:t>
            </a:r>
          </a:p>
        </p:txBody>
      </p:sp>
      <p:sp>
        <p:nvSpPr>
          <p:cNvPr id="33803" name="Text Box 4"/>
          <p:cNvSpPr txBox="1">
            <a:spLocks noChangeArrowheads="1"/>
          </p:cNvSpPr>
          <p:nvPr/>
        </p:nvSpPr>
        <p:spPr bwMode="auto">
          <a:xfrm>
            <a:off x="593725" y="806450"/>
            <a:ext cx="130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Ex. 7.12</a:t>
            </a:r>
          </a:p>
        </p:txBody>
      </p:sp>
      <p:sp>
        <p:nvSpPr>
          <p:cNvPr id="33804" name="Text Box 5"/>
          <p:cNvSpPr txBox="1">
            <a:spLocks noChangeArrowheads="1"/>
          </p:cNvSpPr>
          <p:nvPr/>
        </p:nvSpPr>
        <p:spPr bwMode="auto">
          <a:xfrm>
            <a:off x="685800" y="2178050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sol:</a:t>
            </a:r>
          </a:p>
        </p:txBody>
      </p:sp>
      <p:graphicFrame>
        <p:nvGraphicFramePr>
          <p:cNvPr id="33794" name="Object 6"/>
          <p:cNvGraphicFramePr>
            <a:graphicFrameLocks noChangeAspect="1"/>
          </p:cNvGraphicFramePr>
          <p:nvPr/>
        </p:nvGraphicFramePr>
        <p:xfrm>
          <a:off x="1387475" y="2514600"/>
          <a:ext cx="1727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0" name="Equation" r:id="rId3" imgW="1726920" imgH="711000" progId="Equation.3">
                  <p:embed/>
                </p:oleObj>
              </mc:Choice>
              <mc:Fallback>
                <p:oleObj name="Equation" r:id="rId3" imgW="1726920" imgH="711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7475" y="2514600"/>
                        <a:ext cx="17272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7"/>
          <p:cNvGraphicFramePr>
            <a:graphicFrameLocks noChangeAspect="1"/>
          </p:cNvGraphicFramePr>
          <p:nvPr/>
        </p:nvGraphicFramePr>
        <p:xfrm>
          <a:off x="1290638" y="3238500"/>
          <a:ext cx="23685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1" name="Equation" r:id="rId5" imgW="2197080" imgH="901440" progId="Equation.DSMT4">
                  <p:embed/>
                </p:oleObj>
              </mc:Choice>
              <mc:Fallback>
                <p:oleObj name="Equation" r:id="rId5" imgW="2197080" imgH="9014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0638" y="3238500"/>
                        <a:ext cx="23685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5" name="Text Box 8"/>
          <p:cNvSpPr txBox="1">
            <a:spLocks noChangeArrowheads="1"/>
          </p:cNvSpPr>
          <p:nvPr/>
        </p:nvSpPr>
        <p:spPr bwMode="auto">
          <a:xfrm>
            <a:off x="1616075" y="4419600"/>
            <a:ext cx="2600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particular solution</a:t>
            </a:r>
          </a:p>
        </p:txBody>
      </p:sp>
      <p:sp>
        <p:nvSpPr>
          <p:cNvPr id="33806" name="Line 9"/>
          <p:cNvSpPr>
            <a:spLocks noChangeShapeType="1"/>
          </p:cNvSpPr>
          <p:nvPr/>
        </p:nvSpPr>
        <p:spPr bwMode="auto">
          <a:xfrm flipV="1">
            <a:off x="2378075" y="4114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807" name="Line 10"/>
          <p:cNvSpPr>
            <a:spLocks noChangeShapeType="1"/>
          </p:cNvSpPr>
          <p:nvPr/>
        </p:nvSpPr>
        <p:spPr bwMode="auto">
          <a:xfrm flipH="1" flipV="1">
            <a:off x="2987675" y="3933825"/>
            <a:ext cx="50482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3796" name="Object 12"/>
          <p:cNvGraphicFramePr>
            <a:graphicFrameLocks noChangeAspect="1"/>
          </p:cNvGraphicFramePr>
          <p:nvPr/>
        </p:nvGraphicFramePr>
        <p:xfrm>
          <a:off x="1042988" y="5918200"/>
          <a:ext cx="4289425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Equation" r:id="rId7" imgW="3898800" imgH="825480" progId="Equation.DSMT4">
                  <p:embed/>
                </p:oleObj>
              </mc:Choice>
              <mc:Fallback>
                <p:oleObj name="Equation" r:id="rId7" imgW="3898800" imgH="82548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918200"/>
                        <a:ext cx="4289425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808" name="Picture 14" descr="C:\My Documents\My Pictures\7.34.T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8200"/>
            <a:ext cx="1981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3797" name="Object 17"/>
          <p:cNvGraphicFramePr>
            <a:graphicFrameLocks noChangeAspect="1"/>
          </p:cNvGraphicFramePr>
          <p:nvPr/>
        </p:nvGraphicFramePr>
        <p:xfrm>
          <a:off x="4953000" y="2286000"/>
          <a:ext cx="3552825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點陣圖影像" r:id="rId10" imgW="3552381" imgH="2019048" progId="Paint.Picture">
                  <p:embed/>
                </p:oleObj>
              </mc:Choice>
              <mc:Fallback>
                <p:oleObj name="點陣圖影像" r:id="rId10" imgW="3552381" imgH="2019048" progId="Paint.Pictur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286000"/>
                        <a:ext cx="3552825" cy="201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18"/>
          <p:cNvGraphicFramePr>
            <a:graphicFrameLocks noChangeAspect="1"/>
          </p:cNvGraphicFramePr>
          <p:nvPr/>
        </p:nvGraphicFramePr>
        <p:xfrm>
          <a:off x="4572000" y="2667000"/>
          <a:ext cx="584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Equation" r:id="rId12" imgW="583920" imgH="622080" progId="Equation.3">
                  <p:embed/>
                </p:oleObj>
              </mc:Choice>
              <mc:Fallback>
                <p:oleObj name="Equation" r:id="rId12" imgW="583920" imgH="6220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667000"/>
                        <a:ext cx="5842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Object 17"/>
          <p:cNvGraphicFramePr>
            <a:graphicFrameLocks noChangeAspect="1"/>
          </p:cNvGraphicFramePr>
          <p:nvPr/>
        </p:nvGraphicFramePr>
        <p:xfrm>
          <a:off x="4787900" y="1247775"/>
          <a:ext cx="965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5" name="Equation" r:id="rId14" imgW="965160" imgH="380880" progId="Equation.DSMT4">
                  <p:embed/>
                </p:oleObj>
              </mc:Choice>
              <mc:Fallback>
                <p:oleObj name="Equation" r:id="rId14" imgW="965160" imgH="38088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1247775"/>
                        <a:ext cx="965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0" name="Object 18"/>
          <p:cNvGraphicFramePr>
            <a:graphicFrameLocks noChangeAspect="1"/>
          </p:cNvGraphicFramePr>
          <p:nvPr/>
        </p:nvGraphicFramePr>
        <p:xfrm>
          <a:off x="473075" y="4945063"/>
          <a:ext cx="2946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6" name="Equation" r:id="rId16" imgW="2946240" imgH="787320" progId="Equation.DSMT4">
                  <p:embed/>
                </p:oleObj>
              </mc:Choice>
              <mc:Fallback>
                <p:oleObj name="Equation" r:id="rId16" imgW="2946240" imgH="7873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" y="4945063"/>
                        <a:ext cx="2946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1" name="Object 19"/>
          <p:cNvGraphicFramePr>
            <a:graphicFrameLocks noChangeAspect="1"/>
          </p:cNvGraphicFramePr>
          <p:nvPr/>
        </p:nvGraphicFramePr>
        <p:xfrm>
          <a:off x="5789613" y="6026150"/>
          <a:ext cx="2895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7" name="Equation" r:id="rId18" imgW="2895480" imgH="787320" progId="Equation.DSMT4">
                  <p:embed/>
                </p:oleObj>
              </mc:Choice>
              <mc:Fallback>
                <p:oleObj name="Equation" r:id="rId18" imgW="2895480" imgH="78732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6026150"/>
                        <a:ext cx="2895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9" name="Text Box 8"/>
          <p:cNvSpPr txBox="1">
            <a:spLocks noChangeArrowheads="1"/>
          </p:cNvSpPr>
          <p:nvPr/>
        </p:nvSpPr>
        <p:spPr bwMode="auto">
          <a:xfrm>
            <a:off x="3419475" y="4048125"/>
            <a:ext cx="2362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general solution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2" name="Text Box 2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7.2.4 Energy in Magnetic Fields</a:t>
            </a:r>
          </a:p>
        </p:txBody>
      </p:sp>
      <p:sp>
        <p:nvSpPr>
          <p:cNvPr id="34833" name="AutoShape 3"/>
          <p:cNvSpPr>
            <a:spLocks/>
          </p:cNvSpPr>
          <p:nvPr/>
        </p:nvSpPr>
        <p:spPr bwMode="auto">
          <a:xfrm>
            <a:off x="323850" y="855663"/>
            <a:ext cx="304800" cy="2286000"/>
          </a:xfrm>
          <a:prstGeom prst="leftBracket">
            <a:avLst>
              <a:gd name="adj" fmla="val 6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4834" name="Text Box 4"/>
          <p:cNvSpPr txBox="1">
            <a:spLocks noChangeArrowheads="1"/>
          </p:cNvSpPr>
          <p:nvPr/>
        </p:nvSpPr>
        <p:spPr bwMode="auto">
          <a:xfrm>
            <a:off x="990600" y="7620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zh-TW"/>
          </a:p>
        </p:txBody>
      </p:sp>
      <p:grpSp>
        <p:nvGrpSpPr>
          <p:cNvPr id="34835" name="Group 29"/>
          <p:cNvGrpSpPr>
            <a:grpSpLocks/>
          </p:cNvGrpSpPr>
          <p:nvPr/>
        </p:nvGrpSpPr>
        <p:grpSpPr bwMode="auto">
          <a:xfrm>
            <a:off x="3192463" y="914400"/>
            <a:ext cx="5556250" cy="1187450"/>
            <a:chOff x="3203848" y="914400"/>
            <a:chExt cx="5556250" cy="1187450"/>
          </a:xfrm>
        </p:grpSpPr>
        <p:sp>
          <p:nvSpPr>
            <p:cNvPr id="34846" name="Text Box 6"/>
            <p:cNvSpPr txBox="1">
              <a:spLocks noChangeArrowheads="1"/>
            </p:cNvSpPr>
            <p:nvPr/>
          </p:nvSpPr>
          <p:spPr bwMode="auto">
            <a:xfrm>
              <a:off x="3203848" y="914400"/>
              <a:ext cx="5556250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From the work done, we find the energy</a:t>
              </a:r>
            </a:p>
            <a:p>
              <a:pPr eaLnBrk="1" hangingPunct="1"/>
              <a:endParaRPr lang="en-US" altLang="zh-TW"/>
            </a:p>
            <a:p>
              <a:pPr eaLnBrk="1" hangingPunct="1"/>
              <a:r>
                <a:rPr lang="en-US" altLang="zh-TW"/>
                <a:t>in    , </a:t>
              </a:r>
            </a:p>
          </p:txBody>
        </p:sp>
        <p:graphicFrame>
          <p:nvGraphicFramePr>
            <p:cNvPr id="34831" name="Object 10"/>
            <p:cNvGraphicFramePr>
              <a:graphicFrameLocks noChangeAspect="1"/>
            </p:cNvGraphicFramePr>
            <p:nvPr/>
          </p:nvGraphicFramePr>
          <p:xfrm>
            <a:off x="3635896" y="1700213"/>
            <a:ext cx="2540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7" name="Equation" r:id="rId3" imgW="253800" imgH="304560" progId="Equation.DSMT4">
                    <p:embed/>
                  </p:oleObj>
                </mc:Choice>
                <mc:Fallback>
                  <p:oleObj name="Equation" r:id="rId3" imgW="253800" imgH="30456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5896" y="1700213"/>
                          <a:ext cx="2540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4818" name="Object 11"/>
          <p:cNvGraphicFramePr>
            <a:graphicFrameLocks noChangeAspect="1"/>
          </p:cNvGraphicFramePr>
          <p:nvPr/>
        </p:nvGraphicFramePr>
        <p:xfrm>
          <a:off x="4289425" y="1493838"/>
          <a:ext cx="3390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8" name="Equation" r:id="rId5" imgW="3390840" imgH="711000" progId="Equation.3">
                  <p:embed/>
                </p:oleObj>
              </mc:Choice>
              <mc:Fallback>
                <p:oleObj name="Equation" r:id="rId5" imgW="3390840" imgH="711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9425" y="1493838"/>
                        <a:ext cx="3390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36" name="Group 30"/>
          <p:cNvGrpSpPr>
            <a:grpSpLocks/>
          </p:cNvGrpSpPr>
          <p:nvPr/>
        </p:nvGrpSpPr>
        <p:grpSpPr bwMode="auto">
          <a:xfrm>
            <a:off x="539750" y="2635250"/>
            <a:ext cx="3128963" cy="457200"/>
            <a:chOff x="1082997" y="2635250"/>
            <a:chExt cx="3128963" cy="457200"/>
          </a:xfrm>
        </p:grpSpPr>
        <p:sp>
          <p:nvSpPr>
            <p:cNvPr id="34845" name="Text Box 12"/>
            <p:cNvSpPr txBox="1">
              <a:spLocks noChangeArrowheads="1"/>
            </p:cNvSpPr>
            <p:nvPr/>
          </p:nvSpPr>
          <p:spPr bwMode="auto">
            <a:xfrm>
              <a:off x="1082997" y="2635250"/>
              <a:ext cx="31289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But,     does no work.</a:t>
              </a:r>
            </a:p>
          </p:txBody>
        </p:sp>
        <p:graphicFrame>
          <p:nvGraphicFramePr>
            <p:cNvPr id="34830" name="Object 13"/>
            <p:cNvGraphicFramePr>
              <a:graphicFrameLocks noChangeAspect="1"/>
            </p:cNvGraphicFramePr>
            <p:nvPr/>
          </p:nvGraphicFramePr>
          <p:xfrm>
            <a:off x="1763688" y="2708275"/>
            <a:ext cx="2413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49" name="Equation" r:id="rId7" imgW="241200" imgH="304560" progId="Equation.3">
                    <p:embed/>
                  </p:oleObj>
                </mc:Choice>
                <mc:Fallback>
                  <p:oleObj name="Equation" r:id="rId7" imgW="241200" imgH="304560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3688" y="2708275"/>
                          <a:ext cx="2413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837" name="AutoShape 15"/>
          <p:cNvSpPr>
            <a:spLocks/>
          </p:cNvSpPr>
          <p:nvPr/>
        </p:nvSpPr>
        <p:spPr bwMode="auto">
          <a:xfrm>
            <a:off x="8604250" y="836613"/>
            <a:ext cx="228600" cy="2209800"/>
          </a:xfrm>
          <a:prstGeom prst="rightBracket">
            <a:avLst>
              <a:gd name="adj" fmla="val 8055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4838" name="Text Box 16"/>
          <p:cNvSpPr txBox="1">
            <a:spLocks noChangeArrowheads="1"/>
          </p:cNvSpPr>
          <p:nvPr/>
        </p:nvSpPr>
        <p:spPr bwMode="auto">
          <a:xfrm>
            <a:off x="685800" y="3213100"/>
            <a:ext cx="175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In back emf</a:t>
            </a:r>
          </a:p>
        </p:txBody>
      </p:sp>
      <p:graphicFrame>
        <p:nvGraphicFramePr>
          <p:cNvPr id="34819" name="Object 19"/>
          <p:cNvGraphicFramePr>
            <a:graphicFrameLocks noChangeAspect="1"/>
          </p:cNvGraphicFramePr>
          <p:nvPr/>
        </p:nvGraphicFramePr>
        <p:xfrm>
          <a:off x="4483100" y="3244850"/>
          <a:ext cx="177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0" name="Equation" r:id="rId9" imgW="177480" imgH="368280" progId="Equation.3">
                  <p:embed/>
                </p:oleObj>
              </mc:Choice>
              <mc:Fallback>
                <p:oleObj name="Equation" r:id="rId9" imgW="177480" imgH="3682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100" y="3244850"/>
                        <a:ext cx="177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21"/>
          <p:cNvGraphicFramePr>
            <a:graphicFrameLocks noChangeAspect="1"/>
          </p:cNvGraphicFramePr>
          <p:nvPr/>
        </p:nvGraphicFramePr>
        <p:xfrm>
          <a:off x="3089275" y="5516563"/>
          <a:ext cx="546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1" name="Equation" r:id="rId11" imgW="545760" imgH="279360" progId="Equation.3">
                  <p:embed/>
                </p:oleObj>
              </mc:Choice>
              <mc:Fallback>
                <p:oleObj name="Equation" r:id="rId11" imgW="545760" imgH="27936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9275" y="5516563"/>
                        <a:ext cx="546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33"/>
          <p:cNvGraphicFramePr>
            <a:graphicFrameLocks noChangeAspect="1"/>
          </p:cNvGraphicFramePr>
          <p:nvPr/>
        </p:nvGraphicFramePr>
        <p:xfrm>
          <a:off x="1042988" y="6308725"/>
          <a:ext cx="215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2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6308725"/>
                        <a:ext cx="2159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39" name="Group 28"/>
          <p:cNvGrpSpPr>
            <a:grpSpLocks/>
          </p:cNvGrpSpPr>
          <p:nvPr/>
        </p:nvGrpSpPr>
        <p:grpSpPr bwMode="auto">
          <a:xfrm>
            <a:off x="468313" y="882650"/>
            <a:ext cx="2584450" cy="1457325"/>
            <a:chOff x="539552" y="882650"/>
            <a:chExt cx="2585864" cy="1457325"/>
          </a:xfrm>
        </p:grpSpPr>
        <p:sp>
          <p:nvSpPr>
            <p:cNvPr id="34841" name="Text Box 5"/>
            <p:cNvSpPr txBox="1">
              <a:spLocks noChangeArrowheads="1"/>
            </p:cNvSpPr>
            <p:nvPr/>
          </p:nvSpPr>
          <p:spPr bwMode="auto">
            <a:xfrm>
              <a:off x="599877" y="882650"/>
              <a:ext cx="10969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In E.S.</a:t>
              </a:r>
            </a:p>
          </p:txBody>
        </p:sp>
        <p:graphicFrame>
          <p:nvGraphicFramePr>
            <p:cNvPr id="34827" name="Object 23"/>
            <p:cNvGraphicFramePr>
              <a:graphicFrameLocks noChangeAspect="1"/>
            </p:cNvGraphicFramePr>
            <p:nvPr/>
          </p:nvGraphicFramePr>
          <p:xfrm>
            <a:off x="539552" y="1600200"/>
            <a:ext cx="1120775" cy="739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53" name="點陣圖影像" r:id="rId15" imgW="1120237" imgH="739048" progId="Paint.Picture">
                    <p:embed/>
                  </p:oleObj>
                </mc:Choice>
                <mc:Fallback>
                  <p:oleObj name="點陣圖影像" r:id="rId15" imgW="1120237" imgH="739048" progId="Paint.Picture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552" y="1600200"/>
                          <a:ext cx="1120775" cy="739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8" name="Object 24"/>
            <p:cNvGraphicFramePr>
              <a:graphicFrameLocks noChangeAspect="1"/>
            </p:cNvGraphicFramePr>
            <p:nvPr/>
          </p:nvGraphicFramePr>
          <p:xfrm>
            <a:off x="920552" y="1828800"/>
            <a:ext cx="2540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54" name="Equation" r:id="rId17" imgW="253800" imgH="279360" progId="Equation.3">
                    <p:embed/>
                  </p:oleObj>
                </mc:Choice>
                <mc:Fallback>
                  <p:oleObj name="Equation" r:id="rId17" imgW="253800" imgH="27936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0552" y="1828800"/>
                          <a:ext cx="254000" cy="279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42" name="Oval 25"/>
            <p:cNvSpPr>
              <a:spLocks noChangeArrowheads="1"/>
            </p:cNvSpPr>
            <p:nvPr/>
          </p:nvSpPr>
          <p:spPr bwMode="auto">
            <a:xfrm>
              <a:off x="2063552" y="17526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34843" name="Line 26"/>
            <p:cNvSpPr>
              <a:spLocks noChangeShapeType="1"/>
            </p:cNvSpPr>
            <p:nvPr/>
          </p:nvSpPr>
          <p:spPr bwMode="auto">
            <a:xfrm flipH="1">
              <a:off x="1606352" y="1828800"/>
              <a:ext cx="457200" cy="76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4" name="Text Box 27"/>
            <p:cNvSpPr txBox="1">
              <a:spLocks noChangeArrowheads="1"/>
            </p:cNvSpPr>
            <p:nvPr/>
          </p:nvSpPr>
          <p:spPr bwMode="auto">
            <a:xfrm>
              <a:off x="1417897" y="1340768"/>
              <a:ext cx="1707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test charge</a:t>
              </a:r>
            </a:p>
          </p:txBody>
        </p:sp>
        <p:graphicFrame>
          <p:nvGraphicFramePr>
            <p:cNvPr id="34829" name="Object 30"/>
            <p:cNvGraphicFramePr>
              <a:graphicFrameLocks noChangeAspect="1"/>
            </p:cNvGraphicFramePr>
            <p:nvPr/>
          </p:nvGraphicFramePr>
          <p:xfrm>
            <a:off x="2117527" y="1925638"/>
            <a:ext cx="2159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55" name="Equation" r:id="rId19" imgW="215640" imgH="279360" progId="Equation.DSMT4">
                    <p:embed/>
                  </p:oleObj>
                </mc:Choice>
                <mc:Fallback>
                  <p:oleObj name="Equation" r:id="rId19" imgW="215640" imgH="279360" progId="Equation.DSMT4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17527" y="1925638"/>
                          <a:ext cx="215900" cy="279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4822" name="Object 31"/>
          <p:cNvGraphicFramePr>
            <a:graphicFrameLocks noChangeAspect="1"/>
          </p:cNvGraphicFramePr>
          <p:nvPr/>
        </p:nvGraphicFramePr>
        <p:xfrm>
          <a:off x="971550" y="3609975"/>
          <a:ext cx="4546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6" name="Equation" r:id="rId21" imgW="4546440" imgH="787320" progId="Equation.DSMT4">
                  <p:embed/>
                </p:oleObj>
              </mc:Choice>
              <mc:Fallback>
                <p:oleObj name="Equation" r:id="rId21" imgW="4546440" imgH="78732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609975"/>
                        <a:ext cx="4546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3" name="Object 32"/>
          <p:cNvGraphicFramePr>
            <a:graphicFrameLocks noChangeAspect="1"/>
          </p:cNvGraphicFramePr>
          <p:nvPr/>
        </p:nvGraphicFramePr>
        <p:xfrm>
          <a:off x="971550" y="4508500"/>
          <a:ext cx="3060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7" name="Equation" r:id="rId23" imgW="3060360" imgH="787320" progId="Equation.DSMT4">
                  <p:embed/>
                </p:oleObj>
              </mc:Choice>
              <mc:Fallback>
                <p:oleObj name="Equation" r:id="rId23" imgW="3060360" imgH="78732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508500"/>
                        <a:ext cx="30607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4" name="Object 33"/>
          <p:cNvGraphicFramePr>
            <a:graphicFrameLocks noChangeAspect="1"/>
          </p:cNvGraphicFramePr>
          <p:nvPr/>
        </p:nvGraphicFramePr>
        <p:xfrm>
          <a:off x="5000625" y="4437063"/>
          <a:ext cx="1803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8" name="Equation" r:id="rId25" imgW="1803240" imgH="787320" progId="Equation.DSMT4">
                  <p:embed/>
                </p:oleObj>
              </mc:Choice>
              <mc:Fallback>
                <p:oleObj name="Equation" r:id="rId25" imgW="1803240" imgH="78732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4437063"/>
                        <a:ext cx="1803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5" name="Object 34"/>
          <p:cNvGraphicFramePr>
            <a:graphicFrameLocks noChangeAspect="1"/>
          </p:cNvGraphicFramePr>
          <p:nvPr/>
        </p:nvGraphicFramePr>
        <p:xfrm>
          <a:off x="3549650" y="5373688"/>
          <a:ext cx="5486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9" name="Equation" r:id="rId27" imgW="5486400" imgH="647640" progId="Equation.DSMT4">
                  <p:embed/>
                </p:oleObj>
              </mc:Choice>
              <mc:Fallback>
                <p:oleObj name="Equation" r:id="rId27" imgW="5486400" imgH="64764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50" y="5373688"/>
                        <a:ext cx="54864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6" name="Object 31"/>
          <p:cNvGraphicFramePr>
            <a:graphicFrameLocks noChangeAspect="1"/>
          </p:cNvGraphicFramePr>
          <p:nvPr/>
        </p:nvGraphicFramePr>
        <p:xfrm>
          <a:off x="1476375" y="6026150"/>
          <a:ext cx="5207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0" name="Equation" r:id="rId29" imgW="5206680" imgH="787320" progId="Equation.DSMT4">
                  <p:embed/>
                </p:oleObj>
              </mc:Choice>
              <mc:Fallback>
                <p:oleObj name="Equation" r:id="rId29" imgW="5206680" imgH="78732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6026150"/>
                        <a:ext cx="5207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0" name="TextBox 30"/>
          <p:cNvSpPr txBox="1">
            <a:spLocks noChangeArrowheads="1"/>
          </p:cNvSpPr>
          <p:nvPr/>
        </p:nvSpPr>
        <p:spPr bwMode="auto">
          <a:xfrm>
            <a:off x="3851275" y="2636838"/>
            <a:ext cx="1133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 i="1"/>
              <a:t>W</a:t>
            </a:r>
            <a:r>
              <a:rPr lang="en-US" altLang="en-US" i="1" baseline="-25000"/>
              <a:t>B</a:t>
            </a:r>
            <a:r>
              <a:rPr lang="en-US" altLang="en-US"/>
              <a:t> = 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4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7.2.4 (2)</a:t>
            </a:r>
          </a:p>
        </p:txBody>
      </p:sp>
      <p:sp>
        <p:nvSpPr>
          <p:cNvPr id="35855" name="Text Box 4"/>
          <p:cNvSpPr txBox="1">
            <a:spLocks noChangeArrowheads="1"/>
          </p:cNvSpPr>
          <p:nvPr/>
        </p:nvSpPr>
        <p:spPr bwMode="auto">
          <a:xfrm>
            <a:off x="685800" y="7620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zh-TW"/>
          </a:p>
        </p:txBody>
      </p:sp>
      <p:sp>
        <p:nvSpPr>
          <p:cNvPr id="35856" name="Text Box 6"/>
          <p:cNvSpPr txBox="1">
            <a:spLocks noChangeArrowheads="1"/>
          </p:cNvSpPr>
          <p:nvPr/>
        </p:nvSpPr>
        <p:spPr bwMode="auto">
          <a:xfrm>
            <a:off x="685800" y="654050"/>
            <a:ext cx="1506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In volume</a:t>
            </a:r>
          </a:p>
        </p:txBody>
      </p:sp>
      <p:grpSp>
        <p:nvGrpSpPr>
          <p:cNvPr id="35857" name="Group 9"/>
          <p:cNvGrpSpPr>
            <a:grpSpLocks/>
          </p:cNvGrpSpPr>
          <p:nvPr/>
        </p:nvGrpSpPr>
        <p:grpSpPr bwMode="auto">
          <a:xfrm>
            <a:off x="685800" y="1066800"/>
            <a:ext cx="2667000" cy="990600"/>
            <a:chOff x="624" y="960"/>
            <a:chExt cx="1680" cy="624"/>
          </a:xfrm>
        </p:grpSpPr>
        <p:graphicFrame>
          <p:nvGraphicFramePr>
            <p:cNvPr id="35853" name="Object 7"/>
            <p:cNvGraphicFramePr>
              <a:graphicFrameLocks noChangeAspect="1"/>
            </p:cNvGraphicFramePr>
            <p:nvPr/>
          </p:nvGraphicFramePr>
          <p:xfrm>
            <a:off x="644" y="1008"/>
            <a:ext cx="1618" cy="5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68" name="Equation" r:id="rId3" imgW="1002960" imgH="342720" progId="Equation.DSMT4">
                    <p:embed/>
                  </p:oleObj>
                </mc:Choice>
                <mc:Fallback>
                  <p:oleObj name="Equation" r:id="rId3" imgW="1002960" imgH="34272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4" y="1008"/>
                          <a:ext cx="1618" cy="5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67" name="Rectangle 8"/>
            <p:cNvSpPr>
              <a:spLocks noChangeArrowheads="1"/>
            </p:cNvSpPr>
            <p:nvPr/>
          </p:nvSpPr>
          <p:spPr bwMode="auto">
            <a:xfrm>
              <a:off x="624" y="960"/>
              <a:ext cx="1680" cy="6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aphicFrame>
        <p:nvGraphicFramePr>
          <p:cNvPr id="35842" name="Object 10"/>
          <p:cNvGraphicFramePr>
            <a:graphicFrameLocks noChangeAspect="1"/>
          </p:cNvGraphicFramePr>
          <p:nvPr/>
        </p:nvGraphicFramePr>
        <p:xfrm>
          <a:off x="1219200" y="2133600"/>
          <a:ext cx="2616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Equation" r:id="rId5" imgW="2616120" imgH="787320" progId="Equation.3">
                  <p:embed/>
                </p:oleObj>
              </mc:Choice>
              <mc:Fallback>
                <p:oleObj name="Equation" r:id="rId5" imgW="2616120" imgH="78732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133600"/>
                        <a:ext cx="2616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3" name="Object 11"/>
          <p:cNvGraphicFramePr>
            <a:graphicFrameLocks noChangeAspect="1"/>
          </p:cNvGraphicFramePr>
          <p:nvPr/>
        </p:nvGraphicFramePr>
        <p:xfrm>
          <a:off x="1219200" y="2971800"/>
          <a:ext cx="4356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0" name="Equation" r:id="rId7" imgW="4356000" imgH="787320" progId="Equation.3">
                  <p:embed/>
                </p:oleObj>
              </mc:Choice>
              <mc:Fallback>
                <p:oleObj name="Equation" r:id="rId7" imgW="4356000" imgH="7873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971800"/>
                        <a:ext cx="4356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12"/>
          <p:cNvGraphicFramePr>
            <a:graphicFrameLocks noChangeAspect="1"/>
          </p:cNvGraphicFramePr>
          <p:nvPr/>
        </p:nvGraphicFramePr>
        <p:xfrm>
          <a:off x="4495800" y="2286000"/>
          <a:ext cx="4330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Equation" r:id="rId9" imgW="4330440" imgH="380880" progId="Equation.3">
                  <p:embed/>
                </p:oleObj>
              </mc:Choice>
              <mc:Fallback>
                <p:oleObj name="Equation" r:id="rId9" imgW="433044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286000"/>
                        <a:ext cx="4330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14"/>
          <p:cNvGraphicFramePr>
            <a:graphicFrameLocks noChangeAspect="1"/>
          </p:cNvGraphicFramePr>
          <p:nvPr/>
        </p:nvGraphicFramePr>
        <p:xfrm>
          <a:off x="6781800" y="1752600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Equation" r:id="rId11" imgW="241200" imgH="304560" progId="Equation.3">
                  <p:embed/>
                </p:oleObj>
              </mc:Choice>
              <mc:Fallback>
                <p:oleObj name="Equation" r:id="rId11" imgW="241200" imgH="30456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1752600"/>
                        <a:ext cx="241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6" name="Object 16"/>
          <p:cNvGraphicFramePr>
            <a:graphicFrameLocks noChangeAspect="1"/>
          </p:cNvGraphicFramePr>
          <p:nvPr/>
        </p:nvGraphicFramePr>
        <p:xfrm>
          <a:off x="6477000" y="2895600"/>
          <a:ext cx="355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Equation" r:id="rId13" imgW="355320" imgH="342720" progId="Equation.3">
                  <p:embed/>
                </p:oleObj>
              </mc:Choice>
              <mc:Fallback>
                <p:oleObj name="Equation" r:id="rId13" imgW="355320" imgH="34272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895600"/>
                        <a:ext cx="355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58" name="Group 26"/>
          <p:cNvGrpSpPr>
            <a:grpSpLocks/>
          </p:cNvGrpSpPr>
          <p:nvPr/>
        </p:nvGrpSpPr>
        <p:grpSpPr bwMode="auto">
          <a:xfrm>
            <a:off x="4140200" y="3810000"/>
            <a:ext cx="2697163" cy="574675"/>
            <a:chOff x="4139952" y="3810000"/>
            <a:chExt cx="2697392" cy="574745"/>
          </a:xfrm>
        </p:grpSpPr>
        <p:graphicFrame>
          <p:nvGraphicFramePr>
            <p:cNvPr id="35850" name="Object 18"/>
            <p:cNvGraphicFramePr>
              <a:graphicFrameLocks noChangeAspect="1"/>
            </p:cNvGraphicFramePr>
            <p:nvPr/>
          </p:nvGraphicFramePr>
          <p:xfrm>
            <a:off x="4139952" y="3810000"/>
            <a:ext cx="1645138" cy="483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4" name="Equation" r:id="rId15" imgW="1600200" imgH="469800" progId="Equation.3">
                    <p:embed/>
                  </p:oleObj>
                </mc:Choice>
                <mc:Fallback>
                  <p:oleObj name="Equation" r:id="rId15" imgW="1600200" imgH="46980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39952" y="3810000"/>
                          <a:ext cx="1645138" cy="4830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66" name="Line 19"/>
            <p:cNvSpPr>
              <a:spLocks noChangeShapeType="1"/>
            </p:cNvSpPr>
            <p:nvPr/>
          </p:nvSpPr>
          <p:spPr bwMode="auto">
            <a:xfrm>
              <a:off x="5816352" y="4038599"/>
              <a:ext cx="75437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35851" name="Object 20"/>
            <p:cNvGraphicFramePr>
              <a:graphicFrameLocks noChangeAspect="1"/>
            </p:cNvGraphicFramePr>
            <p:nvPr/>
          </p:nvGraphicFramePr>
          <p:xfrm>
            <a:off x="5817939" y="4149725"/>
            <a:ext cx="835627" cy="2350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5" name="Equation" r:id="rId17" imgW="812520" imgH="228600" progId="Equation.3">
                    <p:embed/>
                  </p:oleObj>
                </mc:Choice>
                <mc:Fallback>
                  <p:oleObj name="Equation" r:id="rId17" imgW="812520" imgH="22860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17939" y="4149725"/>
                          <a:ext cx="835627" cy="2350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2" name="Object 21"/>
            <p:cNvGraphicFramePr>
              <a:graphicFrameLocks noChangeAspect="1"/>
            </p:cNvGraphicFramePr>
            <p:nvPr/>
          </p:nvGraphicFramePr>
          <p:xfrm>
            <a:off x="6654551" y="3886200"/>
            <a:ext cx="182793" cy="287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6" name="Equation" r:id="rId19" imgW="177480" imgH="279360" progId="Equation.3">
                    <p:embed/>
                  </p:oleObj>
                </mc:Choice>
                <mc:Fallback>
                  <p:oleObj name="Equation" r:id="rId19" imgW="177480" imgH="27936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54551" y="3886200"/>
                          <a:ext cx="182793" cy="287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859" name="Group 24"/>
          <p:cNvGrpSpPr>
            <a:grpSpLocks/>
          </p:cNvGrpSpPr>
          <p:nvPr/>
        </p:nvGrpSpPr>
        <p:grpSpPr bwMode="auto">
          <a:xfrm>
            <a:off x="304800" y="4114800"/>
            <a:ext cx="3352800" cy="914400"/>
            <a:chOff x="432" y="2976"/>
            <a:chExt cx="2112" cy="576"/>
          </a:xfrm>
        </p:grpSpPr>
        <p:graphicFrame>
          <p:nvGraphicFramePr>
            <p:cNvPr id="35849" name="Object 22"/>
            <p:cNvGraphicFramePr>
              <a:graphicFrameLocks noChangeAspect="1"/>
            </p:cNvGraphicFramePr>
            <p:nvPr/>
          </p:nvGraphicFramePr>
          <p:xfrm>
            <a:off x="432" y="3024"/>
            <a:ext cx="2048" cy="4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7" name="Equation" r:id="rId21" imgW="3251160" imgH="787320" progId="Equation.3">
                    <p:embed/>
                  </p:oleObj>
                </mc:Choice>
                <mc:Fallback>
                  <p:oleObj name="Equation" r:id="rId21" imgW="3251160" imgH="78732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3024"/>
                          <a:ext cx="2048" cy="4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65" name="Rectangle 23"/>
            <p:cNvSpPr>
              <a:spLocks noChangeArrowheads="1"/>
            </p:cNvSpPr>
            <p:nvPr/>
          </p:nvSpPr>
          <p:spPr bwMode="auto">
            <a:xfrm>
              <a:off x="624" y="2976"/>
              <a:ext cx="1920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35860" name="AutoShape 27"/>
          <p:cNvSpPr>
            <a:spLocks/>
          </p:cNvSpPr>
          <p:nvPr/>
        </p:nvSpPr>
        <p:spPr bwMode="auto">
          <a:xfrm rot="5400000">
            <a:off x="6743700" y="1866900"/>
            <a:ext cx="152400" cy="6858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5861" name="AutoShape 28"/>
          <p:cNvSpPr>
            <a:spLocks/>
          </p:cNvSpPr>
          <p:nvPr/>
        </p:nvSpPr>
        <p:spPr bwMode="auto">
          <a:xfrm rot="-5400000">
            <a:off x="6591300" y="2324100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5862" name="AutoShape 29"/>
          <p:cNvSpPr>
            <a:spLocks/>
          </p:cNvSpPr>
          <p:nvPr/>
        </p:nvSpPr>
        <p:spPr bwMode="auto">
          <a:xfrm rot="-5400000">
            <a:off x="4610100" y="2857500"/>
            <a:ext cx="152400" cy="1752600"/>
          </a:xfrm>
          <a:prstGeom prst="leftBrace">
            <a:avLst>
              <a:gd name="adj1" fmla="val 95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35863" name="Group 33"/>
          <p:cNvGrpSpPr>
            <a:grpSpLocks/>
          </p:cNvGrpSpPr>
          <p:nvPr/>
        </p:nvGrpSpPr>
        <p:grpSpPr bwMode="auto">
          <a:xfrm>
            <a:off x="395288" y="5181600"/>
            <a:ext cx="4419600" cy="1600200"/>
            <a:chOff x="240" y="3312"/>
            <a:chExt cx="2784" cy="1008"/>
          </a:xfrm>
        </p:grpSpPr>
        <p:graphicFrame>
          <p:nvGraphicFramePr>
            <p:cNvPr id="35847" name="Object 25"/>
            <p:cNvGraphicFramePr>
              <a:graphicFrameLocks noChangeAspect="1"/>
            </p:cNvGraphicFramePr>
            <p:nvPr/>
          </p:nvGraphicFramePr>
          <p:xfrm>
            <a:off x="432" y="3360"/>
            <a:ext cx="2288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8" name="Equation" r:id="rId23" imgW="3632040" imgH="711000" progId="Equation.3">
                    <p:embed/>
                  </p:oleObj>
                </mc:Choice>
                <mc:Fallback>
                  <p:oleObj name="Equation" r:id="rId23" imgW="3632040" imgH="711000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3360"/>
                          <a:ext cx="2288" cy="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48" name="Object 26"/>
            <p:cNvGraphicFramePr>
              <a:graphicFrameLocks noChangeAspect="1"/>
            </p:cNvGraphicFramePr>
            <p:nvPr/>
          </p:nvGraphicFramePr>
          <p:xfrm>
            <a:off x="432" y="3824"/>
            <a:ext cx="2552" cy="4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9" name="Equation" r:id="rId25" imgW="4051080" imgH="787320" progId="Equation.3">
                    <p:embed/>
                  </p:oleObj>
                </mc:Choice>
                <mc:Fallback>
                  <p:oleObj name="Equation" r:id="rId25" imgW="4051080" imgH="787320" progId="Equation.3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3824"/>
                          <a:ext cx="2552" cy="4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64" name="Rectangle 32"/>
            <p:cNvSpPr>
              <a:spLocks noChangeArrowheads="1"/>
            </p:cNvSpPr>
            <p:nvPr/>
          </p:nvSpPr>
          <p:spPr bwMode="auto">
            <a:xfrm>
              <a:off x="240" y="3312"/>
              <a:ext cx="2784" cy="10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7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7.2.4 (3)</a:t>
            </a:r>
          </a:p>
        </p:txBody>
      </p:sp>
      <p:sp>
        <p:nvSpPr>
          <p:cNvPr id="36878" name="Text Box 4"/>
          <p:cNvSpPr txBox="1">
            <a:spLocks noChangeArrowheads="1"/>
          </p:cNvSpPr>
          <p:nvPr/>
        </p:nvSpPr>
        <p:spPr bwMode="auto">
          <a:xfrm>
            <a:off x="593725" y="806450"/>
            <a:ext cx="130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Ex. 7.13</a:t>
            </a:r>
          </a:p>
        </p:txBody>
      </p:sp>
      <p:sp>
        <p:nvSpPr>
          <p:cNvPr id="36879" name="Text Box 5"/>
          <p:cNvSpPr txBox="1">
            <a:spLocks noChangeArrowheads="1"/>
          </p:cNvSpPr>
          <p:nvPr/>
        </p:nvSpPr>
        <p:spPr bwMode="auto">
          <a:xfrm>
            <a:off x="593725" y="2025650"/>
            <a:ext cx="65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sol:</a:t>
            </a:r>
          </a:p>
        </p:txBody>
      </p:sp>
      <p:grpSp>
        <p:nvGrpSpPr>
          <p:cNvPr id="36880" name="Group 9"/>
          <p:cNvGrpSpPr>
            <a:grpSpLocks/>
          </p:cNvGrpSpPr>
          <p:nvPr/>
        </p:nvGrpSpPr>
        <p:grpSpPr bwMode="auto">
          <a:xfrm>
            <a:off x="1066800" y="2514600"/>
            <a:ext cx="2540000" cy="711200"/>
            <a:chOff x="672" y="1584"/>
            <a:chExt cx="1600" cy="448"/>
          </a:xfrm>
        </p:grpSpPr>
        <p:graphicFrame>
          <p:nvGraphicFramePr>
            <p:cNvPr id="36876" name="Object 10"/>
            <p:cNvGraphicFramePr>
              <a:graphicFrameLocks noChangeAspect="1"/>
            </p:cNvGraphicFramePr>
            <p:nvPr/>
          </p:nvGraphicFramePr>
          <p:xfrm>
            <a:off x="672" y="1584"/>
            <a:ext cx="1600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887" name="Equation" r:id="rId3" imgW="2539800" imgH="711000" progId="Equation.3">
                    <p:embed/>
                  </p:oleObj>
                </mc:Choice>
                <mc:Fallback>
                  <p:oleObj name="Equation" r:id="rId3" imgW="2539800" imgH="7110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2" y="1584"/>
                          <a:ext cx="1600" cy="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85" name="Text Box 7"/>
            <p:cNvSpPr txBox="1">
              <a:spLocks noChangeArrowheads="1"/>
            </p:cNvSpPr>
            <p:nvPr/>
          </p:nvSpPr>
          <p:spPr bwMode="auto">
            <a:xfrm>
              <a:off x="1632" y="1680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zh-TW" altLang="en-US"/>
                <a:t>＜</a:t>
              </a:r>
            </a:p>
          </p:txBody>
        </p:sp>
        <p:sp>
          <p:nvSpPr>
            <p:cNvPr id="36886" name="Text Box 8"/>
            <p:cNvSpPr txBox="1">
              <a:spLocks noChangeArrowheads="1"/>
            </p:cNvSpPr>
            <p:nvPr/>
          </p:nvSpPr>
          <p:spPr bwMode="auto">
            <a:xfrm>
              <a:off x="1920" y="1680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zh-TW" altLang="en-US"/>
                <a:t>＜</a:t>
              </a:r>
            </a:p>
          </p:txBody>
        </p:sp>
      </p:grpSp>
      <p:graphicFrame>
        <p:nvGraphicFramePr>
          <p:cNvPr id="36866" name="Object 0"/>
          <p:cNvGraphicFramePr>
            <a:graphicFrameLocks noChangeAspect="1"/>
          </p:cNvGraphicFramePr>
          <p:nvPr/>
        </p:nvGraphicFramePr>
        <p:xfrm>
          <a:off x="4572000" y="2743200"/>
          <a:ext cx="698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Equation" r:id="rId5" imgW="698400" imgH="317160" progId="Equation.3">
                  <p:embed/>
                </p:oleObj>
              </mc:Choice>
              <mc:Fallback>
                <p:oleObj name="Equation" r:id="rId5" imgW="698400" imgH="31716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743200"/>
                        <a:ext cx="698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1" name="AutoShape 11"/>
          <p:cNvSpPr>
            <a:spLocks/>
          </p:cNvSpPr>
          <p:nvPr/>
        </p:nvSpPr>
        <p:spPr bwMode="auto">
          <a:xfrm>
            <a:off x="5410200" y="2438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774700" y="3460750"/>
          <a:ext cx="5080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9" name="Equation" r:id="rId7" imgW="5079960" imgH="876240" progId="Equation.DSMT4">
                  <p:embed/>
                </p:oleObj>
              </mc:Choice>
              <mc:Fallback>
                <p:oleObj name="Equation" r:id="rId7" imgW="5079960" imgH="8762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3460750"/>
                        <a:ext cx="5080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2" name="AutoShape 20"/>
          <p:cNvSpPr>
            <a:spLocks/>
          </p:cNvSpPr>
          <p:nvPr/>
        </p:nvSpPr>
        <p:spPr bwMode="auto">
          <a:xfrm>
            <a:off x="4724400" y="4953000"/>
            <a:ext cx="76200" cy="1143000"/>
          </a:xfrm>
          <a:prstGeom prst="leftBracket">
            <a:avLst>
              <a:gd name="adj" fmla="val 1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6883" name="AutoShape 23"/>
          <p:cNvSpPr>
            <a:spLocks/>
          </p:cNvSpPr>
          <p:nvPr/>
        </p:nvSpPr>
        <p:spPr bwMode="auto">
          <a:xfrm>
            <a:off x="7391400" y="4876800"/>
            <a:ext cx="76200" cy="1219200"/>
          </a:xfrm>
          <a:prstGeom prst="rightBracket">
            <a:avLst>
              <a:gd name="adj" fmla="val 133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pic>
        <p:nvPicPr>
          <p:cNvPr id="36884" name="Picture 25" descr="C:\My Documents\My Pictures\7.39.TIF"/>
          <p:cNvPicPr>
            <a:picLocks noChangeAspect="1" noChangeArrowheads="1"/>
          </p:cNvPicPr>
          <p:nvPr/>
        </p:nvPicPr>
        <p:blipFill>
          <a:blip r:embed="rId9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838200"/>
            <a:ext cx="3886200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6868" name="Object 8"/>
          <p:cNvGraphicFramePr>
            <a:graphicFrameLocks noChangeAspect="1"/>
          </p:cNvGraphicFramePr>
          <p:nvPr/>
        </p:nvGraphicFramePr>
        <p:xfrm>
          <a:off x="6483350" y="1593850"/>
          <a:ext cx="1257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name="Equation" r:id="rId10" imgW="1257120" imgH="355320" progId="Equation.3">
                  <p:embed/>
                </p:oleObj>
              </mc:Choice>
              <mc:Fallback>
                <p:oleObj name="Equation" r:id="rId10" imgW="1257120" imgH="3553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350" y="1593850"/>
                        <a:ext cx="12573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9" name="Object 9"/>
          <p:cNvGraphicFramePr>
            <a:graphicFrameLocks noChangeAspect="1"/>
          </p:cNvGraphicFramePr>
          <p:nvPr/>
        </p:nvGraphicFramePr>
        <p:xfrm>
          <a:off x="6705600" y="990600"/>
          <a:ext cx="863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Equation" r:id="rId12" imgW="863280" imgH="368280" progId="Equation.3">
                  <p:embed/>
                </p:oleObj>
              </mc:Choice>
              <mc:Fallback>
                <p:oleObj name="Equation" r:id="rId12" imgW="863280" imgH="3682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990600"/>
                        <a:ext cx="8636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0" name="Object 25"/>
          <p:cNvGraphicFramePr>
            <a:graphicFrameLocks noChangeAspect="1"/>
          </p:cNvGraphicFramePr>
          <p:nvPr/>
        </p:nvGraphicFramePr>
        <p:xfrm>
          <a:off x="5718175" y="2609850"/>
          <a:ext cx="6858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Equation" r:id="rId14" imgW="685800" imgH="228600" progId="Equation.DSMT4">
                  <p:embed/>
                </p:oleObj>
              </mc:Choice>
              <mc:Fallback>
                <p:oleObj name="Equation" r:id="rId14" imgW="685800" imgH="22860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8175" y="2609850"/>
                        <a:ext cx="6858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Object 26"/>
          <p:cNvGraphicFramePr>
            <a:graphicFrameLocks noChangeAspect="1"/>
          </p:cNvGraphicFramePr>
          <p:nvPr/>
        </p:nvGraphicFramePr>
        <p:xfrm>
          <a:off x="5724525" y="2908300"/>
          <a:ext cx="673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Equation" r:id="rId16" imgW="672840" imgH="304560" progId="Equation.DSMT4">
                  <p:embed/>
                </p:oleObj>
              </mc:Choice>
              <mc:Fallback>
                <p:oleObj name="Equation" r:id="rId16" imgW="672840" imgH="30456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2908300"/>
                        <a:ext cx="673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2" name="Object 27"/>
          <p:cNvGraphicFramePr>
            <a:graphicFrameLocks noChangeAspect="1"/>
          </p:cNvGraphicFramePr>
          <p:nvPr/>
        </p:nvGraphicFramePr>
        <p:xfrm>
          <a:off x="1311275" y="5276850"/>
          <a:ext cx="18923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Equation" r:id="rId18" imgW="1892160" imgH="888840" progId="Equation.DSMT4">
                  <p:embed/>
                </p:oleObj>
              </mc:Choice>
              <mc:Fallback>
                <p:oleObj name="Equation" r:id="rId18" imgW="1892160" imgH="88884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275" y="5276850"/>
                        <a:ext cx="18923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3" name="Object 28"/>
          <p:cNvGraphicFramePr>
            <a:graphicFrameLocks noChangeAspect="1"/>
          </p:cNvGraphicFramePr>
          <p:nvPr/>
        </p:nvGraphicFramePr>
        <p:xfrm>
          <a:off x="5003800" y="4729163"/>
          <a:ext cx="1854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Equation" r:id="rId20" imgW="1854000" imgH="787320" progId="Equation.DSMT4">
                  <p:embed/>
                </p:oleObj>
              </mc:Choice>
              <mc:Fallback>
                <p:oleObj name="Equation" r:id="rId20" imgW="1854000" imgH="78732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729163"/>
                        <a:ext cx="1854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4" name="Object 29"/>
          <p:cNvGraphicFramePr>
            <a:graphicFrameLocks noChangeAspect="1"/>
          </p:cNvGraphicFramePr>
          <p:nvPr/>
        </p:nvGraphicFramePr>
        <p:xfrm>
          <a:off x="5026025" y="5449888"/>
          <a:ext cx="2209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6" name="Equation" r:id="rId22" imgW="2209680" imgH="787320" progId="Equation.DSMT4">
                  <p:embed/>
                </p:oleObj>
              </mc:Choice>
              <mc:Fallback>
                <p:oleObj name="Equation" r:id="rId22" imgW="2209680" imgH="7873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6025" y="5449888"/>
                        <a:ext cx="2209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5" name="Object 27"/>
          <p:cNvGraphicFramePr>
            <a:graphicFrameLocks noChangeAspect="1"/>
          </p:cNvGraphicFramePr>
          <p:nvPr/>
        </p:nvGraphicFramePr>
        <p:xfrm>
          <a:off x="1298575" y="4292600"/>
          <a:ext cx="19050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7" name="Equation" r:id="rId24" imgW="1904760" imgH="888840" progId="Equation.DSMT4">
                  <p:embed/>
                </p:oleObj>
              </mc:Choice>
              <mc:Fallback>
                <p:oleObj name="Equation" r:id="rId24" imgW="1904760" imgH="88884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575" y="4292600"/>
                        <a:ext cx="19050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4"/>
          <p:cNvSpPr txBox="1">
            <a:spLocks noChangeArrowheads="1"/>
          </p:cNvSpPr>
          <p:nvPr/>
        </p:nvSpPr>
        <p:spPr bwMode="auto">
          <a:xfrm>
            <a:off x="323850" y="115888"/>
            <a:ext cx="1366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7.0 (3)</a:t>
            </a:r>
          </a:p>
        </p:txBody>
      </p:sp>
      <p:graphicFrame>
        <p:nvGraphicFramePr>
          <p:cNvPr id="3074" name="Object 12"/>
          <p:cNvGraphicFramePr>
            <a:graphicFrameLocks noChangeAspect="1"/>
          </p:cNvGraphicFramePr>
          <p:nvPr/>
        </p:nvGraphicFramePr>
        <p:xfrm>
          <a:off x="1371600" y="2667000"/>
          <a:ext cx="850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3" imgW="850680" imgH="393480" progId="Equation.3">
                  <p:embed/>
                </p:oleObj>
              </mc:Choice>
              <mc:Fallback>
                <p:oleObj name="Equation" r:id="rId3" imgW="85068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667000"/>
                        <a:ext cx="850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82" name="AutoShape 14"/>
          <p:cNvCxnSpPr>
            <a:cxnSpLocks noChangeShapeType="1"/>
          </p:cNvCxnSpPr>
          <p:nvPr/>
        </p:nvCxnSpPr>
        <p:spPr bwMode="auto">
          <a:xfrm rot="10800000" flipV="1">
            <a:off x="2716213" y="2514600"/>
            <a:ext cx="2287587" cy="304800"/>
          </a:xfrm>
          <a:prstGeom prst="bentConnector3">
            <a:avLst>
              <a:gd name="adj1" fmla="val -83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3" name="Text Box 15"/>
          <p:cNvSpPr txBox="1">
            <a:spLocks noChangeArrowheads="1"/>
          </p:cNvSpPr>
          <p:nvPr/>
        </p:nvSpPr>
        <p:spPr bwMode="auto">
          <a:xfrm>
            <a:off x="6613525" y="2401888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Magnetic flux</a:t>
            </a:r>
          </a:p>
        </p:txBody>
      </p:sp>
      <p:sp>
        <p:nvSpPr>
          <p:cNvPr id="3084" name="Text Box 16"/>
          <p:cNvSpPr txBox="1">
            <a:spLocks noChangeArrowheads="1"/>
          </p:cNvSpPr>
          <p:nvPr/>
        </p:nvSpPr>
        <p:spPr bwMode="auto">
          <a:xfrm>
            <a:off x="2727325" y="2859088"/>
            <a:ext cx="396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Induced electric field (force)</a:t>
            </a:r>
          </a:p>
        </p:txBody>
      </p:sp>
      <p:sp>
        <p:nvSpPr>
          <p:cNvPr id="3085" name="Oval 17"/>
          <p:cNvSpPr>
            <a:spLocks noChangeArrowheads="1"/>
          </p:cNvSpPr>
          <p:nvPr/>
        </p:nvSpPr>
        <p:spPr bwMode="auto">
          <a:xfrm>
            <a:off x="1981200" y="3657600"/>
            <a:ext cx="2057400" cy="1981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086" name="Oval 18"/>
          <p:cNvSpPr>
            <a:spLocks noChangeArrowheads="1"/>
          </p:cNvSpPr>
          <p:nvPr/>
        </p:nvSpPr>
        <p:spPr bwMode="auto">
          <a:xfrm>
            <a:off x="2209800" y="3733800"/>
            <a:ext cx="2286000" cy="2209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3087" name="Oval 19"/>
          <p:cNvSpPr>
            <a:spLocks noChangeArrowheads="1"/>
          </p:cNvSpPr>
          <p:nvPr/>
        </p:nvSpPr>
        <p:spPr bwMode="auto">
          <a:xfrm>
            <a:off x="2819400" y="43434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3075" name="Object 21"/>
          <p:cNvGraphicFramePr>
            <a:graphicFrameLocks noChangeAspect="1"/>
          </p:cNvGraphicFramePr>
          <p:nvPr/>
        </p:nvGraphicFramePr>
        <p:xfrm>
          <a:off x="3124200" y="4648200"/>
          <a:ext cx="558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5" imgW="558720" imgH="380880" progId="Equation.3">
                  <p:embed/>
                </p:oleObj>
              </mc:Choice>
              <mc:Fallback>
                <p:oleObj name="Equation" r:id="rId5" imgW="558720" imgH="3808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648200"/>
                        <a:ext cx="558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8" name="Text Box 22"/>
          <p:cNvSpPr txBox="1">
            <a:spLocks noChangeArrowheads="1"/>
          </p:cNvSpPr>
          <p:nvPr/>
        </p:nvSpPr>
        <p:spPr bwMode="auto">
          <a:xfrm>
            <a:off x="4284663" y="4005263"/>
            <a:ext cx="1084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induce</a:t>
            </a:r>
          </a:p>
        </p:txBody>
      </p:sp>
      <p:graphicFrame>
        <p:nvGraphicFramePr>
          <p:cNvPr id="3076" name="Object 23"/>
          <p:cNvGraphicFramePr>
            <a:graphicFrameLocks noChangeAspect="1"/>
          </p:cNvGraphicFramePr>
          <p:nvPr/>
        </p:nvGraphicFramePr>
        <p:xfrm>
          <a:off x="6011863" y="5105400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7" imgW="799920" imgH="304560" progId="Equation.3">
                  <p:embed/>
                </p:oleObj>
              </mc:Choice>
              <mc:Fallback>
                <p:oleObj name="Equation" r:id="rId7" imgW="799920" imgH="3045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5105400"/>
                        <a:ext cx="800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24"/>
          <p:cNvGraphicFramePr>
            <a:graphicFrameLocks noChangeAspect="1"/>
          </p:cNvGraphicFramePr>
          <p:nvPr/>
        </p:nvGraphicFramePr>
        <p:xfrm>
          <a:off x="5292725" y="4076700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9" imgW="253800" imgH="304560" progId="Equation.3">
                  <p:embed/>
                </p:oleObj>
              </mc:Choice>
              <mc:Fallback>
                <p:oleObj name="Equation" r:id="rId9" imgW="253800" imgH="30456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4076700"/>
                        <a:ext cx="254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9" name="Text Box 30"/>
          <p:cNvSpPr txBox="1">
            <a:spLocks noChangeArrowheads="1"/>
          </p:cNvSpPr>
          <p:nvPr/>
        </p:nvSpPr>
        <p:spPr bwMode="auto">
          <a:xfrm>
            <a:off x="700088" y="914400"/>
            <a:ext cx="366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3090" name="Text Box 31"/>
          <p:cNvSpPr txBox="1">
            <a:spLocks noChangeArrowheads="1"/>
          </p:cNvSpPr>
          <p:nvPr/>
        </p:nvSpPr>
        <p:spPr bwMode="auto">
          <a:xfrm>
            <a:off x="1438275" y="2239963"/>
            <a:ext cx="54927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=</a:t>
            </a:r>
          </a:p>
        </p:txBody>
      </p:sp>
      <p:graphicFrame>
        <p:nvGraphicFramePr>
          <p:cNvPr id="3078" name="Object 19"/>
          <p:cNvGraphicFramePr>
            <a:graphicFrameLocks noChangeAspect="1"/>
          </p:cNvGraphicFramePr>
          <p:nvPr/>
        </p:nvGraphicFramePr>
        <p:xfrm>
          <a:off x="1189038" y="765175"/>
          <a:ext cx="1727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11" imgW="1726920" imgH="825480" progId="Equation.DSMT4">
                  <p:embed/>
                </p:oleObj>
              </mc:Choice>
              <mc:Fallback>
                <p:oleObj name="Equation" r:id="rId11" imgW="1726920" imgH="82548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765175"/>
                        <a:ext cx="17272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20"/>
          <p:cNvGraphicFramePr>
            <a:graphicFrameLocks noChangeAspect="1"/>
          </p:cNvGraphicFramePr>
          <p:nvPr/>
        </p:nvGraphicFramePr>
        <p:xfrm>
          <a:off x="1042988" y="1557338"/>
          <a:ext cx="4470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13" imgW="4470120" imgH="787320" progId="Equation.DSMT4">
                  <p:embed/>
                </p:oleObj>
              </mc:Choice>
              <mc:Fallback>
                <p:oleObj name="Equation" r:id="rId13" imgW="4470120" imgH="78732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557338"/>
                        <a:ext cx="4470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6623050" y="1700213"/>
          <a:ext cx="1549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15" imgW="1549080" imgH="545760" progId="Equation.DSMT4">
                  <p:embed/>
                </p:oleObj>
              </mc:Choice>
              <mc:Fallback>
                <p:oleObj name="Equation" r:id="rId15" imgW="1549080" imgH="5457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3050" y="1700213"/>
                        <a:ext cx="15494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65125" y="42863"/>
            <a:ext cx="5451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600" b="1">
                <a:ea typeface="新細明體" panose="02020500000000000000" pitchFamily="18" charset="-120"/>
              </a:rPr>
              <a:t>7.3 Maxwell’s Equations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95288" y="911225"/>
            <a:ext cx="7018337" cy="545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7.3.1 Electrodynamics before Maxwell</a:t>
            </a: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 </a:t>
            </a: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7.3.2 How to fix Ampere’s Law</a:t>
            </a: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 </a:t>
            </a: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7.3.3 Maxwell’s Equations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7.3.4 Magnetic Charge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7.3.5 Maxwell’s Equation in Matter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7.3.6 Boundary Conditions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7" name="Text Box 5"/>
          <p:cNvSpPr txBox="1">
            <a:spLocks noChangeArrowheads="1"/>
          </p:cNvSpPr>
          <p:nvPr/>
        </p:nvSpPr>
        <p:spPr bwMode="auto">
          <a:xfrm>
            <a:off x="3238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7.3.1 Electrodynamics before Maxwell</a:t>
            </a:r>
          </a:p>
        </p:txBody>
      </p:sp>
      <p:graphicFrame>
        <p:nvGraphicFramePr>
          <p:cNvPr id="37890" name="Object 11"/>
          <p:cNvGraphicFramePr>
            <a:graphicFrameLocks noChangeAspect="1"/>
          </p:cNvGraphicFramePr>
          <p:nvPr/>
        </p:nvGraphicFramePr>
        <p:xfrm>
          <a:off x="1143000" y="4216400"/>
          <a:ext cx="4800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5" name="Equation" r:id="rId3" imgW="4800600" imgH="736560" progId="Equation.3">
                  <p:embed/>
                </p:oleObj>
              </mc:Choice>
              <mc:Fallback>
                <p:oleObj name="Equation" r:id="rId3" imgW="4800600" imgH="73656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216400"/>
                        <a:ext cx="48006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8" name="Text Box 12"/>
          <p:cNvSpPr txBox="1">
            <a:spLocks noChangeArrowheads="1"/>
          </p:cNvSpPr>
          <p:nvPr/>
        </p:nvSpPr>
        <p:spPr bwMode="auto">
          <a:xfrm>
            <a:off x="609600" y="4826000"/>
            <a:ext cx="60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but</a:t>
            </a:r>
          </a:p>
        </p:txBody>
      </p:sp>
      <p:graphicFrame>
        <p:nvGraphicFramePr>
          <p:cNvPr id="37891" name="Object 13"/>
          <p:cNvGraphicFramePr>
            <a:graphicFrameLocks noChangeAspect="1"/>
          </p:cNvGraphicFramePr>
          <p:nvPr/>
        </p:nvGraphicFramePr>
        <p:xfrm>
          <a:off x="1143000" y="5435600"/>
          <a:ext cx="3111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6" name="Equation" r:id="rId5" imgW="3111480" imgH="393480" progId="Equation.3">
                  <p:embed/>
                </p:oleObj>
              </mc:Choice>
              <mc:Fallback>
                <p:oleObj name="Equation" r:id="rId5" imgW="3111480" imgH="393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435600"/>
                        <a:ext cx="3111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9" name="Text Box 14"/>
          <p:cNvSpPr txBox="1">
            <a:spLocks noChangeArrowheads="1"/>
          </p:cNvSpPr>
          <p:nvPr/>
        </p:nvSpPr>
        <p:spPr bwMode="auto">
          <a:xfrm>
            <a:off x="1662113" y="5770563"/>
            <a:ext cx="5492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=0</a:t>
            </a:r>
          </a:p>
        </p:txBody>
      </p:sp>
      <p:sp>
        <p:nvSpPr>
          <p:cNvPr id="37900" name="Text Box 16"/>
          <p:cNvSpPr txBox="1">
            <a:spLocks noChangeArrowheads="1"/>
          </p:cNvSpPr>
          <p:nvPr/>
        </p:nvSpPr>
        <p:spPr bwMode="auto">
          <a:xfrm>
            <a:off x="3489325" y="5784850"/>
            <a:ext cx="4067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Ampere’s Law fails because </a:t>
            </a:r>
          </a:p>
        </p:txBody>
      </p:sp>
      <p:graphicFrame>
        <p:nvGraphicFramePr>
          <p:cNvPr id="37892" name="Object 17"/>
          <p:cNvGraphicFramePr>
            <a:graphicFrameLocks noChangeAspect="1"/>
          </p:cNvGraphicFramePr>
          <p:nvPr/>
        </p:nvGraphicFramePr>
        <p:xfrm>
          <a:off x="7543800" y="5816600"/>
          <a:ext cx="1041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7" name="Equation" r:id="rId7" imgW="1041120" imgH="317160" progId="Equation.3">
                  <p:embed/>
                </p:oleObj>
              </mc:Choice>
              <mc:Fallback>
                <p:oleObj name="Equation" r:id="rId7" imgW="1041120" imgH="31716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5816600"/>
                        <a:ext cx="10414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17"/>
          <p:cNvGraphicFramePr>
            <a:graphicFrameLocks noChangeAspect="1"/>
          </p:cNvGraphicFramePr>
          <p:nvPr/>
        </p:nvGraphicFramePr>
        <p:xfrm>
          <a:off x="709613" y="981075"/>
          <a:ext cx="1701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8" name="Equation" r:id="rId9" imgW="1701720" imgH="876240" progId="Equation.DSMT4">
                  <p:embed/>
                </p:oleObj>
              </mc:Choice>
              <mc:Fallback>
                <p:oleObj name="Equation" r:id="rId9" imgW="1701720" imgH="8762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613" y="981075"/>
                        <a:ext cx="1701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Object 18"/>
          <p:cNvGraphicFramePr>
            <a:graphicFrameLocks noChangeAspect="1"/>
          </p:cNvGraphicFramePr>
          <p:nvPr/>
        </p:nvGraphicFramePr>
        <p:xfrm>
          <a:off x="684213" y="1917700"/>
          <a:ext cx="147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9" name="Equation" r:id="rId11" imgW="1473120" imgH="431640" progId="Equation.DSMT4">
                  <p:embed/>
                </p:oleObj>
              </mc:Choice>
              <mc:Fallback>
                <p:oleObj name="Equation" r:id="rId11" imgW="1473120" imgH="43164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917700"/>
                        <a:ext cx="147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Object 19"/>
          <p:cNvGraphicFramePr>
            <a:graphicFrameLocks noChangeAspect="1"/>
          </p:cNvGraphicFramePr>
          <p:nvPr/>
        </p:nvGraphicFramePr>
        <p:xfrm>
          <a:off x="701675" y="2387600"/>
          <a:ext cx="2070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0" name="Equation" r:id="rId13" imgW="2070000" imgH="825480" progId="Equation.DSMT4">
                  <p:embed/>
                </p:oleObj>
              </mc:Choice>
              <mc:Fallback>
                <p:oleObj name="Equation" r:id="rId13" imgW="2070000" imgH="82548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" y="2387600"/>
                        <a:ext cx="2070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6" name="Object 20"/>
          <p:cNvGraphicFramePr>
            <a:graphicFrameLocks noChangeAspect="1"/>
          </p:cNvGraphicFramePr>
          <p:nvPr/>
        </p:nvGraphicFramePr>
        <p:xfrm>
          <a:off x="731838" y="3344863"/>
          <a:ext cx="1968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1" name="Equation" r:id="rId15" imgW="1968480" imgH="444240" progId="Equation.DSMT4">
                  <p:embed/>
                </p:oleObj>
              </mc:Choice>
              <mc:Fallback>
                <p:oleObj name="Equation" r:id="rId15" imgW="1968480" imgH="44424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3344863"/>
                        <a:ext cx="1968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01" name="TextBox 16"/>
          <p:cNvSpPr txBox="1">
            <a:spLocks noChangeArrowheads="1"/>
          </p:cNvSpPr>
          <p:nvPr/>
        </p:nvSpPr>
        <p:spPr bwMode="auto">
          <a:xfrm>
            <a:off x="2843213" y="1125538"/>
            <a:ext cx="193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(Gauss Law)</a:t>
            </a:r>
          </a:p>
        </p:txBody>
      </p:sp>
      <p:sp>
        <p:nvSpPr>
          <p:cNvPr id="37902" name="TextBox 17"/>
          <p:cNvSpPr txBox="1">
            <a:spLocks noChangeArrowheads="1"/>
          </p:cNvSpPr>
          <p:nvPr/>
        </p:nvSpPr>
        <p:spPr bwMode="auto">
          <a:xfrm>
            <a:off x="2843213" y="1887538"/>
            <a:ext cx="1589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(no name)</a:t>
            </a:r>
          </a:p>
        </p:txBody>
      </p:sp>
      <p:sp>
        <p:nvSpPr>
          <p:cNvPr id="37903" name="TextBox 18"/>
          <p:cNvSpPr txBox="1">
            <a:spLocks noChangeArrowheads="1"/>
          </p:cNvSpPr>
          <p:nvPr/>
        </p:nvSpPr>
        <p:spPr bwMode="auto">
          <a:xfrm>
            <a:off x="2843213" y="2565400"/>
            <a:ext cx="2389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(Faraday’s Law)</a:t>
            </a:r>
          </a:p>
        </p:txBody>
      </p:sp>
      <p:sp>
        <p:nvSpPr>
          <p:cNvPr id="37904" name="TextBox 19"/>
          <p:cNvSpPr txBox="1">
            <a:spLocks noChangeArrowheads="1"/>
          </p:cNvSpPr>
          <p:nvPr/>
        </p:nvSpPr>
        <p:spPr bwMode="auto">
          <a:xfrm>
            <a:off x="2843213" y="3284538"/>
            <a:ext cx="2336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(Ampere’s Law)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7.3.1 </a:t>
            </a:r>
          </a:p>
        </p:txBody>
      </p:sp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593725" y="882650"/>
            <a:ext cx="80137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an other way to see that Ampere’s Law fails for nonsteady</a:t>
            </a:r>
          </a:p>
          <a:p>
            <a:pPr eaLnBrk="1" hangingPunct="1"/>
            <a:r>
              <a:rPr lang="en-US" altLang="zh-TW"/>
              <a:t> current</a:t>
            </a:r>
          </a:p>
        </p:txBody>
      </p:sp>
      <p:graphicFrame>
        <p:nvGraphicFramePr>
          <p:cNvPr id="38914" name="Object 0"/>
          <p:cNvGraphicFramePr>
            <a:graphicFrameLocks noChangeAspect="1"/>
          </p:cNvGraphicFramePr>
          <p:nvPr/>
        </p:nvGraphicFramePr>
        <p:xfrm>
          <a:off x="5334000" y="2286000"/>
          <a:ext cx="190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Equation" r:id="rId3" imgW="1904760" imgH="457200" progId="Equation.3">
                  <p:embed/>
                </p:oleObj>
              </mc:Choice>
              <mc:Fallback>
                <p:oleObj name="Equation" r:id="rId3" imgW="1904760" imgH="45720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286000"/>
                        <a:ext cx="1905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8" name="Text Box 8"/>
          <p:cNvSpPr txBox="1">
            <a:spLocks noChangeArrowheads="1"/>
          </p:cNvSpPr>
          <p:nvPr/>
        </p:nvSpPr>
        <p:spPr bwMode="auto">
          <a:xfrm>
            <a:off x="5257800" y="4114800"/>
            <a:ext cx="3216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they are not the same.</a:t>
            </a:r>
          </a:p>
        </p:txBody>
      </p:sp>
      <p:graphicFrame>
        <p:nvGraphicFramePr>
          <p:cNvPr id="38915" name="Object 2"/>
          <p:cNvGraphicFramePr>
            <a:graphicFrameLocks noChangeAspect="1"/>
          </p:cNvGraphicFramePr>
          <p:nvPr/>
        </p:nvGraphicFramePr>
        <p:xfrm>
          <a:off x="990600" y="2514600"/>
          <a:ext cx="3443288" cy="317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點陣圖影像" r:id="rId5" imgW="3443810" imgH="3177815" progId="Paint.Picture">
                  <p:embed/>
                </p:oleObj>
              </mc:Choice>
              <mc:Fallback>
                <p:oleObj name="點陣圖影像" r:id="rId5" imgW="3443810" imgH="317781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3443288" cy="317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9" name="Text Box 11"/>
          <p:cNvSpPr txBox="1">
            <a:spLocks noChangeArrowheads="1"/>
          </p:cNvSpPr>
          <p:nvPr/>
        </p:nvSpPr>
        <p:spPr bwMode="auto">
          <a:xfrm>
            <a:off x="1981200" y="2209800"/>
            <a:ext cx="666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400"/>
              <a:t>loop 1</a:t>
            </a:r>
          </a:p>
        </p:txBody>
      </p:sp>
      <p:sp>
        <p:nvSpPr>
          <p:cNvPr id="38920" name="Line 12"/>
          <p:cNvSpPr>
            <a:spLocks noChangeShapeType="1"/>
          </p:cNvSpPr>
          <p:nvPr/>
        </p:nvSpPr>
        <p:spPr bwMode="auto">
          <a:xfrm flipH="1">
            <a:off x="2133600" y="2438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21" name="Text Box 13"/>
          <p:cNvSpPr txBox="1">
            <a:spLocks noChangeArrowheads="1"/>
          </p:cNvSpPr>
          <p:nvPr/>
        </p:nvSpPr>
        <p:spPr bwMode="auto">
          <a:xfrm>
            <a:off x="4114800" y="254000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400"/>
              <a:t>2</a:t>
            </a:r>
          </a:p>
        </p:txBody>
      </p:sp>
      <p:sp>
        <p:nvSpPr>
          <p:cNvPr id="38922" name="TextBox 10"/>
          <p:cNvSpPr txBox="1">
            <a:spLocks noChangeArrowheads="1"/>
          </p:cNvSpPr>
          <p:nvPr/>
        </p:nvSpPr>
        <p:spPr bwMode="auto">
          <a:xfrm>
            <a:off x="5278438" y="3068638"/>
            <a:ext cx="26781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For loop 1, I</a:t>
            </a:r>
            <a:r>
              <a:rPr lang="en-US" altLang="en-US" baseline="-25000"/>
              <a:t>enc</a:t>
            </a:r>
            <a:r>
              <a:rPr lang="en-US" altLang="en-US"/>
              <a:t> = 0</a:t>
            </a:r>
          </a:p>
          <a:p>
            <a:pPr eaLnBrk="1" hangingPunct="1"/>
            <a:r>
              <a:rPr lang="en-US" altLang="en-US"/>
              <a:t>For loop 2, I</a:t>
            </a:r>
            <a:r>
              <a:rPr lang="en-US" altLang="en-US" baseline="-25000"/>
              <a:t>enc </a:t>
            </a:r>
            <a:r>
              <a:rPr lang="en-US" altLang="en-US"/>
              <a:t>= I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2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7.3.2 How to fix Ampere’s Law </a:t>
            </a:r>
          </a:p>
        </p:txBody>
      </p:sp>
      <p:graphicFrame>
        <p:nvGraphicFramePr>
          <p:cNvPr id="39938" name="Object 6"/>
          <p:cNvGraphicFramePr>
            <a:graphicFrameLocks noChangeAspect="1"/>
          </p:cNvGraphicFramePr>
          <p:nvPr/>
        </p:nvGraphicFramePr>
        <p:xfrm>
          <a:off x="685800" y="1635125"/>
          <a:ext cx="5041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9" name="Equation" r:id="rId3" imgW="5041800" imgH="736560" progId="Equation.3">
                  <p:embed/>
                </p:oleObj>
              </mc:Choice>
              <mc:Fallback>
                <p:oleObj name="Equation" r:id="rId3" imgW="5041800" imgH="7365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635125"/>
                        <a:ext cx="5041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990600" y="1025525"/>
            <a:ext cx="5881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continuity equations, charge conservation </a:t>
            </a:r>
          </a:p>
        </p:txBody>
      </p:sp>
      <p:sp>
        <p:nvSpPr>
          <p:cNvPr id="39942" name="Line 8"/>
          <p:cNvSpPr>
            <a:spLocks noChangeShapeType="1"/>
          </p:cNvSpPr>
          <p:nvPr/>
        </p:nvSpPr>
        <p:spPr bwMode="auto">
          <a:xfrm>
            <a:off x="1371600" y="1406525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3" name="Text Box 9"/>
          <p:cNvSpPr txBox="1">
            <a:spLocks noChangeArrowheads="1"/>
          </p:cNvSpPr>
          <p:nvPr/>
        </p:nvSpPr>
        <p:spPr bwMode="auto">
          <a:xfrm>
            <a:off x="685800" y="2549525"/>
            <a:ext cx="6151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such that, Ampere’s law shall be changed to</a:t>
            </a:r>
          </a:p>
        </p:txBody>
      </p:sp>
      <p:graphicFrame>
        <p:nvGraphicFramePr>
          <p:cNvPr id="39939" name="Object 10"/>
          <p:cNvGraphicFramePr>
            <a:graphicFrameLocks noChangeAspect="1"/>
          </p:cNvGraphicFramePr>
          <p:nvPr/>
        </p:nvGraphicFramePr>
        <p:xfrm>
          <a:off x="685800" y="3311525"/>
          <a:ext cx="276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Equation" r:id="rId5" imgW="2768400" imgH="736560" progId="Equation.3">
                  <p:embed/>
                </p:oleObj>
              </mc:Choice>
              <mc:Fallback>
                <p:oleObj name="Equation" r:id="rId5" imgW="2768400" imgH="7365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311525"/>
                        <a:ext cx="27686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4" name="AutoShape 11"/>
          <p:cNvSpPr>
            <a:spLocks/>
          </p:cNvSpPr>
          <p:nvPr/>
        </p:nvSpPr>
        <p:spPr bwMode="auto">
          <a:xfrm rot="-5400000">
            <a:off x="3048000" y="3844925"/>
            <a:ext cx="76200" cy="5334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pSp>
        <p:nvGrpSpPr>
          <p:cNvPr id="39945" name="Group 15"/>
          <p:cNvGrpSpPr>
            <a:grpSpLocks/>
          </p:cNvGrpSpPr>
          <p:nvPr/>
        </p:nvGrpSpPr>
        <p:grpSpPr bwMode="auto">
          <a:xfrm>
            <a:off x="685800" y="4911725"/>
            <a:ext cx="6934200" cy="461963"/>
            <a:chOff x="432" y="2928"/>
            <a:chExt cx="4368" cy="291"/>
          </a:xfrm>
        </p:grpSpPr>
        <p:sp>
          <p:nvSpPr>
            <p:cNvPr id="39947" name="Text Box 13"/>
            <p:cNvSpPr txBox="1">
              <a:spLocks noChangeArrowheads="1"/>
            </p:cNvSpPr>
            <p:nvPr/>
          </p:nvSpPr>
          <p:spPr bwMode="auto">
            <a:xfrm>
              <a:off x="432" y="2928"/>
              <a:ext cx="434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A changing electric field induces a magnetic field.</a:t>
              </a:r>
            </a:p>
          </p:txBody>
        </p:sp>
        <p:sp>
          <p:nvSpPr>
            <p:cNvPr id="39948" name="Rectangle 14"/>
            <p:cNvSpPr>
              <a:spLocks noChangeArrowheads="1"/>
            </p:cNvSpPr>
            <p:nvPr/>
          </p:nvSpPr>
          <p:spPr bwMode="auto">
            <a:xfrm>
              <a:off x="432" y="2928"/>
              <a:ext cx="43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sp>
        <p:nvSpPr>
          <p:cNvPr id="39946" name="TextBox 12"/>
          <p:cNvSpPr txBox="1">
            <a:spLocks noChangeArrowheads="1"/>
          </p:cNvSpPr>
          <p:nvPr/>
        </p:nvSpPr>
        <p:spPr bwMode="auto">
          <a:xfrm>
            <a:off x="2903538" y="4124325"/>
            <a:ext cx="3397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J</a:t>
            </a:r>
            <a:r>
              <a:rPr lang="en-US" altLang="en-US" baseline="-25000"/>
              <a:t>d</a:t>
            </a:r>
            <a:r>
              <a:rPr lang="en-US" altLang="en-US"/>
              <a:t> displacement current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7.3.2 </a:t>
            </a:r>
          </a:p>
        </p:txBody>
      </p:sp>
      <p:graphicFrame>
        <p:nvGraphicFramePr>
          <p:cNvPr id="40962" name="Object 4"/>
          <p:cNvGraphicFramePr>
            <a:graphicFrameLocks noChangeAspect="1"/>
          </p:cNvGraphicFramePr>
          <p:nvPr/>
        </p:nvGraphicFramePr>
        <p:xfrm>
          <a:off x="685800" y="820738"/>
          <a:ext cx="4241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5" name="Equation" r:id="rId3" imgW="4241520" imgH="736560" progId="Equation.DSMT4">
                  <p:embed/>
                </p:oleObj>
              </mc:Choice>
              <mc:Fallback>
                <p:oleObj name="Equation" r:id="rId3" imgW="4241520" imgH="7365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820738"/>
                        <a:ext cx="4241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Object 5"/>
          <p:cNvGraphicFramePr>
            <a:graphicFrameLocks noChangeAspect="1"/>
          </p:cNvGraphicFramePr>
          <p:nvPr/>
        </p:nvGraphicFramePr>
        <p:xfrm>
          <a:off x="685800" y="1701800"/>
          <a:ext cx="3784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6" name="Equation" r:id="rId5" imgW="3784320" imgH="736560" progId="Equation.DSMT4">
                  <p:embed/>
                </p:oleObj>
              </mc:Choice>
              <mc:Fallback>
                <p:oleObj name="Equation" r:id="rId5" imgW="3784320" imgH="7365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01800"/>
                        <a:ext cx="37846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0" name="Text Box 6"/>
          <p:cNvSpPr txBox="1">
            <a:spLocks noChangeArrowheads="1"/>
          </p:cNvSpPr>
          <p:nvPr/>
        </p:nvSpPr>
        <p:spPr bwMode="auto">
          <a:xfrm>
            <a:off x="900113" y="1427163"/>
            <a:ext cx="54927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=</a:t>
            </a:r>
          </a:p>
        </p:txBody>
      </p:sp>
      <p:sp>
        <p:nvSpPr>
          <p:cNvPr id="40971" name="Text Box 7"/>
          <p:cNvSpPr txBox="1">
            <a:spLocks noChangeArrowheads="1"/>
          </p:cNvSpPr>
          <p:nvPr/>
        </p:nvSpPr>
        <p:spPr bwMode="auto">
          <a:xfrm>
            <a:off x="593725" y="2787650"/>
            <a:ext cx="3319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for the problem in 7.3.1</a:t>
            </a:r>
          </a:p>
        </p:txBody>
      </p:sp>
      <p:sp>
        <p:nvSpPr>
          <p:cNvPr id="40972" name="Text Box 8"/>
          <p:cNvSpPr txBox="1">
            <a:spLocks noChangeArrowheads="1"/>
          </p:cNvSpPr>
          <p:nvPr/>
        </p:nvSpPr>
        <p:spPr bwMode="auto">
          <a:xfrm>
            <a:off x="593725" y="3473450"/>
            <a:ext cx="2813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between capacitors</a:t>
            </a:r>
          </a:p>
        </p:txBody>
      </p:sp>
      <p:graphicFrame>
        <p:nvGraphicFramePr>
          <p:cNvPr id="40964" name="Object 9"/>
          <p:cNvGraphicFramePr>
            <a:graphicFrameLocks noChangeAspect="1"/>
          </p:cNvGraphicFramePr>
          <p:nvPr/>
        </p:nvGraphicFramePr>
        <p:xfrm>
          <a:off x="3581400" y="3362325"/>
          <a:ext cx="2044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7" name="Equation" r:id="rId7" imgW="2044440" imgH="787320" progId="Equation.3">
                  <p:embed/>
                </p:oleObj>
              </mc:Choice>
              <mc:Fallback>
                <p:oleObj name="Equation" r:id="rId7" imgW="2044440" imgH="7873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362325"/>
                        <a:ext cx="20447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5" name="Object 10"/>
          <p:cNvGraphicFramePr>
            <a:graphicFrameLocks noChangeAspect="1"/>
          </p:cNvGraphicFramePr>
          <p:nvPr/>
        </p:nvGraphicFramePr>
        <p:xfrm>
          <a:off x="3540125" y="4200525"/>
          <a:ext cx="2616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8" name="Equation" r:id="rId9" imgW="2616120" imgH="812520" progId="Equation.3">
                  <p:embed/>
                </p:oleObj>
              </mc:Choice>
              <mc:Fallback>
                <p:oleObj name="Equation" r:id="rId9" imgW="2616120" imgH="81252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0125" y="4200525"/>
                        <a:ext cx="26162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6" name="Object 11"/>
          <p:cNvGraphicFramePr>
            <a:graphicFrameLocks noChangeAspect="1"/>
          </p:cNvGraphicFramePr>
          <p:nvPr/>
        </p:nvGraphicFramePr>
        <p:xfrm>
          <a:off x="685800" y="5233988"/>
          <a:ext cx="4318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9" name="Equation" r:id="rId11" imgW="4317840" imgH="787320" progId="Equation.3">
                  <p:embed/>
                </p:oleObj>
              </mc:Choice>
              <mc:Fallback>
                <p:oleObj name="Equation" r:id="rId11" imgW="4317840" imgH="7873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233988"/>
                        <a:ext cx="4318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12"/>
          <p:cNvGraphicFramePr>
            <a:graphicFrameLocks noChangeAspect="1"/>
          </p:cNvGraphicFramePr>
          <p:nvPr/>
        </p:nvGraphicFramePr>
        <p:xfrm>
          <a:off x="1143000" y="6148388"/>
          <a:ext cx="3251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0" name="Equation" r:id="rId13" imgW="3251160" imgH="520560" progId="Equation.3">
                  <p:embed/>
                </p:oleObj>
              </mc:Choice>
              <mc:Fallback>
                <p:oleObj name="Equation" r:id="rId13" imgW="3251160" imgH="5205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6148388"/>
                        <a:ext cx="32512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2"/>
          <p:cNvGraphicFramePr>
            <a:graphicFrameLocks noChangeAspect="1"/>
          </p:cNvGraphicFramePr>
          <p:nvPr/>
        </p:nvGraphicFramePr>
        <p:xfrm>
          <a:off x="6272213" y="2540000"/>
          <a:ext cx="2830512" cy="261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1" name="點陣圖影像" r:id="rId15" imgW="3443810" imgH="3177815" progId="Paint.Picture">
                  <p:embed/>
                </p:oleObj>
              </mc:Choice>
              <mc:Fallback>
                <p:oleObj name="點陣圖影像" r:id="rId15" imgW="3443810" imgH="317781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13" y="2540000"/>
                        <a:ext cx="2830512" cy="261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11"/>
          <p:cNvSpPr txBox="1">
            <a:spLocks noChangeArrowheads="1"/>
          </p:cNvSpPr>
          <p:nvPr/>
        </p:nvSpPr>
        <p:spPr bwMode="auto">
          <a:xfrm>
            <a:off x="6804025" y="2235200"/>
            <a:ext cx="693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400"/>
              <a:t>loop 1</a:t>
            </a:r>
          </a:p>
        </p:txBody>
      </p:sp>
      <p:sp>
        <p:nvSpPr>
          <p:cNvPr id="40974" name="Text Box 13"/>
          <p:cNvSpPr txBox="1">
            <a:spLocks noChangeArrowheads="1"/>
          </p:cNvSpPr>
          <p:nvPr/>
        </p:nvSpPr>
        <p:spPr bwMode="auto">
          <a:xfrm>
            <a:off x="8875713" y="2492375"/>
            <a:ext cx="2333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1400"/>
              <a:t>2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7.3.3 Maxwell’s equations </a:t>
            </a:r>
          </a:p>
        </p:txBody>
      </p:sp>
      <p:graphicFrame>
        <p:nvGraphicFramePr>
          <p:cNvPr id="41986" name="Object 1024"/>
          <p:cNvGraphicFramePr>
            <a:graphicFrameLocks noChangeAspect="1"/>
          </p:cNvGraphicFramePr>
          <p:nvPr/>
        </p:nvGraphicFramePr>
        <p:xfrm>
          <a:off x="685800" y="1768475"/>
          <a:ext cx="1054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Equation" r:id="rId3" imgW="1054080" imgH="317160" progId="Equation.3">
                  <p:embed/>
                </p:oleObj>
              </mc:Choice>
              <mc:Fallback>
                <p:oleObj name="Equation" r:id="rId3" imgW="1054080" imgH="317160" progId="Equation.3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68475"/>
                        <a:ext cx="10541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1025"/>
          <p:cNvGraphicFramePr>
            <a:graphicFrameLocks noChangeAspect="1"/>
          </p:cNvGraphicFramePr>
          <p:nvPr/>
        </p:nvGraphicFramePr>
        <p:xfrm>
          <a:off x="685800" y="2987675"/>
          <a:ext cx="28448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1" name="Equation" r:id="rId5" imgW="2844720" imgH="711000" progId="Equation.3">
                  <p:embed/>
                </p:oleObj>
              </mc:Choice>
              <mc:Fallback>
                <p:oleObj name="Equation" r:id="rId5" imgW="2844720" imgH="71100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987675"/>
                        <a:ext cx="28448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1026"/>
          <p:cNvGraphicFramePr>
            <a:graphicFrameLocks noChangeAspect="1"/>
          </p:cNvGraphicFramePr>
          <p:nvPr/>
        </p:nvGraphicFramePr>
        <p:xfrm>
          <a:off x="685800" y="2301875"/>
          <a:ext cx="1600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2" name="Equation" r:id="rId7" imgW="1600200" imgH="736560" progId="Equation.3">
                  <p:embed/>
                </p:oleObj>
              </mc:Choice>
              <mc:Fallback>
                <p:oleObj name="Equation" r:id="rId7" imgW="1600200" imgH="736560" progId="Equation.3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01875"/>
                        <a:ext cx="16002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Object 1027"/>
          <p:cNvGraphicFramePr>
            <a:graphicFrameLocks noChangeAspect="1"/>
          </p:cNvGraphicFramePr>
          <p:nvPr/>
        </p:nvGraphicFramePr>
        <p:xfrm>
          <a:off x="685800" y="930275"/>
          <a:ext cx="1193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3" name="Equation" r:id="rId9" imgW="1193760" imgH="787320" progId="Equation.3">
                  <p:embed/>
                </p:oleObj>
              </mc:Choice>
              <mc:Fallback>
                <p:oleObj name="Equation" r:id="rId9" imgW="1193760" imgH="787320" progId="Equation.3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930275"/>
                        <a:ext cx="1193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3" name="Text Box 11"/>
          <p:cNvSpPr txBox="1">
            <a:spLocks noChangeArrowheads="1"/>
          </p:cNvSpPr>
          <p:nvPr/>
        </p:nvSpPr>
        <p:spPr bwMode="auto">
          <a:xfrm>
            <a:off x="3641725" y="1050925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Gauss’s law</a:t>
            </a:r>
          </a:p>
        </p:txBody>
      </p:sp>
      <p:sp>
        <p:nvSpPr>
          <p:cNvPr id="41994" name="Text Box 12"/>
          <p:cNvSpPr txBox="1">
            <a:spLocks noChangeArrowheads="1"/>
          </p:cNvSpPr>
          <p:nvPr/>
        </p:nvSpPr>
        <p:spPr bwMode="auto">
          <a:xfrm>
            <a:off x="3733800" y="2454275"/>
            <a:ext cx="206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Faraday’s law</a:t>
            </a:r>
          </a:p>
        </p:txBody>
      </p:sp>
      <p:sp>
        <p:nvSpPr>
          <p:cNvPr id="41995" name="Text Box 13"/>
          <p:cNvSpPr txBox="1">
            <a:spLocks noChangeArrowheads="1"/>
          </p:cNvSpPr>
          <p:nvPr/>
        </p:nvSpPr>
        <p:spPr bwMode="auto">
          <a:xfrm>
            <a:off x="3733800" y="3108325"/>
            <a:ext cx="5475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Ampere’s law with Maxwell’s correction</a:t>
            </a:r>
          </a:p>
        </p:txBody>
      </p:sp>
      <p:sp>
        <p:nvSpPr>
          <p:cNvPr id="41996" name="Text Box 14"/>
          <p:cNvSpPr txBox="1">
            <a:spLocks noChangeArrowheads="1"/>
          </p:cNvSpPr>
          <p:nvPr/>
        </p:nvSpPr>
        <p:spPr bwMode="auto">
          <a:xfrm>
            <a:off x="593725" y="4033838"/>
            <a:ext cx="1506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Force law</a:t>
            </a:r>
          </a:p>
        </p:txBody>
      </p:sp>
      <p:sp>
        <p:nvSpPr>
          <p:cNvPr id="41997" name="Text Box 16"/>
          <p:cNvSpPr txBox="1">
            <a:spLocks noChangeArrowheads="1"/>
          </p:cNvSpPr>
          <p:nvPr/>
        </p:nvSpPr>
        <p:spPr bwMode="auto">
          <a:xfrm>
            <a:off x="593725" y="4567238"/>
            <a:ext cx="2728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continuity equation</a:t>
            </a:r>
          </a:p>
        </p:txBody>
      </p:sp>
      <p:graphicFrame>
        <p:nvGraphicFramePr>
          <p:cNvPr id="41990" name="Object 1029"/>
          <p:cNvGraphicFramePr>
            <a:graphicFrameLocks noChangeAspect="1"/>
          </p:cNvGraphicFramePr>
          <p:nvPr/>
        </p:nvGraphicFramePr>
        <p:xfrm>
          <a:off x="3429000" y="4446588"/>
          <a:ext cx="1473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4" name="Equation" r:id="rId11" imgW="1473120" imgH="711000" progId="Equation.3">
                  <p:embed/>
                </p:oleObj>
              </mc:Choice>
              <mc:Fallback>
                <p:oleObj name="Equation" r:id="rId11" imgW="1473120" imgH="71100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446588"/>
                        <a:ext cx="14732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8" name="AutoShape 23"/>
          <p:cNvSpPr>
            <a:spLocks/>
          </p:cNvSpPr>
          <p:nvPr/>
        </p:nvSpPr>
        <p:spPr bwMode="auto">
          <a:xfrm>
            <a:off x="457200" y="1082675"/>
            <a:ext cx="228600" cy="2362200"/>
          </a:xfrm>
          <a:prstGeom prst="leftBracket">
            <a:avLst>
              <a:gd name="adj" fmla="val 86111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41999" name="Text Box 29"/>
          <p:cNvSpPr txBox="1">
            <a:spLocks noChangeArrowheads="1"/>
          </p:cNvSpPr>
          <p:nvPr/>
        </p:nvSpPr>
        <p:spPr bwMode="auto">
          <a:xfrm>
            <a:off x="971550" y="5486400"/>
            <a:ext cx="82454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( the continuity equation can be obtained from </a:t>
            </a:r>
          </a:p>
          <a:p>
            <a:pPr eaLnBrk="1" hangingPunct="1"/>
            <a:r>
              <a:rPr lang="en-US" altLang="zh-TW"/>
              <a:t>                                                       Maxwell’s equation ) </a:t>
            </a:r>
          </a:p>
        </p:txBody>
      </p:sp>
      <p:graphicFrame>
        <p:nvGraphicFramePr>
          <p:cNvPr id="41991" name="Object 16"/>
          <p:cNvGraphicFramePr>
            <a:graphicFrameLocks noChangeAspect="1"/>
          </p:cNvGraphicFramePr>
          <p:nvPr/>
        </p:nvGraphicFramePr>
        <p:xfrm>
          <a:off x="2268538" y="4052888"/>
          <a:ext cx="2209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5" name="Equation" r:id="rId13" imgW="2209680" imgH="419040" progId="Equation.DSMT4">
                  <p:embed/>
                </p:oleObj>
              </mc:Choice>
              <mc:Fallback>
                <p:oleObj name="Equation" r:id="rId13" imgW="2209680" imgH="4190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052888"/>
                        <a:ext cx="2209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Text Box 7"/>
          <p:cNvSpPr txBox="1">
            <a:spLocks noChangeArrowheads="1"/>
          </p:cNvSpPr>
          <p:nvPr/>
        </p:nvSpPr>
        <p:spPr bwMode="auto">
          <a:xfrm>
            <a:off x="3238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7.3.3 </a:t>
            </a:r>
          </a:p>
        </p:txBody>
      </p:sp>
      <p:graphicFrame>
        <p:nvGraphicFramePr>
          <p:cNvPr id="43010" name="Object 1024"/>
          <p:cNvGraphicFramePr>
            <a:graphicFrameLocks noChangeAspect="1"/>
          </p:cNvGraphicFramePr>
          <p:nvPr/>
        </p:nvGraphicFramePr>
        <p:xfrm>
          <a:off x="914400" y="2676525"/>
          <a:ext cx="1054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7" name="Equation" r:id="rId3" imgW="1054080" imgH="317160" progId="Equation.3">
                  <p:embed/>
                </p:oleObj>
              </mc:Choice>
              <mc:Fallback>
                <p:oleObj name="Equation" r:id="rId3" imgW="1054080" imgH="317160" progId="Equation.3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676525"/>
                        <a:ext cx="10541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Object 1025"/>
          <p:cNvGraphicFramePr>
            <a:graphicFrameLocks noChangeAspect="1"/>
          </p:cNvGraphicFramePr>
          <p:nvPr/>
        </p:nvGraphicFramePr>
        <p:xfrm>
          <a:off x="914400" y="3895725"/>
          <a:ext cx="29083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8" name="Equation" r:id="rId5" imgW="2908080" imgH="711000" progId="Equation.3">
                  <p:embed/>
                </p:oleObj>
              </mc:Choice>
              <mc:Fallback>
                <p:oleObj name="Equation" r:id="rId5" imgW="2908080" imgH="71100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895725"/>
                        <a:ext cx="29083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Object 1026"/>
          <p:cNvGraphicFramePr>
            <a:graphicFrameLocks noChangeAspect="1"/>
          </p:cNvGraphicFramePr>
          <p:nvPr/>
        </p:nvGraphicFramePr>
        <p:xfrm>
          <a:off x="914400" y="3209925"/>
          <a:ext cx="180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9" name="Equation" r:id="rId7" imgW="1803240" imgH="736560" progId="Equation.3">
                  <p:embed/>
                </p:oleObj>
              </mc:Choice>
              <mc:Fallback>
                <p:oleObj name="Equation" r:id="rId7" imgW="1803240" imgH="736560" progId="Equation.3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209925"/>
                        <a:ext cx="180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1027"/>
          <p:cNvGraphicFramePr>
            <a:graphicFrameLocks noChangeAspect="1"/>
          </p:cNvGraphicFramePr>
          <p:nvPr/>
        </p:nvGraphicFramePr>
        <p:xfrm>
          <a:off x="914400" y="1838325"/>
          <a:ext cx="1193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0" name="Equation" r:id="rId9" imgW="1193760" imgH="787320" progId="Equation.3">
                  <p:embed/>
                </p:oleObj>
              </mc:Choice>
              <mc:Fallback>
                <p:oleObj name="Equation" r:id="rId9" imgW="1193760" imgH="787320" progId="Equation.3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838325"/>
                        <a:ext cx="1193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022" name="Group 18"/>
          <p:cNvGrpSpPr>
            <a:grpSpLocks/>
          </p:cNvGrpSpPr>
          <p:nvPr/>
        </p:nvGrpSpPr>
        <p:grpSpPr bwMode="auto">
          <a:xfrm>
            <a:off x="685800" y="1123950"/>
            <a:ext cx="4659313" cy="457200"/>
            <a:chOff x="374" y="3280"/>
            <a:chExt cx="2935" cy="288"/>
          </a:xfrm>
        </p:grpSpPr>
        <p:sp>
          <p:nvSpPr>
            <p:cNvPr id="43026" name="Text Box 13"/>
            <p:cNvSpPr txBox="1">
              <a:spLocks noChangeArrowheads="1"/>
            </p:cNvSpPr>
            <p:nvPr/>
          </p:nvSpPr>
          <p:spPr bwMode="auto">
            <a:xfrm>
              <a:off x="374" y="3280"/>
              <a:ext cx="293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Since      ,        produce       ,       </a:t>
              </a:r>
            </a:p>
          </p:txBody>
        </p:sp>
        <p:graphicFrame>
          <p:nvGraphicFramePr>
            <p:cNvPr id="43017" name="Object 1031"/>
            <p:cNvGraphicFramePr>
              <a:graphicFrameLocks noChangeAspect="1"/>
            </p:cNvGraphicFramePr>
            <p:nvPr/>
          </p:nvGraphicFramePr>
          <p:xfrm>
            <a:off x="1056" y="3348"/>
            <a:ext cx="160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31" name="Equation" r:id="rId11" imgW="253800" imgH="279360" progId="Equation.3">
                    <p:embed/>
                  </p:oleObj>
                </mc:Choice>
                <mc:Fallback>
                  <p:oleObj name="Equation" r:id="rId11" imgW="253800" imgH="279360" progId="Equation.3">
                    <p:embed/>
                    <p:pic>
                      <p:nvPicPr>
                        <p:cNvPr id="0" name="Object 10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3348"/>
                          <a:ext cx="160" cy="1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18" name="Object 1032"/>
            <p:cNvGraphicFramePr>
              <a:graphicFrameLocks noChangeAspect="1"/>
            </p:cNvGraphicFramePr>
            <p:nvPr/>
          </p:nvGraphicFramePr>
          <p:xfrm>
            <a:off x="1371" y="3325"/>
            <a:ext cx="144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32" name="Equation" r:id="rId13" imgW="228600" imgH="317160" progId="Equation.3">
                    <p:embed/>
                  </p:oleObj>
                </mc:Choice>
                <mc:Fallback>
                  <p:oleObj name="Equation" r:id="rId13" imgW="228600" imgH="317160" progId="Equation.3">
                    <p:embed/>
                    <p:pic>
                      <p:nvPicPr>
                        <p:cNvPr id="0" name="Object 10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1" y="3325"/>
                          <a:ext cx="144" cy="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19" name="Object 1033"/>
            <p:cNvGraphicFramePr>
              <a:graphicFrameLocks noChangeAspect="1"/>
            </p:cNvGraphicFramePr>
            <p:nvPr/>
          </p:nvGraphicFramePr>
          <p:xfrm>
            <a:off x="2592" y="3325"/>
            <a:ext cx="16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33" name="Equation" r:id="rId15" imgW="253800" imgH="304560" progId="Equation.3">
                    <p:embed/>
                  </p:oleObj>
                </mc:Choice>
                <mc:Fallback>
                  <p:oleObj name="Equation" r:id="rId15" imgW="253800" imgH="304560" progId="Equation.3">
                    <p:embed/>
                    <p:pic>
                      <p:nvPicPr>
                        <p:cNvPr id="0" name="Object 10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2" y="3325"/>
                          <a:ext cx="16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020" name="Object 1034"/>
            <p:cNvGraphicFramePr>
              <a:graphicFrameLocks noChangeAspect="1"/>
            </p:cNvGraphicFramePr>
            <p:nvPr/>
          </p:nvGraphicFramePr>
          <p:xfrm>
            <a:off x="2897" y="3325"/>
            <a:ext cx="152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34" name="Equation" r:id="rId17" imgW="241200" imgH="304560" progId="Equation.3">
                    <p:embed/>
                  </p:oleObj>
                </mc:Choice>
                <mc:Fallback>
                  <p:oleObj name="Equation" r:id="rId17" imgW="241200" imgH="304560" progId="Equation.3">
                    <p:embed/>
                    <p:pic>
                      <p:nvPicPr>
                        <p:cNvPr id="0" name="Object 10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7" y="3325"/>
                          <a:ext cx="152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3014" name="Object 1028"/>
          <p:cNvGraphicFramePr>
            <a:graphicFrameLocks noChangeAspect="1"/>
          </p:cNvGraphicFramePr>
          <p:nvPr/>
        </p:nvGraphicFramePr>
        <p:xfrm>
          <a:off x="3276600" y="4962525"/>
          <a:ext cx="812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5" name="Equation" r:id="rId19" imgW="812520" imgH="380880" progId="Equation.3">
                  <p:embed/>
                </p:oleObj>
              </mc:Choice>
              <mc:Fallback>
                <p:oleObj name="Equation" r:id="rId19" imgW="812520" imgH="380880" progId="Equation.3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962525"/>
                        <a:ext cx="812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3" name="Line 22"/>
          <p:cNvSpPr>
            <a:spLocks noChangeShapeType="1"/>
          </p:cNvSpPr>
          <p:nvPr/>
        </p:nvSpPr>
        <p:spPr bwMode="auto">
          <a:xfrm flipV="1">
            <a:off x="3657600" y="4429125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43015" name="Object 1029"/>
          <p:cNvGraphicFramePr>
            <a:graphicFrameLocks noChangeAspect="1"/>
          </p:cNvGraphicFramePr>
          <p:nvPr/>
        </p:nvGraphicFramePr>
        <p:xfrm>
          <a:off x="3962400" y="5572125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6" name="Equation" r:id="rId21" imgW="253800" imgH="304560" progId="Equation.3">
                  <p:embed/>
                </p:oleObj>
              </mc:Choice>
              <mc:Fallback>
                <p:oleObj name="Equation" r:id="rId21" imgW="253800" imgH="30456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5572125"/>
                        <a:ext cx="254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Object 1030"/>
          <p:cNvGraphicFramePr>
            <a:graphicFrameLocks noChangeAspect="1"/>
          </p:cNvGraphicFramePr>
          <p:nvPr/>
        </p:nvGraphicFramePr>
        <p:xfrm>
          <a:off x="3276600" y="5572125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Equation" r:id="rId23" imgW="241200" imgH="304560" progId="Equation.3">
                  <p:embed/>
                </p:oleObj>
              </mc:Choice>
              <mc:Fallback>
                <p:oleObj name="Equation" r:id="rId23" imgW="241200" imgH="30456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572125"/>
                        <a:ext cx="241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4" name="Line 25"/>
          <p:cNvSpPr>
            <a:spLocks noChangeShapeType="1"/>
          </p:cNvSpPr>
          <p:nvPr/>
        </p:nvSpPr>
        <p:spPr bwMode="auto">
          <a:xfrm flipH="1">
            <a:off x="3429000" y="5343525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25" name="Line 26"/>
          <p:cNvSpPr>
            <a:spLocks noChangeShapeType="1"/>
          </p:cNvSpPr>
          <p:nvPr/>
        </p:nvSpPr>
        <p:spPr bwMode="auto">
          <a:xfrm>
            <a:off x="3886200" y="5343525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52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7.3.4 Magnetic Charge </a:t>
            </a:r>
          </a:p>
        </p:txBody>
      </p:sp>
      <p:sp>
        <p:nvSpPr>
          <p:cNvPr id="44053" name="Text Box 4"/>
          <p:cNvSpPr txBox="1">
            <a:spLocks noChangeArrowheads="1"/>
          </p:cNvSpPr>
          <p:nvPr/>
        </p:nvSpPr>
        <p:spPr bwMode="auto">
          <a:xfrm>
            <a:off x="593725" y="806450"/>
            <a:ext cx="7491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Maxwell equations in free space ( i.e.,             ,           )</a:t>
            </a:r>
          </a:p>
        </p:txBody>
      </p:sp>
      <p:graphicFrame>
        <p:nvGraphicFramePr>
          <p:cNvPr id="44034" name="Object 1024"/>
          <p:cNvGraphicFramePr>
            <a:graphicFrameLocks noChangeAspect="1"/>
          </p:cNvGraphicFramePr>
          <p:nvPr/>
        </p:nvGraphicFramePr>
        <p:xfrm>
          <a:off x="6019800" y="838200"/>
          <a:ext cx="812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Equation" r:id="rId3" imgW="812520" imgH="380880" progId="Equation.3">
                  <p:embed/>
                </p:oleObj>
              </mc:Choice>
              <mc:Fallback>
                <p:oleObj name="Equation" r:id="rId3" imgW="812520" imgH="380880" progId="Equation.3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838200"/>
                        <a:ext cx="812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5" name="Object 1025"/>
          <p:cNvGraphicFramePr>
            <a:graphicFrameLocks noChangeAspect="1"/>
          </p:cNvGraphicFramePr>
          <p:nvPr/>
        </p:nvGraphicFramePr>
        <p:xfrm>
          <a:off x="7010400" y="838200"/>
          <a:ext cx="787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3" name="Equation" r:id="rId5" imgW="787320" imgH="393480" progId="Equation.3">
                  <p:embed/>
                </p:oleObj>
              </mc:Choice>
              <mc:Fallback>
                <p:oleObj name="Equation" r:id="rId5" imgW="787320" imgH="39348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838200"/>
                        <a:ext cx="787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54" name="AutoShape 12"/>
          <p:cNvSpPr>
            <a:spLocks/>
          </p:cNvSpPr>
          <p:nvPr/>
        </p:nvSpPr>
        <p:spPr bwMode="auto">
          <a:xfrm>
            <a:off x="6172200" y="1371600"/>
            <a:ext cx="228600" cy="1524000"/>
          </a:xfrm>
          <a:prstGeom prst="rightBrace">
            <a:avLst>
              <a:gd name="adj1" fmla="val 555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44055" name="Text Box 13"/>
          <p:cNvSpPr txBox="1">
            <a:spLocks noChangeArrowheads="1"/>
          </p:cNvSpPr>
          <p:nvPr/>
        </p:nvSpPr>
        <p:spPr bwMode="auto">
          <a:xfrm>
            <a:off x="6705600" y="1524000"/>
            <a:ext cx="157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symmetric</a:t>
            </a:r>
          </a:p>
        </p:txBody>
      </p:sp>
      <p:graphicFrame>
        <p:nvGraphicFramePr>
          <p:cNvPr id="44036" name="Object 1030"/>
          <p:cNvGraphicFramePr>
            <a:graphicFrameLocks noChangeAspect="1"/>
          </p:cNvGraphicFramePr>
          <p:nvPr/>
        </p:nvGraphicFramePr>
        <p:xfrm>
          <a:off x="6781800" y="2057400"/>
          <a:ext cx="889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Equation" r:id="rId7" imgW="888840" imgH="317160" progId="Equation.3">
                  <p:embed/>
                </p:oleObj>
              </mc:Choice>
              <mc:Fallback>
                <p:oleObj name="Equation" r:id="rId7" imgW="888840" imgH="31716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2057400"/>
                        <a:ext cx="8890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1031"/>
          <p:cNvGraphicFramePr>
            <a:graphicFrameLocks noChangeAspect="1"/>
          </p:cNvGraphicFramePr>
          <p:nvPr/>
        </p:nvGraphicFramePr>
        <p:xfrm>
          <a:off x="6781800" y="2514600"/>
          <a:ext cx="1625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Equation" r:id="rId9" imgW="1625400" imgH="393480" progId="Equation.3">
                  <p:embed/>
                </p:oleObj>
              </mc:Choice>
              <mc:Fallback>
                <p:oleObj name="Equation" r:id="rId9" imgW="1625400" imgH="393480" progId="Equation.3">
                  <p:embed/>
                  <p:pic>
                    <p:nvPicPr>
                      <p:cNvPr id="0" name="Object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2514600"/>
                        <a:ext cx="1625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056" name="Group 28"/>
          <p:cNvGrpSpPr>
            <a:grpSpLocks/>
          </p:cNvGrpSpPr>
          <p:nvPr/>
        </p:nvGrpSpPr>
        <p:grpSpPr bwMode="auto">
          <a:xfrm>
            <a:off x="593725" y="3173413"/>
            <a:ext cx="5724525" cy="831850"/>
            <a:chOff x="593725" y="2933792"/>
            <a:chExt cx="5724753" cy="830997"/>
          </a:xfrm>
        </p:grpSpPr>
        <p:sp>
          <p:nvSpPr>
            <p:cNvPr id="44061" name="Text Box 16"/>
            <p:cNvSpPr txBox="1">
              <a:spLocks noChangeArrowheads="1"/>
            </p:cNvSpPr>
            <p:nvPr/>
          </p:nvSpPr>
          <p:spPr bwMode="auto">
            <a:xfrm>
              <a:off x="593725" y="2933792"/>
              <a:ext cx="57247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/>
                <a:t>With      and      , the symmetry is broken.</a:t>
              </a:r>
            </a:p>
            <a:p>
              <a:pPr eaLnBrk="1" hangingPunct="1"/>
              <a:r>
                <a:rPr lang="en-US" altLang="zh-TW"/>
                <a:t>If there were       ,and       .    </a:t>
              </a:r>
            </a:p>
          </p:txBody>
        </p:sp>
        <p:graphicFrame>
          <p:nvGraphicFramePr>
            <p:cNvPr id="44048" name="Object 1032"/>
            <p:cNvGraphicFramePr>
              <a:graphicFrameLocks noChangeAspect="1"/>
            </p:cNvGraphicFramePr>
            <p:nvPr/>
          </p:nvGraphicFramePr>
          <p:xfrm>
            <a:off x="1371600" y="2975856"/>
            <a:ext cx="326684" cy="3769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66" name="Equation" r:id="rId11" imgW="330120" imgH="380880" progId="Equation.3">
                    <p:embed/>
                  </p:oleObj>
                </mc:Choice>
                <mc:Fallback>
                  <p:oleObj name="Equation" r:id="rId11" imgW="330120" imgH="380880" progId="Equation.3">
                    <p:embed/>
                    <p:pic>
                      <p:nvPicPr>
                        <p:cNvPr id="0" name="Object 10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1600" y="2975856"/>
                          <a:ext cx="326684" cy="3769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49" name="Object 1033"/>
            <p:cNvGraphicFramePr>
              <a:graphicFrameLocks noChangeAspect="1"/>
            </p:cNvGraphicFramePr>
            <p:nvPr/>
          </p:nvGraphicFramePr>
          <p:xfrm>
            <a:off x="2483768" y="2975992"/>
            <a:ext cx="314119" cy="389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67" name="Equation" r:id="rId13" imgW="317160" imgH="393480" progId="Equation.3">
                    <p:embed/>
                  </p:oleObj>
                </mc:Choice>
                <mc:Fallback>
                  <p:oleObj name="Equation" r:id="rId13" imgW="317160" imgH="393480" progId="Equation.3">
                    <p:embed/>
                    <p:pic>
                      <p:nvPicPr>
                        <p:cNvPr id="0" name="Object 10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3768" y="2975992"/>
                          <a:ext cx="314119" cy="389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50" name="Object 1034"/>
            <p:cNvGraphicFramePr>
              <a:graphicFrameLocks noChangeAspect="1"/>
            </p:cNvGraphicFramePr>
            <p:nvPr/>
          </p:nvGraphicFramePr>
          <p:xfrm>
            <a:off x="2514600" y="3356856"/>
            <a:ext cx="389508" cy="3769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68" name="Equation" r:id="rId15" imgW="393480" imgH="380880" progId="Equation.3">
                    <p:embed/>
                  </p:oleObj>
                </mc:Choice>
                <mc:Fallback>
                  <p:oleObj name="Equation" r:id="rId15" imgW="393480" imgH="380880" progId="Equation.3">
                    <p:embed/>
                    <p:pic>
                      <p:nvPicPr>
                        <p:cNvPr id="0" name="Object 10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14600" y="3356856"/>
                          <a:ext cx="389508" cy="3769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51" name="Object 1035"/>
            <p:cNvGraphicFramePr>
              <a:graphicFrameLocks noChangeAspect="1"/>
            </p:cNvGraphicFramePr>
            <p:nvPr/>
          </p:nvGraphicFramePr>
          <p:xfrm>
            <a:off x="3707904" y="3356992"/>
            <a:ext cx="364378" cy="389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69" name="Equation" r:id="rId17" imgW="368280" imgH="393480" progId="Equation.3">
                    <p:embed/>
                  </p:oleObj>
                </mc:Choice>
                <mc:Fallback>
                  <p:oleObj name="Equation" r:id="rId17" imgW="368280" imgH="393480" progId="Equation.3">
                    <p:embed/>
                    <p:pic>
                      <p:nvPicPr>
                        <p:cNvPr id="0" name="Object 10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7904" y="3356992"/>
                          <a:ext cx="364378" cy="389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4038" name="Object 1036"/>
          <p:cNvGraphicFramePr>
            <a:graphicFrameLocks noChangeAspect="1"/>
          </p:cNvGraphicFramePr>
          <p:nvPr/>
        </p:nvGraphicFramePr>
        <p:xfrm>
          <a:off x="685800" y="4987925"/>
          <a:ext cx="1562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Equation" r:id="rId19" imgW="1562040" imgH="393480" progId="Equation.3">
                  <p:embed/>
                </p:oleObj>
              </mc:Choice>
              <mc:Fallback>
                <p:oleObj name="Equation" r:id="rId19" imgW="1562040" imgH="393480" progId="Equation.3">
                  <p:embed/>
                  <p:pic>
                    <p:nvPicPr>
                      <p:cNvPr id="0" name="Object 10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987925"/>
                        <a:ext cx="1562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1037"/>
          <p:cNvGraphicFramePr>
            <a:graphicFrameLocks noChangeAspect="1"/>
          </p:cNvGraphicFramePr>
          <p:nvPr/>
        </p:nvGraphicFramePr>
        <p:xfrm>
          <a:off x="3124200" y="3997325"/>
          <a:ext cx="2501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Equation" r:id="rId21" imgW="2501640" imgH="736560" progId="Equation.3">
                  <p:embed/>
                </p:oleObj>
              </mc:Choice>
              <mc:Fallback>
                <p:oleObj name="Equation" r:id="rId21" imgW="2501640" imgH="736560" progId="Equation.3">
                  <p:embed/>
                  <p:pic>
                    <p:nvPicPr>
                      <p:cNvPr id="0" name="Object 10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997325"/>
                        <a:ext cx="2501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1039"/>
          <p:cNvGraphicFramePr>
            <a:graphicFrameLocks noChangeAspect="1"/>
          </p:cNvGraphicFramePr>
          <p:nvPr/>
        </p:nvGraphicFramePr>
        <p:xfrm>
          <a:off x="3124200" y="4835525"/>
          <a:ext cx="2882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Equation" r:id="rId23" imgW="2882880" imgH="736560" progId="Equation.3">
                  <p:embed/>
                </p:oleObj>
              </mc:Choice>
              <mc:Fallback>
                <p:oleObj name="Equation" r:id="rId23" imgW="2882880" imgH="736560" progId="Equation.3">
                  <p:embed/>
                  <p:pic>
                    <p:nvPicPr>
                      <p:cNvPr id="0" name="Object 10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835525"/>
                        <a:ext cx="2882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57" name="AutoShape 26"/>
          <p:cNvSpPr>
            <a:spLocks/>
          </p:cNvSpPr>
          <p:nvPr/>
        </p:nvSpPr>
        <p:spPr bwMode="auto">
          <a:xfrm>
            <a:off x="6400800" y="3997325"/>
            <a:ext cx="152400" cy="1524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44058" name="Text Box 27"/>
          <p:cNvSpPr txBox="1">
            <a:spLocks noChangeArrowheads="1"/>
          </p:cNvSpPr>
          <p:nvPr/>
        </p:nvSpPr>
        <p:spPr bwMode="auto">
          <a:xfrm>
            <a:off x="6613525" y="4498975"/>
            <a:ext cx="157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symmetric</a:t>
            </a:r>
          </a:p>
        </p:txBody>
      </p:sp>
      <p:graphicFrame>
        <p:nvGraphicFramePr>
          <p:cNvPr id="44041" name="Object 1040"/>
          <p:cNvGraphicFramePr>
            <a:graphicFrameLocks noChangeAspect="1"/>
          </p:cNvGraphicFramePr>
          <p:nvPr/>
        </p:nvGraphicFramePr>
        <p:xfrm>
          <a:off x="4114800" y="5597525"/>
          <a:ext cx="1689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3" name="Equation" r:id="rId25" imgW="1688760" imgH="711000" progId="Equation.3">
                  <p:embed/>
                </p:oleObj>
              </mc:Choice>
              <mc:Fallback>
                <p:oleObj name="Equation" r:id="rId25" imgW="1688760" imgH="711000" progId="Equation.3">
                  <p:embed/>
                  <p:pic>
                    <p:nvPicPr>
                      <p:cNvPr id="0" name="Object 10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5597525"/>
                        <a:ext cx="16891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2" name="Object 1041"/>
          <p:cNvGraphicFramePr>
            <a:graphicFrameLocks noChangeAspect="1"/>
          </p:cNvGraphicFramePr>
          <p:nvPr/>
        </p:nvGraphicFramePr>
        <p:xfrm>
          <a:off x="685800" y="5597525"/>
          <a:ext cx="1816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4" name="Equation" r:id="rId27" imgW="1815840" imgH="711000" progId="Equation.3">
                  <p:embed/>
                </p:oleObj>
              </mc:Choice>
              <mc:Fallback>
                <p:oleObj name="Equation" r:id="rId27" imgW="1815840" imgH="711000" progId="Equation.3">
                  <p:embed/>
                  <p:pic>
                    <p:nvPicPr>
                      <p:cNvPr id="0" name="Object 1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597525"/>
                        <a:ext cx="18161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59" name="Text Box 30"/>
          <p:cNvSpPr txBox="1">
            <a:spLocks noChangeArrowheads="1"/>
          </p:cNvSpPr>
          <p:nvPr/>
        </p:nvSpPr>
        <p:spPr bwMode="auto">
          <a:xfrm>
            <a:off x="3032125" y="5718175"/>
            <a:ext cx="693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and</a:t>
            </a:r>
          </a:p>
        </p:txBody>
      </p:sp>
      <p:sp>
        <p:nvSpPr>
          <p:cNvPr id="44060" name="Text Box 31"/>
          <p:cNvSpPr txBox="1">
            <a:spLocks noChangeArrowheads="1"/>
          </p:cNvSpPr>
          <p:nvPr/>
        </p:nvSpPr>
        <p:spPr bwMode="auto">
          <a:xfrm>
            <a:off x="238125" y="6427788"/>
            <a:ext cx="8982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So far, there is no experimental evidence of magnetic monopole. </a:t>
            </a:r>
          </a:p>
        </p:txBody>
      </p:sp>
      <p:graphicFrame>
        <p:nvGraphicFramePr>
          <p:cNvPr id="44043" name="Object 29"/>
          <p:cNvGraphicFramePr>
            <a:graphicFrameLocks noChangeAspect="1"/>
          </p:cNvGraphicFramePr>
          <p:nvPr/>
        </p:nvGraphicFramePr>
        <p:xfrm>
          <a:off x="900113" y="1557338"/>
          <a:ext cx="1155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5" name="Equation" r:id="rId29" imgW="1155600" imgH="355320" progId="Equation.DSMT4">
                  <p:embed/>
                </p:oleObj>
              </mc:Choice>
              <mc:Fallback>
                <p:oleObj name="Equation" r:id="rId29" imgW="1155600" imgH="3553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557338"/>
                        <a:ext cx="1155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4" name="Object 30"/>
          <p:cNvGraphicFramePr>
            <a:graphicFrameLocks noChangeAspect="1"/>
          </p:cNvGraphicFramePr>
          <p:nvPr/>
        </p:nvGraphicFramePr>
        <p:xfrm>
          <a:off x="3395663" y="1412875"/>
          <a:ext cx="1968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6" name="Equation" r:id="rId31" imgW="1968480" imgH="825480" progId="Equation.DSMT4">
                  <p:embed/>
                </p:oleObj>
              </mc:Choice>
              <mc:Fallback>
                <p:oleObj name="Equation" r:id="rId31" imgW="1968480" imgH="82548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663" y="1412875"/>
                        <a:ext cx="1968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5" name="Object 31"/>
          <p:cNvGraphicFramePr>
            <a:graphicFrameLocks noChangeAspect="1"/>
          </p:cNvGraphicFramePr>
          <p:nvPr/>
        </p:nvGraphicFramePr>
        <p:xfrm>
          <a:off x="900113" y="2352675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7" name="Equation" r:id="rId33" imgW="1143000" imgH="355320" progId="Equation.DSMT4">
                  <p:embed/>
                </p:oleObj>
              </mc:Choice>
              <mc:Fallback>
                <p:oleObj name="Equation" r:id="rId33" imgW="1143000" imgH="35532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352675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6" name="Object 32"/>
          <p:cNvGraphicFramePr>
            <a:graphicFrameLocks noChangeAspect="1"/>
          </p:cNvGraphicFramePr>
          <p:nvPr/>
        </p:nvGraphicFramePr>
        <p:xfrm>
          <a:off x="3390900" y="2205038"/>
          <a:ext cx="236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Equation" r:id="rId35" imgW="2361960" imgH="787320" progId="Equation.DSMT4">
                  <p:embed/>
                </p:oleObj>
              </mc:Choice>
              <mc:Fallback>
                <p:oleObj name="Equation" r:id="rId35" imgW="2361960" imgH="78732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900" y="2205038"/>
                        <a:ext cx="2362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7" name="Object 33"/>
          <p:cNvGraphicFramePr>
            <a:graphicFrameLocks noChangeAspect="1"/>
          </p:cNvGraphicFramePr>
          <p:nvPr/>
        </p:nvGraphicFramePr>
        <p:xfrm>
          <a:off x="684213" y="3976688"/>
          <a:ext cx="1397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Equation" r:id="rId37" imgW="1396800" imgH="876240" progId="Equation.DSMT4">
                  <p:embed/>
                </p:oleObj>
              </mc:Choice>
              <mc:Fallback>
                <p:oleObj name="Equation" r:id="rId37" imgW="1396800" imgH="87624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976688"/>
                        <a:ext cx="1397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7" name="Text Box 4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7.3.5 Maxwell’s Equation in Matter</a:t>
            </a:r>
          </a:p>
        </p:txBody>
      </p:sp>
      <p:sp>
        <p:nvSpPr>
          <p:cNvPr id="45068" name="Text Box 5"/>
          <p:cNvSpPr txBox="1">
            <a:spLocks noChangeArrowheads="1"/>
          </p:cNvSpPr>
          <p:nvPr/>
        </p:nvSpPr>
        <p:spPr bwMode="auto">
          <a:xfrm>
            <a:off x="593725" y="806450"/>
            <a:ext cx="2051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bound charge</a:t>
            </a:r>
          </a:p>
        </p:txBody>
      </p:sp>
      <p:sp>
        <p:nvSpPr>
          <p:cNvPr id="45069" name="Text Box 6"/>
          <p:cNvSpPr txBox="1">
            <a:spLocks noChangeArrowheads="1"/>
          </p:cNvSpPr>
          <p:nvPr/>
        </p:nvSpPr>
        <p:spPr bwMode="auto">
          <a:xfrm>
            <a:off x="3870325" y="806450"/>
            <a:ext cx="206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bound current</a:t>
            </a:r>
          </a:p>
        </p:txBody>
      </p:sp>
      <p:graphicFrame>
        <p:nvGraphicFramePr>
          <p:cNvPr id="45058" name="Object 0"/>
          <p:cNvGraphicFramePr>
            <a:graphicFrameLocks noChangeAspect="1"/>
          </p:cNvGraphicFramePr>
          <p:nvPr/>
        </p:nvGraphicFramePr>
        <p:xfrm>
          <a:off x="685800" y="1447800"/>
          <a:ext cx="1409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8" name="Equation" r:id="rId3" imgW="1409400" imgH="380880" progId="Equation.3">
                  <p:embed/>
                </p:oleObj>
              </mc:Choice>
              <mc:Fallback>
                <p:oleObj name="Equation" r:id="rId3" imgW="1409400" imgH="3808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447800"/>
                        <a:ext cx="1409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59" name="Object 1"/>
          <p:cNvGraphicFramePr>
            <a:graphicFrameLocks noChangeAspect="1"/>
          </p:cNvGraphicFramePr>
          <p:nvPr/>
        </p:nvGraphicFramePr>
        <p:xfrm>
          <a:off x="3962400" y="1524000"/>
          <a:ext cx="1435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9" name="Equation" r:id="rId5" imgW="1434960" imgH="393480" progId="Equation.3">
                  <p:embed/>
                </p:oleObj>
              </mc:Choice>
              <mc:Fallback>
                <p:oleObj name="Equation" r:id="rId5" imgW="143496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524000"/>
                        <a:ext cx="1435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0" name="Object 2"/>
          <p:cNvGraphicFramePr>
            <a:graphicFrameLocks noChangeAspect="1"/>
          </p:cNvGraphicFramePr>
          <p:nvPr/>
        </p:nvGraphicFramePr>
        <p:xfrm>
          <a:off x="3956050" y="2190750"/>
          <a:ext cx="4432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0" name="Equation" r:id="rId7" imgW="4431960" imgH="431640" progId="Equation.DSMT4">
                  <p:embed/>
                </p:oleObj>
              </mc:Choice>
              <mc:Fallback>
                <p:oleObj name="Equation" r:id="rId7" imgW="443196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6050" y="2190750"/>
                        <a:ext cx="4432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3"/>
          <p:cNvGraphicFramePr>
            <a:graphicFrameLocks noChangeAspect="1"/>
          </p:cNvGraphicFramePr>
          <p:nvPr/>
        </p:nvGraphicFramePr>
        <p:xfrm>
          <a:off x="685800" y="2057400"/>
          <a:ext cx="1727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1" name="Equation" r:id="rId9" imgW="1726920" imgH="711000" progId="Equation.3">
                  <p:embed/>
                </p:oleObj>
              </mc:Choice>
              <mc:Fallback>
                <p:oleObj name="Equation" r:id="rId9" imgW="1726920" imgH="711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057400"/>
                        <a:ext cx="17272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0" name="AutoShape 11"/>
          <p:cNvSpPr>
            <a:spLocks/>
          </p:cNvSpPr>
          <p:nvPr/>
        </p:nvSpPr>
        <p:spPr bwMode="auto">
          <a:xfrm rot="-5400000">
            <a:off x="2133600" y="2743200"/>
            <a:ext cx="76200" cy="228600"/>
          </a:xfrm>
          <a:prstGeom prst="leftBrace">
            <a:avLst>
              <a:gd name="adj1" fmla="val 2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45062" name="Object 4"/>
          <p:cNvGraphicFramePr>
            <a:graphicFrameLocks noChangeAspect="1"/>
          </p:cNvGraphicFramePr>
          <p:nvPr/>
        </p:nvGraphicFramePr>
        <p:xfrm>
          <a:off x="2011363" y="2946400"/>
          <a:ext cx="3352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Equation" r:id="rId11" imgW="3352680" imgH="431640" progId="Equation.DSMT4">
                  <p:embed/>
                </p:oleObj>
              </mc:Choice>
              <mc:Fallback>
                <p:oleObj name="Equation" r:id="rId11" imgW="335268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2946400"/>
                        <a:ext cx="3352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3" name="Object 5"/>
          <p:cNvGraphicFramePr>
            <a:graphicFrameLocks noChangeAspect="1"/>
          </p:cNvGraphicFramePr>
          <p:nvPr/>
        </p:nvGraphicFramePr>
        <p:xfrm>
          <a:off x="685800" y="3505200"/>
          <a:ext cx="19558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3" name="Equation" r:id="rId13" imgW="1955520" imgH="711000" progId="Equation.3">
                  <p:embed/>
                </p:oleObj>
              </mc:Choice>
              <mc:Fallback>
                <p:oleObj name="Equation" r:id="rId13" imgW="1955520" imgH="711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505200"/>
                        <a:ext cx="19558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071" name="Group 16"/>
          <p:cNvGrpSpPr>
            <a:grpSpLocks/>
          </p:cNvGrpSpPr>
          <p:nvPr/>
        </p:nvGrpSpPr>
        <p:grpSpPr bwMode="auto">
          <a:xfrm>
            <a:off x="4724400" y="4267200"/>
            <a:ext cx="3543300" cy="1498600"/>
            <a:chOff x="2976" y="2688"/>
            <a:chExt cx="2232" cy="944"/>
          </a:xfrm>
        </p:grpSpPr>
        <p:graphicFrame>
          <p:nvGraphicFramePr>
            <p:cNvPr id="45065" name="Object 8"/>
            <p:cNvGraphicFramePr>
              <a:graphicFrameLocks noChangeAspect="1"/>
            </p:cNvGraphicFramePr>
            <p:nvPr/>
          </p:nvGraphicFramePr>
          <p:xfrm>
            <a:off x="2976" y="2688"/>
            <a:ext cx="2232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84" name="Equation" r:id="rId15" imgW="3543120" imgH="711000" progId="Equation.3">
                    <p:embed/>
                  </p:oleObj>
                </mc:Choice>
                <mc:Fallback>
                  <p:oleObj name="Equation" r:id="rId15" imgW="3543120" imgH="7110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" y="2688"/>
                          <a:ext cx="2232" cy="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66" name="Object 9"/>
            <p:cNvGraphicFramePr>
              <a:graphicFrameLocks noChangeAspect="1"/>
            </p:cNvGraphicFramePr>
            <p:nvPr/>
          </p:nvGraphicFramePr>
          <p:xfrm>
            <a:off x="3168" y="3168"/>
            <a:ext cx="1648" cy="4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85" name="Equation" r:id="rId17" imgW="2616120" imgH="736560" progId="Equation.3">
                    <p:embed/>
                  </p:oleObj>
                </mc:Choice>
                <mc:Fallback>
                  <p:oleObj name="Equation" r:id="rId17" imgW="2616120" imgH="73656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8" y="3168"/>
                          <a:ext cx="1648" cy="4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5072" name="Picture 17" descr="C:\My Documents\My Pictures\7.45.TIF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2590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5064" name="Object 6"/>
          <p:cNvGraphicFramePr>
            <a:graphicFrameLocks noChangeAspect="1"/>
          </p:cNvGraphicFramePr>
          <p:nvPr/>
        </p:nvGraphicFramePr>
        <p:xfrm>
          <a:off x="1447800" y="617220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6" name="Equation" r:id="rId20" imgW="876240" imgH="380880" progId="Equation.3">
                  <p:embed/>
                </p:oleObj>
              </mc:Choice>
              <mc:Fallback>
                <p:oleObj name="Equation" r:id="rId20" imgW="876240" imgH="380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6172200"/>
                        <a:ext cx="876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3" name="Line 20"/>
          <p:cNvSpPr>
            <a:spLocks noChangeShapeType="1"/>
          </p:cNvSpPr>
          <p:nvPr/>
        </p:nvSpPr>
        <p:spPr bwMode="auto">
          <a:xfrm flipV="1">
            <a:off x="2971800" y="5638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4" name="Line 21"/>
          <p:cNvSpPr>
            <a:spLocks noChangeShapeType="1"/>
          </p:cNvSpPr>
          <p:nvPr/>
        </p:nvSpPr>
        <p:spPr bwMode="auto">
          <a:xfrm flipH="1" flipV="1">
            <a:off x="1752600" y="5867400"/>
            <a:ext cx="381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5" name="AutoShape 22"/>
          <p:cNvSpPr>
            <a:spLocks/>
          </p:cNvSpPr>
          <p:nvPr/>
        </p:nvSpPr>
        <p:spPr bwMode="auto">
          <a:xfrm rot="5400000">
            <a:off x="6096000" y="3962400"/>
            <a:ext cx="228600" cy="838200"/>
          </a:xfrm>
          <a:prstGeom prst="leftBrace">
            <a:avLst>
              <a:gd name="adj1" fmla="val 305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45076" name="Text Box 24"/>
          <p:cNvSpPr txBox="1">
            <a:spLocks noChangeArrowheads="1"/>
          </p:cNvSpPr>
          <p:nvPr/>
        </p:nvSpPr>
        <p:spPr bwMode="auto">
          <a:xfrm>
            <a:off x="6003925" y="3830638"/>
            <a:ext cx="423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Q</a:t>
            </a:r>
          </a:p>
        </p:txBody>
      </p:sp>
      <p:sp>
        <p:nvSpPr>
          <p:cNvPr id="45077" name="TextBox 21"/>
          <p:cNvSpPr txBox="1">
            <a:spLocks noChangeArrowheads="1"/>
          </p:cNvSpPr>
          <p:nvPr/>
        </p:nvSpPr>
        <p:spPr bwMode="auto">
          <a:xfrm>
            <a:off x="2051050" y="5805488"/>
            <a:ext cx="2222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en-US"/>
              <a:t>surface charge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1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7.3.5 (2)</a:t>
            </a:r>
          </a:p>
        </p:txBody>
      </p:sp>
      <p:graphicFrame>
        <p:nvGraphicFramePr>
          <p:cNvPr id="46082" name="Object 1024"/>
          <p:cNvGraphicFramePr>
            <a:graphicFrameLocks noChangeAspect="1"/>
          </p:cNvGraphicFramePr>
          <p:nvPr/>
        </p:nvGraphicFramePr>
        <p:xfrm>
          <a:off x="685800" y="914400"/>
          <a:ext cx="3048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Equation" r:id="rId3" imgW="3047760" imgH="431640" progId="Equation.3">
                  <p:embed/>
                </p:oleObj>
              </mc:Choice>
              <mc:Fallback>
                <p:oleObj name="Equation" r:id="rId3" imgW="3047760" imgH="431640" progId="Equation.3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914400"/>
                        <a:ext cx="3048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3" name="Object 1025"/>
          <p:cNvGraphicFramePr>
            <a:graphicFrameLocks noChangeAspect="1"/>
          </p:cNvGraphicFramePr>
          <p:nvPr/>
        </p:nvGraphicFramePr>
        <p:xfrm>
          <a:off x="685800" y="1524000"/>
          <a:ext cx="4610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Equation" r:id="rId5" imgW="4609800" imgH="711000" progId="Equation.3">
                  <p:embed/>
                </p:oleObj>
              </mc:Choice>
              <mc:Fallback>
                <p:oleObj name="Equation" r:id="rId5" imgW="4609800" imgH="71100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524000"/>
                        <a:ext cx="46101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Object 1026"/>
          <p:cNvGraphicFramePr>
            <a:graphicFrameLocks noChangeAspect="1"/>
          </p:cNvGraphicFramePr>
          <p:nvPr/>
        </p:nvGraphicFramePr>
        <p:xfrm>
          <a:off x="669925" y="2470150"/>
          <a:ext cx="4838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Equation" r:id="rId7" imgW="4838400" imgH="876240" progId="Equation.DSMT4">
                  <p:embed/>
                </p:oleObj>
              </mc:Choice>
              <mc:Fallback>
                <p:oleObj name="Equation" r:id="rId7" imgW="4838400" imgH="876240" progId="Equation.DSMT4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925" y="2470150"/>
                        <a:ext cx="48387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1027"/>
          <p:cNvGraphicFramePr>
            <a:graphicFrameLocks noChangeAspect="1"/>
          </p:cNvGraphicFramePr>
          <p:nvPr/>
        </p:nvGraphicFramePr>
        <p:xfrm>
          <a:off x="5791200" y="2667000"/>
          <a:ext cx="1854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Equation" r:id="rId9" imgW="1854000" imgH="431640" progId="Equation.3">
                  <p:embed/>
                </p:oleObj>
              </mc:Choice>
              <mc:Fallback>
                <p:oleObj name="Equation" r:id="rId9" imgW="1854000" imgH="431640" progId="Equation.3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2667000"/>
                        <a:ext cx="1854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1028"/>
          <p:cNvGraphicFramePr>
            <a:graphicFrameLocks noChangeAspect="1"/>
          </p:cNvGraphicFramePr>
          <p:nvPr/>
        </p:nvGraphicFramePr>
        <p:xfrm>
          <a:off x="6400800" y="3276600"/>
          <a:ext cx="1536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Equation" r:id="rId11" imgW="1536480" imgH="393480" progId="Equation.3">
                  <p:embed/>
                </p:oleObj>
              </mc:Choice>
              <mc:Fallback>
                <p:oleObj name="Equation" r:id="rId11" imgW="1536480" imgH="393480" progId="Equation.3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276600"/>
                        <a:ext cx="1536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Object 1029"/>
          <p:cNvGraphicFramePr>
            <a:graphicFrameLocks noChangeAspect="1"/>
          </p:cNvGraphicFramePr>
          <p:nvPr/>
        </p:nvGraphicFramePr>
        <p:xfrm>
          <a:off x="685800" y="4419600"/>
          <a:ext cx="5156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Equation" r:id="rId13" imgW="5155920" imgH="711000" progId="Equation.3">
                  <p:embed/>
                </p:oleObj>
              </mc:Choice>
              <mc:Fallback>
                <p:oleObj name="Equation" r:id="rId13" imgW="5155920" imgH="71100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419600"/>
                        <a:ext cx="51562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2" name="Text Box 10"/>
          <p:cNvSpPr txBox="1">
            <a:spLocks noChangeArrowheads="1"/>
          </p:cNvSpPr>
          <p:nvPr/>
        </p:nvSpPr>
        <p:spPr bwMode="auto">
          <a:xfrm>
            <a:off x="593725" y="3778250"/>
            <a:ext cx="5116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Ampere’s law ( with Maxwell’s term )</a:t>
            </a:r>
          </a:p>
        </p:txBody>
      </p:sp>
      <p:graphicFrame>
        <p:nvGraphicFramePr>
          <p:cNvPr id="46088" name="Object 1030"/>
          <p:cNvGraphicFramePr>
            <a:graphicFrameLocks noChangeAspect="1"/>
          </p:cNvGraphicFramePr>
          <p:nvPr/>
        </p:nvGraphicFramePr>
        <p:xfrm>
          <a:off x="685800" y="5181600"/>
          <a:ext cx="48768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9" name="Equation" r:id="rId15" imgW="4876560" imgH="711000" progId="Equation.3">
                  <p:embed/>
                </p:oleObj>
              </mc:Choice>
              <mc:Fallback>
                <p:oleObj name="Equation" r:id="rId15" imgW="4876560" imgH="71100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181600"/>
                        <a:ext cx="48768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Object 1031"/>
          <p:cNvGraphicFramePr>
            <a:graphicFrameLocks noChangeAspect="1"/>
          </p:cNvGraphicFramePr>
          <p:nvPr/>
        </p:nvGraphicFramePr>
        <p:xfrm>
          <a:off x="685800" y="5867400"/>
          <a:ext cx="2247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Equation" r:id="rId17" imgW="2247840" imgH="711000" progId="Equation.3">
                  <p:embed/>
                </p:oleObj>
              </mc:Choice>
              <mc:Fallback>
                <p:oleObj name="Equation" r:id="rId17" imgW="2247840" imgH="711000" progId="Equation.3">
                  <p:embed/>
                  <p:pic>
                    <p:nvPicPr>
                      <p:cNvPr id="0" name="Object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867400"/>
                        <a:ext cx="2247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0" name="Object 1032"/>
          <p:cNvGraphicFramePr>
            <a:graphicFrameLocks noChangeAspect="1"/>
          </p:cNvGraphicFramePr>
          <p:nvPr/>
        </p:nvGraphicFramePr>
        <p:xfrm>
          <a:off x="3962400" y="5867400"/>
          <a:ext cx="1803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1" name="Equation" r:id="rId19" imgW="1803240" imgH="787320" progId="Equation.3">
                  <p:embed/>
                </p:oleObj>
              </mc:Choice>
              <mc:Fallback>
                <p:oleObj name="Equation" r:id="rId19" imgW="1803240" imgH="787320" progId="Equation.3">
                  <p:embed/>
                  <p:pic>
                    <p:nvPicPr>
                      <p:cNvPr id="0" name="Object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5867400"/>
                        <a:ext cx="1803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Text Box 1027"/>
          <p:cNvSpPr txBox="1">
            <a:spLocks noChangeArrowheads="1"/>
          </p:cNvSpPr>
          <p:nvPr/>
        </p:nvSpPr>
        <p:spPr bwMode="auto">
          <a:xfrm>
            <a:off x="323850" y="107950"/>
            <a:ext cx="1366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7.0 (4)</a:t>
            </a:r>
          </a:p>
        </p:txBody>
      </p:sp>
      <p:sp>
        <p:nvSpPr>
          <p:cNvPr id="4108" name="Text Box 1049"/>
          <p:cNvSpPr txBox="1">
            <a:spLocks noChangeArrowheads="1"/>
          </p:cNvSpPr>
          <p:nvPr/>
        </p:nvSpPr>
        <p:spPr bwMode="auto">
          <a:xfrm>
            <a:off x="4572000" y="6211888"/>
            <a:ext cx="4532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E,B fields propagate in vacuum </a:t>
            </a:r>
          </a:p>
        </p:txBody>
      </p:sp>
      <p:grpSp>
        <p:nvGrpSpPr>
          <p:cNvPr id="4109" name="Group 1065"/>
          <p:cNvGrpSpPr>
            <a:grpSpLocks/>
          </p:cNvGrpSpPr>
          <p:nvPr/>
        </p:nvGrpSpPr>
        <p:grpSpPr bwMode="auto">
          <a:xfrm>
            <a:off x="685800" y="6019800"/>
            <a:ext cx="2819400" cy="468313"/>
            <a:chOff x="432" y="3792"/>
            <a:chExt cx="1776" cy="295"/>
          </a:xfrm>
        </p:grpSpPr>
        <p:sp>
          <p:nvSpPr>
            <p:cNvPr id="4119" name="Text Box 1050"/>
            <p:cNvSpPr txBox="1">
              <a:spLocks noChangeArrowheads="1"/>
            </p:cNvSpPr>
            <p:nvPr/>
          </p:nvSpPr>
          <p:spPr bwMode="auto">
            <a:xfrm>
              <a:off x="432" y="3792"/>
              <a:ext cx="59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e.</a:t>
              </a:r>
              <a:r>
                <a:rPr lang="en-US" altLang="zh-TW">
                  <a:ea typeface="標楷體" panose="03000509000000000000" pitchFamily="65" charset="-120"/>
                </a:rPr>
                <a:t>g</a:t>
              </a:r>
              <a:r>
                <a:rPr lang="en-US" altLang="zh-TW">
                  <a:ea typeface="新細明體" panose="02020500000000000000" pitchFamily="18" charset="-120"/>
                </a:rPr>
                <a:t>. , </a:t>
              </a:r>
            </a:p>
          </p:txBody>
        </p:sp>
        <p:graphicFrame>
          <p:nvGraphicFramePr>
            <p:cNvPr id="4105" name="Object 1051"/>
            <p:cNvGraphicFramePr>
              <a:graphicFrameLocks noChangeAspect="1"/>
            </p:cNvGraphicFramePr>
            <p:nvPr/>
          </p:nvGraphicFramePr>
          <p:xfrm>
            <a:off x="938" y="3863"/>
            <a:ext cx="352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1" name="Equation" r:id="rId3" imgW="558720" imgH="355320" progId="Equation.DSMT4">
                    <p:embed/>
                  </p:oleObj>
                </mc:Choice>
                <mc:Fallback>
                  <p:oleObj name="Equation" r:id="rId3" imgW="558720" imgH="355320" progId="Equation.DSMT4">
                    <p:embed/>
                    <p:pic>
                      <p:nvPicPr>
                        <p:cNvPr id="0" name="Object 10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8" y="3863"/>
                          <a:ext cx="352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20" name="Text Box 1052"/>
            <p:cNvSpPr txBox="1">
              <a:spLocks noChangeArrowheads="1"/>
            </p:cNvSpPr>
            <p:nvPr/>
          </p:nvSpPr>
          <p:spPr bwMode="auto">
            <a:xfrm>
              <a:off x="1296" y="3792"/>
              <a:ext cx="2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~</a:t>
              </a:r>
            </a:p>
          </p:txBody>
        </p:sp>
        <p:graphicFrame>
          <p:nvGraphicFramePr>
            <p:cNvPr id="4106" name="Object 1053"/>
            <p:cNvGraphicFramePr>
              <a:graphicFrameLocks noChangeAspect="1"/>
            </p:cNvGraphicFramePr>
            <p:nvPr/>
          </p:nvGraphicFramePr>
          <p:xfrm>
            <a:off x="1546" y="3792"/>
            <a:ext cx="662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2" name="Equation" r:id="rId5" imgW="774360" imgH="317160" progId="Equation.3">
                    <p:embed/>
                  </p:oleObj>
                </mc:Choice>
                <mc:Fallback>
                  <p:oleObj name="Equation" r:id="rId5" imgW="774360" imgH="317160" progId="Equation.3">
                    <p:embed/>
                    <p:pic>
                      <p:nvPicPr>
                        <p:cNvPr id="0" name="Object 10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6" y="3792"/>
                          <a:ext cx="662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10" name="Text Box 1055"/>
          <p:cNvSpPr txBox="1">
            <a:spLocks noChangeArrowheads="1"/>
          </p:cNvSpPr>
          <p:nvPr/>
        </p:nvSpPr>
        <p:spPr bwMode="auto">
          <a:xfrm>
            <a:off x="990600" y="912813"/>
            <a:ext cx="36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4111" name="Line 1058"/>
          <p:cNvSpPr>
            <a:spLocks noChangeShapeType="1"/>
          </p:cNvSpPr>
          <p:nvPr/>
        </p:nvSpPr>
        <p:spPr bwMode="auto">
          <a:xfrm>
            <a:off x="1295400" y="2895600"/>
            <a:ext cx="3048000" cy="3581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2" name="Line 1059"/>
          <p:cNvSpPr>
            <a:spLocks noChangeShapeType="1"/>
          </p:cNvSpPr>
          <p:nvPr/>
        </p:nvSpPr>
        <p:spPr bwMode="auto">
          <a:xfrm>
            <a:off x="1371600" y="2971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3" name="Line 1060"/>
          <p:cNvSpPr>
            <a:spLocks noChangeShapeType="1"/>
          </p:cNvSpPr>
          <p:nvPr/>
        </p:nvSpPr>
        <p:spPr bwMode="auto">
          <a:xfrm>
            <a:off x="2362200" y="29718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4" name="Line 1061"/>
          <p:cNvSpPr>
            <a:spLocks noChangeShapeType="1"/>
          </p:cNvSpPr>
          <p:nvPr/>
        </p:nvSpPr>
        <p:spPr bwMode="auto">
          <a:xfrm>
            <a:off x="2362200" y="40386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5" name="Line 1062"/>
          <p:cNvSpPr>
            <a:spLocks noChangeShapeType="1"/>
          </p:cNvSpPr>
          <p:nvPr/>
        </p:nvSpPr>
        <p:spPr bwMode="auto">
          <a:xfrm>
            <a:off x="3276600" y="40386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6" name="Line 1063"/>
          <p:cNvSpPr>
            <a:spLocks noChangeShapeType="1"/>
          </p:cNvSpPr>
          <p:nvPr/>
        </p:nvSpPr>
        <p:spPr bwMode="auto">
          <a:xfrm>
            <a:off x="3276600" y="51054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7" name="Line 1064"/>
          <p:cNvSpPr>
            <a:spLocks noChangeShapeType="1"/>
          </p:cNvSpPr>
          <p:nvPr/>
        </p:nvSpPr>
        <p:spPr bwMode="auto">
          <a:xfrm>
            <a:off x="4495800" y="5105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4098" name="Object 24"/>
          <p:cNvGraphicFramePr>
            <a:graphicFrameLocks noChangeAspect="1"/>
          </p:cNvGraphicFramePr>
          <p:nvPr/>
        </p:nvGraphicFramePr>
        <p:xfrm>
          <a:off x="1384300" y="836613"/>
          <a:ext cx="1892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7" imgW="1892160" imgH="787320" progId="Equation.DSMT4">
                  <p:embed/>
                </p:oleObj>
              </mc:Choice>
              <mc:Fallback>
                <p:oleObj name="Equation" r:id="rId7" imgW="1892160" imgH="78732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00" y="836613"/>
                        <a:ext cx="1892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5"/>
          <p:cNvGraphicFramePr>
            <a:graphicFrameLocks noChangeAspect="1"/>
          </p:cNvGraphicFramePr>
          <p:nvPr/>
        </p:nvGraphicFramePr>
        <p:xfrm>
          <a:off x="1417638" y="1628775"/>
          <a:ext cx="2362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Equation" r:id="rId9" imgW="2361960" imgH="787320" progId="Equation.DSMT4">
                  <p:embed/>
                </p:oleObj>
              </mc:Choice>
              <mc:Fallback>
                <p:oleObj name="Equation" r:id="rId9" imgW="2361960" imgH="78732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7638" y="1628775"/>
                        <a:ext cx="2362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6"/>
          <p:cNvGraphicFramePr>
            <a:graphicFrameLocks noChangeAspect="1"/>
          </p:cNvGraphicFramePr>
          <p:nvPr/>
        </p:nvGraphicFramePr>
        <p:xfrm>
          <a:off x="1887538" y="2492375"/>
          <a:ext cx="3810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Equation" r:id="rId11" imgW="380880" imgH="444240" progId="Equation.DSMT4">
                  <p:embed/>
                </p:oleObj>
              </mc:Choice>
              <mc:Fallback>
                <p:oleObj name="Equation" r:id="rId11" imgW="380880" imgH="44424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538" y="2492375"/>
                        <a:ext cx="3810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27"/>
          <p:cNvGraphicFramePr>
            <a:graphicFrameLocks noChangeAspect="1"/>
          </p:cNvGraphicFramePr>
          <p:nvPr/>
        </p:nvGraphicFramePr>
        <p:xfrm>
          <a:off x="2411413" y="3068638"/>
          <a:ext cx="2349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Equation" r:id="rId13" imgW="2349360" imgH="444240" progId="Equation.DSMT4">
                  <p:embed/>
                </p:oleObj>
              </mc:Choice>
              <mc:Fallback>
                <p:oleObj name="Equation" r:id="rId13" imgW="2349360" imgH="44424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3068638"/>
                        <a:ext cx="2349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28"/>
          <p:cNvGraphicFramePr>
            <a:graphicFrameLocks noChangeAspect="1"/>
          </p:cNvGraphicFramePr>
          <p:nvPr/>
        </p:nvGraphicFramePr>
        <p:xfrm>
          <a:off x="2843213" y="3573463"/>
          <a:ext cx="2336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15" imgW="2336760" imgH="444240" progId="Equation.DSMT4">
                  <p:embed/>
                </p:oleObj>
              </mc:Choice>
              <mc:Fallback>
                <p:oleObj name="Equation" r:id="rId15" imgW="2336760" imgH="44424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573463"/>
                        <a:ext cx="2336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29"/>
          <p:cNvGraphicFramePr>
            <a:graphicFrameLocks noChangeAspect="1"/>
          </p:cNvGraphicFramePr>
          <p:nvPr/>
        </p:nvGraphicFramePr>
        <p:xfrm>
          <a:off x="3348038" y="4137025"/>
          <a:ext cx="2324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Equation" r:id="rId17" imgW="2323800" imgH="444240" progId="Equation.DSMT4">
                  <p:embed/>
                </p:oleObj>
              </mc:Choice>
              <mc:Fallback>
                <p:oleObj name="Equation" r:id="rId17" imgW="2323800" imgH="44424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137025"/>
                        <a:ext cx="2324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30"/>
          <p:cNvGraphicFramePr>
            <a:graphicFrameLocks noChangeAspect="1"/>
          </p:cNvGraphicFramePr>
          <p:nvPr/>
        </p:nvGraphicFramePr>
        <p:xfrm>
          <a:off x="3995738" y="4640263"/>
          <a:ext cx="2324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Equation" r:id="rId19" imgW="2323800" imgH="444240" progId="Equation.DSMT4">
                  <p:embed/>
                </p:oleObj>
              </mc:Choice>
              <mc:Fallback>
                <p:oleObj name="Equation" r:id="rId19" imgW="2323800" imgH="4442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4640263"/>
                        <a:ext cx="2324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8" name="TextBox 23"/>
          <p:cNvSpPr txBox="1">
            <a:spLocks noChangeArrowheads="1"/>
          </p:cNvSpPr>
          <p:nvPr/>
        </p:nvSpPr>
        <p:spPr bwMode="auto">
          <a:xfrm>
            <a:off x="2484438" y="6381750"/>
            <a:ext cx="903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wave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Text Box 3"/>
          <p:cNvSpPr txBox="1">
            <a:spLocks noChangeArrowheads="1"/>
          </p:cNvSpPr>
          <p:nvPr/>
        </p:nvSpPr>
        <p:spPr bwMode="auto">
          <a:xfrm>
            <a:off x="361950" y="115888"/>
            <a:ext cx="8458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7.3.5 (3)</a:t>
            </a:r>
          </a:p>
        </p:txBody>
      </p:sp>
      <p:sp>
        <p:nvSpPr>
          <p:cNvPr id="47113" name="Text Box 4"/>
          <p:cNvSpPr txBox="1">
            <a:spLocks noChangeArrowheads="1"/>
          </p:cNvSpPr>
          <p:nvPr/>
        </p:nvSpPr>
        <p:spPr bwMode="auto">
          <a:xfrm>
            <a:off x="323850" y="1019175"/>
            <a:ext cx="80819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In terms of free charges and currents, Maxwell’s equations</a:t>
            </a:r>
          </a:p>
          <a:p>
            <a:pPr eaLnBrk="1" hangingPunct="1"/>
            <a:r>
              <a:rPr lang="en-US" altLang="zh-TW"/>
              <a:t>become</a:t>
            </a:r>
          </a:p>
        </p:txBody>
      </p:sp>
      <p:graphicFrame>
        <p:nvGraphicFramePr>
          <p:cNvPr id="47106" name="Object 5"/>
          <p:cNvGraphicFramePr>
            <a:graphicFrameLocks noChangeAspect="1"/>
          </p:cNvGraphicFramePr>
          <p:nvPr/>
        </p:nvGraphicFramePr>
        <p:xfrm>
          <a:off x="1787525" y="1965325"/>
          <a:ext cx="129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Equation" r:id="rId3" imgW="1295280" imgH="431640" progId="Equation.3">
                  <p:embed/>
                </p:oleObj>
              </mc:Choice>
              <mc:Fallback>
                <p:oleObj name="Equation" r:id="rId3" imgW="1295280" imgH="431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7525" y="1965325"/>
                        <a:ext cx="1295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6"/>
          <p:cNvGraphicFramePr>
            <a:graphicFrameLocks noChangeAspect="1"/>
          </p:cNvGraphicFramePr>
          <p:nvPr/>
        </p:nvGraphicFramePr>
        <p:xfrm>
          <a:off x="4454525" y="2651125"/>
          <a:ext cx="2247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Equation" r:id="rId5" imgW="2247840" imgH="711000" progId="Equation.3">
                  <p:embed/>
                </p:oleObj>
              </mc:Choice>
              <mc:Fallback>
                <p:oleObj name="Equation" r:id="rId5" imgW="2247840" imgH="711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4525" y="2651125"/>
                        <a:ext cx="2247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7"/>
          <p:cNvGraphicFramePr>
            <a:graphicFrameLocks noChangeAspect="1"/>
          </p:cNvGraphicFramePr>
          <p:nvPr/>
        </p:nvGraphicFramePr>
        <p:xfrm>
          <a:off x="1863725" y="2803525"/>
          <a:ext cx="1054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9" name="Equation" r:id="rId7" imgW="1054080" imgH="317160" progId="Equation.3">
                  <p:embed/>
                </p:oleObj>
              </mc:Choice>
              <mc:Fallback>
                <p:oleObj name="Equation" r:id="rId7" imgW="1054080" imgH="3171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2803525"/>
                        <a:ext cx="10541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8"/>
          <p:cNvGraphicFramePr>
            <a:graphicFrameLocks noChangeAspect="1"/>
          </p:cNvGraphicFramePr>
          <p:nvPr/>
        </p:nvGraphicFramePr>
        <p:xfrm>
          <a:off x="4454525" y="1736725"/>
          <a:ext cx="1600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0" name="Equation" r:id="rId9" imgW="1600200" imgH="736560" progId="Equation.3">
                  <p:embed/>
                </p:oleObj>
              </mc:Choice>
              <mc:Fallback>
                <p:oleObj name="Equation" r:id="rId9" imgW="1600200" imgH="73656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4525" y="1736725"/>
                        <a:ext cx="16002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4" name="Text Box 9"/>
          <p:cNvSpPr txBox="1">
            <a:spLocks noChangeArrowheads="1"/>
          </p:cNvSpPr>
          <p:nvPr/>
        </p:nvSpPr>
        <p:spPr bwMode="auto">
          <a:xfrm>
            <a:off x="5857875" y="3717925"/>
            <a:ext cx="301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displacement current</a:t>
            </a:r>
          </a:p>
        </p:txBody>
      </p:sp>
      <p:sp>
        <p:nvSpPr>
          <p:cNvPr id="47115" name="Line 10"/>
          <p:cNvSpPr>
            <a:spLocks noChangeShapeType="1"/>
          </p:cNvSpPr>
          <p:nvPr/>
        </p:nvSpPr>
        <p:spPr bwMode="auto">
          <a:xfrm flipV="1">
            <a:off x="6283325" y="34131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47110" name="Object 12"/>
          <p:cNvGraphicFramePr>
            <a:graphicFrameLocks noChangeAspect="1"/>
          </p:cNvGraphicFramePr>
          <p:nvPr/>
        </p:nvGraphicFramePr>
        <p:xfrm>
          <a:off x="1190625" y="3616325"/>
          <a:ext cx="3327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Equation" r:id="rId11" imgW="3327120" imgH="431640" progId="Equation.DSMT4">
                  <p:embed/>
                </p:oleObj>
              </mc:Choice>
              <mc:Fallback>
                <p:oleObj name="Equation" r:id="rId11" imgW="3327120" imgH="4316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3616325"/>
                        <a:ext cx="3327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6" name="Text Box 13"/>
          <p:cNvSpPr txBox="1">
            <a:spLocks noChangeArrowheads="1"/>
          </p:cNvSpPr>
          <p:nvPr/>
        </p:nvSpPr>
        <p:spPr bwMode="auto">
          <a:xfrm>
            <a:off x="323850" y="4484688"/>
            <a:ext cx="4794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one needs constitutive relations:  </a:t>
            </a:r>
          </a:p>
        </p:txBody>
      </p:sp>
      <p:graphicFrame>
        <p:nvGraphicFramePr>
          <p:cNvPr id="47111" name="Object 14"/>
          <p:cNvGraphicFramePr>
            <a:graphicFrameLocks noChangeAspect="1"/>
          </p:cNvGraphicFramePr>
          <p:nvPr/>
        </p:nvGraphicFramePr>
        <p:xfrm>
          <a:off x="5013325" y="4497388"/>
          <a:ext cx="290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Equation" r:id="rId13" imgW="2908080" imgH="431640" progId="Equation.DSMT4">
                  <p:embed/>
                </p:oleObj>
              </mc:Choice>
              <mc:Fallback>
                <p:oleObj name="Equation" r:id="rId13" imgW="2908080" imgH="4316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3325" y="4497388"/>
                        <a:ext cx="2908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0" name="Text Box 2"/>
          <p:cNvSpPr txBox="1">
            <a:spLocks noChangeArrowheads="1"/>
          </p:cNvSpPr>
          <p:nvPr/>
        </p:nvSpPr>
        <p:spPr bwMode="auto">
          <a:xfrm>
            <a:off x="685800" y="955675"/>
            <a:ext cx="2744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for linear dielectric.</a:t>
            </a:r>
          </a:p>
        </p:txBody>
      </p:sp>
      <p:sp>
        <p:nvSpPr>
          <p:cNvPr id="48141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7.3.5 (4)</a:t>
            </a:r>
          </a:p>
        </p:txBody>
      </p:sp>
      <p:sp>
        <p:nvSpPr>
          <p:cNvPr id="48142" name="Text Box 4"/>
          <p:cNvSpPr txBox="1">
            <a:spLocks noChangeArrowheads="1"/>
          </p:cNvSpPr>
          <p:nvPr/>
        </p:nvSpPr>
        <p:spPr bwMode="auto">
          <a:xfrm>
            <a:off x="898525" y="1954213"/>
            <a:ext cx="455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or</a:t>
            </a:r>
          </a:p>
        </p:txBody>
      </p:sp>
      <p:graphicFrame>
        <p:nvGraphicFramePr>
          <p:cNvPr id="48130" name="Object 0"/>
          <p:cNvGraphicFramePr>
            <a:graphicFrameLocks noChangeAspect="1"/>
          </p:cNvGraphicFramePr>
          <p:nvPr/>
        </p:nvGraphicFramePr>
        <p:xfrm>
          <a:off x="1600200" y="1757363"/>
          <a:ext cx="1282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Equation" r:id="rId3" imgW="1282680" imgH="393480" progId="Equation.3">
                  <p:embed/>
                </p:oleObj>
              </mc:Choice>
              <mc:Fallback>
                <p:oleObj name="Equation" r:id="rId3" imgW="1282680" imgH="3934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757363"/>
                        <a:ext cx="1282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1" name="Object 1"/>
          <p:cNvGraphicFramePr>
            <a:graphicFrameLocks noChangeAspect="1"/>
          </p:cNvGraphicFramePr>
          <p:nvPr/>
        </p:nvGraphicFramePr>
        <p:xfrm>
          <a:off x="1612900" y="2443163"/>
          <a:ext cx="9017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Equation" r:id="rId5" imgW="901440" imgH="317160" progId="Equation.3">
                  <p:embed/>
                </p:oleObj>
              </mc:Choice>
              <mc:Fallback>
                <p:oleObj name="Equation" r:id="rId5" imgW="901440" imgH="3171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2443163"/>
                        <a:ext cx="9017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2" name="Object 2"/>
          <p:cNvGraphicFramePr>
            <a:graphicFrameLocks noChangeAspect="1"/>
          </p:cNvGraphicFramePr>
          <p:nvPr/>
        </p:nvGraphicFramePr>
        <p:xfrm>
          <a:off x="4038600" y="1757363"/>
          <a:ext cx="1244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Equation" r:id="rId7" imgW="1244520" imgH="393480" progId="Equation.3">
                  <p:embed/>
                </p:oleObj>
              </mc:Choice>
              <mc:Fallback>
                <p:oleObj name="Equation" r:id="rId7" imgW="12445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757363"/>
                        <a:ext cx="1244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Object 3"/>
          <p:cNvGraphicFramePr>
            <a:graphicFrameLocks noChangeAspect="1"/>
          </p:cNvGraphicFramePr>
          <p:nvPr/>
        </p:nvGraphicFramePr>
        <p:xfrm>
          <a:off x="4038600" y="2290763"/>
          <a:ext cx="1079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Equation" r:id="rId9" imgW="1079280" imgH="774360" progId="Equation.3">
                  <p:embed/>
                </p:oleObj>
              </mc:Choice>
              <mc:Fallback>
                <p:oleObj name="Equation" r:id="rId9" imgW="1079280" imgH="774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290763"/>
                        <a:ext cx="10795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4" name="Object 4"/>
          <p:cNvGraphicFramePr>
            <a:graphicFrameLocks noChangeAspect="1"/>
          </p:cNvGraphicFramePr>
          <p:nvPr/>
        </p:nvGraphicFramePr>
        <p:xfrm>
          <a:off x="6400800" y="1757363"/>
          <a:ext cx="165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Equation" r:id="rId11" imgW="1650960" imgH="380880" progId="Equation.3">
                  <p:embed/>
                </p:oleObj>
              </mc:Choice>
              <mc:Fallback>
                <p:oleObj name="Equation" r:id="rId11" imgW="1650960" imgH="3808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1757363"/>
                        <a:ext cx="165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5" name="Object 5"/>
          <p:cNvGraphicFramePr>
            <a:graphicFrameLocks noChangeAspect="1"/>
          </p:cNvGraphicFramePr>
          <p:nvPr/>
        </p:nvGraphicFramePr>
        <p:xfrm>
          <a:off x="6400800" y="2443163"/>
          <a:ext cx="1803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9" name="Equation" r:id="rId13" imgW="1803240" imgH="380880" progId="Equation.3">
                  <p:embed/>
                </p:oleObj>
              </mc:Choice>
              <mc:Fallback>
                <p:oleObj name="Equation" r:id="rId13" imgW="1803240" imgH="3808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443163"/>
                        <a:ext cx="1803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3" name="AutoShape 12"/>
          <p:cNvSpPr>
            <a:spLocks/>
          </p:cNvSpPr>
          <p:nvPr/>
        </p:nvSpPr>
        <p:spPr bwMode="auto">
          <a:xfrm>
            <a:off x="990600" y="3281363"/>
            <a:ext cx="76200" cy="914400"/>
          </a:xfrm>
          <a:prstGeom prst="leftBracket">
            <a:avLst>
              <a:gd name="adj" fmla="val 1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48136" name="Object 6"/>
          <p:cNvGraphicFramePr>
            <a:graphicFrameLocks noChangeAspect="1"/>
          </p:cNvGraphicFramePr>
          <p:nvPr/>
        </p:nvGraphicFramePr>
        <p:xfrm>
          <a:off x="1231900" y="4043363"/>
          <a:ext cx="1054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0" name="Equation" r:id="rId15" imgW="1054080" imgH="317160" progId="Equation.3">
                  <p:embed/>
                </p:oleObj>
              </mc:Choice>
              <mc:Fallback>
                <p:oleObj name="Equation" r:id="rId15" imgW="1054080" imgH="3171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4043363"/>
                        <a:ext cx="10541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7" name="Object 7"/>
          <p:cNvGraphicFramePr>
            <a:graphicFrameLocks noChangeAspect="1"/>
          </p:cNvGraphicFramePr>
          <p:nvPr/>
        </p:nvGraphicFramePr>
        <p:xfrm>
          <a:off x="1214438" y="2962275"/>
          <a:ext cx="14287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1" name="Equation" r:id="rId17" imgW="685800" imgH="419040" progId="Equation.DSMT4">
                  <p:embed/>
                </p:oleObj>
              </mc:Choice>
              <mc:Fallback>
                <p:oleObj name="Equation" r:id="rId17" imgW="685800" imgH="419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2962275"/>
                        <a:ext cx="1428750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8" name="Object 8"/>
          <p:cNvGraphicFramePr>
            <a:graphicFrameLocks noChangeAspect="1"/>
          </p:cNvGraphicFramePr>
          <p:nvPr/>
        </p:nvGraphicFramePr>
        <p:xfrm>
          <a:off x="3619500" y="3052763"/>
          <a:ext cx="1600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2" name="Equation" r:id="rId19" imgW="1600200" imgH="736560" progId="Equation.3">
                  <p:embed/>
                </p:oleObj>
              </mc:Choice>
              <mc:Fallback>
                <p:oleObj name="Equation" r:id="rId19" imgW="1600200" imgH="73656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3052763"/>
                        <a:ext cx="16002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9" name="Object 9"/>
          <p:cNvGraphicFramePr>
            <a:graphicFrameLocks noChangeAspect="1"/>
          </p:cNvGraphicFramePr>
          <p:nvPr/>
        </p:nvGraphicFramePr>
        <p:xfrm>
          <a:off x="3657600" y="3890963"/>
          <a:ext cx="27686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3" name="Equation" r:id="rId21" imgW="2768400" imgH="761760" progId="Equation.3">
                  <p:embed/>
                </p:oleObj>
              </mc:Choice>
              <mc:Fallback>
                <p:oleObj name="Equation" r:id="rId21" imgW="2768400" imgH="7617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890963"/>
                        <a:ext cx="27686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7.3.6 Boundary Condition</a:t>
            </a:r>
          </a:p>
        </p:txBody>
      </p:sp>
      <p:sp>
        <p:nvSpPr>
          <p:cNvPr id="49163" name="Text Box 4"/>
          <p:cNvSpPr txBox="1">
            <a:spLocks noChangeArrowheads="1"/>
          </p:cNvSpPr>
          <p:nvPr/>
        </p:nvSpPr>
        <p:spPr bwMode="auto">
          <a:xfrm>
            <a:off x="593725" y="806450"/>
            <a:ext cx="501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Maxwell’s equations in integral form</a:t>
            </a:r>
          </a:p>
        </p:txBody>
      </p:sp>
      <p:sp>
        <p:nvSpPr>
          <p:cNvPr id="49164" name="AutoShape 7"/>
          <p:cNvSpPr>
            <a:spLocks/>
          </p:cNvSpPr>
          <p:nvPr/>
        </p:nvSpPr>
        <p:spPr bwMode="auto">
          <a:xfrm>
            <a:off x="2979738" y="1676400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49165" name="Text Box 8"/>
          <p:cNvSpPr txBox="1">
            <a:spLocks noChangeArrowheads="1"/>
          </p:cNvSpPr>
          <p:nvPr/>
        </p:nvSpPr>
        <p:spPr bwMode="auto">
          <a:xfrm>
            <a:off x="3184525" y="1873250"/>
            <a:ext cx="3879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Over any closed surface </a:t>
            </a:r>
            <a:r>
              <a:rPr lang="en-US" altLang="zh-TW" i="1"/>
              <a:t>S</a:t>
            </a:r>
            <a:r>
              <a:rPr lang="en-US" altLang="zh-TW"/>
              <a:t> </a:t>
            </a:r>
          </a:p>
        </p:txBody>
      </p:sp>
      <p:sp>
        <p:nvSpPr>
          <p:cNvPr id="49166" name="AutoShape 12"/>
          <p:cNvSpPr>
            <a:spLocks/>
          </p:cNvSpPr>
          <p:nvPr/>
        </p:nvSpPr>
        <p:spPr bwMode="auto">
          <a:xfrm>
            <a:off x="4559300" y="3124200"/>
            <a:ext cx="228600" cy="1066800"/>
          </a:xfrm>
          <a:prstGeom prst="rightBrace">
            <a:avLst>
              <a:gd name="adj1" fmla="val 388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49167" name="Text Box 13"/>
          <p:cNvSpPr txBox="1">
            <a:spLocks noChangeArrowheads="1"/>
          </p:cNvSpPr>
          <p:nvPr/>
        </p:nvSpPr>
        <p:spPr bwMode="auto">
          <a:xfrm>
            <a:off x="4800600" y="3048000"/>
            <a:ext cx="28146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/>
              <a:t>for any surface       </a:t>
            </a:r>
          </a:p>
          <a:p>
            <a:pPr eaLnBrk="1" hangingPunct="1"/>
            <a:r>
              <a:rPr lang="en-US" altLang="zh-TW"/>
              <a:t>bounded by the </a:t>
            </a:r>
            <a:r>
              <a:rPr lang="en-US" altLang="zh-TW" i="1"/>
              <a:t>S</a:t>
            </a:r>
            <a:r>
              <a:rPr lang="en-US" altLang="zh-TW"/>
              <a:t> </a:t>
            </a:r>
          </a:p>
          <a:p>
            <a:pPr eaLnBrk="1" hangingPunct="1"/>
            <a:r>
              <a:rPr lang="en-US" altLang="zh-TW"/>
              <a:t>closed loop </a:t>
            </a:r>
            <a:r>
              <a:rPr lang="en-US" altLang="zh-TW" i="1"/>
              <a:t>L</a:t>
            </a:r>
            <a:r>
              <a:rPr lang="en-US" altLang="zh-TW"/>
              <a:t> </a:t>
            </a:r>
          </a:p>
        </p:txBody>
      </p:sp>
      <p:graphicFrame>
        <p:nvGraphicFramePr>
          <p:cNvPr id="49154" name="Object 5"/>
          <p:cNvGraphicFramePr>
            <a:graphicFrameLocks noChangeAspect="1"/>
          </p:cNvGraphicFramePr>
          <p:nvPr/>
        </p:nvGraphicFramePr>
        <p:xfrm>
          <a:off x="4419600" y="4745038"/>
          <a:ext cx="3124200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name="點陣圖影像" r:id="rId3" imgW="2895238" imgH="1668925" progId="Paint.Picture">
                  <p:embed/>
                </p:oleObj>
              </mc:Choice>
              <mc:Fallback>
                <p:oleObj name="點陣圖影像" r:id="rId3" imgW="2895238" imgH="1668925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745038"/>
                        <a:ext cx="3124200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5" name="Object 6"/>
          <p:cNvGraphicFramePr>
            <a:graphicFrameLocks noChangeAspect="1"/>
          </p:cNvGraphicFramePr>
          <p:nvPr/>
        </p:nvGraphicFramePr>
        <p:xfrm>
          <a:off x="685800" y="4572000"/>
          <a:ext cx="3295650" cy="206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點陣圖影像" r:id="rId5" imgW="3296110" imgH="2066667" progId="Paint.Picture">
                  <p:embed/>
                </p:oleObj>
              </mc:Choice>
              <mc:Fallback>
                <p:oleObj name="點陣圖影像" r:id="rId5" imgW="3296110" imgH="2066667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572000"/>
                        <a:ext cx="3295650" cy="206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6" name="Object 20"/>
          <p:cNvGraphicFramePr>
            <a:graphicFrameLocks noChangeAspect="1"/>
          </p:cNvGraphicFramePr>
          <p:nvPr/>
        </p:nvGraphicFramePr>
        <p:xfrm>
          <a:off x="611188" y="2924175"/>
          <a:ext cx="3124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Equation" r:id="rId7" imgW="3124080" imgH="787320" progId="Equation.DSMT4">
                  <p:embed/>
                </p:oleObj>
              </mc:Choice>
              <mc:Fallback>
                <p:oleObj name="Equation" r:id="rId7" imgW="3124080" imgH="78732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924175"/>
                        <a:ext cx="31242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Object 21"/>
          <p:cNvGraphicFramePr>
            <a:graphicFrameLocks noChangeAspect="1"/>
          </p:cNvGraphicFramePr>
          <p:nvPr/>
        </p:nvGraphicFramePr>
        <p:xfrm>
          <a:off x="612775" y="1536700"/>
          <a:ext cx="2374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Equation" r:id="rId9" imgW="2374560" imgH="609480" progId="Equation.DSMT4">
                  <p:embed/>
                </p:oleObj>
              </mc:Choice>
              <mc:Fallback>
                <p:oleObj name="Equation" r:id="rId9" imgW="2374560" imgH="60948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1536700"/>
                        <a:ext cx="2374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8" name="Object 22"/>
          <p:cNvGraphicFramePr>
            <a:graphicFrameLocks noChangeAspect="1"/>
          </p:cNvGraphicFramePr>
          <p:nvPr/>
        </p:nvGraphicFramePr>
        <p:xfrm>
          <a:off x="611188" y="2205038"/>
          <a:ext cx="1612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2" name="Equation" r:id="rId11" imgW="1612800" imgH="583920" progId="Equation.DSMT4">
                  <p:embed/>
                </p:oleObj>
              </mc:Choice>
              <mc:Fallback>
                <p:oleObj name="Equation" r:id="rId11" imgW="1612800" imgH="58392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205038"/>
                        <a:ext cx="16129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9" name="Object 23"/>
          <p:cNvGraphicFramePr>
            <a:graphicFrameLocks noChangeAspect="1"/>
          </p:cNvGraphicFramePr>
          <p:nvPr/>
        </p:nvGraphicFramePr>
        <p:xfrm>
          <a:off x="596900" y="3649663"/>
          <a:ext cx="397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Equation" r:id="rId13" imgW="3974760" imgH="787320" progId="Equation.DSMT4">
                  <p:embed/>
                </p:oleObj>
              </mc:Choice>
              <mc:Fallback>
                <p:oleObj name="Equation" r:id="rId13" imgW="3974760" imgH="78732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" y="3649663"/>
                        <a:ext cx="397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0" name="Object 24"/>
          <p:cNvGraphicFramePr>
            <a:graphicFrameLocks noChangeAspect="1"/>
          </p:cNvGraphicFramePr>
          <p:nvPr/>
        </p:nvGraphicFramePr>
        <p:xfrm>
          <a:off x="2700338" y="4652963"/>
          <a:ext cx="787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Equation" r:id="rId15" imgW="787320" imgH="431640" progId="Equation.DSMT4">
                  <p:embed/>
                </p:oleObj>
              </mc:Choice>
              <mc:Fallback>
                <p:oleObj name="Equation" r:id="rId15" imgW="787320" imgH="43164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4652963"/>
                        <a:ext cx="787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1" name="Object 25"/>
          <p:cNvGraphicFramePr>
            <a:graphicFrameLocks noChangeAspect="1"/>
          </p:cNvGraphicFramePr>
          <p:nvPr/>
        </p:nvGraphicFramePr>
        <p:xfrm>
          <a:off x="3203575" y="6237288"/>
          <a:ext cx="88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5" name="Equation" r:id="rId17" imgW="888840" imgH="431640" progId="Equation.DSMT4">
                  <p:embed/>
                </p:oleObj>
              </mc:Choice>
              <mc:Fallback>
                <p:oleObj name="Equation" r:id="rId17" imgW="888840" imgH="4316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6237288"/>
                        <a:ext cx="88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8" name="Text Box 3"/>
          <p:cNvSpPr txBox="1">
            <a:spLocks noChangeArrowheads="1"/>
          </p:cNvSpPr>
          <p:nvPr/>
        </p:nvSpPr>
        <p:spPr bwMode="auto">
          <a:xfrm>
            <a:off x="361950" y="10795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7.3.6 </a:t>
            </a:r>
          </a:p>
        </p:txBody>
      </p:sp>
      <p:graphicFrame>
        <p:nvGraphicFramePr>
          <p:cNvPr id="50178" name="Object 4"/>
          <p:cNvGraphicFramePr>
            <a:graphicFrameLocks noChangeAspect="1"/>
          </p:cNvGraphicFramePr>
          <p:nvPr/>
        </p:nvGraphicFramePr>
        <p:xfrm>
          <a:off x="685800" y="1135063"/>
          <a:ext cx="2463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2" name="Equation" r:id="rId3" imgW="2463480" imgH="431640" progId="Equation.3">
                  <p:embed/>
                </p:oleObj>
              </mc:Choice>
              <mc:Fallback>
                <p:oleObj name="Equation" r:id="rId3" imgW="246348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135063"/>
                        <a:ext cx="2463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9" name="Object 6"/>
          <p:cNvGraphicFramePr>
            <a:graphicFrameLocks noChangeAspect="1"/>
          </p:cNvGraphicFramePr>
          <p:nvPr/>
        </p:nvGraphicFramePr>
        <p:xfrm>
          <a:off x="7308850" y="1484313"/>
          <a:ext cx="787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3" name="Equation" r:id="rId5" imgW="787320" imgH="279360" progId="Equation.3">
                  <p:embed/>
                </p:oleObj>
              </mc:Choice>
              <mc:Fallback>
                <p:oleObj name="Equation" r:id="rId5" imgW="787320" imgH="2793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850" y="1484313"/>
                        <a:ext cx="787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189" name="Group 8"/>
          <p:cNvGrpSpPr>
            <a:grpSpLocks/>
          </p:cNvGrpSpPr>
          <p:nvPr/>
        </p:nvGrpSpPr>
        <p:grpSpPr bwMode="auto">
          <a:xfrm>
            <a:off x="4038600" y="982663"/>
            <a:ext cx="4254500" cy="711200"/>
            <a:chOff x="2640" y="480"/>
            <a:chExt cx="2680" cy="448"/>
          </a:xfrm>
        </p:grpSpPr>
        <p:graphicFrame>
          <p:nvGraphicFramePr>
            <p:cNvPr id="50187" name="Object 5"/>
            <p:cNvGraphicFramePr>
              <a:graphicFrameLocks noChangeAspect="1"/>
            </p:cNvGraphicFramePr>
            <p:nvPr/>
          </p:nvGraphicFramePr>
          <p:xfrm>
            <a:off x="2640" y="480"/>
            <a:ext cx="2680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4" name="Equation" r:id="rId7" imgW="4254480" imgH="711000" progId="Equation.3">
                    <p:embed/>
                  </p:oleObj>
                </mc:Choice>
                <mc:Fallback>
                  <p:oleObj name="Equation" r:id="rId7" imgW="4254480" imgH="7110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0" y="480"/>
                          <a:ext cx="2680" cy="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211" name="Line 7"/>
            <p:cNvSpPr>
              <a:spLocks noChangeShapeType="1"/>
            </p:cNvSpPr>
            <p:nvPr/>
          </p:nvSpPr>
          <p:spPr bwMode="auto">
            <a:xfrm>
              <a:off x="4752" y="720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90" name="Group 11"/>
          <p:cNvGrpSpPr>
            <a:grpSpLocks/>
          </p:cNvGrpSpPr>
          <p:nvPr/>
        </p:nvGrpSpPr>
        <p:grpSpPr bwMode="auto">
          <a:xfrm>
            <a:off x="1187450" y="1811338"/>
            <a:ext cx="1828800" cy="609600"/>
            <a:chOff x="432" y="1104"/>
            <a:chExt cx="1152" cy="384"/>
          </a:xfrm>
        </p:grpSpPr>
        <p:graphicFrame>
          <p:nvGraphicFramePr>
            <p:cNvPr id="50186" name="Object 9"/>
            <p:cNvGraphicFramePr>
              <a:graphicFrameLocks noChangeAspect="1"/>
            </p:cNvGraphicFramePr>
            <p:nvPr/>
          </p:nvGraphicFramePr>
          <p:xfrm>
            <a:off x="432" y="1152"/>
            <a:ext cx="1144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5" name="Equation" r:id="rId9" imgW="1815840" imgH="469800" progId="Equation.3">
                    <p:embed/>
                  </p:oleObj>
                </mc:Choice>
                <mc:Fallback>
                  <p:oleObj name="Equation" r:id="rId9" imgW="1815840" imgH="4698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1152"/>
                          <a:ext cx="1144" cy="2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210" name="Rectangle 10"/>
            <p:cNvSpPr>
              <a:spLocks noChangeArrowheads="1"/>
            </p:cNvSpPr>
            <p:nvPr/>
          </p:nvSpPr>
          <p:spPr bwMode="auto">
            <a:xfrm>
              <a:off x="432" y="1104"/>
              <a:ext cx="1152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50191" name="Group 14"/>
          <p:cNvGrpSpPr>
            <a:grpSpLocks/>
          </p:cNvGrpSpPr>
          <p:nvPr/>
        </p:nvGrpSpPr>
        <p:grpSpPr bwMode="auto">
          <a:xfrm>
            <a:off x="685800" y="4022725"/>
            <a:ext cx="1676400" cy="533400"/>
            <a:chOff x="2256" y="1104"/>
            <a:chExt cx="1056" cy="336"/>
          </a:xfrm>
        </p:grpSpPr>
        <p:graphicFrame>
          <p:nvGraphicFramePr>
            <p:cNvPr id="50185" name="Object 12"/>
            <p:cNvGraphicFramePr>
              <a:graphicFrameLocks noChangeAspect="1"/>
            </p:cNvGraphicFramePr>
            <p:nvPr/>
          </p:nvGraphicFramePr>
          <p:xfrm>
            <a:off x="2304" y="1152"/>
            <a:ext cx="968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6" name="Equation" r:id="rId11" imgW="1536480" imgH="419040" progId="Equation.3">
                    <p:embed/>
                  </p:oleObj>
                </mc:Choice>
                <mc:Fallback>
                  <p:oleObj name="Equation" r:id="rId11" imgW="1536480" imgH="41904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152"/>
                          <a:ext cx="968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209" name="Rectangle 13"/>
            <p:cNvSpPr>
              <a:spLocks noChangeArrowheads="1"/>
            </p:cNvSpPr>
            <p:nvPr/>
          </p:nvSpPr>
          <p:spPr bwMode="auto">
            <a:xfrm>
              <a:off x="2256" y="1104"/>
              <a:ext cx="105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50192" name="Group 20"/>
          <p:cNvGrpSpPr>
            <a:grpSpLocks/>
          </p:cNvGrpSpPr>
          <p:nvPr/>
        </p:nvGrpSpPr>
        <p:grpSpPr bwMode="auto">
          <a:xfrm>
            <a:off x="4427538" y="1844675"/>
            <a:ext cx="1600200" cy="609600"/>
            <a:chOff x="2352" y="1968"/>
            <a:chExt cx="1008" cy="384"/>
          </a:xfrm>
        </p:grpSpPr>
        <p:grpSp>
          <p:nvGrpSpPr>
            <p:cNvPr id="50205" name="Group 18"/>
            <p:cNvGrpSpPr>
              <a:grpSpLocks/>
            </p:cNvGrpSpPr>
            <p:nvPr/>
          </p:nvGrpSpPr>
          <p:grpSpPr bwMode="auto">
            <a:xfrm>
              <a:off x="2420" y="2016"/>
              <a:ext cx="920" cy="280"/>
              <a:chOff x="2420" y="2016"/>
              <a:chExt cx="920" cy="280"/>
            </a:xfrm>
          </p:grpSpPr>
          <p:graphicFrame>
            <p:nvGraphicFramePr>
              <p:cNvPr id="50184" name="Object 15"/>
              <p:cNvGraphicFramePr>
                <a:graphicFrameLocks noChangeAspect="1"/>
              </p:cNvGraphicFramePr>
              <p:nvPr/>
            </p:nvGraphicFramePr>
            <p:xfrm>
              <a:off x="2420" y="2024"/>
              <a:ext cx="920" cy="2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217" name="Equation" r:id="rId13" imgW="1460160" imgH="431640" progId="Equation.3">
                      <p:embed/>
                    </p:oleObj>
                  </mc:Choice>
                  <mc:Fallback>
                    <p:oleObj name="Equation" r:id="rId13" imgW="1460160" imgH="431640" progId="Equation.3">
                      <p:embed/>
                      <p:pic>
                        <p:nvPicPr>
                          <p:cNvPr id="0" name="Object 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20" y="2024"/>
                            <a:ext cx="920" cy="27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207" name="Text Box 16"/>
              <p:cNvSpPr txBox="1">
                <a:spLocks noChangeArrowheads="1"/>
              </p:cNvSpPr>
              <p:nvPr/>
            </p:nvSpPr>
            <p:spPr bwMode="auto">
              <a:xfrm>
                <a:off x="2448" y="2016"/>
                <a:ext cx="346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/>
                  <a:t>=</a:t>
                </a:r>
              </a:p>
            </p:txBody>
          </p:sp>
          <p:sp>
            <p:nvSpPr>
              <p:cNvPr id="50208" name="Text Box 17"/>
              <p:cNvSpPr txBox="1">
                <a:spLocks noChangeArrowheads="1"/>
              </p:cNvSpPr>
              <p:nvPr/>
            </p:nvSpPr>
            <p:spPr bwMode="auto">
              <a:xfrm>
                <a:off x="2822" y="2016"/>
                <a:ext cx="346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/>
                  <a:t>=</a:t>
                </a:r>
              </a:p>
            </p:txBody>
          </p:sp>
        </p:grpSp>
        <p:sp>
          <p:nvSpPr>
            <p:cNvPr id="50206" name="Rectangle 19"/>
            <p:cNvSpPr>
              <a:spLocks noChangeArrowheads="1"/>
            </p:cNvSpPr>
            <p:nvPr/>
          </p:nvSpPr>
          <p:spPr bwMode="auto">
            <a:xfrm>
              <a:off x="2352" y="1968"/>
              <a:ext cx="100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aphicFrame>
        <p:nvGraphicFramePr>
          <p:cNvPr id="50180" name="Object 25"/>
          <p:cNvGraphicFramePr>
            <a:graphicFrameLocks noChangeAspect="1"/>
          </p:cNvGraphicFramePr>
          <p:nvPr/>
        </p:nvGraphicFramePr>
        <p:xfrm>
          <a:off x="2830513" y="4111625"/>
          <a:ext cx="5257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8" name="Equation" r:id="rId15" imgW="5257800" imgH="444240" progId="Equation.DSMT4">
                  <p:embed/>
                </p:oleObj>
              </mc:Choice>
              <mc:Fallback>
                <p:oleObj name="Equation" r:id="rId15" imgW="5257800" imgH="4442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513" y="4111625"/>
                        <a:ext cx="5257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193" name="Group 31"/>
          <p:cNvGrpSpPr>
            <a:grpSpLocks/>
          </p:cNvGrpSpPr>
          <p:nvPr/>
        </p:nvGrpSpPr>
        <p:grpSpPr bwMode="auto">
          <a:xfrm>
            <a:off x="3476625" y="4705350"/>
            <a:ext cx="2286000" cy="685800"/>
            <a:chOff x="1008" y="2928"/>
            <a:chExt cx="1440" cy="432"/>
          </a:xfrm>
        </p:grpSpPr>
        <p:grpSp>
          <p:nvGrpSpPr>
            <p:cNvPr id="50201" name="Group 29"/>
            <p:cNvGrpSpPr>
              <a:grpSpLocks/>
            </p:cNvGrpSpPr>
            <p:nvPr/>
          </p:nvGrpSpPr>
          <p:grpSpPr bwMode="auto">
            <a:xfrm>
              <a:off x="1056" y="2950"/>
              <a:ext cx="1376" cy="346"/>
              <a:chOff x="1056" y="2950"/>
              <a:chExt cx="1376" cy="346"/>
            </a:xfrm>
          </p:grpSpPr>
          <p:graphicFrame>
            <p:nvGraphicFramePr>
              <p:cNvPr id="50183" name="Object 26"/>
              <p:cNvGraphicFramePr>
                <a:graphicFrameLocks noChangeAspect="1"/>
              </p:cNvGraphicFramePr>
              <p:nvPr/>
            </p:nvGraphicFramePr>
            <p:xfrm>
              <a:off x="1056" y="3024"/>
              <a:ext cx="1376" cy="2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219" name="Equation" r:id="rId17" imgW="2184120" imgH="431640" progId="Equation.3">
                      <p:embed/>
                    </p:oleObj>
                  </mc:Choice>
                  <mc:Fallback>
                    <p:oleObj name="Equation" r:id="rId17" imgW="2184120" imgH="431640" progId="Equation.3">
                      <p:embed/>
                      <p:pic>
                        <p:nvPicPr>
                          <p:cNvPr id="0" name="Object 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56" y="3024"/>
                            <a:ext cx="1376" cy="27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203" name="Text Box 27"/>
              <p:cNvSpPr txBox="1">
                <a:spLocks noChangeArrowheads="1"/>
              </p:cNvSpPr>
              <p:nvPr/>
            </p:nvSpPr>
            <p:spPr bwMode="auto">
              <a:xfrm>
                <a:off x="1142" y="2976"/>
                <a:ext cx="346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/>
                  <a:t>=</a:t>
                </a:r>
              </a:p>
            </p:txBody>
          </p:sp>
          <p:sp>
            <p:nvSpPr>
              <p:cNvPr id="50204" name="Text Box 28"/>
              <p:cNvSpPr txBox="1">
                <a:spLocks noChangeArrowheads="1"/>
              </p:cNvSpPr>
              <p:nvPr/>
            </p:nvSpPr>
            <p:spPr bwMode="auto">
              <a:xfrm>
                <a:off x="1536" y="2950"/>
                <a:ext cx="346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/>
                  <a:t>=</a:t>
                </a:r>
              </a:p>
            </p:txBody>
          </p:sp>
        </p:grpSp>
        <p:sp>
          <p:nvSpPr>
            <p:cNvPr id="50202" name="Rectangle 30"/>
            <p:cNvSpPr>
              <a:spLocks noChangeArrowheads="1"/>
            </p:cNvSpPr>
            <p:nvPr/>
          </p:nvSpPr>
          <p:spPr bwMode="auto">
            <a:xfrm>
              <a:off x="1008" y="2928"/>
              <a:ext cx="1440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50194" name="Group 36"/>
          <p:cNvGrpSpPr>
            <a:grpSpLocks/>
          </p:cNvGrpSpPr>
          <p:nvPr/>
        </p:nvGrpSpPr>
        <p:grpSpPr bwMode="auto">
          <a:xfrm>
            <a:off x="2916238" y="5678488"/>
            <a:ext cx="2895600" cy="990600"/>
            <a:chOff x="2688" y="3120"/>
            <a:chExt cx="1824" cy="624"/>
          </a:xfrm>
        </p:grpSpPr>
        <p:grpSp>
          <p:nvGrpSpPr>
            <p:cNvPr id="50197" name="Group 34"/>
            <p:cNvGrpSpPr>
              <a:grpSpLocks/>
            </p:cNvGrpSpPr>
            <p:nvPr/>
          </p:nvGrpSpPr>
          <p:grpSpPr bwMode="auto">
            <a:xfrm>
              <a:off x="2716" y="3184"/>
              <a:ext cx="1752" cy="496"/>
              <a:chOff x="2716" y="3184"/>
              <a:chExt cx="1752" cy="496"/>
            </a:xfrm>
          </p:grpSpPr>
          <p:graphicFrame>
            <p:nvGraphicFramePr>
              <p:cNvPr id="50182" name="Object 2"/>
              <p:cNvGraphicFramePr>
                <a:graphicFrameLocks noChangeAspect="1"/>
              </p:cNvGraphicFramePr>
              <p:nvPr/>
            </p:nvGraphicFramePr>
            <p:xfrm>
              <a:off x="2716" y="3184"/>
              <a:ext cx="1752" cy="4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220" name="Equation" r:id="rId19" imgW="2781000" imgH="787320" progId="Equation.3">
                      <p:embed/>
                    </p:oleObj>
                  </mc:Choice>
                  <mc:Fallback>
                    <p:oleObj name="Equation" r:id="rId19" imgW="2781000" imgH="787320" progId="Equation.3">
                      <p:embed/>
                      <p:pic>
                        <p:nvPicPr>
                          <p:cNvPr id="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16" y="3184"/>
                            <a:ext cx="1752" cy="49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199" name="Text Box 32"/>
              <p:cNvSpPr txBox="1">
                <a:spLocks noChangeArrowheads="1"/>
              </p:cNvSpPr>
              <p:nvPr/>
            </p:nvSpPr>
            <p:spPr bwMode="auto">
              <a:xfrm>
                <a:off x="2976" y="3216"/>
                <a:ext cx="346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/>
                  <a:t>=</a:t>
                </a:r>
              </a:p>
            </p:txBody>
          </p:sp>
          <p:sp>
            <p:nvSpPr>
              <p:cNvPr id="50200" name="Text Box 33"/>
              <p:cNvSpPr txBox="1">
                <a:spLocks noChangeArrowheads="1"/>
              </p:cNvSpPr>
              <p:nvPr/>
            </p:nvSpPr>
            <p:spPr bwMode="auto">
              <a:xfrm>
                <a:off x="3542" y="3216"/>
                <a:ext cx="346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/>
                  <a:t>=</a:t>
                </a:r>
              </a:p>
            </p:txBody>
          </p:sp>
        </p:grpSp>
        <p:sp>
          <p:nvSpPr>
            <p:cNvPr id="50198" name="Rectangle 35"/>
            <p:cNvSpPr>
              <a:spLocks noChangeArrowheads="1"/>
            </p:cNvSpPr>
            <p:nvPr/>
          </p:nvSpPr>
          <p:spPr bwMode="auto">
            <a:xfrm>
              <a:off x="2688" y="3120"/>
              <a:ext cx="1824" cy="6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  <p:grpSp>
        <p:nvGrpSpPr>
          <p:cNvPr id="50195" name="Group 38"/>
          <p:cNvGrpSpPr>
            <a:grpSpLocks/>
          </p:cNvGrpSpPr>
          <p:nvPr/>
        </p:nvGrpSpPr>
        <p:grpSpPr bwMode="auto">
          <a:xfrm>
            <a:off x="625475" y="2747963"/>
            <a:ext cx="2362200" cy="609600"/>
            <a:chOff x="384" y="1824"/>
            <a:chExt cx="1488" cy="384"/>
          </a:xfrm>
        </p:grpSpPr>
        <p:graphicFrame>
          <p:nvGraphicFramePr>
            <p:cNvPr id="50181" name="Object 21"/>
            <p:cNvGraphicFramePr>
              <a:graphicFrameLocks noChangeAspect="1"/>
            </p:cNvGraphicFramePr>
            <p:nvPr/>
          </p:nvGraphicFramePr>
          <p:xfrm>
            <a:off x="432" y="1872"/>
            <a:ext cx="1416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1" name="Equation" r:id="rId21" imgW="2247840" imgH="469800" progId="Equation.3">
                    <p:embed/>
                  </p:oleObj>
                </mc:Choice>
                <mc:Fallback>
                  <p:oleObj name="Equation" r:id="rId21" imgW="2247840" imgH="469800" progId="Equation.3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1872"/>
                          <a:ext cx="1416" cy="2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196" name="Rectangle 37"/>
            <p:cNvSpPr>
              <a:spLocks noChangeArrowheads="1"/>
            </p:cNvSpPr>
            <p:nvPr/>
          </p:nvSpPr>
          <p:spPr bwMode="auto">
            <a:xfrm>
              <a:off x="384" y="1824"/>
              <a:ext cx="148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endParaRPr lang="zh-TW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Text Box 6"/>
          <p:cNvSpPr txBox="1">
            <a:spLocks noChangeArrowheads="1"/>
          </p:cNvSpPr>
          <p:nvPr/>
        </p:nvSpPr>
        <p:spPr bwMode="auto">
          <a:xfrm>
            <a:off x="323850" y="96838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7.0 (5)</a:t>
            </a: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762000" y="950913"/>
            <a:ext cx="4397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TW" sz="3200"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5131" name="Line 13"/>
          <p:cNvSpPr>
            <a:spLocks noChangeShapeType="1"/>
          </p:cNvSpPr>
          <p:nvPr/>
        </p:nvSpPr>
        <p:spPr bwMode="auto">
          <a:xfrm flipV="1">
            <a:off x="4356100" y="2979738"/>
            <a:ext cx="687388" cy="17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" name="Line 17"/>
          <p:cNvSpPr>
            <a:spLocks noChangeShapeType="1"/>
          </p:cNvSpPr>
          <p:nvPr/>
        </p:nvSpPr>
        <p:spPr bwMode="auto">
          <a:xfrm>
            <a:off x="5043488" y="297973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" name="Line 18"/>
          <p:cNvSpPr>
            <a:spLocks noChangeShapeType="1"/>
          </p:cNvSpPr>
          <p:nvPr/>
        </p:nvSpPr>
        <p:spPr bwMode="auto">
          <a:xfrm flipV="1">
            <a:off x="5043488" y="3573463"/>
            <a:ext cx="752475" cy="1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4" name="Line 19"/>
          <p:cNvSpPr>
            <a:spLocks noChangeShapeType="1"/>
          </p:cNvSpPr>
          <p:nvPr/>
        </p:nvSpPr>
        <p:spPr bwMode="auto">
          <a:xfrm>
            <a:off x="5795963" y="358933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5" name="Line 22"/>
          <p:cNvSpPr>
            <a:spLocks noChangeShapeType="1"/>
          </p:cNvSpPr>
          <p:nvPr/>
        </p:nvSpPr>
        <p:spPr bwMode="auto">
          <a:xfrm flipV="1">
            <a:off x="5795963" y="4221163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1187450" y="4700588"/>
            <a:ext cx="6775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A.C. current can generate electromagnetic wave</a:t>
            </a:r>
          </a:p>
        </p:txBody>
      </p:sp>
      <p:sp>
        <p:nvSpPr>
          <p:cNvPr id="5137" name="AutoShape 25"/>
          <p:cNvSpPr>
            <a:spLocks/>
          </p:cNvSpPr>
          <p:nvPr/>
        </p:nvSpPr>
        <p:spPr bwMode="auto">
          <a:xfrm>
            <a:off x="1600200" y="5181600"/>
            <a:ext cx="76200" cy="1447800"/>
          </a:xfrm>
          <a:prstGeom prst="leftBracket">
            <a:avLst>
              <a:gd name="adj" fmla="val 15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5138" name="Text Box 26"/>
          <p:cNvSpPr txBox="1">
            <a:spLocks noChangeArrowheads="1"/>
          </p:cNvSpPr>
          <p:nvPr/>
        </p:nvSpPr>
        <p:spPr bwMode="auto">
          <a:xfrm>
            <a:off x="1828800" y="5027613"/>
            <a:ext cx="29622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antenna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cyclotron mass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free electron laser    </a:t>
            </a:r>
          </a:p>
        </p:txBody>
      </p:sp>
      <p:sp>
        <p:nvSpPr>
          <p:cNvPr id="5139" name="Text Box 28"/>
          <p:cNvSpPr txBox="1">
            <a:spLocks noChangeArrowheads="1"/>
          </p:cNvSpPr>
          <p:nvPr/>
        </p:nvSpPr>
        <p:spPr bwMode="auto">
          <a:xfrm>
            <a:off x="2803525" y="5072063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en-US" altLang="zh-TW">
              <a:ea typeface="新細明體" panose="02020500000000000000" pitchFamily="18" charset="-120"/>
            </a:endParaRPr>
          </a:p>
          <a:p>
            <a:pPr eaLnBrk="1" hangingPunct="1"/>
            <a:endParaRPr lang="en-US" altLang="zh-TW">
              <a:ea typeface="新細明體" panose="02020500000000000000" pitchFamily="18" charset="-120"/>
            </a:endParaRPr>
          </a:p>
        </p:txBody>
      </p:sp>
      <p:sp>
        <p:nvSpPr>
          <p:cNvPr id="5140" name="Text Box 29"/>
          <p:cNvSpPr txBox="1">
            <a:spLocks noChangeArrowheads="1"/>
          </p:cNvSpPr>
          <p:nvPr/>
        </p:nvSpPr>
        <p:spPr bwMode="auto">
          <a:xfrm>
            <a:off x="2200275" y="6126163"/>
            <a:ext cx="5492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…..</a:t>
            </a:r>
          </a:p>
        </p:txBody>
      </p:sp>
      <p:graphicFrame>
        <p:nvGraphicFramePr>
          <p:cNvPr id="5122" name="Object 22"/>
          <p:cNvGraphicFramePr>
            <a:graphicFrameLocks noChangeAspect="1"/>
          </p:cNvGraphicFramePr>
          <p:nvPr/>
        </p:nvGraphicFramePr>
        <p:xfrm>
          <a:off x="1384300" y="836613"/>
          <a:ext cx="1892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3" imgW="1892160" imgH="787320" progId="Equation.DSMT4">
                  <p:embed/>
                </p:oleObj>
              </mc:Choice>
              <mc:Fallback>
                <p:oleObj name="Equation" r:id="rId3" imgW="1892160" imgH="78732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00" y="836613"/>
                        <a:ext cx="1892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23"/>
          <p:cNvGraphicFramePr>
            <a:graphicFrameLocks noChangeAspect="1"/>
          </p:cNvGraphicFramePr>
          <p:nvPr/>
        </p:nvGraphicFramePr>
        <p:xfrm>
          <a:off x="1417638" y="1484313"/>
          <a:ext cx="3225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Equation" r:id="rId5" imgW="3225600" imgH="787320" progId="Equation.DSMT4">
                  <p:embed/>
                </p:oleObj>
              </mc:Choice>
              <mc:Fallback>
                <p:oleObj name="Equation" r:id="rId5" imgW="3225600" imgH="78732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7638" y="1484313"/>
                        <a:ext cx="3225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24"/>
          <p:cNvGraphicFramePr>
            <a:graphicFrameLocks noChangeAspect="1"/>
          </p:cNvGraphicFramePr>
          <p:nvPr/>
        </p:nvGraphicFramePr>
        <p:xfrm>
          <a:off x="2771775" y="2565400"/>
          <a:ext cx="1536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Equation" r:id="rId7" imgW="1536480" imgH="431640" progId="Equation.DSMT4">
                  <p:embed/>
                </p:oleObj>
              </mc:Choice>
              <mc:Fallback>
                <p:oleObj name="Equation" r:id="rId7" imgW="1536480" imgH="43164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565400"/>
                        <a:ext cx="1536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25"/>
          <p:cNvGraphicFramePr>
            <a:graphicFrameLocks noChangeAspect="1"/>
          </p:cNvGraphicFramePr>
          <p:nvPr/>
        </p:nvGraphicFramePr>
        <p:xfrm>
          <a:off x="4572000" y="2552700"/>
          <a:ext cx="38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9" imgW="380880" imgH="444240" progId="Equation.DSMT4">
                  <p:embed/>
                </p:oleObj>
              </mc:Choice>
              <mc:Fallback>
                <p:oleObj name="Equation" r:id="rId9" imgW="380880" imgH="4442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552700"/>
                        <a:ext cx="381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26"/>
          <p:cNvGraphicFramePr>
            <a:graphicFrameLocks noChangeAspect="1"/>
          </p:cNvGraphicFramePr>
          <p:nvPr/>
        </p:nvGraphicFramePr>
        <p:xfrm>
          <a:off x="5041900" y="2930525"/>
          <a:ext cx="393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11" imgW="393480" imgH="431640" progId="Equation.DSMT4">
                  <p:embed/>
                </p:oleObj>
              </mc:Choice>
              <mc:Fallback>
                <p:oleObj name="Equation" r:id="rId11" imgW="393480" imgH="43164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2930525"/>
                        <a:ext cx="393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27"/>
          <p:cNvGraphicFramePr>
            <a:graphicFrameLocks noChangeAspect="1"/>
          </p:cNvGraphicFramePr>
          <p:nvPr/>
        </p:nvGraphicFramePr>
        <p:xfrm>
          <a:off x="5421313" y="3146425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13" imgW="368280" imgH="431640" progId="Equation.DSMT4">
                  <p:embed/>
                </p:oleObj>
              </mc:Choice>
              <mc:Fallback>
                <p:oleObj name="Equation" r:id="rId13" imgW="368280" imgH="43164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313" y="3146425"/>
                        <a:ext cx="368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28"/>
          <p:cNvGraphicFramePr>
            <a:graphicFrameLocks noChangeAspect="1"/>
          </p:cNvGraphicFramePr>
          <p:nvPr/>
        </p:nvGraphicFramePr>
        <p:xfrm>
          <a:off x="5795963" y="3573463"/>
          <a:ext cx="38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15" imgW="380880" imgH="444240" progId="Equation.DSMT4">
                  <p:embed/>
                </p:oleObj>
              </mc:Choice>
              <mc:Fallback>
                <p:oleObj name="Equation" r:id="rId15" imgW="380880" imgH="44424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3573463"/>
                        <a:ext cx="381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323850" y="42863"/>
            <a:ext cx="5391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600" b="1">
                <a:ea typeface="新細明體" panose="02020500000000000000" pitchFamily="18" charset="-120"/>
              </a:rPr>
              <a:t>7.1 Electromotive Force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685800" y="1196975"/>
            <a:ext cx="4852988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7.1.1 Ohm’s Law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7.1.2 Electromotive Force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r>
              <a:rPr lang="en-US" altLang="zh-TW" sz="3200">
                <a:ea typeface="新細明體" panose="02020500000000000000" pitchFamily="18" charset="-120"/>
              </a:rPr>
              <a:t>7.1.3 Motional emf</a:t>
            </a: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/>
            <a:endParaRPr lang="en-US" altLang="zh-TW" sz="3200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Text Box 2"/>
          <p:cNvSpPr txBox="1">
            <a:spLocks noChangeArrowheads="1"/>
          </p:cNvSpPr>
          <p:nvPr/>
        </p:nvSpPr>
        <p:spPr bwMode="auto">
          <a:xfrm>
            <a:off x="250825" y="115888"/>
            <a:ext cx="52578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Ohm’s Law</a:t>
            </a:r>
          </a:p>
          <a:p>
            <a:pPr eaLnBrk="1" hangingPunct="1"/>
            <a:endParaRPr lang="en-US" altLang="zh-TW" sz="3600">
              <a:ea typeface="新細明體" panose="02020500000000000000" pitchFamily="18" charset="-120"/>
            </a:endParaRPr>
          </a:p>
        </p:txBody>
      </p:sp>
      <p:sp>
        <p:nvSpPr>
          <p:cNvPr id="6155" name="Text Box 7"/>
          <p:cNvSpPr txBox="1">
            <a:spLocks noChangeArrowheads="1"/>
          </p:cNvSpPr>
          <p:nvPr/>
        </p:nvSpPr>
        <p:spPr bwMode="auto">
          <a:xfrm>
            <a:off x="711200" y="1527175"/>
            <a:ext cx="73167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Current density    conductivity   force per unit charge 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of the medium</a:t>
            </a:r>
          </a:p>
        </p:txBody>
      </p:sp>
      <p:sp>
        <p:nvSpPr>
          <p:cNvPr id="6156" name="Line 10"/>
          <p:cNvSpPr>
            <a:spLocks noChangeShapeType="1"/>
          </p:cNvSpPr>
          <p:nvPr/>
        </p:nvSpPr>
        <p:spPr bwMode="auto">
          <a:xfrm flipV="1">
            <a:off x="1600200" y="137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7" name="Line 11"/>
          <p:cNvSpPr>
            <a:spLocks noChangeShapeType="1"/>
          </p:cNvSpPr>
          <p:nvPr/>
        </p:nvSpPr>
        <p:spPr bwMode="auto">
          <a:xfrm flipV="1">
            <a:off x="4140200" y="137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8" name="Line 12"/>
          <p:cNvSpPr>
            <a:spLocks noChangeShapeType="1"/>
          </p:cNvSpPr>
          <p:nvPr/>
        </p:nvSpPr>
        <p:spPr bwMode="auto">
          <a:xfrm flipV="1">
            <a:off x="5795963" y="1400175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9" name="Text Box 14"/>
          <p:cNvSpPr txBox="1">
            <a:spLocks noChangeArrowheads="1"/>
          </p:cNvSpPr>
          <p:nvPr/>
        </p:nvSpPr>
        <p:spPr bwMode="auto">
          <a:xfrm>
            <a:off x="2286000" y="2514600"/>
            <a:ext cx="1438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resistivity</a:t>
            </a:r>
          </a:p>
        </p:txBody>
      </p:sp>
      <p:grpSp>
        <p:nvGrpSpPr>
          <p:cNvPr id="6160" name="Group 28"/>
          <p:cNvGrpSpPr>
            <a:grpSpLocks/>
          </p:cNvGrpSpPr>
          <p:nvPr/>
        </p:nvGrpSpPr>
        <p:grpSpPr bwMode="auto">
          <a:xfrm>
            <a:off x="4495800" y="2413000"/>
            <a:ext cx="4152900" cy="800100"/>
            <a:chOff x="3264" y="1392"/>
            <a:chExt cx="2616" cy="504"/>
          </a:xfrm>
        </p:grpSpPr>
        <p:graphicFrame>
          <p:nvGraphicFramePr>
            <p:cNvPr id="6152" name="Object 15"/>
            <p:cNvGraphicFramePr>
              <a:graphicFrameLocks noChangeAspect="1"/>
            </p:cNvGraphicFramePr>
            <p:nvPr/>
          </p:nvGraphicFramePr>
          <p:xfrm>
            <a:off x="3264" y="1392"/>
            <a:ext cx="568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9" name="Equation" r:id="rId3" imgW="901440" imgH="228600" progId="Equation.DSMT4">
                    <p:embed/>
                  </p:oleObj>
                </mc:Choice>
                <mc:Fallback>
                  <p:oleObj name="Equation" r:id="rId3" imgW="901440" imgH="228600" progId="Equation.DSMT4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64" y="1392"/>
                          <a:ext cx="568" cy="1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3" name="Object 16"/>
            <p:cNvGraphicFramePr>
              <a:graphicFrameLocks noChangeAspect="1"/>
            </p:cNvGraphicFramePr>
            <p:nvPr/>
          </p:nvGraphicFramePr>
          <p:xfrm>
            <a:off x="3264" y="1680"/>
            <a:ext cx="512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0" name="Equation" r:id="rId5" imgW="812520" imgH="342720" progId="Equation.3">
                    <p:embed/>
                  </p:oleObj>
                </mc:Choice>
                <mc:Fallback>
                  <p:oleObj name="Equation" r:id="rId5" imgW="812520" imgH="34272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64" y="1680"/>
                          <a:ext cx="512" cy="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8" name="Text Box 17"/>
            <p:cNvSpPr txBox="1">
              <a:spLocks noChangeArrowheads="1"/>
            </p:cNvSpPr>
            <p:nvPr/>
          </p:nvSpPr>
          <p:spPr bwMode="auto">
            <a:xfrm>
              <a:off x="3907" y="1487"/>
              <a:ext cx="197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for perfect conductors</a:t>
              </a:r>
            </a:p>
          </p:txBody>
        </p:sp>
      </p:grpSp>
      <p:sp>
        <p:nvSpPr>
          <p:cNvPr id="6161" name="Rectangle 21"/>
          <p:cNvSpPr>
            <a:spLocks noChangeArrowheads="1"/>
          </p:cNvSpPr>
          <p:nvPr/>
        </p:nvSpPr>
        <p:spPr bwMode="auto">
          <a:xfrm>
            <a:off x="1066800" y="5167313"/>
            <a:ext cx="1066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graphicFrame>
        <p:nvGraphicFramePr>
          <p:cNvPr id="6146" name="Object 22"/>
          <p:cNvGraphicFramePr>
            <a:graphicFrameLocks noChangeAspect="1"/>
          </p:cNvGraphicFramePr>
          <p:nvPr/>
        </p:nvGraphicFramePr>
        <p:xfrm>
          <a:off x="2759075" y="5065713"/>
          <a:ext cx="1308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Equation" r:id="rId7" imgW="1307880" imgH="609480" progId="Equation.DSMT4">
                  <p:embed/>
                </p:oleObj>
              </mc:Choice>
              <mc:Fallback>
                <p:oleObj name="Equation" r:id="rId7" imgW="1307880" imgH="60948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075" y="5065713"/>
                        <a:ext cx="1308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2" name="Text Box 24"/>
          <p:cNvSpPr txBox="1">
            <a:spLocks noChangeArrowheads="1"/>
          </p:cNvSpPr>
          <p:nvPr/>
        </p:nvSpPr>
        <p:spPr bwMode="auto">
          <a:xfrm>
            <a:off x="4343400" y="5013325"/>
            <a:ext cx="4714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usually true</a:t>
            </a:r>
          </a:p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but not in plasma; especially, hot.</a:t>
            </a:r>
          </a:p>
        </p:txBody>
      </p:sp>
      <p:sp>
        <p:nvSpPr>
          <p:cNvPr id="6163" name="Text Box 25"/>
          <p:cNvSpPr txBox="1">
            <a:spLocks noChangeArrowheads="1"/>
          </p:cNvSpPr>
          <p:nvPr/>
        </p:nvSpPr>
        <p:spPr bwMode="auto">
          <a:xfrm>
            <a:off x="990600" y="5851525"/>
            <a:ext cx="1709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Ohm’s Law</a:t>
            </a:r>
          </a:p>
        </p:txBody>
      </p:sp>
      <p:sp>
        <p:nvSpPr>
          <p:cNvPr id="6164" name="Line 27"/>
          <p:cNvSpPr>
            <a:spLocks noChangeShapeType="1"/>
          </p:cNvSpPr>
          <p:nvPr/>
        </p:nvSpPr>
        <p:spPr bwMode="auto">
          <a:xfrm flipV="1">
            <a:off x="1524000" y="5700713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5" name="Text Box 31"/>
          <p:cNvSpPr txBox="1">
            <a:spLocks noChangeArrowheads="1"/>
          </p:cNvSpPr>
          <p:nvPr/>
        </p:nvSpPr>
        <p:spPr bwMode="auto">
          <a:xfrm>
            <a:off x="593725" y="5157788"/>
            <a:ext cx="36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6166" name="Text Box 32"/>
          <p:cNvSpPr txBox="1">
            <a:spLocks noChangeArrowheads="1"/>
          </p:cNvSpPr>
          <p:nvPr/>
        </p:nvSpPr>
        <p:spPr bwMode="auto">
          <a:xfrm>
            <a:off x="593725" y="981075"/>
            <a:ext cx="36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6167" name="Text Box 33"/>
          <p:cNvSpPr txBox="1">
            <a:spLocks noChangeArrowheads="1"/>
          </p:cNvSpPr>
          <p:nvPr/>
        </p:nvSpPr>
        <p:spPr bwMode="auto">
          <a:xfrm>
            <a:off x="4232275" y="3860800"/>
            <a:ext cx="4660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( a formula based on experience)</a:t>
            </a:r>
          </a:p>
        </p:txBody>
      </p:sp>
      <p:graphicFrame>
        <p:nvGraphicFramePr>
          <p:cNvPr id="6147" name="Object 26"/>
          <p:cNvGraphicFramePr>
            <a:graphicFrameLocks noChangeAspect="1"/>
          </p:cNvGraphicFramePr>
          <p:nvPr/>
        </p:nvGraphicFramePr>
        <p:xfrm>
          <a:off x="1547813" y="981075"/>
          <a:ext cx="4432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9" imgW="4431960" imgH="444240" progId="Equation.DSMT4">
                  <p:embed/>
                </p:oleObj>
              </mc:Choice>
              <mc:Fallback>
                <p:oleObj name="Equation" r:id="rId9" imgW="4431960" imgH="44424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981075"/>
                        <a:ext cx="44323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27"/>
          <p:cNvGraphicFramePr>
            <a:graphicFrameLocks noChangeAspect="1"/>
          </p:cNvGraphicFramePr>
          <p:nvPr/>
        </p:nvGraphicFramePr>
        <p:xfrm>
          <a:off x="1404938" y="2354263"/>
          <a:ext cx="863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Equation" r:id="rId11" imgW="863280" imgH="787320" progId="Equation.DSMT4">
                  <p:embed/>
                </p:oleObj>
              </mc:Choice>
              <mc:Fallback>
                <p:oleObj name="Equation" r:id="rId11" imgW="863280" imgH="78732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938" y="2354263"/>
                        <a:ext cx="863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30"/>
          <p:cNvGraphicFramePr>
            <a:graphicFrameLocks noChangeAspect="1"/>
          </p:cNvGraphicFramePr>
          <p:nvPr/>
        </p:nvGraphicFramePr>
        <p:xfrm>
          <a:off x="852488" y="3344863"/>
          <a:ext cx="2514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Equation" r:id="rId13" imgW="2514600" imgH="444240" progId="Equation.DSMT4">
                  <p:embed/>
                </p:oleObj>
              </mc:Choice>
              <mc:Fallback>
                <p:oleObj name="Equation" r:id="rId13" imgW="2514600" imgH="4442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488" y="3344863"/>
                        <a:ext cx="2514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31"/>
          <p:cNvGraphicFramePr>
            <a:graphicFrameLocks noChangeAspect="1"/>
          </p:cNvGraphicFramePr>
          <p:nvPr/>
        </p:nvGraphicFramePr>
        <p:xfrm>
          <a:off x="1619250" y="3873500"/>
          <a:ext cx="222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Equation" r:id="rId15" imgW="2222280" imgH="419040" progId="Equation.DSMT4">
                  <p:embed/>
                </p:oleObj>
              </mc:Choice>
              <mc:Fallback>
                <p:oleObj name="Equation" r:id="rId15" imgW="2222280" imgH="41904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873500"/>
                        <a:ext cx="222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32"/>
          <p:cNvGraphicFramePr>
            <a:graphicFrameLocks noChangeAspect="1"/>
          </p:cNvGraphicFramePr>
          <p:nvPr/>
        </p:nvGraphicFramePr>
        <p:xfrm>
          <a:off x="1095375" y="5232400"/>
          <a:ext cx="1028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17" imgW="1028520" imgH="355320" progId="Equation.DSMT4">
                  <p:embed/>
                </p:oleObj>
              </mc:Choice>
              <mc:Fallback>
                <p:oleObj name="Equation" r:id="rId17" imgW="1028520" imgH="35532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75" y="5232400"/>
                        <a:ext cx="1028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323850" y="107950"/>
            <a:ext cx="338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 sz="3200" b="1">
                <a:ea typeface="新細明體" panose="02020500000000000000" pitchFamily="18" charset="-120"/>
              </a:rPr>
              <a:t>7.1.1 (2)</a:t>
            </a: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685800" y="838200"/>
            <a:ext cx="7772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>
              <a:spcBef>
                <a:spcPct val="20000"/>
              </a:spcBef>
            </a:pPr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zh-TW" sz="3200">
              <a:ea typeface="新細明體" panose="02020500000000000000" pitchFamily="18" charset="-12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zh-TW" sz="3200">
              <a:ea typeface="新細明體" panose="02020500000000000000" pitchFamily="18" charset="-120"/>
            </a:endParaRP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1050925" y="877888"/>
            <a:ext cx="7183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Total current flowing from one electrode to the other</a:t>
            </a:r>
          </a:p>
        </p:txBody>
      </p:sp>
      <p:grpSp>
        <p:nvGrpSpPr>
          <p:cNvPr id="7174" name="Group 24"/>
          <p:cNvGrpSpPr>
            <a:grpSpLocks/>
          </p:cNvGrpSpPr>
          <p:nvPr/>
        </p:nvGrpSpPr>
        <p:grpSpPr bwMode="auto">
          <a:xfrm>
            <a:off x="1066800" y="1600200"/>
            <a:ext cx="6354763" cy="1146175"/>
            <a:chOff x="672" y="910"/>
            <a:chExt cx="4003" cy="722"/>
          </a:xfrm>
        </p:grpSpPr>
        <p:grpSp>
          <p:nvGrpSpPr>
            <p:cNvPr id="7178" name="Group 12"/>
            <p:cNvGrpSpPr>
              <a:grpSpLocks/>
            </p:cNvGrpSpPr>
            <p:nvPr/>
          </p:nvGrpSpPr>
          <p:grpSpPr bwMode="auto">
            <a:xfrm>
              <a:off x="778" y="932"/>
              <a:ext cx="601" cy="288"/>
              <a:chOff x="1334" y="3145"/>
              <a:chExt cx="581" cy="288"/>
            </a:xfrm>
          </p:grpSpPr>
          <p:sp>
            <p:nvSpPr>
              <p:cNvPr id="7184" name="Text Box 10"/>
              <p:cNvSpPr txBox="1">
                <a:spLocks noChangeArrowheads="1"/>
              </p:cNvSpPr>
              <p:nvPr/>
            </p:nvSpPr>
            <p:spPr bwMode="auto">
              <a:xfrm>
                <a:off x="1334" y="3145"/>
                <a:ext cx="58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r>
                  <a:rPr lang="en-US" altLang="zh-TW">
                    <a:ea typeface="新細明體" panose="02020500000000000000" pitchFamily="18" charset="-120"/>
                  </a:rPr>
                  <a:t>V=I R</a:t>
                </a:r>
              </a:p>
            </p:txBody>
          </p:sp>
          <p:sp>
            <p:nvSpPr>
              <p:cNvPr id="7185" name="Rectangle 11"/>
              <p:cNvSpPr>
                <a:spLocks noChangeArrowheads="1"/>
              </p:cNvSpPr>
              <p:nvPr/>
            </p:nvSpPr>
            <p:spPr bwMode="auto">
              <a:xfrm>
                <a:off x="1344" y="3168"/>
                <a:ext cx="528" cy="24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anose="020B0604020202020204" pitchFamily="34" charset="-128"/>
                    <a:cs typeface="Arial Unicode MS" panose="020B0604020202020204" pitchFamily="34" charset="-128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7179" name="Text Box 13"/>
            <p:cNvSpPr txBox="1">
              <a:spLocks noChangeArrowheads="1"/>
            </p:cNvSpPr>
            <p:nvPr/>
          </p:nvSpPr>
          <p:spPr bwMode="auto">
            <a:xfrm>
              <a:off x="1632" y="910"/>
              <a:ext cx="304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Ohm’s Law (based on experience)</a:t>
              </a:r>
            </a:p>
          </p:txBody>
        </p:sp>
        <p:sp>
          <p:nvSpPr>
            <p:cNvPr id="7180" name="Text Box 14"/>
            <p:cNvSpPr txBox="1">
              <a:spLocks noChangeArrowheads="1"/>
            </p:cNvSpPr>
            <p:nvPr/>
          </p:nvSpPr>
          <p:spPr bwMode="auto">
            <a:xfrm>
              <a:off x="672" y="1344"/>
              <a:ext cx="36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defRPr>
              </a:lvl9pPr>
            </a:lstStyle>
            <a:p>
              <a:pPr eaLnBrk="1" hangingPunct="1"/>
              <a:r>
                <a:rPr lang="en-US" altLang="zh-TW">
                  <a:ea typeface="新細明體" panose="02020500000000000000" pitchFamily="18" charset="-120"/>
                </a:rPr>
                <a:t>Potential  current resistance [ in ohm (</a:t>
              </a:r>
              <a:r>
                <a:rPr lang="en-US" altLang="zh-TW"/>
                <a:t>Ω) ]</a:t>
              </a:r>
              <a:endParaRPr lang="en-US" altLang="zh-TW">
                <a:ea typeface="新細明體" panose="02020500000000000000" pitchFamily="18" charset="-120"/>
              </a:endParaRPr>
            </a:p>
          </p:txBody>
        </p:sp>
        <p:sp>
          <p:nvSpPr>
            <p:cNvPr id="7181" name="Line 15"/>
            <p:cNvSpPr>
              <a:spLocks noChangeShapeType="1"/>
            </p:cNvSpPr>
            <p:nvPr/>
          </p:nvSpPr>
          <p:spPr bwMode="auto">
            <a:xfrm flipV="1">
              <a:off x="874" y="122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Line 16"/>
            <p:cNvSpPr>
              <a:spLocks noChangeShapeType="1"/>
            </p:cNvSpPr>
            <p:nvPr/>
          </p:nvSpPr>
          <p:spPr bwMode="auto">
            <a:xfrm flipH="1" flipV="1">
              <a:off x="1114" y="1221"/>
              <a:ext cx="48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Line 17"/>
            <p:cNvSpPr>
              <a:spLocks noChangeShapeType="1"/>
            </p:cNvSpPr>
            <p:nvPr/>
          </p:nvSpPr>
          <p:spPr bwMode="auto">
            <a:xfrm flipH="1" flipV="1">
              <a:off x="1354" y="1173"/>
              <a:ext cx="96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5" name="AutoShape 18"/>
          <p:cNvSpPr>
            <a:spLocks/>
          </p:cNvSpPr>
          <p:nvPr/>
        </p:nvSpPr>
        <p:spPr bwMode="auto">
          <a:xfrm>
            <a:off x="1249363" y="3213100"/>
            <a:ext cx="46037" cy="1587500"/>
          </a:xfrm>
          <a:prstGeom prst="leftBracket">
            <a:avLst>
              <a:gd name="adj" fmla="val 19859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endParaRPr lang="zh-TW" altLang="en-US"/>
          </a:p>
        </p:txBody>
      </p:sp>
      <p:sp>
        <p:nvSpPr>
          <p:cNvPr id="7176" name="Text Box 19"/>
          <p:cNvSpPr txBox="1">
            <a:spLocks noChangeArrowheads="1"/>
          </p:cNvSpPr>
          <p:nvPr/>
        </p:nvSpPr>
        <p:spPr bwMode="auto">
          <a:xfrm>
            <a:off x="1447800" y="3198813"/>
            <a:ext cx="682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Note : for steady current and uniform conductivity</a:t>
            </a:r>
          </a:p>
        </p:txBody>
      </p:sp>
      <p:sp>
        <p:nvSpPr>
          <p:cNvPr id="7177" name="Text Box 23"/>
          <p:cNvSpPr txBox="1">
            <a:spLocks noChangeArrowheads="1"/>
          </p:cNvSpPr>
          <p:nvPr/>
        </p:nvSpPr>
        <p:spPr bwMode="auto">
          <a:xfrm>
            <a:off x="593725" y="803275"/>
            <a:ext cx="36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TW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</a:p>
        </p:txBody>
      </p:sp>
      <p:graphicFrame>
        <p:nvGraphicFramePr>
          <p:cNvPr id="7170" name="Object 18"/>
          <p:cNvGraphicFramePr>
            <a:graphicFrameLocks noChangeAspect="1"/>
          </p:cNvGraphicFramePr>
          <p:nvPr/>
        </p:nvGraphicFramePr>
        <p:xfrm>
          <a:off x="3435350" y="3933825"/>
          <a:ext cx="2413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3" imgW="2412720" imgH="787320" progId="Equation.DSMT4">
                  <p:embed/>
                </p:oleObj>
              </mc:Choice>
              <mc:Fallback>
                <p:oleObj name="Equation" r:id="rId3" imgW="2412720" imgH="7873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5350" y="3933825"/>
                        <a:ext cx="2413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8575</TotalTime>
  <Words>1084</Words>
  <Application>Microsoft Office PowerPoint</Application>
  <PresentationFormat>On-screen Show (4:3)</PresentationFormat>
  <Paragraphs>325</Paragraphs>
  <Slides>53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53</vt:i4>
      </vt:variant>
    </vt:vector>
  </HeadingPairs>
  <TitlesOfParts>
    <vt:vector size="66" baseType="lpstr">
      <vt:lpstr>Arial</vt:lpstr>
      <vt:lpstr>Arial Unicode MS</vt:lpstr>
      <vt:lpstr>Times New Roman</vt:lpstr>
      <vt:lpstr>新細明體</vt:lpstr>
      <vt:lpstr>Calibri</vt:lpstr>
      <vt:lpstr>標楷體</vt:lpstr>
      <vt:lpstr>Symbol</vt:lpstr>
      <vt:lpstr>預設簡報設計</vt:lpstr>
      <vt:lpstr>MathType 6.0 Equation</vt:lpstr>
      <vt:lpstr>MathType 5.0 Equation</vt:lpstr>
      <vt:lpstr>Microsoft 方程式編輯器 3.0</vt:lpstr>
      <vt:lpstr>Microsoft Equation 3.0</vt:lpstr>
      <vt:lpstr>點陣圖影像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無投影片標題</dc:title>
  <dc:creator>lee</dc:creator>
  <cp:lastModifiedBy>abeer alshammari</cp:lastModifiedBy>
  <cp:revision>158</cp:revision>
  <dcterms:created xsi:type="dcterms:W3CDTF">2000-02-15T13:44:04Z</dcterms:created>
  <dcterms:modified xsi:type="dcterms:W3CDTF">2017-02-20T21:06:30Z</dcterms:modified>
</cp:coreProperties>
</file>