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74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2B118-0F7B-4B11-84F8-269DB50D6C13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22E04-6FE4-4137-AFDC-7509D77FDB3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2B118-0F7B-4B11-84F8-269DB50D6C13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22E04-6FE4-4137-AFDC-7509D77FDB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2B118-0F7B-4B11-84F8-269DB50D6C13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22E04-6FE4-4137-AFDC-7509D77FDB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2B118-0F7B-4B11-84F8-269DB50D6C13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22E04-6FE4-4137-AFDC-7509D77FDB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2B118-0F7B-4B11-84F8-269DB50D6C13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22E04-6FE4-4137-AFDC-7509D77FDB3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2B118-0F7B-4B11-84F8-269DB50D6C13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22E04-6FE4-4137-AFDC-7509D77FDB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2B118-0F7B-4B11-84F8-269DB50D6C13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22E04-6FE4-4137-AFDC-7509D77FDB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2B118-0F7B-4B11-84F8-269DB50D6C13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22E04-6FE4-4137-AFDC-7509D77FDB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2B118-0F7B-4B11-84F8-269DB50D6C13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22E04-6FE4-4137-AFDC-7509D77FDB3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2B118-0F7B-4B11-84F8-269DB50D6C13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22E04-6FE4-4137-AFDC-7509D77FDB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2B118-0F7B-4B11-84F8-269DB50D6C13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22E04-6FE4-4137-AFDC-7509D77FDB3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882B118-0F7B-4B11-84F8-269DB50D6C13}" type="datetimeFigureOut">
              <a:rPr lang="ar-SA" smtClean="0"/>
              <a:pPr/>
              <a:t>29/03/1433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C622E04-6FE4-4137-AFDC-7509D77FDB3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9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0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4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5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6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7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8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5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6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7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8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rtlCol="1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King Saud University</a:t>
            </a:r>
            <a:br>
              <a:rPr lang="en-US" b="1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</a:b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Women Students</a:t>
            </a:r>
            <a:endParaRPr lang="ar-SA" b="1" dirty="0" smtClean="0">
              <a:solidFill>
                <a:schemeClr val="tx2">
                  <a:satMod val="130000"/>
                </a:schemeClr>
              </a:solidFill>
              <a:ea typeface="+mj-ea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rtlCol="1">
            <a:normAutofit fontScale="92500" lnSpcReduction="10000"/>
          </a:bodyPr>
          <a:lstStyle/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ea typeface="+mn-ea"/>
              </a:rPr>
              <a:t>Medical Studies &amp; Science Sections</a:t>
            </a: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ea typeface="+mn-ea"/>
              </a:rPr>
              <a:t>College of Science</a:t>
            </a:r>
            <a:endParaRPr lang="ar-SA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ea typeface="+mn-ea"/>
              </a:rPr>
              <a:t>  </a:t>
            </a:r>
            <a:r>
              <a:rPr lang="en-US" sz="3600" b="1" dirty="0" smtClean="0">
                <a:ea typeface="+mn-ea"/>
              </a:rPr>
              <a:t>Department of Statistics and Operation </a:t>
            </a:r>
            <a:endParaRPr lang="ar-SA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ea typeface="+mn-ea"/>
              </a:rPr>
              <a:t>Research</a:t>
            </a:r>
            <a:endParaRPr lang="ar-SA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dirty="0" smtClean="0">
              <a:ea typeface="+mn-ea"/>
            </a:endParaRPr>
          </a:p>
          <a:p>
            <a:pPr marL="365760" indent="-283464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ea typeface="+mn-ea"/>
              </a:rPr>
              <a:t>Lectures of Stat_324</a:t>
            </a:r>
            <a:endParaRPr lang="ar-SA" sz="3600" b="1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857224" y="198439"/>
          <a:ext cx="8313764" cy="6159519"/>
        </p:xfrm>
        <a:graphic>
          <a:graphicData uri="http://schemas.openxmlformats.org/presentationml/2006/ole">
            <p:oleObj spid="_x0000_s15361" name="مستند" r:id="rId3" imgW="5246396" imgH="291097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7" name="Object 1"/>
          <p:cNvGraphicFramePr>
            <a:graphicFrameLocks noChangeAspect="1"/>
          </p:cNvGraphicFramePr>
          <p:nvPr/>
        </p:nvGraphicFramePr>
        <p:xfrm>
          <a:off x="-980664" y="357166"/>
          <a:ext cx="10553324" cy="6500833"/>
        </p:xfrm>
        <a:graphic>
          <a:graphicData uri="http://schemas.openxmlformats.org/presentationml/2006/ole">
            <p:oleObj spid="_x0000_s14337" name="مستند" r:id="rId3" imgW="5531897" imgH="332174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3" name="Object 1"/>
          <p:cNvGraphicFramePr>
            <a:graphicFrameLocks noChangeAspect="1"/>
          </p:cNvGraphicFramePr>
          <p:nvPr/>
        </p:nvGraphicFramePr>
        <p:xfrm>
          <a:off x="1000100" y="214290"/>
          <a:ext cx="8286808" cy="6429420"/>
        </p:xfrm>
        <a:graphic>
          <a:graphicData uri="http://schemas.openxmlformats.org/presentationml/2006/ole">
            <p:oleObj spid="_x0000_s13313" name="مستند" r:id="rId3" imgW="5227362" imgH="298536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1000100" y="1142984"/>
          <a:ext cx="10572824" cy="4500594"/>
        </p:xfrm>
        <a:graphic>
          <a:graphicData uri="http://schemas.openxmlformats.org/presentationml/2006/ole">
            <p:oleObj spid="_x0000_s12289" name="Document" r:id="rId3" imgW="5811092" imgH="161380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-857288" y="500042"/>
          <a:ext cx="11572140" cy="5929354"/>
        </p:xfrm>
        <a:graphic>
          <a:graphicData uri="http://schemas.openxmlformats.org/presentationml/2006/ole">
            <p:oleObj spid="_x0000_s11265" name="مستند" r:id="rId3" imgW="5531897" imgH="249409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571472" y="446719"/>
          <a:ext cx="8572528" cy="6411281"/>
        </p:xfrm>
        <a:graphic>
          <a:graphicData uri="http://schemas.openxmlformats.org/presentationml/2006/ole">
            <p:oleObj spid="_x0000_s10241" name="مستند" r:id="rId3" imgW="5246396" imgH="310503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7" name="Object 1"/>
          <p:cNvGraphicFramePr>
            <a:graphicFrameLocks noChangeAspect="1"/>
          </p:cNvGraphicFramePr>
          <p:nvPr/>
        </p:nvGraphicFramePr>
        <p:xfrm>
          <a:off x="1000100" y="642918"/>
          <a:ext cx="8429684" cy="5715040"/>
        </p:xfrm>
        <a:graphic>
          <a:graphicData uri="http://schemas.openxmlformats.org/presentationml/2006/ole">
            <p:oleObj spid="_x0000_s9217" name="Document" r:id="rId3" imgW="5238854" imgH="282723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0" y="-71462"/>
          <a:ext cx="10134600" cy="6929462"/>
        </p:xfrm>
        <a:graphic>
          <a:graphicData uri="http://schemas.openxmlformats.org/presentationml/2006/ole">
            <p:oleObj spid="_x0000_s8193" name="Document" r:id="rId3" imgW="5240551" imgH="369193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642910" y="928671"/>
          <a:ext cx="8913521" cy="4214841"/>
        </p:xfrm>
        <a:graphic>
          <a:graphicData uri="http://schemas.openxmlformats.org/presentationml/2006/ole">
            <p:oleObj spid="_x0000_s7169" name="مستند" r:id="rId3" imgW="5246396" imgH="178216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214414" y="693099"/>
          <a:ext cx="9572692" cy="5539406"/>
        </p:xfrm>
        <a:graphic>
          <a:graphicData uri="http://schemas.openxmlformats.org/presentationml/2006/ole">
            <p:oleObj spid="_x0000_s6145" name="مستند" r:id="rId3" imgW="5265070" imgH="289480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3" name="Object 1"/>
          <p:cNvGraphicFramePr>
            <a:graphicFrameLocks noChangeAspect="1"/>
          </p:cNvGraphicFramePr>
          <p:nvPr/>
        </p:nvGraphicFramePr>
        <p:xfrm>
          <a:off x="1219200" y="1660525"/>
          <a:ext cx="7726363" cy="3768739"/>
        </p:xfrm>
        <a:graphic>
          <a:graphicData uri="http://schemas.openxmlformats.org/presentationml/2006/ole">
            <p:oleObj spid="_x0000_s33793" name="Document" r:id="rId3" imgW="5259632" imgH="118300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928662" y="642918"/>
          <a:ext cx="8858280" cy="3821698"/>
        </p:xfrm>
        <a:graphic>
          <a:graphicData uri="http://schemas.openxmlformats.org/presentationml/2006/ole">
            <p:oleObj spid="_x0000_s22529" name="مستند" r:id="rId3" imgW="5246396" imgH="174945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-285784" y="2071678"/>
          <a:ext cx="9428187" cy="2512719"/>
        </p:xfrm>
        <a:graphic>
          <a:graphicData uri="http://schemas.openxmlformats.org/presentationml/2006/ole">
            <p:oleObj spid="_x0000_s21505" name="مستند" r:id="rId3" imgW="5246396" imgH="104974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1000100" y="285728"/>
          <a:ext cx="8072494" cy="5929353"/>
        </p:xfrm>
        <a:graphic>
          <a:graphicData uri="http://schemas.openxmlformats.org/presentationml/2006/ole">
            <p:oleObj spid="_x0000_s20481" name="مستند" r:id="rId3" imgW="5531897" imgH="318697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1071538" y="676632"/>
          <a:ext cx="7929618" cy="5395574"/>
        </p:xfrm>
        <a:graphic>
          <a:graphicData uri="http://schemas.openxmlformats.org/presentationml/2006/ole">
            <p:oleObj spid="_x0000_s19462" name="مستند" r:id="rId3" imgW="5265070" imgH="251349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571472" y="1071546"/>
          <a:ext cx="8867541" cy="4071966"/>
        </p:xfrm>
        <a:graphic>
          <a:graphicData uri="http://schemas.openxmlformats.org/presentationml/2006/ole">
            <p:oleObj spid="_x0000_s18433" name="مستند" r:id="rId3" imgW="5246396" imgH="151622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1071538" y="207963"/>
          <a:ext cx="8099450" cy="6018428"/>
        </p:xfrm>
        <a:graphic>
          <a:graphicData uri="http://schemas.openxmlformats.org/presentationml/2006/ole">
            <p:oleObj spid="_x0000_s17409" name="مستند" r:id="rId3" imgW="5246396" imgH="300980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5" name="Object 1"/>
          <p:cNvGraphicFramePr>
            <a:graphicFrameLocks noChangeAspect="1"/>
          </p:cNvGraphicFramePr>
          <p:nvPr/>
        </p:nvGraphicFramePr>
        <p:xfrm>
          <a:off x="1000100" y="179388"/>
          <a:ext cx="8715436" cy="5964256"/>
        </p:xfrm>
        <a:graphic>
          <a:graphicData uri="http://schemas.openxmlformats.org/presentationml/2006/ole">
            <p:oleObj spid="_x0000_s16385" name="Document" r:id="rId3" imgW="5229137" imgH="2701813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8E396DEFAA3042A6545DA0C5F9BE26" ma:contentTypeVersion="0" ma:contentTypeDescription="Create a new document." ma:contentTypeScope="" ma:versionID="8830984159ffa1ff4379a8f31ee4fe8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9183082E-108B-473C-9459-EF2DE0335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973635-04C9-4B4D-80E5-690F3A9334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D1811B1-3271-453E-ADB9-6C146290B96E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</TotalTime>
  <Words>21</Words>
  <Application>Microsoft Office PowerPoint</Application>
  <PresentationFormat>On-screen Show (4:3)</PresentationFormat>
  <Paragraphs>9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انقلاب</vt:lpstr>
      <vt:lpstr>Document</vt:lpstr>
      <vt:lpstr>مستند</vt:lpstr>
      <vt:lpstr>King Saud University Women Students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ksu</cp:lastModifiedBy>
  <cp:revision>28</cp:revision>
  <dcterms:created xsi:type="dcterms:W3CDTF">2009-10-21T23:17:26Z</dcterms:created>
  <dcterms:modified xsi:type="dcterms:W3CDTF">2012-02-21T08:49:33Z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0x010100758E396DEFAA3042A6545DA0C5F9BE26</vt:lpwstr>
  </property>
</Properties>
</file>