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86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86" d="100"/>
          <a:sy n="86" d="100"/>
        </p:scale>
        <p:origin x="-10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6A51B-65EB-49B7-8247-3FEC7DC88AC2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D7824C-9026-453C-92BC-ED101711C8A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6A51B-65EB-49B7-8247-3FEC7DC88AC2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D7824C-9026-453C-92BC-ED101711C8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6A51B-65EB-49B7-8247-3FEC7DC88AC2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D7824C-9026-453C-92BC-ED101711C8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6A51B-65EB-49B7-8247-3FEC7DC88AC2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D7824C-9026-453C-92BC-ED101711C8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6A51B-65EB-49B7-8247-3FEC7DC88AC2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D7824C-9026-453C-92BC-ED101711C8A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6A51B-65EB-49B7-8247-3FEC7DC88AC2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D7824C-9026-453C-92BC-ED101711C8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6A51B-65EB-49B7-8247-3FEC7DC88AC2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D7824C-9026-453C-92BC-ED101711C8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6A51B-65EB-49B7-8247-3FEC7DC88AC2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D7824C-9026-453C-92BC-ED101711C8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6A51B-65EB-49B7-8247-3FEC7DC88AC2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D7824C-9026-453C-92BC-ED101711C8A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6A51B-65EB-49B7-8247-3FEC7DC88AC2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D7824C-9026-453C-92BC-ED101711C8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6A51B-65EB-49B7-8247-3FEC7DC88AC2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D7824C-9026-453C-92BC-ED101711C8A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DE6A51B-65EB-49B7-8247-3FEC7DC88AC2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4D7824C-9026-453C-92BC-ED101711C8A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9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0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3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4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5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package" Target="../embeddings/Microsoft_Office_Word_Document16.docx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7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8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9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0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3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4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5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6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7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8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9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30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3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3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4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5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6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package" Target="../embeddings/Microsoft_Office_Word_Document7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8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rtlCol="1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King Saud University</a:t>
            </a:r>
            <a:br>
              <a:rPr lang="en-US" b="1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</a:b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Women Students</a:t>
            </a:r>
            <a:endParaRPr lang="ar-SA" b="1" dirty="0" smtClean="0">
              <a:solidFill>
                <a:schemeClr val="tx2">
                  <a:satMod val="130000"/>
                </a:schemeClr>
              </a:solidFill>
              <a:ea typeface="+mj-ea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 rtlCol="1">
            <a:normAutofit fontScale="92500" lnSpcReduction="10000"/>
          </a:bodyPr>
          <a:lstStyle/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sz="3600" b="1" dirty="0" smtClean="0">
              <a:ea typeface="+mn-ea"/>
            </a:endParaRP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>
                <a:ea typeface="+mn-ea"/>
              </a:rPr>
              <a:t>Medical Studies &amp; Science Sections</a:t>
            </a: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>
                <a:ea typeface="+mn-ea"/>
              </a:rPr>
              <a:t>College of Science</a:t>
            </a:r>
            <a:endParaRPr lang="ar-SA" sz="3600" b="1" dirty="0" smtClean="0">
              <a:ea typeface="+mn-ea"/>
            </a:endParaRP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b="1" dirty="0" smtClean="0">
              <a:ea typeface="+mn-ea"/>
            </a:endParaRP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ea typeface="+mn-ea"/>
              </a:rPr>
              <a:t>  </a:t>
            </a:r>
            <a:r>
              <a:rPr lang="en-US" sz="3600" b="1" dirty="0" smtClean="0">
                <a:ea typeface="+mn-ea"/>
              </a:rPr>
              <a:t>Department of Statistics and Operation </a:t>
            </a:r>
            <a:endParaRPr lang="ar-SA" sz="3600" b="1" dirty="0" smtClean="0">
              <a:ea typeface="+mn-ea"/>
            </a:endParaRP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>
                <a:ea typeface="+mn-ea"/>
              </a:rPr>
              <a:t>Research</a:t>
            </a:r>
            <a:endParaRPr lang="ar-SA" sz="3600" b="1" dirty="0" smtClean="0">
              <a:ea typeface="+mn-ea"/>
            </a:endParaRP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b="1" dirty="0" smtClean="0">
              <a:ea typeface="+mn-ea"/>
            </a:endParaRP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>
                <a:ea typeface="+mn-ea"/>
              </a:rPr>
              <a:t>Lectures of Stat_324</a:t>
            </a:r>
            <a:endParaRPr lang="ar-SA" sz="3600" b="1" dirty="0" smtClean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-1542662" y="357166"/>
          <a:ext cx="12615520" cy="5735366"/>
        </p:xfrm>
        <a:graphic>
          <a:graphicData uri="http://schemas.openxmlformats.org/presentationml/2006/ole">
            <p:oleObj spid="_x0000_s21506" name="مستند" r:id="rId3" imgW="5246396" imgH="2397419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1000100" y="150351"/>
          <a:ext cx="8072494" cy="5993293"/>
        </p:xfrm>
        <a:graphic>
          <a:graphicData uri="http://schemas.openxmlformats.org/presentationml/2006/ole">
            <p:oleObj spid="_x0000_s22530" name="مستند" r:id="rId3" imgW="5531897" imgH="316792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585820" y="168275"/>
          <a:ext cx="9058278" cy="3975105"/>
        </p:xfrm>
        <a:graphic>
          <a:graphicData uri="http://schemas.openxmlformats.org/presentationml/2006/ole">
            <p:oleObj spid="_x0000_s23554" name="Document" r:id="rId3" imgW="5812409" imgH="2173263" progId="Word.Document.12">
              <p:embed/>
            </p:oleObj>
          </a:graphicData>
        </a:graphic>
      </p:graphicFrame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765175" y="3937000"/>
          <a:ext cx="8472488" cy="1635125"/>
        </p:xfrm>
        <a:graphic>
          <a:graphicData uri="http://schemas.openxmlformats.org/presentationml/2006/ole">
            <p:oleObj spid="_x0000_s23555" name="معادلة" r:id="rId4" imgW="2489040" imgH="609480" progId="Equation.3">
              <p:embed/>
            </p:oleObj>
          </a:graphicData>
        </a:graphic>
      </p:graphicFrame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609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1096963" y="579438"/>
          <a:ext cx="10226675" cy="3611562"/>
        </p:xfrm>
        <a:graphic>
          <a:graphicData uri="http://schemas.openxmlformats.org/presentationml/2006/ole">
            <p:oleObj spid="_x0000_s24578" name="Document" r:id="rId3" imgW="5238854" imgH="1852959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1182688" y="220663"/>
          <a:ext cx="12438062" cy="4697412"/>
        </p:xfrm>
        <a:graphic>
          <a:graphicData uri="http://schemas.openxmlformats.org/presentationml/2006/ole">
            <p:oleObj spid="_x0000_s25602" name="Document" r:id="rId3" imgW="5221470" imgH="197323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1071538" y="357166"/>
          <a:ext cx="7858180" cy="6287598"/>
        </p:xfrm>
        <a:graphic>
          <a:graphicData uri="http://schemas.openxmlformats.org/presentationml/2006/ole">
            <p:oleObj spid="_x0000_s26626" name="مستند" r:id="rId3" imgW="5246396" imgH="379935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785786" y="186463"/>
          <a:ext cx="8501122" cy="2671033"/>
        </p:xfrm>
        <a:graphic>
          <a:graphicData uri="http://schemas.openxmlformats.org/presentationml/2006/ole">
            <p:oleObj spid="_x0000_s27650" name="مستند" r:id="rId3" imgW="5246396" imgH="1484955" progId="Word.Document.12">
              <p:embed/>
            </p:oleObj>
          </a:graphicData>
        </a:graphic>
      </p:graphicFrame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1214414" y="3071810"/>
          <a:ext cx="7643866" cy="2643206"/>
        </p:xfrm>
        <a:graphic>
          <a:graphicData uri="http://schemas.openxmlformats.org/presentationml/2006/ole">
            <p:oleObj spid="_x0000_s27651" name="مستند" r:id="rId4" imgW="5246396" imgH="134443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930275" y="509590"/>
          <a:ext cx="8305800" cy="5705492"/>
        </p:xfrm>
        <a:graphic>
          <a:graphicData uri="http://schemas.openxmlformats.org/presentationml/2006/ole">
            <p:oleObj spid="_x0000_s28674" name="Document" r:id="rId3" imgW="5811092" imgH="3188779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70" name="Object 6"/>
          <p:cNvGraphicFramePr>
            <a:graphicFrameLocks noChangeAspect="1"/>
          </p:cNvGraphicFramePr>
          <p:nvPr/>
        </p:nvGraphicFramePr>
        <p:xfrm>
          <a:off x="642910" y="670068"/>
          <a:ext cx="10546616" cy="5044948"/>
        </p:xfrm>
        <a:graphic>
          <a:graphicData uri="http://schemas.openxmlformats.org/presentationml/2006/ole">
            <p:oleObj spid="_x0000_s36870" name="مستند" r:id="rId3" imgW="5531897" imgH="21875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1" name="Object 1"/>
          <p:cNvGraphicFramePr>
            <a:graphicFrameLocks noChangeAspect="1"/>
          </p:cNvGraphicFramePr>
          <p:nvPr/>
        </p:nvGraphicFramePr>
        <p:xfrm>
          <a:off x="-357222" y="924596"/>
          <a:ext cx="10719988" cy="5433361"/>
        </p:xfrm>
        <a:graphic>
          <a:graphicData uri="http://schemas.openxmlformats.org/presentationml/2006/ole">
            <p:oleObj spid="_x0000_s35841" name="مستند" r:id="rId3" imgW="5659504" imgH="2275439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-662248" y="1785926"/>
          <a:ext cx="11306478" cy="2857520"/>
        </p:xfrm>
        <a:graphic>
          <a:graphicData uri="http://schemas.openxmlformats.org/presentationml/2006/ole">
            <p:oleObj spid="_x0000_s1026" name="Document" r:id="rId3" imgW="5240551" imgH="65702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7" name="Object 1"/>
          <p:cNvGraphicFramePr>
            <a:graphicFrameLocks noChangeAspect="1"/>
          </p:cNvGraphicFramePr>
          <p:nvPr/>
        </p:nvGraphicFramePr>
        <p:xfrm>
          <a:off x="642910" y="1149350"/>
          <a:ext cx="8858312" cy="4307990"/>
        </p:xfrm>
        <a:graphic>
          <a:graphicData uri="http://schemas.openxmlformats.org/presentationml/2006/ole">
            <p:oleObj spid="_x0000_s34817" name="مستند" r:id="rId3" imgW="5246396" imgH="199563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3" name="Object 1"/>
          <p:cNvGraphicFramePr>
            <a:graphicFrameLocks noChangeAspect="1"/>
          </p:cNvGraphicFramePr>
          <p:nvPr/>
        </p:nvGraphicFramePr>
        <p:xfrm>
          <a:off x="642910" y="367667"/>
          <a:ext cx="8929750" cy="5775977"/>
        </p:xfrm>
        <a:graphic>
          <a:graphicData uri="http://schemas.openxmlformats.org/presentationml/2006/ole">
            <p:oleObj spid="_x0000_s33793" name="مستند" r:id="rId3" imgW="5246396" imgH="29634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1214414" y="1260474"/>
          <a:ext cx="8786874" cy="3645476"/>
        </p:xfrm>
        <a:graphic>
          <a:graphicData uri="http://schemas.openxmlformats.org/presentationml/2006/ole">
            <p:oleObj spid="_x0000_s32769" name="Document" r:id="rId3" imgW="5238854" imgH="185080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285720" y="642918"/>
          <a:ext cx="9144064" cy="4857784"/>
        </p:xfrm>
        <a:graphic>
          <a:graphicData uri="http://schemas.openxmlformats.org/presentationml/2006/ole">
            <p:oleObj spid="_x0000_s31745" name="Document" r:id="rId3" imgW="5240551" imgH="243584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1214414" y="940318"/>
          <a:ext cx="7786742" cy="3703127"/>
        </p:xfrm>
        <a:graphic>
          <a:graphicData uri="http://schemas.openxmlformats.org/presentationml/2006/ole">
            <p:oleObj spid="_x0000_s37890" name="مستند" r:id="rId3" imgW="5246396" imgH="209949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1000100" y="857231"/>
          <a:ext cx="8072494" cy="4468747"/>
        </p:xfrm>
        <a:graphic>
          <a:graphicData uri="http://schemas.openxmlformats.org/presentationml/2006/ole">
            <p:oleObj spid="_x0000_s38914" name="Document" r:id="rId3" imgW="5668199" imgH="213592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928662" y="703916"/>
          <a:ext cx="8215338" cy="4939662"/>
        </p:xfrm>
        <a:graphic>
          <a:graphicData uri="http://schemas.openxmlformats.org/presentationml/2006/ole">
            <p:oleObj spid="_x0000_s39938" name="مستند" r:id="rId3" imgW="5531897" imgH="2460670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1202362" y="1357298"/>
          <a:ext cx="10013372" cy="4143403"/>
        </p:xfrm>
        <a:graphic>
          <a:graphicData uri="http://schemas.openxmlformats.org/presentationml/2006/ole">
            <p:oleObj spid="_x0000_s40962" name="Document" r:id="rId3" imgW="5238854" imgH="197766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2"/>
          <p:cNvGraphicFramePr>
            <a:graphicFrameLocks noChangeAspect="1"/>
          </p:cNvGraphicFramePr>
          <p:nvPr/>
        </p:nvGraphicFramePr>
        <p:xfrm>
          <a:off x="-268370" y="348260"/>
          <a:ext cx="10269658" cy="6224012"/>
        </p:xfrm>
        <a:graphic>
          <a:graphicData uri="http://schemas.openxmlformats.org/presentationml/2006/ole">
            <p:oleObj spid="_x0000_s41986" name="مستند" r:id="rId3" imgW="5246396" imgH="3039630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1114672" y="1500174"/>
          <a:ext cx="7886483" cy="3857652"/>
        </p:xfrm>
        <a:graphic>
          <a:graphicData uri="http://schemas.openxmlformats.org/presentationml/2006/ole">
            <p:oleObj spid="_x0000_s43010" name="مستند" r:id="rId3" imgW="5246396" imgH="1974789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1100665" y="428604"/>
          <a:ext cx="7900491" cy="2271724"/>
        </p:xfrm>
        <a:graphic>
          <a:graphicData uri="http://schemas.openxmlformats.org/presentationml/2006/ole">
            <p:oleObj spid="_x0000_s14338" name="مستند" r:id="rId3" imgW="5246396" imgH="1399423" progId="Word.Document.12">
              <p:embed/>
            </p:oleObj>
          </a:graphicData>
        </a:graphic>
      </p:graphicFrame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1056500" y="3571876"/>
          <a:ext cx="8087532" cy="2220921"/>
        </p:xfrm>
        <a:graphic>
          <a:graphicData uri="http://schemas.openxmlformats.org/presentationml/2006/ole">
            <p:oleObj spid="_x0000_s14339" name="معادلة" r:id="rId4" imgW="3492360" imgH="812520" progId="Equation.3">
              <p:embed/>
            </p:oleObj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854075" y="1431925"/>
          <a:ext cx="9493250" cy="3640149"/>
        </p:xfrm>
        <a:graphic>
          <a:graphicData uri="http://schemas.openxmlformats.org/presentationml/2006/ole">
            <p:oleObj spid="_x0000_s44034" name="Document" r:id="rId3" imgW="5257930" imgH="180803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-41275" y="0"/>
          <a:ext cx="9170988" cy="6831013"/>
        </p:xfrm>
        <a:graphic>
          <a:graphicData uri="http://schemas.openxmlformats.org/presentationml/2006/ole">
            <p:oleObj spid="_x0000_s45058" name="مستند" r:id="rId3" imgW="5246396" imgH="390717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1200726" y="642918"/>
          <a:ext cx="11015140" cy="3429024"/>
        </p:xfrm>
        <a:graphic>
          <a:graphicData uri="http://schemas.openxmlformats.org/presentationml/2006/ole">
            <p:oleObj spid="_x0000_s15362" name="مستند" r:id="rId3" imgW="5265070" imgH="139942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1142976" y="1142984"/>
          <a:ext cx="8715436" cy="3786214"/>
        </p:xfrm>
        <a:graphic>
          <a:graphicData uri="http://schemas.openxmlformats.org/presentationml/2006/ole">
            <p:oleObj spid="_x0000_s16386" name="Document" r:id="rId3" imgW="5238854" imgH="139942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714348" y="861452"/>
          <a:ext cx="8786874" cy="4496374"/>
        </p:xfrm>
        <a:graphic>
          <a:graphicData uri="http://schemas.openxmlformats.org/presentationml/2006/ole">
            <p:oleObj spid="_x0000_s17410" name="مستند" r:id="rId3" imgW="5246396" imgH="1962570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1182688" y="914400"/>
          <a:ext cx="6889750" cy="4800600"/>
        </p:xfrm>
        <a:graphic>
          <a:graphicData uri="http://schemas.openxmlformats.org/presentationml/2006/ole">
            <p:oleObj spid="_x0000_s18434" name="معادلة" r:id="rId3" imgW="3200400" imgH="1828800" progId="Equation.3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1214414" y="214290"/>
          <a:ext cx="8286808" cy="2868496"/>
        </p:xfrm>
        <a:graphic>
          <a:graphicData uri="http://schemas.openxmlformats.org/presentationml/2006/ole">
            <p:oleObj spid="_x0000_s19458" name="مستند" r:id="rId3" imgW="5408359" imgH="1270406" progId="Word.Document.12">
              <p:embed/>
            </p:oleObj>
          </a:graphicData>
        </a:graphic>
      </p:graphicFrame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-1785982" y="2928934"/>
          <a:ext cx="12287336" cy="3589559"/>
        </p:xfrm>
        <a:graphic>
          <a:graphicData uri="http://schemas.openxmlformats.org/presentationml/2006/ole">
            <p:oleObj spid="_x0000_s19459" name="مستند" r:id="rId4" imgW="5246396" imgH="127292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857224" y="285728"/>
          <a:ext cx="8484656" cy="5143536"/>
        </p:xfrm>
        <a:graphic>
          <a:graphicData uri="http://schemas.openxmlformats.org/presentationml/2006/ole">
            <p:oleObj spid="_x0000_s20482" name="Document" r:id="rId3" imgW="5238854" imgH="2409278" progId="Word.Document.12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8E396DEFAA3042A6545DA0C5F9BE26" ma:contentTypeVersion="0" ma:contentTypeDescription="Create a new document." ma:contentTypeScope="" ma:versionID="8830984159ffa1ff4379a8f31ee4fe8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64AD75BC-CFF9-426B-8D94-DA5776A8E2D9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A5F6A4B-CF4C-472B-AF1C-FD56A97E854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072272B-FF1C-4B52-930B-183B567C59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93</TotalTime>
  <Words>21</Words>
  <Application>Microsoft Office PowerPoint</Application>
  <PresentationFormat>On-screen Show (4:3)</PresentationFormat>
  <Paragraphs>9</Paragraphs>
  <Slides>31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انقلاب</vt:lpstr>
      <vt:lpstr>Document</vt:lpstr>
      <vt:lpstr>مستند</vt:lpstr>
      <vt:lpstr>معادلة</vt:lpstr>
      <vt:lpstr>King Saud University Women Students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Dell</dc:creator>
  <cp:lastModifiedBy>ksu</cp:lastModifiedBy>
  <cp:revision>46</cp:revision>
  <dcterms:created xsi:type="dcterms:W3CDTF">2009-10-21T23:59:01Z</dcterms:created>
  <dcterms:modified xsi:type="dcterms:W3CDTF">2012-02-21T08:50:47Z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0x010100758E396DEFAA3042A6545DA0C5F9BE26</vt:lpwstr>
  </property>
</Properties>
</file>