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1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7" r:id="rId1"/>
  </p:sldMasterIdLst>
  <p:notesMasterIdLst>
    <p:notesMasterId r:id="rId23"/>
  </p:notesMasterIdLst>
  <p:handoutMasterIdLst>
    <p:handoutMasterId r:id="rId24"/>
  </p:handoutMasterIdLst>
  <p:sldIdLst>
    <p:sldId id="332" r:id="rId2"/>
    <p:sldId id="296" r:id="rId3"/>
    <p:sldId id="333" r:id="rId4"/>
    <p:sldId id="297" r:id="rId5"/>
    <p:sldId id="334" r:id="rId6"/>
    <p:sldId id="335" r:id="rId7"/>
    <p:sldId id="299" r:id="rId8"/>
    <p:sldId id="310" r:id="rId9"/>
    <p:sldId id="311" r:id="rId10"/>
    <p:sldId id="312" r:id="rId11"/>
    <p:sldId id="313" r:id="rId12"/>
    <p:sldId id="314" r:id="rId13"/>
    <p:sldId id="316" r:id="rId14"/>
    <p:sldId id="317" r:id="rId15"/>
    <p:sldId id="318" r:id="rId16"/>
    <p:sldId id="319" r:id="rId17"/>
    <p:sldId id="321" r:id="rId18"/>
    <p:sldId id="322" r:id="rId19"/>
    <p:sldId id="336" r:id="rId20"/>
    <p:sldId id="323" r:id="rId21"/>
    <p:sldId id="325" r:id="rId2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 xmlns:mv="urn:schemas-microsoft-com:mac:vml" xmlns:mc="http://schemas.openxmlformats.org/markup-compatibility/2006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 xmlns:mv="urn:schemas-microsoft-com:mac:vml" xmlns:mc="http://schemas.openxmlformats.org/markup-compatibility/2006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xmlns:mv="urn:schemas-microsoft-com:mac:vml" xmlns:mc="http://schemas.openxmlformats.org/markup-compatibility/2006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250" autoAdjust="0"/>
    <p:restoredTop sz="94812" autoAdjust="0"/>
  </p:normalViewPr>
  <p:slideViewPr>
    <p:cSldViewPr snapToGrid="0">
      <p:cViewPr>
        <p:scale>
          <a:sx n="66" d="100"/>
          <a:sy n="66" d="100"/>
        </p:scale>
        <p:origin x="-180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#23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578CF24-1199-429F-BFC3-DDF8029CB356}" type="doc">
      <dgm:prSet loTypeId="urn:microsoft.com/office/officeart/2005/8/layout/process4" loCatId="process" qsTypeId="urn:microsoft.com/office/officeart/2005/8/quickstyle/simple1" qsCatId="simple" csTypeId="urn:microsoft.com/office/officeart/2005/8/colors/colorful2" csCatId="colorful" phldr="1"/>
      <dgm:spPr/>
    </dgm:pt>
    <dgm:pt modelId="{B4029378-C6A3-4485-88A3-98EF3E4895B2}">
      <dgm:prSet phldrT="[Text]"/>
      <dgm:spPr/>
      <dgm:t>
        <a:bodyPr/>
        <a:lstStyle/>
        <a:p>
          <a:r>
            <a:rPr lang="en-US" dirty="0" smtClean="0"/>
            <a:t>Management Planning Process </a:t>
          </a:r>
          <a:endParaRPr lang="en-US" dirty="0"/>
        </a:p>
      </dgm:t>
    </dgm:pt>
    <dgm:pt modelId="{3BFDD8C1-B175-45C4-87C2-ABC8E107C004}" type="parTrans" cxnId="{D08ABEB5-EEC1-4746-ADF6-A165C99211D2}">
      <dgm:prSet/>
      <dgm:spPr/>
      <dgm:t>
        <a:bodyPr/>
        <a:lstStyle/>
        <a:p>
          <a:endParaRPr lang="en-US"/>
        </a:p>
      </dgm:t>
    </dgm:pt>
    <dgm:pt modelId="{F56AD926-CC67-4EC0-A3C1-307CCC62743C}" type="sibTrans" cxnId="{D08ABEB5-EEC1-4746-ADF6-A165C99211D2}">
      <dgm:prSet/>
      <dgm:spPr/>
      <dgm:t>
        <a:bodyPr/>
        <a:lstStyle/>
        <a:p>
          <a:endParaRPr lang="en-US"/>
        </a:p>
      </dgm:t>
    </dgm:pt>
    <dgm:pt modelId="{34B4A94E-FD1A-4785-8982-01F7ADA02692}">
      <dgm:prSet phldrT="[Text]"/>
      <dgm:spPr/>
      <dgm:t>
        <a:bodyPr/>
        <a:lstStyle/>
        <a:p>
          <a:r>
            <a:rPr lang="en-US" dirty="0" smtClean="0"/>
            <a:t>Strategies </a:t>
          </a:r>
          <a:endParaRPr lang="en-US" dirty="0"/>
        </a:p>
      </dgm:t>
    </dgm:pt>
    <dgm:pt modelId="{6DAC6E3B-DDF9-4F92-B457-9F5B7BECA9D7}" type="parTrans" cxnId="{FE28F267-39C3-498E-91B7-F22EA6C5FF6C}">
      <dgm:prSet/>
      <dgm:spPr/>
      <dgm:t>
        <a:bodyPr/>
        <a:lstStyle/>
        <a:p>
          <a:endParaRPr lang="en-US"/>
        </a:p>
      </dgm:t>
    </dgm:pt>
    <dgm:pt modelId="{4680153B-0DCF-4382-945F-68A825B41796}" type="sibTrans" cxnId="{FE28F267-39C3-498E-91B7-F22EA6C5FF6C}">
      <dgm:prSet/>
      <dgm:spPr/>
      <dgm:t>
        <a:bodyPr/>
        <a:lstStyle/>
        <a:p>
          <a:endParaRPr lang="en-US"/>
        </a:p>
      </dgm:t>
    </dgm:pt>
    <dgm:pt modelId="{4DA7AAA9-95CD-48D0-BC40-872875029454}">
      <dgm:prSet phldrT="[Text]"/>
      <dgm:spPr/>
      <dgm:t>
        <a:bodyPr/>
        <a:lstStyle/>
        <a:p>
          <a:r>
            <a:rPr lang="en-US" smtClean="0"/>
            <a:t>Compete </a:t>
          </a:r>
          <a:r>
            <a:rPr lang="en-US" dirty="0" smtClean="0"/>
            <a:t>Effectively in the </a:t>
          </a:r>
        </a:p>
        <a:p>
          <a:r>
            <a:rPr lang="en-US" dirty="0" smtClean="0"/>
            <a:t>Global Marketplace</a:t>
          </a:r>
          <a:endParaRPr lang="en-US" dirty="0"/>
        </a:p>
      </dgm:t>
    </dgm:pt>
    <dgm:pt modelId="{21C6843F-51C2-47F5-84FC-41E88E37A50E}" type="parTrans" cxnId="{C72C86F4-E91B-4387-ACC5-048014C49E81}">
      <dgm:prSet/>
      <dgm:spPr/>
      <dgm:t>
        <a:bodyPr/>
        <a:lstStyle/>
        <a:p>
          <a:endParaRPr lang="en-US"/>
        </a:p>
      </dgm:t>
    </dgm:pt>
    <dgm:pt modelId="{631BBA51-1196-44D3-9619-1A0A5AE14970}" type="sibTrans" cxnId="{C72C86F4-E91B-4387-ACC5-048014C49E81}">
      <dgm:prSet/>
      <dgm:spPr/>
      <dgm:t>
        <a:bodyPr/>
        <a:lstStyle/>
        <a:p>
          <a:endParaRPr lang="en-US"/>
        </a:p>
      </dgm:t>
    </dgm:pt>
    <dgm:pt modelId="{52178639-198C-4F42-B594-C4FB93B13014}" type="pres">
      <dgm:prSet presAssocID="{8578CF24-1199-429F-BFC3-DDF8029CB356}" presName="Name0" presStyleCnt="0">
        <dgm:presLayoutVars>
          <dgm:dir/>
          <dgm:animLvl val="lvl"/>
          <dgm:resizeHandles val="exact"/>
        </dgm:presLayoutVars>
      </dgm:prSet>
      <dgm:spPr/>
    </dgm:pt>
    <dgm:pt modelId="{F949CA1C-CD58-4F3E-A407-00AC67F680B0}" type="pres">
      <dgm:prSet presAssocID="{4DA7AAA9-95CD-48D0-BC40-872875029454}" presName="boxAndChildren" presStyleCnt="0"/>
      <dgm:spPr/>
    </dgm:pt>
    <dgm:pt modelId="{F911B056-DAA2-404E-AADF-4AC80DE54E4F}" type="pres">
      <dgm:prSet presAssocID="{4DA7AAA9-95CD-48D0-BC40-872875029454}" presName="parentTextBox" presStyleLbl="node1" presStyleIdx="0" presStyleCnt="3"/>
      <dgm:spPr/>
      <dgm:t>
        <a:bodyPr/>
        <a:lstStyle/>
        <a:p>
          <a:endParaRPr lang="en-US"/>
        </a:p>
      </dgm:t>
    </dgm:pt>
    <dgm:pt modelId="{11719A05-3B5B-4A79-B0DC-58884D11E04D}" type="pres">
      <dgm:prSet presAssocID="{4680153B-0DCF-4382-945F-68A825B41796}" presName="sp" presStyleCnt="0"/>
      <dgm:spPr/>
    </dgm:pt>
    <dgm:pt modelId="{DCA36761-3091-444F-87E7-3FA70A9ED467}" type="pres">
      <dgm:prSet presAssocID="{34B4A94E-FD1A-4785-8982-01F7ADA02692}" presName="arrowAndChildren" presStyleCnt="0"/>
      <dgm:spPr/>
    </dgm:pt>
    <dgm:pt modelId="{F7FC7F2B-BE7A-4D2B-BB89-B85DD555E92C}" type="pres">
      <dgm:prSet presAssocID="{34B4A94E-FD1A-4785-8982-01F7ADA02692}" presName="parentTextArrow" presStyleLbl="node1" presStyleIdx="1" presStyleCnt="3"/>
      <dgm:spPr/>
      <dgm:t>
        <a:bodyPr/>
        <a:lstStyle/>
        <a:p>
          <a:endParaRPr lang="en-US"/>
        </a:p>
      </dgm:t>
    </dgm:pt>
    <dgm:pt modelId="{D82DF30F-2985-4C9A-AF64-DE2535BA3E0F}" type="pres">
      <dgm:prSet presAssocID="{F56AD926-CC67-4EC0-A3C1-307CCC62743C}" presName="sp" presStyleCnt="0"/>
      <dgm:spPr/>
    </dgm:pt>
    <dgm:pt modelId="{9F1549CB-495F-4387-9923-345F4BD5704A}" type="pres">
      <dgm:prSet presAssocID="{B4029378-C6A3-4485-88A3-98EF3E4895B2}" presName="arrowAndChildren" presStyleCnt="0"/>
      <dgm:spPr/>
    </dgm:pt>
    <dgm:pt modelId="{DD4AE837-BDFD-4A8B-8C42-6F2878B38B5D}" type="pres">
      <dgm:prSet presAssocID="{B4029378-C6A3-4485-88A3-98EF3E4895B2}" presName="parentTextArrow" presStyleLbl="node1" presStyleIdx="2" presStyleCnt="3"/>
      <dgm:spPr/>
      <dgm:t>
        <a:bodyPr/>
        <a:lstStyle/>
        <a:p>
          <a:endParaRPr lang="en-US"/>
        </a:p>
      </dgm:t>
    </dgm:pt>
  </dgm:ptLst>
  <dgm:cxnLst>
    <dgm:cxn modelId="{DCCD6661-E921-4DC3-854C-BE7339A32911}" type="presOf" srcId="{4DA7AAA9-95CD-48D0-BC40-872875029454}" destId="{F911B056-DAA2-404E-AADF-4AC80DE54E4F}" srcOrd="0" destOrd="0" presId="urn:microsoft.com/office/officeart/2005/8/layout/process4"/>
    <dgm:cxn modelId="{2A9A78F1-06E8-4AFC-95F3-548689585662}" type="presOf" srcId="{34B4A94E-FD1A-4785-8982-01F7ADA02692}" destId="{F7FC7F2B-BE7A-4D2B-BB89-B85DD555E92C}" srcOrd="0" destOrd="0" presId="urn:microsoft.com/office/officeart/2005/8/layout/process4"/>
    <dgm:cxn modelId="{C72C86F4-E91B-4387-ACC5-048014C49E81}" srcId="{8578CF24-1199-429F-BFC3-DDF8029CB356}" destId="{4DA7AAA9-95CD-48D0-BC40-872875029454}" srcOrd="2" destOrd="0" parTransId="{21C6843F-51C2-47F5-84FC-41E88E37A50E}" sibTransId="{631BBA51-1196-44D3-9619-1A0A5AE14970}"/>
    <dgm:cxn modelId="{FE28F267-39C3-498E-91B7-F22EA6C5FF6C}" srcId="{8578CF24-1199-429F-BFC3-DDF8029CB356}" destId="{34B4A94E-FD1A-4785-8982-01F7ADA02692}" srcOrd="1" destOrd="0" parTransId="{6DAC6E3B-DDF9-4F92-B457-9F5B7BECA9D7}" sibTransId="{4680153B-0DCF-4382-945F-68A825B41796}"/>
    <dgm:cxn modelId="{0EFBA72C-73D3-4F15-8512-F39EAC99A4A9}" type="presOf" srcId="{8578CF24-1199-429F-BFC3-DDF8029CB356}" destId="{52178639-198C-4F42-B594-C4FB93B13014}" srcOrd="0" destOrd="0" presId="urn:microsoft.com/office/officeart/2005/8/layout/process4"/>
    <dgm:cxn modelId="{96744B27-0F84-4F87-AAFA-38D6A5478709}" type="presOf" srcId="{B4029378-C6A3-4485-88A3-98EF3E4895B2}" destId="{DD4AE837-BDFD-4A8B-8C42-6F2878B38B5D}" srcOrd="0" destOrd="0" presId="urn:microsoft.com/office/officeart/2005/8/layout/process4"/>
    <dgm:cxn modelId="{D08ABEB5-EEC1-4746-ADF6-A165C99211D2}" srcId="{8578CF24-1199-429F-BFC3-DDF8029CB356}" destId="{B4029378-C6A3-4485-88A3-98EF3E4895B2}" srcOrd="0" destOrd="0" parTransId="{3BFDD8C1-B175-45C4-87C2-ABC8E107C004}" sibTransId="{F56AD926-CC67-4EC0-A3C1-307CCC62743C}"/>
    <dgm:cxn modelId="{29637054-26AC-4B28-8F35-076A91F81C07}" type="presParOf" srcId="{52178639-198C-4F42-B594-C4FB93B13014}" destId="{F949CA1C-CD58-4F3E-A407-00AC67F680B0}" srcOrd="0" destOrd="0" presId="urn:microsoft.com/office/officeart/2005/8/layout/process4"/>
    <dgm:cxn modelId="{65B771E5-C17F-4352-A3A0-E83F78D46ECA}" type="presParOf" srcId="{F949CA1C-CD58-4F3E-A407-00AC67F680B0}" destId="{F911B056-DAA2-404E-AADF-4AC80DE54E4F}" srcOrd="0" destOrd="0" presId="urn:microsoft.com/office/officeart/2005/8/layout/process4"/>
    <dgm:cxn modelId="{F3896902-AB30-41B6-9834-B754F099830B}" type="presParOf" srcId="{52178639-198C-4F42-B594-C4FB93B13014}" destId="{11719A05-3B5B-4A79-B0DC-58884D11E04D}" srcOrd="1" destOrd="0" presId="urn:microsoft.com/office/officeart/2005/8/layout/process4"/>
    <dgm:cxn modelId="{AE021386-4FBD-4FCA-934E-6C236B891888}" type="presParOf" srcId="{52178639-198C-4F42-B594-C4FB93B13014}" destId="{DCA36761-3091-444F-87E7-3FA70A9ED467}" srcOrd="2" destOrd="0" presId="urn:microsoft.com/office/officeart/2005/8/layout/process4"/>
    <dgm:cxn modelId="{16BCAAA2-3E0C-4C8A-999E-6306FF04283C}" type="presParOf" srcId="{DCA36761-3091-444F-87E7-3FA70A9ED467}" destId="{F7FC7F2B-BE7A-4D2B-BB89-B85DD555E92C}" srcOrd="0" destOrd="0" presId="urn:microsoft.com/office/officeart/2005/8/layout/process4"/>
    <dgm:cxn modelId="{B06B10A8-F338-4CDB-916D-73BA7CC931C3}" type="presParOf" srcId="{52178639-198C-4F42-B594-C4FB93B13014}" destId="{D82DF30F-2985-4C9A-AF64-DE2535BA3E0F}" srcOrd="3" destOrd="0" presId="urn:microsoft.com/office/officeart/2005/8/layout/process4"/>
    <dgm:cxn modelId="{C973CFC3-EEA0-4385-A58B-31B760D62753}" type="presParOf" srcId="{52178639-198C-4F42-B594-C4FB93B13014}" destId="{9F1549CB-495F-4387-9923-345F4BD5704A}" srcOrd="4" destOrd="0" presId="urn:microsoft.com/office/officeart/2005/8/layout/process4"/>
    <dgm:cxn modelId="{BA6C0577-0C58-4FD4-8E86-A0B420C1B059}" type="presParOf" srcId="{9F1549CB-495F-4387-9923-345F4BD5704A}" destId="{DD4AE837-BDFD-4A8B-8C42-6F2878B38B5D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8FBF9B2-F6CD-4264-A100-5C1C86219AF0}" type="doc">
      <dgm:prSet loTypeId="urn:microsoft.com/office/officeart/2005/8/layout/hierarchy2" loCatId="hierarchy" qsTypeId="urn:microsoft.com/office/officeart/2005/8/quickstyle/simple1" qsCatId="simple" csTypeId="urn:microsoft.com/office/officeart/2005/8/colors/colorful1#23" csCatId="colorful" phldr="1"/>
      <dgm:spPr/>
      <dgm:t>
        <a:bodyPr/>
        <a:lstStyle/>
        <a:p>
          <a:endParaRPr lang="en-US"/>
        </a:p>
      </dgm:t>
    </dgm:pt>
    <dgm:pt modelId="{C31BF2C1-5ADB-4E20-8975-7C72E66F8CB2}">
      <dgm:prSet phldrT="[Text]"/>
      <dgm:spPr/>
      <dgm:t>
        <a:bodyPr lIns="91440"/>
        <a:lstStyle/>
        <a:p>
          <a:pPr marL="0" marR="0" indent="0" algn="l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b="1" dirty="0" smtClean="0"/>
            <a:t>Environmental Scan</a:t>
          </a:r>
          <a:endParaRPr lang="en-US" b="1" dirty="0"/>
        </a:p>
      </dgm:t>
    </dgm:pt>
    <dgm:pt modelId="{678D9FD0-A57B-4A47-B55C-E27485AC6D68}" type="parTrans" cxnId="{B6B687C8-12EB-4DAA-BD9F-EFF66EEE6E63}">
      <dgm:prSet/>
      <dgm:spPr/>
      <dgm:t>
        <a:bodyPr/>
        <a:lstStyle/>
        <a:p>
          <a:endParaRPr lang="en-US"/>
        </a:p>
      </dgm:t>
    </dgm:pt>
    <dgm:pt modelId="{9FB810AC-E4CC-4FAD-B321-5C1E474FFF96}" type="sibTrans" cxnId="{B6B687C8-12EB-4DAA-BD9F-EFF66EEE6E63}">
      <dgm:prSet/>
      <dgm:spPr/>
      <dgm:t>
        <a:bodyPr/>
        <a:lstStyle/>
        <a:p>
          <a:endParaRPr lang="en-US"/>
        </a:p>
      </dgm:t>
    </dgm:pt>
    <dgm:pt modelId="{A9AAFEA6-1061-446B-80D0-197FEB72023E}">
      <dgm:prSet phldrT="[Text]"/>
      <dgm:spPr/>
      <dgm:t>
        <a:bodyPr lIns="91440"/>
        <a:lstStyle/>
        <a:p>
          <a:pPr algn="l"/>
          <a:r>
            <a:rPr lang="en-US" b="1" dirty="0" smtClean="0"/>
            <a:t>External</a:t>
          </a:r>
          <a:endParaRPr lang="en-US" b="1" dirty="0"/>
        </a:p>
      </dgm:t>
    </dgm:pt>
    <dgm:pt modelId="{875F9024-4E4B-4C43-B0FA-5BD88C039602}" type="parTrans" cxnId="{ABDB2034-9B3C-4F2D-AC25-CC837D949FA4}">
      <dgm:prSet/>
      <dgm:spPr/>
      <dgm:t>
        <a:bodyPr/>
        <a:lstStyle/>
        <a:p>
          <a:endParaRPr lang="en-US"/>
        </a:p>
      </dgm:t>
    </dgm:pt>
    <dgm:pt modelId="{4F582F4B-1577-4B79-8897-22E6DCCDCAC8}" type="sibTrans" cxnId="{ABDB2034-9B3C-4F2D-AC25-CC837D949FA4}">
      <dgm:prSet/>
      <dgm:spPr/>
      <dgm:t>
        <a:bodyPr/>
        <a:lstStyle/>
        <a:p>
          <a:endParaRPr lang="en-US"/>
        </a:p>
      </dgm:t>
    </dgm:pt>
    <dgm:pt modelId="{33C63963-E089-4A57-A6A9-89CE57CC21CD}">
      <dgm:prSet phldrT="[Text]"/>
      <dgm:spPr/>
      <dgm:t>
        <a:bodyPr lIns="91440"/>
        <a:lstStyle/>
        <a:p>
          <a:pPr marL="0" marR="0" indent="0" algn="l" defTabSz="711200" eaLnBrk="1" fontAlgn="auto" latinLnBrk="0" hangingPunct="1">
            <a:lnSpc>
              <a:spcPct val="90000"/>
            </a:lnSpc>
            <a:spcBef>
              <a:spcPct val="0"/>
            </a:spcBef>
            <a:spcAft>
              <a:spcPct val="35000"/>
            </a:spcAft>
            <a:buClrTx/>
            <a:buSzTx/>
            <a:buFontTx/>
            <a:buNone/>
            <a:tabLst/>
            <a:defRPr/>
          </a:pPr>
          <a:r>
            <a:rPr lang="en-US" b="1" dirty="0" smtClean="0"/>
            <a:t>Opportunities </a:t>
          </a:r>
        </a:p>
      </dgm:t>
    </dgm:pt>
    <dgm:pt modelId="{765A6DF7-E3E0-4177-AE09-7F1AA0C659DF}" type="parTrans" cxnId="{02FA4434-F28B-4CA6-AFD2-04AC5F13735F}">
      <dgm:prSet/>
      <dgm:spPr/>
      <dgm:t>
        <a:bodyPr/>
        <a:lstStyle/>
        <a:p>
          <a:endParaRPr lang="en-US"/>
        </a:p>
      </dgm:t>
    </dgm:pt>
    <dgm:pt modelId="{583A8ACB-B856-4BA4-9E74-64647E6CA3AA}" type="sibTrans" cxnId="{02FA4434-F28B-4CA6-AFD2-04AC5F13735F}">
      <dgm:prSet/>
      <dgm:spPr/>
      <dgm:t>
        <a:bodyPr/>
        <a:lstStyle/>
        <a:p>
          <a:endParaRPr lang="en-US"/>
        </a:p>
      </dgm:t>
    </dgm:pt>
    <dgm:pt modelId="{7CA9CC5C-806C-4E8F-A434-7FB2F3048318}">
      <dgm:prSet phldrT="[Text]"/>
      <dgm:spPr/>
      <dgm:t>
        <a:bodyPr lIns="91440"/>
        <a:lstStyle/>
        <a:p>
          <a:pPr marL="0" marR="0" indent="0" algn="l" defTabSz="711200" eaLnBrk="1" fontAlgn="auto" latinLnBrk="0" hangingPunct="1">
            <a:lnSpc>
              <a:spcPct val="90000"/>
            </a:lnSpc>
            <a:spcBef>
              <a:spcPct val="0"/>
            </a:spcBef>
            <a:spcAft>
              <a:spcPct val="35000"/>
            </a:spcAft>
            <a:buClrTx/>
            <a:buSzTx/>
            <a:buFontTx/>
            <a:buNone/>
            <a:tabLst/>
            <a:defRPr/>
          </a:pPr>
          <a:r>
            <a:rPr lang="en-US" b="1" dirty="0" smtClean="0"/>
            <a:t>Threats</a:t>
          </a:r>
          <a:endParaRPr lang="en-US" b="1" dirty="0"/>
        </a:p>
      </dgm:t>
    </dgm:pt>
    <dgm:pt modelId="{9019B5F2-5BFE-47B8-AAA7-486444DC706F}" type="parTrans" cxnId="{80D413C1-4BB4-4419-8189-3A950D9F4CCF}">
      <dgm:prSet/>
      <dgm:spPr/>
      <dgm:t>
        <a:bodyPr/>
        <a:lstStyle/>
        <a:p>
          <a:endParaRPr lang="en-US"/>
        </a:p>
      </dgm:t>
    </dgm:pt>
    <dgm:pt modelId="{9AB5E5BA-A492-4078-B3C7-AC08B00A61F9}" type="sibTrans" cxnId="{80D413C1-4BB4-4419-8189-3A950D9F4CCF}">
      <dgm:prSet/>
      <dgm:spPr/>
      <dgm:t>
        <a:bodyPr/>
        <a:lstStyle/>
        <a:p>
          <a:endParaRPr lang="en-US"/>
        </a:p>
      </dgm:t>
    </dgm:pt>
    <dgm:pt modelId="{B6E615C4-1C6A-4BB2-A7C4-BBDC3154A3A8}">
      <dgm:prSet phldrT="[Text]"/>
      <dgm:spPr/>
      <dgm:t>
        <a:bodyPr lIns="91440"/>
        <a:lstStyle/>
        <a:p>
          <a:pPr marL="0" marR="0" indent="0" algn="l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b="1" dirty="0" smtClean="0"/>
            <a:t>Strengths</a:t>
          </a:r>
        </a:p>
      </dgm:t>
    </dgm:pt>
    <dgm:pt modelId="{22362DA4-12F2-461C-8E07-D481A007B447}" type="parTrans" cxnId="{88B1B9C9-99E3-49A7-B8A4-4484FC95C6B6}">
      <dgm:prSet/>
      <dgm:spPr/>
      <dgm:t>
        <a:bodyPr/>
        <a:lstStyle/>
        <a:p>
          <a:endParaRPr lang="en-US"/>
        </a:p>
      </dgm:t>
    </dgm:pt>
    <dgm:pt modelId="{22555DB3-92B4-4FDA-BA59-9DDCCEC633B0}" type="sibTrans" cxnId="{88B1B9C9-99E3-49A7-B8A4-4484FC95C6B6}">
      <dgm:prSet/>
      <dgm:spPr/>
      <dgm:t>
        <a:bodyPr/>
        <a:lstStyle/>
        <a:p>
          <a:endParaRPr lang="en-US"/>
        </a:p>
      </dgm:t>
    </dgm:pt>
    <dgm:pt modelId="{A0CF99F4-C8A2-4FB8-96D6-CB7CA86E9CAB}">
      <dgm:prSet phldrT="[Text]"/>
      <dgm:spPr/>
      <dgm:t>
        <a:bodyPr lIns="91440"/>
        <a:lstStyle/>
        <a:p>
          <a:pPr marL="0" marR="0" indent="0" algn="l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b="1" dirty="0" smtClean="0"/>
            <a:t>Weaknesses</a:t>
          </a:r>
        </a:p>
        <a:p>
          <a:pPr algn="ctr"/>
          <a:endParaRPr lang="en-US" b="1" dirty="0"/>
        </a:p>
      </dgm:t>
    </dgm:pt>
    <dgm:pt modelId="{04E48A20-1410-4BA3-A6A3-F3EA95BDE95D}" type="parTrans" cxnId="{5859E36C-3A58-4CFE-A9C8-FA0E23D3E528}">
      <dgm:prSet/>
      <dgm:spPr/>
      <dgm:t>
        <a:bodyPr/>
        <a:lstStyle/>
        <a:p>
          <a:endParaRPr lang="en-US"/>
        </a:p>
      </dgm:t>
    </dgm:pt>
    <dgm:pt modelId="{E67A0608-CCA4-4654-A744-77DC42C87238}" type="sibTrans" cxnId="{5859E36C-3A58-4CFE-A9C8-FA0E23D3E528}">
      <dgm:prSet/>
      <dgm:spPr/>
      <dgm:t>
        <a:bodyPr/>
        <a:lstStyle/>
        <a:p>
          <a:endParaRPr lang="en-US"/>
        </a:p>
      </dgm:t>
    </dgm:pt>
    <dgm:pt modelId="{EAA6C171-B7CF-4194-BD3E-F0553DC8829F}">
      <dgm:prSet phldrT="[Text]"/>
      <dgm:spPr/>
      <dgm:t>
        <a:bodyPr lIns="91440"/>
        <a:lstStyle/>
        <a:p>
          <a:pPr algn="l"/>
          <a:r>
            <a:rPr lang="en-US" b="1" dirty="0" smtClean="0"/>
            <a:t>Internal </a:t>
          </a:r>
          <a:endParaRPr lang="en-US" b="1" dirty="0"/>
        </a:p>
      </dgm:t>
    </dgm:pt>
    <dgm:pt modelId="{71453D7E-4316-47A7-BC8B-3AF2ABDC89D2}" type="sibTrans" cxnId="{2273E92D-9E18-49B7-890D-F7B858CB3205}">
      <dgm:prSet/>
      <dgm:spPr/>
      <dgm:t>
        <a:bodyPr/>
        <a:lstStyle/>
        <a:p>
          <a:endParaRPr lang="en-US"/>
        </a:p>
      </dgm:t>
    </dgm:pt>
    <dgm:pt modelId="{C67BBBC7-F6AA-4326-B6EA-55D295F09B06}" type="parTrans" cxnId="{2273E92D-9E18-49B7-890D-F7B858CB3205}">
      <dgm:prSet/>
      <dgm:spPr/>
      <dgm:t>
        <a:bodyPr/>
        <a:lstStyle/>
        <a:p>
          <a:endParaRPr lang="en-US"/>
        </a:p>
      </dgm:t>
    </dgm:pt>
    <dgm:pt modelId="{240B2283-3385-48C9-8E70-C54052ACB234}" type="pres">
      <dgm:prSet presAssocID="{A8FBF9B2-F6CD-4264-A100-5C1C86219AF0}" presName="diagram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2DD5CB20-6E94-4D9B-ADBC-B9F28A5529A7}" type="pres">
      <dgm:prSet presAssocID="{C31BF2C1-5ADB-4E20-8975-7C72E66F8CB2}" presName="root1" presStyleCnt="0"/>
      <dgm:spPr/>
    </dgm:pt>
    <dgm:pt modelId="{AEA724FA-D09A-4878-AA57-59DADCDE76E6}" type="pres">
      <dgm:prSet presAssocID="{C31BF2C1-5ADB-4E20-8975-7C72E66F8CB2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82C1916-FC4C-464A-9A2A-64DB8E3AC088}" type="pres">
      <dgm:prSet presAssocID="{C31BF2C1-5ADB-4E20-8975-7C72E66F8CB2}" presName="level2hierChild" presStyleCnt="0"/>
      <dgm:spPr/>
    </dgm:pt>
    <dgm:pt modelId="{3E98C53E-9377-4C9D-AF75-2ACAEABD104E}" type="pres">
      <dgm:prSet presAssocID="{875F9024-4E4B-4C43-B0FA-5BD88C039602}" presName="conn2-1" presStyleLbl="parChTrans1D2" presStyleIdx="0" presStyleCnt="2"/>
      <dgm:spPr/>
      <dgm:t>
        <a:bodyPr/>
        <a:lstStyle/>
        <a:p>
          <a:endParaRPr lang="en-US"/>
        </a:p>
      </dgm:t>
    </dgm:pt>
    <dgm:pt modelId="{9BBD3A16-01F7-4627-9297-67ADD56D074A}" type="pres">
      <dgm:prSet presAssocID="{875F9024-4E4B-4C43-B0FA-5BD88C039602}" presName="connTx" presStyleLbl="parChTrans1D2" presStyleIdx="0" presStyleCnt="2"/>
      <dgm:spPr/>
      <dgm:t>
        <a:bodyPr/>
        <a:lstStyle/>
        <a:p>
          <a:endParaRPr lang="en-US"/>
        </a:p>
      </dgm:t>
    </dgm:pt>
    <dgm:pt modelId="{91A5425C-C6F0-4056-BFB6-1A9BED4ED022}" type="pres">
      <dgm:prSet presAssocID="{A9AAFEA6-1061-446B-80D0-197FEB72023E}" presName="root2" presStyleCnt="0"/>
      <dgm:spPr/>
    </dgm:pt>
    <dgm:pt modelId="{DD4BEEC4-18D2-44A0-8387-D1C4533A0D01}" type="pres">
      <dgm:prSet presAssocID="{A9AAFEA6-1061-446B-80D0-197FEB72023E}" presName="LevelTwoTextNode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E3F5B61-0E6B-4C37-9B76-5CE1F778A465}" type="pres">
      <dgm:prSet presAssocID="{A9AAFEA6-1061-446B-80D0-197FEB72023E}" presName="level3hierChild" presStyleCnt="0"/>
      <dgm:spPr/>
    </dgm:pt>
    <dgm:pt modelId="{138A47DF-D64D-478F-A051-470326DFC9F1}" type="pres">
      <dgm:prSet presAssocID="{765A6DF7-E3E0-4177-AE09-7F1AA0C659DF}" presName="conn2-1" presStyleLbl="parChTrans1D3" presStyleIdx="0" presStyleCnt="4"/>
      <dgm:spPr/>
      <dgm:t>
        <a:bodyPr/>
        <a:lstStyle/>
        <a:p>
          <a:endParaRPr lang="en-US"/>
        </a:p>
      </dgm:t>
    </dgm:pt>
    <dgm:pt modelId="{B1E5C6D1-8201-4719-B499-C06E5B70B8CC}" type="pres">
      <dgm:prSet presAssocID="{765A6DF7-E3E0-4177-AE09-7F1AA0C659DF}" presName="connTx" presStyleLbl="parChTrans1D3" presStyleIdx="0" presStyleCnt="4"/>
      <dgm:spPr/>
      <dgm:t>
        <a:bodyPr/>
        <a:lstStyle/>
        <a:p>
          <a:endParaRPr lang="en-US"/>
        </a:p>
      </dgm:t>
    </dgm:pt>
    <dgm:pt modelId="{2002715D-23AB-48A1-AD6F-579AB126023D}" type="pres">
      <dgm:prSet presAssocID="{33C63963-E089-4A57-A6A9-89CE57CC21CD}" presName="root2" presStyleCnt="0"/>
      <dgm:spPr/>
    </dgm:pt>
    <dgm:pt modelId="{FF1704D7-9B17-4D70-84BB-27D460DFD645}" type="pres">
      <dgm:prSet presAssocID="{33C63963-E089-4A57-A6A9-89CE57CC21CD}" presName="LevelTwoTextNode" presStyleLbl="node3" presStyleIdx="0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DD6E6F5-FC32-42CE-A2E2-F3A1E5C54D03}" type="pres">
      <dgm:prSet presAssocID="{33C63963-E089-4A57-A6A9-89CE57CC21CD}" presName="level3hierChild" presStyleCnt="0"/>
      <dgm:spPr/>
    </dgm:pt>
    <dgm:pt modelId="{89D8C0CD-A570-4693-A0AE-D93E3402DFDC}" type="pres">
      <dgm:prSet presAssocID="{9019B5F2-5BFE-47B8-AAA7-486444DC706F}" presName="conn2-1" presStyleLbl="parChTrans1D3" presStyleIdx="1" presStyleCnt="4"/>
      <dgm:spPr/>
      <dgm:t>
        <a:bodyPr/>
        <a:lstStyle/>
        <a:p>
          <a:endParaRPr lang="en-US"/>
        </a:p>
      </dgm:t>
    </dgm:pt>
    <dgm:pt modelId="{4518EBD1-51AF-4260-BAF3-E7297A41F411}" type="pres">
      <dgm:prSet presAssocID="{9019B5F2-5BFE-47B8-AAA7-486444DC706F}" presName="connTx" presStyleLbl="parChTrans1D3" presStyleIdx="1" presStyleCnt="4"/>
      <dgm:spPr/>
      <dgm:t>
        <a:bodyPr/>
        <a:lstStyle/>
        <a:p>
          <a:endParaRPr lang="en-US"/>
        </a:p>
      </dgm:t>
    </dgm:pt>
    <dgm:pt modelId="{5D890869-7ADF-4F43-BBF7-946B1B90B54A}" type="pres">
      <dgm:prSet presAssocID="{7CA9CC5C-806C-4E8F-A434-7FB2F3048318}" presName="root2" presStyleCnt="0"/>
      <dgm:spPr/>
    </dgm:pt>
    <dgm:pt modelId="{C102ADBF-7966-4151-AF1D-43979A3C51D4}" type="pres">
      <dgm:prSet presAssocID="{7CA9CC5C-806C-4E8F-A434-7FB2F3048318}" presName="LevelTwoTextNode" presStyleLbl="node3" presStyleIdx="1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29BCC77-4C30-45BD-A8A3-3474AD9F5493}" type="pres">
      <dgm:prSet presAssocID="{7CA9CC5C-806C-4E8F-A434-7FB2F3048318}" presName="level3hierChild" presStyleCnt="0"/>
      <dgm:spPr/>
    </dgm:pt>
    <dgm:pt modelId="{FDEB76F0-1383-4E8B-A7BA-822F6563CB7C}" type="pres">
      <dgm:prSet presAssocID="{C67BBBC7-F6AA-4326-B6EA-55D295F09B06}" presName="conn2-1" presStyleLbl="parChTrans1D2" presStyleIdx="1" presStyleCnt="2"/>
      <dgm:spPr/>
      <dgm:t>
        <a:bodyPr/>
        <a:lstStyle/>
        <a:p>
          <a:endParaRPr lang="en-US"/>
        </a:p>
      </dgm:t>
    </dgm:pt>
    <dgm:pt modelId="{96CA5BDB-C7E7-4979-B0BE-1830D8AB62FB}" type="pres">
      <dgm:prSet presAssocID="{C67BBBC7-F6AA-4326-B6EA-55D295F09B06}" presName="connTx" presStyleLbl="parChTrans1D2" presStyleIdx="1" presStyleCnt="2"/>
      <dgm:spPr/>
      <dgm:t>
        <a:bodyPr/>
        <a:lstStyle/>
        <a:p>
          <a:endParaRPr lang="en-US"/>
        </a:p>
      </dgm:t>
    </dgm:pt>
    <dgm:pt modelId="{02B607D3-AC1D-42B5-A2B5-C0E5B6A9440C}" type="pres">
      <dgm:prSet presAssocID="{EAA6C171-B7CF-4194-BD3E-F0553DC8829F}" presName="root2" presStyleCnt="0"/>
      <dgm:spPr/>
    </dgm:pt>
    <dgm:pt modelId="{04C30E23-4EB7-4B89-AC90-1F27062F2C2D}" type="pres">
      <dgm:prSet presAssocID="{EAA6C171-B7CF-4194-BD3E-F0553DC8829F}" presName="LevelTwoTextNode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5C26B41-5EB6-409D-931A-6F35C10B4DCF}" type="pres">
      <dgm:prSet presAssocID="{EAA6C171-B7CF-4194-BD3E-F0553DC8829F}" presName="level3hierChild" presStyleCnt="0"/>
      <dgm:spPr/>
    </dgm:pt>
    <dgm:pt modelId="{087F4B99-5D23-4D10-AFB1-D3A1D6A61A88}" type="pres">
      <dgm:prSet presAssocID="{22362DA4-12F2-461C-8E07-D481A007B447}" presName="conn2-1" presStyleLbl="parChTrans1D3" presStyleIdx="2" presStyleCnt="4"/>
      <dgm:spPr/>
      <dgm:t>
        <a:bodyPr/>
        <a:lstStyle/>
        <a:p>
          <a:endParaRPr lang="en-US"/>
        </a:p>
      </dgm:t>
    </dgm:pt>
    <dgm:pt modelId="{57D22747-F377-4B18-BA80-D384F4303A41}" type="pres">
      <dgm:prSet presAssocID="{22362DA4-12F2-461C-8E07-D481A007B447}" presName="connTx" presStyleLbl="parChTrans1D3" presStyleIdx="2" presStyleCnt="4"/>
      <dgm:spPr/>
      <dgm:t>
        <a:bodyPr/>
        <a:lstStyle/>
        <a:p>
          <a:endParaRPr lang="en-US"/>
        </a:p>
      </dgm:t>
    </dgm:pt>
    <dgm:pt modelId="{FB4233FF-A3A9-4545-98CB-6D29F0B455ED}" type="pres">
      <dgm:prSet presAssocID="{B6E615C4-1C6A-4BB2-A7C4-BBDC3154A3A8}" presName="root2" presStyleCnt="0"/>
      <dgm:spPr/>
    </dgm:pt>
    <dgm:pt modelId="{653E8F72-59B0-4BF4-8759-014F73D6F120}" type="pres">
      <dgm:prSet presAssocID="{B6E615C4-1C6A-4BB2-A7C4-BBDC3154A3A8}" presName="LevelTwoTextNode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DD72A55-A5BC-43FF-A606-46E125411309}" type="pres">
      <dgm:prSet presAssocID="{B6E615C4-1C6A-4BB2-A7C4-BBDC3154A3A8}" presName="level3hierChild" presStyleCnt="0"/>
      <dgm:spPr/>
    </dgm:pt>
    <dgm:pt modelId="{7C9C2FB5-A5CD-4A01-A68E-9BF2995A0E5B}" type="pres">
      <dgm:prSet presAssocID="{04E48A20-1410-4BA3-A6A3-F3EA95BDE95D}" presName="conn2-1" presStyleLbl="parChTrans1D3" presStyleIdx="3" presStyleCnt="4"/>
      <dgm:spPr/>
      <dgm:t>
        <a:bodyPr/>
        <a:lstStyle/>
        <a:p>
          <a:endParaRPr lang="en-US"/>
        </a:p>
      </dgm:t>
    </dgm:pt>
    <dgm:pt modelId="{4DB83F7B-4E5E-4373-AE7C-4C2882BDF5A4}" type="pres">
      <dgm:prSet presAssocID="{04E48A20-1410-4BA3-A6A3-F3EA95BDE95D}" presName="connTx" presStyleLbl="parChTrans1D3" presStyleIdx="3" presStyleCnt="4"/>
      <dgm:spPr/>
      <dgm:t>
        <a:bodyPr/>
        <a:lstStyle/>
        <a:p>
          <a:endParaRPr lang="en-US"/>
        </a:p>
      </dgm:t>
    </dgm:pt>
    <dgm:pt modelId="{26A829EB-4130-4E7F-8FD0-1B4A50CC9C2F}" type="pres">
      <dgm:prSet presAssocID="{A0CF99F4-C8A2-4FB8-96D6-CB7CA86E9CAB}" presName="root2" presStyleCnt="0"/>
      <dgm:spPr/>
    </dgm:pt>
    <dgm:pt modelId="{21F7ECEB-E7A2-45A2-BBA3-0DAECC849A55}" type="pres">
      <dgm:prSet presAssocID="{A0CF99F4-C8A2-4FB8-96D6-CB7CA86E9CAB}" presName="LevelTwoTextNode" presStyleLbl="node3" presStyleIdx="3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E2D0A7B-88AF-4B78-ACC6-625B3B25A9F8}" type="pres">
      <dgm:prSet presAssocID="{A0CF99F4-C8A2-4FB8-96D6-CB7CA86E9CAB}" presName="level3hierChild" presStyleCnt="0"/>
      <dgm:spPr/>
    </dgm:pt>
  </dgm:ptLst>
  <dgm:cxnLst>
    <dgm:cxn modelId="{D5A18CF3-95B3-45BC-B390-B544BC921279}" type="presOf" srcId="{9019B5F2-5BFE-47B8-AAA7-486444DC706F}" destId="{89D8C0CD-A570-4693-A0AE-D93E3402DFDC}" srcOrd="0" destOrd="0" presId="urn:microsoft.com/office/officeart/2005/8/layout/hierarchy2"/>
    <dgm:cxn modelId="{ABDB2034-9B3C-4F2D-AC25-CC837D949FA4}" srcId="{C31BF2C1-5ADB-4E20-8975-7C72E66F8CB2}" destId="{A9AAFEA6-1061-446B-80D0-197FEB72023E}" srcOrd="0" destOrd="0" parTransId="{875F9024-4E4B-4C43-B0FA-5BD88C039602}" sibTransId="{4F582F4B-1577-4B79-8897-22E6DCCDCAC8}"/>
    <dgm:cxn modelId="{C088E801-B6C5-4D05-AFB2-DFDD6CDC1D98}" type="presOf" srcId="{875F9024-4E4B-4C43-B0FA-5BD88C039602}" destId="{3E98C53E-9377-4C9D-AF75-2ACAEABD104E}" srcOrd="0" destOrd="0" presId="urn:microsoft.com/office/officeart/2005/8/layout/hierarchy2"/>
    <dgm:cxn modelId="{02FA4434-F28B-4CA6-AFD2-04AC5F13735F}" srcId="{A9AAFEA6-1061-446B-80D0-197FEB72023E}" destId="{33C63963-E089-4A57-A6A9-89CE57CC21CD}" srcOrd="0" destOrd="0" parTransId="{765A6DF7-E3E0-4177-AE09-7F1AA0C659DF}" sibTransId="{583A8ACB-B856-4BA4-9E74-64647E6CA3AA}"/>
    <dgm:cxn modelId="{920092B2-EB06-4A0A-982C-8697D39DCB70}" type="presOf" srcId="{7CA9CC5C-806C-4E8F-A434-7FB2F3048318}" destId="{C102ADBF-7966-4151-AF1D-43979A3C51D4}" srcOrd="0" destOrd="0" presId="urn:microsoft.com/office/officeart/2005/8/layout/hierarchy2"/>
    <dgm:cxn modelId="{3652FE3E-C8E9-42C3-A72B-F2E642052305}" type="presOf" srcId="{22362DA4-12F2-461C-8E07-D481A007B447}" destId="{087F4B99-5D23-4D10-AFB1-D3A1D6A61A88}" srcOrd="0" destOrd="0" presId="urn:microsoft.com/office/officeart/2005/8/layout/hierarchy2"/>
    <dgm:cxn modelId="{CB5E0E90-A79D-428D-86E7-6444B86391CC}" type="presOf" srcId="{22362DA4-12F2-461C-8E07-D481A007B447}" destId="{57D22747-F377-4B18-BA80-D384F4303A41}" srcOrd="1" destOrd="0" presId="urn:microsoft.com/office/officeart/2005/8/layout/hierarchy2"/>
    <dgm:cxn modelId="{5706EC4E-960F-4672-A893-EA29E1B85DC9}" type="presOf" srcId="{875F9024-4E4B-4C43-B0FA-5BD88C039602}" destId="{9BBD3A16-01F7-4627-9297-67ADD56D074A}" srcOrd="1" destOrd="0" presId="urn:microsoft.com/office/officeart/2005/8/layout/hierarchy2"/>
    <dgm:cxn modelId="{2273E92D-9E18-49B7-890D-F7B858CB3205}" srcId="{C31BF2C1-5ADB-4E20-8975-7C72E66F8CB2}" destId="{EAA6C171-B7CF-4194-BD3E-F0553DC8829F}" srcOrd="1" destOrd="0" parTransId="{C67BBBC7-F6AA-4326-B6EA-55D295F09B06}" sibTransId="{71453D7E-4316-47A7-BC8B-3AF2ABDC89D2}"/>
    <dgm:cxn modelId="{88B1B9C9-99E3-49A7-B8A4-4484FC95C6B6}" srcId="{EAA6C171-B7CF-4194-BD3E-F0553DC8829F}" destId="{B6E615C4-1C6A-4BB2-A7C4-BBDC3154A3A8}" srcOrd="0" destOrd="0" parTransId="{22362DA4-12F2-461C-8E07-D481A007B447}" sibTransId="{22555DB3-92B4-4FDA-BA59-9DDCCEC633B0}"/>
    <dgm:cxn modelId="{71947F48-D271-4058-A6F1-0EBBFFC0A62C}" type="presOf" srcId="{A0CF99F4-C8A2-4FB8-96D6-CB7CA86E9CAB}" destId="{21F7ECEB-E7A2-45A2-BBA3-0DAECC849A55}" srcOrd="0" destOrd="0" presId="urn:microsoft.com/office/officeart/2005/8/layout/hierarchy2"/>
    <dgm:cxn modelId="{E6ACB724-504F-4220-8B0B-BE2439CBC33D}" type="presOf" srcId="{A9AAFEA6-1061-446B-80D0-197FEB72023E}" destId="{DD4BEEC4-18D2-44A0-8387-D1C4533A0D01}" srcOrd="0" destOrd="0" presId="urn:microsoft.com/office/officeart/2005/8/layout/hierarchy2"/>
    <dgm:cxn modelId="{96DF0AB2-6F00-41A3-8561-D74E1B985EAE}" type="presOf" srcId="{C31BF2C1-5ADB-4E20-8975-7C72E66F8CB2}" destId="{AEA724FA-D09A-4878-AA57-59DADCDE76E6}" srcOrd="0" destOrd="0" presId="urn:microsoft.com/office/officeart/2005/8/layout/hierarchy2"/>
    <dgm:cxn modelId="{BBC83F52-4523-4AA1-81EA-88056D2C64C2}" type="presOf" srcId="{C67BBBC7-F6AA-4326-B6EA-55D295F09B06}" destId="{FDEB76F0-1383-4E8B-A7BA-822F6563CB7C}" srcOrd="0" destOrd="0" presId="urn:microsoft.com/office/officeart/2005/8/layout/hierarchy2"/>
    <dgm:cxn modelId="{C1BB5F25-9281-410E-B7CF-188B5950D121}" type="presOf" srcId="{33C63963-E089-4A57-A6A9-89CE57CC21CD}" destId="{FF1704D7-9B17-4D70-84BB-27D460DFD645}" srcOrd="0" destOrd="0" presId="urn:microsoft.com/office/officeart/2005/8/layout/hierarchy2"/>
    <dgm:cxn modelId="{5859E36C-3A58-4CFE-A9C8-FA0E23D3E528}" srcId="{EAA6C171-B7CF-4194-BD3E-F0553DC8829F}" destId="{A0CF99F4-C8A2-4FB8-96D6-CB7CA86E9CAB}" srcOrd="1" destOrd="0" parTransId="{04E48A20-1410-4BA3-A6A3-F3EA95BDE95D}" sibTransId="{E67A0608-CCA4-4654-A744-77DC42C87238}"/>
    <dgm:cxn modelId="{DC7526D7-BBA2-4CDF-9A2E-9BAE1EA8E1A5}" type="presOf" srcId="{C67BBBC7-F6AA-4326-B6EA-55D295F09B06}" destId="{96CA5BDB-C7E7-4979-B0BE-1830D8AB62FB}" srcOrd="1" destOrd="0" presId="urn:microsoft.com/office/officeart/2005/8/layout/hierarchy2"/>
    <dgm:cxn modelId="{80D413C1-4BB4-4419-8189-3A950D9F4CCF}" srcId="{A9AAFEA6-1061-446B-80D0-197FEB72023E}" destId="{7CA9CC5C-806C-4E8F-A434-7FB2F3048318}" srcOrd="1" destOrd="0" parTransId="{9019B5F2-5BFE-47B8-AAA7-486444DC706F}" sibTransId="{9AB5E5BA-A492-4078-B3C7-AC08B00A61F9}"/>
    <dgm:cxn modelId="{30834DA9-84F6-4FE8-A280-27737836CC4C}" type="presOf" srcId="{04E48A20-1410-4BA3-A6A3-F3EA95BDE95D}" destId="{4DB83F7B-4E5E-4373-AE7C-4C2882BDF5A4}" srcOrd="1" destOrd="0" presId="urn:microsoft.com/office/officeart/2005/8/layout/hierarchy2"/>
    <dgm:cxn modelId="{1FF96E5E-5CE4-45FF-867E-7227D19552BA}" type="presOf" srcId="{765A6DF7-E3E0-4177-AE09-7F1AA0C659DF}" destId="{138A47DF-D64D-478F-A051-470326DFC9F1}" srcOrd="0" destOrd="0" presId="urn:microsoft.com/office/officeart/2005/8/layout/hierarchy2"/>
    <dgm:cxn modelId="{39305CF9-4BD2-4FCB-B715-C99AF7F03582}" type="presOf" srcId="{A8FBF9B2-F6CD-4264-A100-5C1C86219AF0}" destId="{240B2283-3385-48C9-8E70-C54052ACB234}" srcOrd="0" destOrd="0" presId="urn:microsoft.com/office/officeart/2005/8/layout/hierarchy2"/>
    <dgm:cxn modelId="{1F6A9111-03A8-4E50-B835-C6F668CDABF5}" type="presOf" srcId="{9019B5F2-5BFE-47B8-AAA7-486444DC706F}" destId="{4518EBD1-51AF-4260-BAF3-E7297A41F411}" srcOrd="1" destOrd="0" presId="urn:microsoft.com/office/officeart/2005/8/layout/hierarchy2"/>
    <dgm:cxn modelId="{5AAC9F39-4989-4DF2-9C77-F4A7F409A6FE}" type="presOf" srcId="{765A6DF7-E3E0-4177-AE09-7F1AA0C659DF}" destId="{B1E5C6D1-8201-4719-B499-C06E5B70B8CC}" srcOrd="1" destOrd="0" presId="urn:microsoft.com/office/officeart/2005/8/layout/hierarchy2"/>
    <dgm:cxn modelId="{CFFB36B1-D1BD-4648-B733-27F76ED501AE}" type="presOf" srcId="{B6E615C4-1C6A-4BB2-A7C4-BBDC3154A3A8}" destId="{653E8F72-59B0-4BF4-8759-014F73D6F120}" srcOrd="0" destOrd="0" presId="urn:microsoft.com/office/officeart/2005/8/layout/hierarchy2"/>
    <dgm:cxn modelId="{A42236C8-4DD1-48F8-8143-7F0E6A77094B}" type="presOf" srcId="{EAA6C171-B7CF-4194-BD3E-F0553DC8829F}" destId="{04C30E23-4EB7-4B89-AC90-1F27062F2C2D}" srcOrd="0" destOrd="0" presId="urn:microsoft.com/office/officeart/2005/8/layout/hierarchy2"/>
    <dgm:cxn modelId="{B6B687C8-12EB-4DAA-BD9F-EFF66EEE6E63}" srcId="{A8FBF9B2-F6CD-4264-A100-5C1C86219AF0}" destId="{C31BF2C1-5ADB-4E20-8975-7C72E66F8CB2}" srcOrd="0" destOrd="0" parTransId="{678D9FD0-A57B-4A47-B55C-E27485AC6D68}" sibTransId="{9FB810AC-E4CC-4FAD-B321-5C1E474FFF96}"/>
    <dgm:cxn modelId="{E0CCF2C7-C357-4F52-B7DE-F6A5829E2A32}" type="presOf" srcId="{04E48A20-1410-4BA3-A6A3-F3EA95BDE95D}" destId="{7C9C2FB5-A5CD-4A01-A68E-9BF2995A0E5B}" srcOrd="0" destOrd="0" presId="urn:microsoft.com/office/officeart/2005/8/layout/hierarchy2"/>
    <dgm:cxn modelId="{D6282E0D-DE90-4076-B990-622BB34FCD0F}" type="presParOf" srcId="{240B2283-3385-48C9-8E70-C54052ACB234}" destId="{2DD5CB20-6E94-4D9B-ADBC-B9F28A5529A7}" srcOrd="0" destOrd="0" presId="urn:microsoft.com/office/officeart/2005/8/layout/hierarchy2"/>
    <dgm:cxn modelId="{630579FB-D96C-45E8-A216-323691FA1BA8}" type="presParOf" srcId="{2DD5CB20-6E94-4D9B-ADBC-B9F28A5529A7}" destId="{AEA724FA-D09A-4878-AA57-59DADCDE76E6}" srcOrd="0" destOrd="0" presId="urn:microsoft.com/office/officeart/2005/8/layout/hierarchy2"/>
    <dgm:cxn modelId="{98BD4194-8D82-4838-A997-D8FA7B5C4826}" type="presParOf" srcId="{2DD5CB20-6E94-4D9B-ADBC-B9F28A5529A7}" destId="{082C1916-FC4C-464A-9A2A-64DB8E3AC088}" srcOrd="1" destOrd="0" presId="urn:microsoft.com/office/officeart/2005/8/layout/hierarchy2"/>
    <dgm:cxn modelId="{137B6FD6-3D4F-49A5-8809-A6C7E80290F4}" type="presParOf" srcId="{082C1916-FC4C-464A-9A2A-64DB8E3AC088}" destId="{3E98C53E-9377-4C9D-AF75-2ACAEABD104E}" srcOrd="0" destOrd="0" presId="urn:microsoft.com/office/officeart/2005/8/layout/hierarchy2"/>
    <dgm:cxn modelId="{13065E96-4F24-4BB0-B7A3-A5CDAB142ED0}" type="presParOf" srcId="{3E98C53E-9377-4C9D-AF75-2ACAEABD104E}" destId="{9BBD3A16-01F7-4627-9297-67ADD56D074A}" srcOrd="0" destOrd="0" presId="urn:microsoft.com/office/officeart/2005/8/layout/hierarchy2"/>
    <dgm:cxn modelId="{FA0C4377-DB5B-4AF0-B5FC-20CA45E092E5}" type="presParOf" srcId="{082C1916-FC4C-464A-9A2A-64DB8E3AC088}" destId="{91A5425C-C6F0-4056-BFB6-1A9BED4ED022}" srcOrd="1" destOrd="0" presId="urn:microsoft.com/office/officeart/2005/8/layout/hierarchy2"/>
    <dgm:cxn modelId="{435396BB-DF0C-46BF-91D6-13C6312B248B}" type="presParOf" srcId="{91A5425C-C6F0-4056-BFB6-1A9BED4ED022}" destId="{DD4BEEC4-18D2-44A0-8387-D1C4533A0D01}" srcOrd="0" destOrd="0" presId="urn:microsoft.com/office/officeart/2005/8/layout/hierarchy2"/>
    <dgm:cxn modelId="{12413F9C-F343-4D8D-B3D3-07FCCF115040}" type="presParOf" srcId="{91A5425C-C6F0-4056-BFB6-1A9BED4ED022}" destId="{3E3F5B61-0E6B-4C37-9B76-5CE1F778A465}" srcOrd="1" destOrd="0" presId="urn:microsoft.com/office/officeart/2005/8/layout/hierarchy2"/>
    <dgm:cxn modelId="{BAB46B97-B788-4FE0-8077-268E92AAA29F}" type="presParOf" srcId="{3E3F5B61-0E6B-4C37-9B76-5CE1F778A465}" destId="{138A47DF-D64D-478F-A051-470326DFC9F1}" srcOrd="0" destOrd="0" presId="urn:microsoft.com/office/officeart/2005/8/layout/hierarchy2"/>
    <dgm:cxn modelId="{8373DE2C-93F4-4ED0-95E6-6B26703BA219}" type="presParOf" srcId="{138A47DF-D64D-478F-A051-470326DFC9F1}" destId="{B1E5C6D1-8201-4719-B499-C06E5B70B8CC}" srcOrd="0" destOrd="0" presId="urn:microsoft.com/office/officeart/2005/8/layout/hierarchy2"/>
    <dgm:cxn modelId="{30B3A63C-1AE7-42E0-8607-2B0763613B1B}" type="presParOf" srcId="{3E3F5B61-0E6B-4C37-9B76-5CE1F778A465}" destId="{2002715D-23AB-48A1-AD6F-579AB126023D}" srcOrd="1" destOrd="0" presId="urn:microsoft.com/office/officeart/2005/8/layout/hierarchy2"/>
    <dgm:cxn modelId="{516A0F65-8E92-43FA-A696-AD8637D8251F}" type="presParOf" srcId="{2002715D-23AB-48A1-AD6F-579AB126023D}" destId="{FF1704D7-9B17-4D70-84BB-27D460DFD645}" srcOrd="0" destOrd="0" presId="urn:microsoft.com/office/officeart/2005/8/layout/hierarchy2"/>
    <dgm:cxn modelId="{43F247BA-6DFF-4B7F-931F-0676399A72E3}" type="presParOf" srcId="{2002715D-23AB-48A1-AD6F-579AB126023D}" destId="{1DD6E6F5-FC32-42CE-A2E2-F3A1E5C54D03}" srcOrd="1" destOrd="0" presId="urn:microsoft.com/office/officeart/2005/8/layout/hierarchy2"/>
    <dgm:cxn modelId="{CA0BB044-ED31-4852-93C8-2E2E8411A73E}" type="presParOf" srcId="{3E3F5B61-0E6B-4C37-9B76-5CE1F778A465}" destId="{89D8C0CD-A570-4693-A0AE-D93E3402DFDC}" srcOrd="2" destOrd="0" presId="urn:microsoft.com/office/officeart/2005/8/layout/hierarchy2"/>
    <dgm:cxn modelId="{DFC58FB9-B86D-40A9-8F4E-905BBD3F713D}" type="presParOf" srcId="{89D8C0CD-A570-4693-A0AE-D93E3402DFDC}" destId="{4518EBD1-51AF-4260-BAF3-E7297A41F411}" srcOrd="0" destOrd="0" presId="urn:microsoft.com/office/officeart/2005/8/layout/hierarchy2"/>
    <dgm:cxn modelId="{5D23911D-D1FA-43D7-9EDF-3F056425FDCA}" type="presParOf" srcId="{3E3F5B61-0E6B-4C37-9B76-5CE1F778A465}" destId="{5D890869-7ADF-4F43-BBF7-946B1B90B54A}" srcOrd="3" destOrd="0" presId="urn:microsoft.com/office/officeart/2005/8/layout/hierarchy2"/>
    <dgm:cxn modelId="{B0C19152-D0EF-4B68-973C-71E6506B2A50}" type="presParOf" srcId="{5D890869-7ADF-4F43-BBF7-946B1B90B54A}" destId="{C102ADBF-7966-4151-AF1D-43979A3C51D4}" srcOrd="0" destOrd="0" presId="urn:microsoft.com/office/officeart/2005/8/layout/hierarchy2"/>
    <dgm:cxn modelId="{A25BB9B5-17AB-4EA5-B608-D303E6436EC9}" type="presParOf" srcId="{5D890869-7ADF-4F43-BBF7-946B1B90B54A}" destId="{E29BCC77-4C30-45BD-A8A3-3474AD9F5493}" srcOrd="1" destOrd="0" presId="urn:microsoft.com/office/officeart/2005/8/layout/hierarchy2"/>
    <dgm:cxn modelId="{0A8764A1-855D-42B3-874A-0475D36A232A}" type="presParOf" srcId="{082C1916-FC4C-464A-9A2A-64DB8E3AC088}" destId="{FDEB76F0-1383-4E8B-A7BA-822F6563CB7C}" srcOrd="2" destOrd="0" presId="urn:microsoft.com/office/officeart/2005/8/layout/hierarchy2"/>
    <dgm:cxn modelId="{5ED9E79F-F27D-4240-BED6-EEEA923D9007}" type="presParOf" srcId="{FDEB76F0-1383-4E8B-A7BA-822F6563CB7C}" destId="{96CA5BDB-C7E7-4979-B0BE-1830D8AB62FB}" srcOrd="0" destOrd="0" presId="urn:microsoft.com/office/officeart/2005/8/layout/hierarchy2"/>
    <dgm:cxn modelId="{91802EC2-0871-4D59-9462-9280E728A765}" type="presParOf" srcId="{082C1916-FC4C-464A-9A2A-64DB8E3AC088}" destId="{02B607D3-AC1D-42B5-A2B5-C0E5B6A9440C}" srcOrd="3" destOrd="0" presId="urn:microsoft.com/office/officeart/2005/8/layout/hierarchy2"/>
    <dgm:cxn modelId="{74BE4FC1-1AD1-4433-A668-2F29DB594842}" type="presParOf" srcId="{02B607D3-AC1D-42B5-A2B5-C0E5B6A9440C}" destId="{04C30E23-4EB7-4B89-AC90-1F27062F2C2D}" srcOrd="0" destOrd="0" presId="urn:microsoft.com/office/officeart/2005/8/layout/hierarchy2"/>
    <dgm:cxn modelId="{14AD5304-1BF2-45DA-B3CC-66AE36C2195A}" type="presParOf" srcId="{02B607D3-AC1D-42B5-A2B5-C0E5B6A9440C}" destId="{65C26B41-5EB6-409D-931A-6F35C10B4DCF}" srcOrd="1" destOrd="0" presId="urn:microsoft.com/office/officeart/2005/8/layout/hierarchy2"/>
    <dgm:cxn modelId="{FB014E80-7A04-4DDA-905D-7CE9D4299EC3}" type="presParOf" srcId="{65C26B41-5EB6-409D-931A-6F35C10B4DCF}" destId="{087F4B99-5D23-4D10-AFB1-D3A1D6A61A88}" srcOrd="0" destOrd="0" presId="urn:microsoft.com/office/officeart/2005/8/layout/hierarchy2"/>
    <dgm:cxn modelId="{B43B33E5-355F-462C-BCBA-7F549094E690}" type="presParOf" srcId="{087F4B99-5D23-4D10-AFB1-D3A1D6A61A88}" destId="{57D22747-F377-4B18-BA80-D384F4303A41}" srcOrd="0" destOrd="0" presId="urn:microsoft.com/office/officeart/2005/8/layout/hierarchy2"/>
    <dgm:cxn modelId="{3CB50B78-F722-4DD0-86F1-F8F16B526C66}" type="presParOf" srcId="{65C26B41-5EB6-409D-931A-6F35C10B4DCF}" destId="{FB4233FF-A3A9-4545-98CB-6D29F0B455ED}" srcOrd="1" destOrd="0" presId="urn:microsoft.com/office/officeart/2005/8/layout/hierarchy2"/>
    <dgm:cxn modelId="{102462E4-8D6F-4739-9010-24ACFCA8F6BE}" type="presParOf" srcId="{FB4233FF-A3A9-4545-98CB-6D29F0B455ED}" destId="{653E8F72-59B0-4BF4-8759-014F73D6F120}" srcOrd="0" destOrd="0" presId="urn:microsoft.com/office/officeart/2005/8/layout/hierarchy2"/>
    <dgm:cxn modelId="{B7743A47-0589-4DD1-8551-80C1E26E44BF}" type="presParOf" srcId="{FB4233FF-A3A9-4545-98CB-6D29F0B455ED}" destId="{6DD72A55-A5BC-43FF-A606-46E125411309}" srcOrd="1" destOrd="0" presId="urn:microsoft.com/office/officeart/2005/8/layout/hierarchy2"/>
    <dgm:cxn modelId="{AECEB52A-50EE-48D0-8B91-7D5BFFAF2AA7}" type="presParOf" srcId="{65C26B41-5EB6-409D-931A-6F35C10B4DCF}" destId="{7C9C2FB5-A5CD-4A01-A68E-9BF2995A0E5B}" srcOrd="2" destOrd="0" presId="urn:microsoft.com/office/officeart/2005/8/layout/hierarchy2"/>
    <dgm:cxn modelId="{4F7F10C7-EB27-4274-B0F3-627A70326AC8}" type="presParOf" srcId="{7C9C2FB5-A5CD-4A01-A68E-9BF2995A0E5B}" destId="{4DB83F7B-4E5E-4373-AE7C-4C2882BDF5A4}" srcOrd="0" destOrd="0" presId="urn:microsoft.com/office/officeart/2005/8/layout/hierarchy2"/>
    <dgm:cxn modelId="{7C3DA64C-6109-44CC-A067-6A829FC05ED5}" type="presParOf" srcId="{65C26B41-5EB6-409D-931A-6F35C10B4DCF}" destId="{26A829EB-4130-4E7F-8FD0-1B4A50CC9C2F}" srcOrd="3" destOrd="0" presId="urn:microsoft.com/office/officeart/2005/8/layout/hierarchy2"/>
    <dgm:cxn modelId="{CA8095C6-7B53-4A7A-BCA0-4C3617355715}" type="presParOf" srcId="{26A829EB-4130-4E7F-8FD0-1B4A50CC9C2F}" destId="{21F7ECEB-E7A2-45A2-BBA3-0DAECC849A55}" srcOrd="0" destOrd="0" presId="urn:microsoft.com/office/officeart/2005/8/layout/hierarchy2"/>
    <dgm:cxn modelId="{69255D1A-2E3B-4DCB-B4FE-B83CD7C11C06}" type="presParOf" srcId="{26A829EB-4130-4E7F-8FD0-1B4A50CC9C2F}" destId="{0E2D0A7B-88AF-4B78-ACC6-625B3B25A9F8}" srcOrd="1" destOrd="0" presId="urn:microsoft.com/office/officeart/2005/8/layout/hierarchy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C6C03B2D-E115-425A-B08A-0D54688D0192}" type="doc">
      <dgm:prSet loTypeId="urn:microsoft.com/office/officeart/2005/8/layout/equation2" loCatId="process" qsTypeId="urn:microsoft.com/office/officeart/2005/8/quickstyle/simple1" qsCatId="simple" csTypeId="urn:microsoft.com/office/officeart/2005/8/colors/colorful2" csCatId="colorful" phldr="1"/>
      <dgm:spPr/>
    </dgm:pt>
    <dgm:pt modelId="{33E934AD-AC4B-4776-8F8C-C18D733DE510}">
      <dgm:prSet phldrT="[Text]" custT="1"/>
      <dgm:spPr/>
      <dgm:t>
        <a:bodyPr/>
        <a:lstStyle/>
        <a:p>
          <a:r>
            <a:rPr lang="en-US" sz="2800" dirty="0" smtClean="0"/>
            <a:t>Managerial Processes </a:t>
          </a:r>
          <a:endParaRPr lang="en-US" sz="2800" dirty="0"/>
        </a:p>
      </dgm:t>
    </dgm:pt>
    <dgm:pt modelId="{7A4379A3-0B0B-429C-B5EE-4A5E1C689FE4}" type="parTrans" cxnId="{B5E59FB8-5EC2-400D-81B3-1078CBFDA4F8}">
      <dgm:prSet/>
      <dgm:spPr/>
      <dgm:t>
        <a:bodyPr/>
        <a:lstStyle/>
        <a:p>
          <a:endParaRPr lang="en-US"/>
        </a:p>
      </dgm:t>
    </dgm:pt>
    <dgm:pt modelId="{40D350C8-4C8C-492E-B209-1501662346C8}" type="sibTrans" cxnId="{B5E59FB8-5EC2-400D-81B3-1078CBFDA4F8}">
      <dgm:prSet/>
      <dgm:spPr/>
      <dgm:t>
        <a:bodyPr/>
        <a:lstStyle/>
        <a:p>
          <a:endParaRPr lang="en-US"/>
        </a:p>
      </dgm:t>
    </dgm:pt>
    <dgm:pt modelId="{E9D70C42-BD08-42B3-8A7D-471734D0453A}">
      <dgm:prSet phldrT="[Text]" custT="1"/>
      <dgm:spPr/>
      <dgm:t>
        <a:bodyPr/>
        <a:lstStyle/>
        <a:p>
          <a:r>
            <a:rPr lang="en-US" sz="2800" dirty="0" smtClean="0"/>
            <a:t>Strategic Goals</a:t>
          </a:r>
          <a:endParaRPr lang="en-US" sz="2800" dirty="0"/>
        </a:p>
      </dgm:t>
    </dgm:pt>
    <dgm:pt modelId="{9AC065A6-7F97-432D-B974-3C0E51282AD9}" type="parTrans" cxnId="{6873341C-CC25-4DFD-83F6-64B1AED95978}">
      <dgm:prSet/>
      <dgm:spPr/>
      <dgm:t>
        <a:bodyPr/>
        <a:lstStyle/>
        <a:p>
          <a:endParaRPr lang="en-US"/>
        </a:p>
      </dgm:t>
    </dgm:pt>
    <dgm:pt modelId="{229E1B3E-E6C3-495B-8980-74BF4A79C340}" type="sibTrans" cxnId="{6873341C-CC25-4DFD-83F6-64B1AED95978}">
      <dgm:prSet/>
      <dgm:spPr/>
      <dgm:t>
        <a:bodyPr/>
        <a:lstStyle/>
        <a:p>
          <a:endParaRPr lang="en-US"/>
        </a:p>
      </dgm:t>
    </dgm:pt>
    <dgm:pt modelId="{F7FBC73A-3527-44B4-8166-01783E0C7DAA}">
      <dgm:prSet custT="1"/>
      <dgm:spPr/>
      <dgm:t>
        <a:bodyPr/>
        <a:lstStyle/>
        <a:p>
          <a:r>
            <a:rPr lang="en-US" sz="2800" dirty="0" smtClean="0"/>
            <a:t>Organizational Processes </a:t>
          </a:r>
        </a:p>
      </dgm:t>
    </dgm:pt>
    <dgm:pt modelId="{12C3DB91-7A48-4EBC-8990-53C64FD3221A}" type="parTrans" cxnId="{ABB392EC-EDE0-4092-B5CC-E99451AA9B2F}">
      <dgm:prSet/>
      <dgm:spPr/>
      <dgm:t>
        <a:bodyPr/>
        <a:lstStyle/>
        <a:p>
          <a:endParaRPr lang="en-US"/>
        </a:p>
      </dgm:t>
    </dgm:pt>
    <dgm:pt modelId="{B2BE6ABE-1BBF-42A0-9E93-D9A6DEE47AEF}" type="sibTrans" cxnId="{ABB392EC-EDE0-4092-B5CC-E99451AA9B2F}">
      <dgm:prSet/>
      <dgm:spPr/>
      <dgm:t>
        <a:bodyPr/>
        <a:lstStyle/>
        <a:p>
          <a:endParaRPr lang="en-US"/>
        </a:p>
      </dgm:t>
    </dgm:pt>
    <dgm:pt modelId="{9E569800-FBCD-4085-AE75-9B26914ED998}" type="pres">
      <dgm:prSet presAssocID="{C6C03B2D-E115-425A-B08A-0D54688D0192}" presName="Name0" presStyleCnt="0">
        <dgm:presLayoutVars>
          <dgm:dir/>
          <dgm:resizeHandles val="exact"/>
        </dgm:presLayoutVars>
      </dgm:prSet>
      <dgm:spPr/>
    </dgm:pt>
    <dgm:pt modelId="{FB6D81A2-D772-4EB6-886E-0DFCA473EE66}" type="pres">
      <dgm:prSet presAssocID="{C6C03B2D-E115-425A-B08A-0D54688D0192}" presName="vNodes" presStyleCnt="0"/>
      <dgm:spPr/>
    </dgm:pt>
    <dgm:pt modelId="{C75F3AC3-F440-4753-890E-593BB6111ABF}" type="pres">
      <dgm:prSet presAssocID="{33E934AD-AC4B-4776-8F8C-C18D733DE510}" presName="node" presStyleLbl="node1" presStyleIdx="0" presStyleCnt="3" custScaleX="25257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569C7A3-CACD-491B-831A-0B43E1DF5867}" type="pres">
      <dgm:prSet presAssocID="{40D350C8-4C8C-492E-B209-1501662346C8}" presName="spacerT" presStyleCnt="0"/>
      <dgm:spPr/>
    </dgm:pt>
    <dgm:pt modelId="{399D51AA-2C43-442D-BF8D-A9CB5A5C6BCB}" type="pres">
      <dgm:prSet presAssocID="{40D350C8-4C8C-492E-B209-1501662346C8}" presName="sibTrans" presStyleLbl="sibTrans2D1" presStyleIdx="0" presStyleCnt="2"/>
      <dgm:spPr/>
      <dgm:t>
        <a:bodyPr/>
        <a:lstStyle/>
        <a:p>
          <a:endParaRPr lang="en-US"/>
        </a:p>
      </dgm:t>
    </dgm:pt>
    <dgm:pt modelId="{63B9E169-DD8E-444B-B01F-9F30945CD327}" type="pres">
      <dgm:prSet presAssocID="{40D350C8-4C8C-492E-B209-1501662346C8}" presName="spacerB" presStyleCnt="0"/>
      <dgm:spPr/>
    </dgm:pt>
    <dgm:pt modelId="{E4867F3E-6CF4-4FAF-8285-A009A00145AA}" type="pres">
      <dgm:prSet presAssocID="{F7FBC73A-3527-44B4-8166-01783E0C7DAA}" presName="node" presStyleLbl="node1" presStyleIdx="1" presStyleCnt="3" custScaleX="25257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EB8A62-830D-4BF8-91D5-C2690C3C4A73}" type="pres">
      <dgm:prSet presAssocID="{C6C03B2D-E115-425A-B08A-0D54688D0192}" presName="sibTransLast" presStyleLbl="sibTrans2D1" presStyleIdx="1" presStyleCnt="2"/>
      <dgm:spPr/>
      <dgm:t>
        <a:bodyPr/>
        <a:lstStyle/>
        <a:p>
          <a:endParaRPr lang="en-US"/>
        </a:p>
      </dgm:t>
    </dgm:pt>
    <dgm:pt modelId="{3382B739-AAE2-4DFC-A9BA-BF45AED7DAF6}" type="pres">
      <dgm:prSet presAssocID="{C6C03B2D-E115-425A-B08A-0D54688D0192}" presName="connectorText" presStyleLbl="sibTrans2D1" presStyleIdx="1" presStyleCnt="2"/>
      <dgm:spPr/>
      <dgm:t>
        <a:bodyPr/>
        <a:lstStyle/>
        <a:p>
          <a:endParaRPr lang="en-US"/>
        </a:p>
      </dgm:t>
    </dgm:pt>
    <dgm:pt modelId="{68A8EF6B-B206-47B0-9C74-6FBCF87BD4C3}" type="pres">
      <dgm:prSet presAssocID="{C6C03B2D-E115-425A-B08A-0D54688D0192}" presName="last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6E151BA7-BE72-4292-A35C-E89B5CEA5A37}" type="presOf" srcId="{B2BE6ABE-1BBF-42A0-9E93-D9A6DEE47AEF}" destId="{15EB8A62-830D-4BF8-91D5-C2690C3C4A73}" srcOrd="0" destOrd="0" presId="urn:microsoft.com/office/officeart/2005/8/layout/equation2"/>
    <dgm:cxn modelId="{D755EDF0-8A8D-4695-AC48-F97C5F2A30A2}" type="presOf" srcId="{E9D70C42-BD08-42B3-8A7D-471734D0453A}" destId="{68A8EF6B-B206-47B0-9C74-6FBCF87BD4C3}" srcOrd="0" destOrd="0" presId="urn:microsoft.com/office/officeart/2005/8/layout/equation2"/>
    <dgm:cxn modelId="{A897EB1B-928B-4052-B473-FC549D3BA9F6}" type="presOf" srcId="{F7FBC73A-3527-44B4-8166-01783E0C7DAA}" destId="{E4867F3E-6CF4-4FAF-8285-A009A00145AA}" srcOrd="0" destOrd="0" presId="urn:microsoft.com/office/officeart/2005/8/layout/equation2"/>
    <dgm:cxn modelId="{B5E59FB8-5EC2-400D-81B3-1078CBFDA4F8}" srcId="{C6C03B2D-E115-425A-B08A-0D54688D0192}" destId="{33E934AD-AC4B-4776-8F8C-C18D733DE510}" srcOrd="0" destOrd="0" parTransId="{7A4379A3-0B0B-429C-B5EE-4A5E1C689FE4}" sibTransId="{40D350C8-4C8C-492E-B209-1501662346C8}"/>
    <dgm:cxn modelId="{ABB392EC-EDE0-4092-B5CC-E99451AA9B2F}" srcId="{C6C03B2D-E115-425A-B08A-0D54688D0192}" destId="{F7FBC73A-3527-44B4-8166-01783E0C7DAA}" srcOrd="1" destOrd="0" parTransId="{12C3DB91-7A48-4EBC-8990-53C64FD3221A}" sibTransId="{B2BE6ABE-1BBF-42A0-9E93-D9A6DEE47AEF}"/>
    <dgm:cxn modelId="{BE1BBC31-4808-40CD-9C46-78BC85EFAFC0}" type="presOf" srcId="{40D350C8-4C8C-492E-B209-1501662346C8}" destId="{399D51AA-2C43-442D-BF8D-A9CB5A5C6BCB}" srcOrd="0" destOrd="0" presId="urn:microsoft.com/office/officeart/2005/8/layout/equation2"/>
    <dgm:cxn modelId="{6873341C-CC25-4DFD-83F6-64B1AED95978}" srcId="{C6C03B2D-E115-425A-B08A-0D54688D0192}" destId="{E9D70C42-BD08-42B3-8A7D-471734D0453A}" srcOrd="2" destOrd="0" parTransId="{9AC065A6-7F97-432D-B974-3C0E51282AD9}" sibTransId="{229E1B3E-E6C3-495B-8980-74BF4A79C340}"/>
    <dgm:cxn modelId="{B8822D7A-39A3-449F-8E14-A116C37324A1}" type="presOf" srcId="{C6C03B2D-E115-425A-B08A-0D54688D0192}" destId="{9E569800-FBCD-4085-AE75-9B26914ED998}" srcOrd="0" destOrd="0" presId="urn:microsoft.com/office/officeart/2005/8/layout/equation2"/>
    <dgm:cxn modelId="{015BDF22-C5B8-45A5-9457-C4F908D0513A}" type="presOf" srcId="{33E934AD-AC4B-4776-8F8C-C18D733DE510}" destId="{C75F3AC3-F440-4753-890E-593BB6111ABF}" srcOrd="0" destOrd="0" presId="urn:microsoft.com/office/officeart/2005/8/layout/equation2"/>
    <dgm:cxn modelId="{4BA11A84-5F02-4EF3-8A2B-944482C0F9F9}" type="presOf" srcId="{B2BE6ABE-1BBF-42A0-9E93-D9A6DEE47AEF}" destId="{3382B739-AAE2-4DFC-A9BA-BF45AED7DAF6}" srcOrd="1" destOrd="0" presId="urn:microsoft.com/office/officeart/2005/8/layout/equation2"/>
    <dgm:cxn modelId="{CFC3D8AF-C044-4014-B9D2-7341E8DEA580}" type="presParOf" srcId="{9E569800-FBCD-4085-AE75-9B26914ED998}" destId="{FB6D81A2-D772-4EB6-886E-0DFCA473EE66}" srcOrd="0" destOrd="0" presId="urn:microsoft.com/office/officeart/2005/8/layout/equation2"/>
    <dgm:cxn modelId="{961E9A74-9458-45C9-A5D6-A4622B960659}" type="presParOf" srcId="{FB6D81A2-D772-4EB6-886E-0DFCA473EE66}" destId="{C75F3AC3-F440-4753-890E-593BB6111ABF}" srcOrd="0" destOrd="0" presId="urn:microsoft.com/office/officeart/2005/8/layout/equation2"/>
    <dgm:cxn modelId="{72CE9089-E8A6-40FD-9D99-3B772663B924}" type="presParOf" srcId="{FB6D81A2-D772-4EB6-886E-0DFCA473EE66}" destId="{7569C7A3-CACD-491B-831A-0B43E1DF5867}" srcOrd="1" destOrd="0" presId="urn:microsoft.com/office/officeart/2005/8/layout/equation2"/>
    <dgm:cxn modelId="{D85265D6-CC61-4BEB-B265-CEEFF8462BBB}" type="presParOf" srcId="{FB6D81A2-D772-4EB6-886E-0DFCA473EE66}" destId="{399D51AA-2C43-442D-BF8D-A9CB5A5C6BCB}" srcOrd="2" destOrd="0" presId="urn:microsoft.com/office/officeart/2005/8/layout/equation2"/>
    <dgm:cxn modelId="{C2FAA49D-6AA7-4B21-9268-2EE231FAB54C}" type="presParOf" srcId="{FB6D81A2-D772-4EB6-886E-0DFCA473EE66}" destId="{63B9E169-DD8E-444B-B01F-9F30945CD327}" srcOrd="3" destOrd="0" presId="urn:microsoft.com/office/officeart/2005/8/layout/equation2"/>
    <dgm:cxn modelId="{58492FDE-97C3-43F8-A15A-B63C3EA9DC9D}" type="presParOf" srcId="{FB6D81A2-D772-4EB6-886E-0DFCA473EE66}" destId="{E4867F3E-6CF4-4FAF-8285-A009A00145AA}" srcOrd="4" destOrd="0" presId="urn:microsoft.com/office/officeart/2005/8/layout/equation2"/>
    <dgm:cxn modelId="{EA9F07CB-6C30-440D-B05A-53BA214A2919}" type="presParOf" srcId="{9E569800-FBCD-4085-AE75-9B26914ED998}" destId="{15EB8A62-830D-4BF8-91D5-C2690C3C4A73}" srcOrd="1" destOrd="0" presId="urn:microsoft.com/office/officeart/2005/8/layout/equation2"/>
    <dgm:cxn modelId="{627545BB-F75D-492D-BB73-983FE40311C0}" type="presParOf" srcId="{15EB8A62-830D-4BF8-91D5-C2690C3C4A73}" destId="{3382B739-AAE2-4DFC-A9BA-BF45AED7DAF6}" srcOrd="0" destOrd="0" presId="urn:microsoft.com/office/officeart/2005/8/layout/equation2"/>
    <dgm:cxn modelId="{08B8BDE7-3893-4DB0-98DB-96E9D623B03B}" type="presParOf" srcId="{9E569800-FBCD-4085-AE75-9B26914ED998}" destId="{68A8EF6B-B206-47B0-9C74-6FBCF87BD4C3}" srcOrd="2" destOrd="0" presId="urn:microsoft.com/office/officeart/2005/8/layout/equation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911B056-DAA2-404E-AADF-4AC80DE54E4F}">
      <dsp:nvSpPr>
        <dsp:cNvPr id="0" name=""/>
        <dsp:cNvSpPr/>
      </dsp:nvSpPr>
      <dsp:spPr>
        <a:xfrm>
          <a:off x="0" y="3651905"/>
          <a:ext cx="8362950" cy="1198636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0" tIns="177800" rIns="177800" bIns="17780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smtClean="0"/>
            <a:t>Compete </a:t>
          </a:r>
          <a:r>
            <a:rPr lang="en-US" sz="2500" kern="1200" dirty="0" smtClean="0"/>
            <a:t>Effectively in the </a:t>
          </a:r>
        </a:p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Global Marketplace</a:t>
          </a:r>
          <a:endParaRPr lang="en-US" sz="2500" kern="1200" dirty="0"/>
        </a:p>
      </dsp:txBody>
      <dsp:txXfrm>
        <a:off x="0" y="3651905"/>
        <a:ext cx="8362950" cy="1198636"/>
      </dsp:txXfrm>
    </dsp:sp>
    <dsp:sp modelId="{F7FC7F2B-BE7A-4D2B-BB89-B85DD555E92C}">
      <dsp:nvSpPr>
        <dsp:cNvPr id="0" name=""/>
        <dsp:cNvSpPr/>
      </dsp:nvSpPr>
      <dsp:spPr>
        <a:xfrm rot="10800000">
          <a:off x="0" y="1826381"/>
          <a:ext cx="8362950" cy="1843503"/>
        </a:xfrm>
        <a:prstGeom prst="upArrowCallout">
          <a:avLst/>
        </a:prstGeom>
        <a:solidFill>
          <a:schemeClr val="accent2">
            <a:hueOff val="-10194368"/>
            <a:satOff val="-25820"/>
            <a:lumOff val="4313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0" tIns="177800" rIns="177800" bIns="17780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Strategies </a:t>
          </a:r>
          <a:endParaRPr lang="en-US" sz="2500" kern="1200" dirty="0"/>
        </a:p>
      </dsp:txBody>
      <dsp:txXfrm rot="10800000">
        <a:off x="0" y="1826381"/>
        <a:ext cx="8362950" cy="1197853"/>
      </dsp:txXfrm>
    </dsp:sp>
    <dsp:sp modelId="{DD4AE837-BDFD-4A8B-8C42-6F2878B38B5D}">
      <dsp:nvSpPr>
        <dsp:cNvPr id="0" name=""/>
        <dsp:cNvSpPr/>
      </dsp:nvSpPr>
      <dsp:spPr>
        <a:xfrm rot="10800000">
          <a:off x="0" y="857"/>
          <a:ext cx="8362950" cy="1843503"/>
        </a:xfrm>
        <a:prstGeom prst="upArrowCallout">
          <a:avLst/>
        </a:prstGeom>
        <a:solidFill>
          <a:schemeClr val="accent2">
            <a:hueOff val="-20388735"/>
            <a:satOff val="-51640"/>
            <a:lumOff val="8625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0" tIns="177800" rIns="177800" bIns="17780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 smtClean="0"/>
            <a:t>Management Planning Process </a:t>
          </a:r>
          <a:endParaRPr lang="en-US" sz="2500" kern="1200" dirty="0"/>
        </a:p>
      </dsp:txBody>
      <dsp:txXfrm rot="10800000">
        <a:off x="0" y="857"/>
        <a:ext cx="8362950" cy="119785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EA724FA-D09A-4878-AA57-59DADCDE76E6}">
      <dsp:nvSpPr>
        <dsp:cNvPr id="0" name=""/>
        <dsp:cNvSpPr/>
      </dsp:nvSpPr>
      <dsp:spPr>
        <a:xfrm>
          <a:off x="94856" y="1825992"/>
          <a:ext cx="2115759" cy="105787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11430" rIns="11430" bIns="1143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sz="1800" b="1" kern="1200" dirty="0" smtClean="0"/>
            <a:t>Environmental Scan</a:t>
          </a:r>
          <a:endParaRPr lang="en-US" sz="1800" b="1" kern="1200" dirty="0"/>
        </a:p>
      </dsp:txBody>
      <dsp:txXfrm>
        <a:off x="125840" y="1856976"/>
        <a:ext cx="2053791" cy="995911"/>
      </dsp:txXfrm>
    </dsp:sp>
    <dsp:sp modelId="{3E98C53E-9377-4C9D-AF75-2ACAEABD104E}">
      <dsp:nvSpPr>
        <dsp:cNvPr id="0" name=""/>
        <dsp:cNvSpPr/>
      </dsp:nvSpPr>
      <dsp:spPr>
        <a:xfrm rot="18289469">
          <a:off x="1892780" y="1726436"/>
          <a:ext cx="1481975" cy="40429"/>
        </a:xfrm>
        <a:custGeom>
          <a:avLst/>
          <a:gdLst/>
          <a:ahLst/>
          <a:cxnLst/>
          <a:rect l="0" t="0" r="0" b="0"/>
          <a:pathLst>
            <a:path>
              <a:moveTo>
                <a:pt x="0" y="20214"/>
              </a:moveTo>
              <a:lnTo>
                <a:pt x="1481975" y="20214"/>
              </a:lnTo>
            </a:path>
          </a:pathLst>
        </a:custGeom>
        <a:noFill/>
        <a:ln w="15875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596718" y="1709601"/>
        <a:ext cx="74098" cy="74098"/>
      </dsp:txXfrm>
    </dsp:sp>
    <dsp:sp modelId="{DD4BEEC4-18D2-44A0-8387-D1C4533A0D01}">
      <dsp:nvSpPr>
        <dsp:cNvPr id="0" name=""/>
        <dsp:cNvSpPr/>
      </dsp:nvSpPr>
      <dsp:spPr>
        <a:xfrm>
          <a:off x="3056919" y="609430"/>
          <a:ext cx="2115759" cy="1057879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11430" rIns="11430" bIns="1143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b="1" kern="1200" dirty="0" smtClean="0"/>
            <a:t>External</a:t>
          </a:r>
          <a:endParaRPr lang="en-US" sz="1800" b="1" kern="1200" dirty="0"/>
        </a:p>
      </dsp:txBody>
      <dsp:txXfrm>
        <a:off x="3087903" y="640414"/>
        <a:ext cx="2053791" cy="995911"/>
      </dsp:txXfrm>
    </dsp:sp>
    <dsp:sp modelId="{138A47DF-D64D-478F-A051-470326DFC9F1}">
      <dsp:nvSpPr>
        <dsp:cNvPr id="0" name=""/>
        <dsp:cNvSpPr/>
      </dsp:nvSpPr>
      <dsp:spPr>
        <a:xfrm rot="19457599">
          <a:off x="5074717" y="814015"/>
          <a:ext cx="1042226" cy="40429"/>
        </a:xfrm>
        <a:custGeom>
          <a:avLst/>
          <a:gdLst/>
          <a:ahLst/>
          <a:cxnLst/>
          <a:rect l="0" t="0" r="0" b="0"/>
          <a:pathLst>
            <a:path>
              <a:moveTo>
                <a:pt x="0" y="20214"/>
              </a:moveTo>
              <a:lnTo>
                <a:pt x="1042226" y="20214"/>
              </a:lnTo>
            </a:path>
          </a:pathLst>
        </a:custGeom>
        <a:noFill/>
        <a:ln w="15875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569775" y="808174"/>
        <a:ext cx="52111" cy="52111"/>
      </dsp:txXfrm>
    </dsp:sp>
    <dsp:sp modelId="{FF1704D7-9B17-4D70-84BB-27D460DFD645}">
      <dsp:nvSpPr>
        <dsp:cNvPr id="0" name=""/>
        <dsp:cNvSpPr/>
      </dsp:nvSpPr>
      <dsp:spPr>
        <a:xfrm>
          <a:off x="6018982" y="1149"/>
          <a:ext cx="2115759" cy="1057879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11430" rIns="11430" bIns="11430" numCol="1" spcCol="1270" anchor="ctr" anchorCtr="0">
          <a:noAutofit/>
        </a:bodyPr>
        <a:lstStyle/>
        <a:p>
          <a:pPr marL="0" marR="0" lvl="0" indent="0" algn="l" defTabSz="711200" eaLnBrk="1" fontAlgn="auto" latinLnBrk="0" hangingPunct="1">
            <a:lnSpc>
              <a:spcPct val="90000"/>
            </a:lnSpc>
            <a:spcBef>
              <a:spcPct val="0"/>
            </a:spcBef>
            <a:spcAft>
              <a:spcPct val="35000"/>
            </a:spcAft>
            <a:buClrTx/>
            <a:buSzTx/>
            <a:buFontTx/>
            <a:buNone/>
            <a:tabLst/>
            <a:defRPr/>
          </a:pPr>
          <a:r>
            <a:rPr lang="en-US" sz="1800" b="1" kern="1200" dirty="0" smtClean="0"/>
            <a:t>Opportunities </a:t>
          </a:r>
        </a:p>
      </dsp:txBody>
      <dsp:txXfrm>
        <a:off x="6049966" y="32133"/>
        <a:ext cx="2053791" cy="995911"/>
      </dsp:txXfrm>
    </dsp:sp>
    <dsp:sp modelId="{89D8C0CD-A570-4693-A0AE-D93E3402DFDC}">
      <dsp:nvSpPr>
        <dsp:cNvPr id="0" name=""/>
        <dsp:cNvSpPr/>
      </dsp:nvSpPr>
      <dsp:spPr>
        <a:xfrm rot="2142401">
          <a:off x="5074717" y="1422295"/>
          <a:ext cx="1042226" cy="40429"/>
        </a:xfrm>
        <a:custGeom>
          <a:avLst/>
          <a:gdLst/>
          <a:ahLst/>
          <a:cxnLst/>
          <a:rect l="0" t="0" r="0" b="0"/>
          <a:pathLst>
            <a:path>
              <a:moveTo>
                <a:pt x="0" y="20214"/>
              </a:moveTo>
              <a:lnTo>
                <a:pt x="1042226" y="20214"/>
              </a:lnTo>
            </a:path>
          </a:pathLst>
        </a:custGeom>
        <a:noFill/>
        <a:ln w="15875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569775" y="1416455"/>
        <a:ext cx="52111" cy="52111"/>
      </dsp:txXfrm>
    </dsp:sp>
    <dsp:sp modelId="{C102ADBF-7966-4151-AF1D-43979A3C51D4}">
      <dsp:nvSpPr>
        <dsp:cNvPr id="0" name=""/>
        <dsp:cNvSpPr/>
      </dsp:nvSpPr>
      <dsp:spPr>
        <a:xfrm>
          <a:off x="6018982" y="1217711"/>
          <a:ext cx="2115759" cy="1057879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11430" rIns="11430" bIns="11430" numCol="1" spcCol="1270" anchor="ctr" anchorCtr="0">
          <a:noAutofit/>
        </a:bodyPr>
        <a:lstStyle/>
        <a:p>
          <a:pPr marL="0" marR="0" lvl="0" indent="0" algn="l" defTabSz="711200" eaLnBrk="1" fontAlgn="auto" latinLnBrk="0" hangingPunct="1">
            <a:lnSpc>
              <a:spcPct val="90000"/>
            </a:lnSpc>
            <a:spcBef>
              <a:spcPct val="0"/>
            </a:spcBef>
            <a:spcAft>
              <a:spcPct val="35000"/>
            </a:spcAft>
            <a:buClrTx/>
            <a:buSzTx/>
            <a:buFontTx/>
            <a:buNone/>
            <a:tabLst/>
            <a:defRPr/>
          </a:pPr>
          <a:r>
            <a:rPr lang="en-US" sz="1800" b="1" kern="1200" dirty="0" smtClean="0"/>
            <a:t>Threats</a:t>
          </a:r>
          <a:endParaRPr lang="en-US" sz="1800" b="1" kern="1200" dirty="0"/>
        </a:p>
      </dsp:txBody>
      <dsp:txXfrm>
        <a:off x="6049966" y="1248695"/>
        <a:ext cx="2053791" cy="995911"/>
      </dsp:txXfrm>
    </dsp:sp>
    <dsp:sp modelId="{FDEB76F0-1383-4E8B-A7BA-822F6563CB7C}">
      <dsp:nvSpPr>
        <dsp:cNvPr id="0" name=""/>
        <dsp:cNvSpPr/>
      </dsp:nvSpPr>
      <dsp:spPr>
        <a:xfrm rot="3310531">
          <a:off x="1892780" y="2942997"/>
          <a:ext cx="1481975" cy="40429"/>
        </a:xfrm>
        <a:custGeom>
          <a:avLst/>
          <a:gdLst/>
          <a:ahLst/>
          <a:cxnLst/>
          <a:rect l="0" t="0" r="0" b="0"/>
          <a:pathLst>
            <a:path>
              <a:moveTo>
                <a:pt x="0" y="20214"/>
              </a:moveTo>
              <a:lnTo>
                <a:pt x="1481975" y="20214"/>
              </a:lnTo>
            </a:path>
          </a:pathLst>
        </a:custGeom>
        <a:noFill/>
        <a:ln w="15875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596718" y="2926163"/>
        <a:ext cx="74098" cy="74098"/>
      </dsp:txXfrm>
    </dsp:sp>
    <dsp:sp modelId="{04C30E23-4EB7-4B89-AC90-1F27062F2C2D}">
      <dsp:nvSpPr>
        <dsp:cNvPr id="0" name=""/>
        <dsp:cNvSpPr/>
      </dsp:nvSpPr>
      <dsp:spPr>
        <a:xfrm>
          <a:off x="3056919" y="3042553"/>
          <a:ext cx="2115759" cy="1057879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11430" rIns="11430" bIns="1143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800" b="1" kern="1200" dirty="0" smtClean="0"/>
            <a:t>Internal </a:t>
          </a:r>
          <a:endParaRPr lang="en-US" sz="1800" b="1" kern="1200" dirty="0"/>
        </a:p>
      </dsp:txBody>
      <dsp:txXfrm>
        <a:off x="3087903" y="3073537"/>
        <a:ext cx="2053791" cy="995911"/>
      </dsp:txXfrm>
    </dsp:sp>
    <dsp:sp modelId="{087F4B99-5D23-4D10-AFB1-D3A1D6A61A88}">
      <dsp:nvSpPr>
        <dsp:cNvPr id="0" name=""/>
        <dsp:cNvSpPr/>
      </dsp:nvSpPr>
      <dsp:spPr>
        <a:xfrm rot="19457599">
          <a:off x="5074717" y="3247138"/>
          <a:ext cx="1042226" cy="40429"/>
        </a:xfrm>
        <a:custGeom>
          <a:avLst/>
          <a:gdLst/>
          <a:ahLst/>
          <a:cxnLst/>
          <a:rect l="0" t="0" r="0" b="0"/>
          <a:pathLst>
            <a:path>
              <a:moveTo>
                <a:pt x="0" y="20214"/>
              </a:moveTo>
              <a:lnTo>
                <a:pt x="1042226" y="20214"/>
              </a:lnTo>
            </a:path>
          </a:pathLst>
        </a:custGeom>
        <a:noFill/>
        <a:ln w="15875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569775" y="3241297"/>
        <a:ext cx="52111" cy="52111"/>
      </dsp:txXfrm>
    </dsp:sp>
    <dsp:sp modelId="{653E8F72-59B0-4BF4-8759-014F73D6F120}">
      <dsp:nvSpPr>
        <dsp:cNvPr id="0" name=""/>
        <dsp:cNvSpPr/>
      </dsp:nvSpPr>
      <dsp:spPr>
        <a:xfrm>
          <a:off x="6018982" y="2434272"/>
          <a:ext cx="2115759" cy="1057879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11430" rIns="11430" bIns="1143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sz="1800" b="1" kern="1200" dirty="0" smtClean="0"/>
            <a:t>Strengths</a:t>
          </a:r>
        </a:p>
      </dsp:txBody>
      <dsp:txXfrm>
        <a:off x="6049966" y="2465256"/>
        <a:ext cx="2053791" cy="995911"/>
      </dsp:txXfrm>
    </dsp:sp>
    <dsp:sp modelId="{7C9C2FB5-A5CD-4A01-A68E-9BF2995A0E5B}">
      <dsp:nvSpPr>
        <dsp:cNvPr id="0" name=""/>
        <dsp:cNvSpPr/>
      </dsp:nvSpPr>
      <dsp:spPr>
        <a:xfrm rot="2142401">
          <a:off x="5074717" y="3855419"/>
          <a:ext cx="1042226" cy="40429"/>
        </a:xfrm>
        <a:custGeom>
          <a:avLst/>
          <a:gdLst/>
          <a:ahLst/>
          <a:cxnLst/>
          <a:rect l="0" t="0" r="0" b="0"/>
          <a:pathLst>
            <a:path>
              <a:moveTo>
                <a:pt x="0" y="20214"/>
              </a:moveTo>
              <a:lnTo>
                <a:pt x="1042226" y="20214"/>
              </a:lnTo>
            </a:path>
          </a:pathLst>
        </a:custGeom>
        <a:noFill/>
        <a:ln w="15875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569775" y="3849578"/>
        <a:ext cx="52111" cy="52111"/>
      </dsp:txXfrm>
    </dsp:sp>
    <dsp:sp modelId="{21F7ECEB-E7A2-45A2-BBA3-0DAECC849A55}">
      <dsp:nvSpPr>
        <dsp:cNvPr id="0" name=""/>
        <dsp:cNvSpPr/>
      </dsp:nvSpPr>
      <dsp:spPr>
        <a:xfrm>
          <a:off x="6018982" y="3650834"/>
          <a:ext cx="2115759" cy="1057879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11430" rIns="11430" bIns="11430" numCol="1" spcCol="1270" anchor="ctr" anchorCtr="0">
          <a:noAutofit/>
        </a:bodyPr>
        <a:lstStyle/>
        <a:p>
          <a:pPr marL="0" marR="0" lvl="0" indent="0" algn="l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sz="1800" b="1" kern="1200" dirty="0" smtClean="0"/>
            <a:t>Weaknesses</a:t>
          </a:r>
        </a:p>
        <a:p>
          <a:pPr lvl="0" algn="ctr">
            <a:spcBef>
              <a:spcPct val="0"/>
            </a:spcBef>
          </a:pPr>
          <a:endParaRPr lang="en-US" sz="1800" b="1" kern="1200" dirty="0"/>
        </a:p>
      </dsp:txBody>
      <dsp:txXfrm>
        <a:off x="6049966" y="3681818"/>
        <a:ext cx="2053791" cy="99591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75F3AC3-F440-4753-890E-593BB6111ABF}">
      <dsp:nvSpPr>
        <dsp:cNvPr id="0" name=""/>
        <dsp:cNvSpPr/>
      </dsp:nvSpPr>
      <dsp:spPr>
        <a:xfrm>
          <a:off x="520" y="199065"/>
          <a:ext cx="4054689" cy="1605334"/>
        </a:xfrm>
        <a:prstGeom prst="ellips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35560" rIns="35560" bIns="3556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Managerial Processes </a:t>
          </a:r>
          <a:endParaRPr lang="en-US" sz="2800" kern="1200" dirty="0"/>
        </a:p>
      </dsp:txBody>
      <dsp:txXfrm>
        <a:off x="594315" y="434161"/>
        <a:ext cx="2867099" cy="1135142"/>
      </dsp:txXfrm>
    </dsp:sp>
    <dsp:sp modelId="{399D51AA-2C43-442D-BF8D-A9CB5A5C6BCB}">
      <dsp:nvSpPr>
        <dsp:cNvPr id="0" name=""/>
        <dsp:cNvSpPr/>
      </dsp:nvSpPr>
      <dsp:spPr>
        <a:xfrm>
          <a:off x="1562318" y="1934752"/>
          <a:ext cx="931094" cy="931094"/>
        </a:xfrm>
        <a:prstGeom prst="mathPlus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500" kern="1200"/>
        </a:p>
      </dsp:txBody>
      <dsp:txXfrm>
        <a:off x="1685735" y="2290802"/>
        <a:ext cx="684260" cy="218994"/>
      </dsp:txXfrm>
    </dsp:sp>
    <dsp:sp modelId="{E4867F3E-6CF4-4FAF-8285-A009A00145AA}">
      <dsp:nvSpPr>
        <dsp:cNvPr id="0" name=""/>
        <dsp:cNvSpPr/>
      </dsp:nvSpPr>
      <dsp:spPr>
        <a:xfrm>
          <a:off x="520" y="2996200"/>
          <a:ext cx="4054689" cy="1605334"/>
        </a:xfrm>
        <a:prstGeom prst="ellipse">
          <a:avLst/>
        </a:prstGeom>
        <a:solidFill>
          <a:schemeClr val="accent2">
            <a:hueOff val="-10194368"/>
            <a:satOff val="-25820"/>
            <a:lumOff val="4313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35560" rIns="35560" bIns="3556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Organizational Processes </a:t>
          </a:r>
        </a:p>
      </dsp:txBody>
      <dsp:txXfrm>
        <a:off x="594315" y="3231296"/>
        <a:ext cx="2867099" cy="1135142"/>
      </dsp:txXfrm>
    </dsp:sp>
    <dsp:sp modelId="{15EB8A62-830D-4BF8-91D5-C2690C3C4A73}">
      <dsp:nvSpPr>
        <dsp:cNvPr id="0" name=""/>
        <dsp:cNvSpPr/>
      </dsp:nvSpPr>
      <dsp:spPr>
        <a:xfrm>
          <a:off x="4296010" y="2101707"/>
          <a:ext cx="510496" cy="597184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-20388735"/>
            <a:satOff val="-51640"/>
            <a:lumOff val="862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500" kern="1200"/>
        </a:p>
      </dsp:txBody>
      <dsp:txXfrm>
        <a:off x="4296010" y="2221144"/>
        <a:ext cx="357347" cy="358310"/>
      </dsp:txXfrm>
    </dsp:sp>
    <dsp:sp modelId="{68A8EF6B-B206-47B0-9C74-6FBCF87BD4C3}">
      <dsp:nvSpPr>
        <dsp:cNvPr id="0" name=""/>
        <dsp:cNvSpPr/>
      </dsp:nvSpPr>
      <dsp:spPr>
        <a:xfrm>
          <a:off x="5018410" y="794965"/>
          <a:ext cx="3210669" cy="3210669"/>
        </a:xfrm>
        <a:prstGeom prst="ellipse">
          <a:avLst/>
        </a:prstGeom>
        <a:solidFill>
          <a:schemeClr val="accent2">
            <a:hueOff val="-20388735"/>
            <a:satOff val="-51640"/>
            <a:lumOff val="8625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5560" tIns="35560" rIns="35560" bIns="3556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Strategic Goals</a:t>
          </a:r>
          <a:endParaRPr lang="en-US" sz="2800" kern="1200" dirty="0"/>
        </a:p>
      </dsp:txBody>
      <dsp:txXfrm>
        <a:off x="5488602" y="1265157"/>
        <a:ext cx="2270285" cy="227028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equation2">
  <dgm:title val=""/>
  <dgm:desc val=""/>
  <dgm:catLst>
    <dgm:cat type="relationship" pri="18000"/>
    <dgm:cat type="process" pri="26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>
          <dgm:param type="linDir" val="fromL"/>
          <dgm:param type="fallback" val="2D"/>
        </dgm:alg>
      </dgm:if>
      <dgm:else name="Name3">
        <dgm:alg type="lin">
          <dgm:param type="linDir" val="fromR"/>
          <dgm:param type="fallback" val="2D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ch" ptType="node" func="cnt" op="gte" val="3">
        <dgm:constrLst>
          <dgm:constr type="h" for="des" forName="node" refType="w" fact="0.5"/>
          <dgm:constr type="w" for="ch" forName="lastNode" refType="w"/>
          <dgm:constr type="w" for="des" forName="node" refType="h" refFor="des" refForName="node"/>
          <dgm:constr type="w" for="ch" forName="sibTransLast" refType="h" refFor="des" refForName="node" fact="0.6"/>
          <dgm:constr type="h" for="des" forName="sibTrans" refType="h" refFor="des" refForName="node" op="equ" fact="0.58"/>
          <dgm:constr type="w" for="des" forName="sibTrans" refType="h" refFor="des" refForName="sibTrans" op="equ"/>
          <dgm:constr type="primFontSz" for="ch" forName="lastNode" op="equ" val="65"/>
          <dgm:constr type="primFontSz" for="des" forName="node" op="equ" val="65"/>
          <dgm:constr type="primFontSz" for="des" forName="sibTrans" val="55"/>
          <dgm:constr type="primFontSz" for="des" forName="sibTrans" refType="primFontSz" refFor="des" refForName="node" op="lte" fact="0.8"/>
          <dgm:constr type="primFontSz" for="des" forName="connectorText" refType="primFontSz" refFor="des" refForName="node" op="lte" fact="0.8"/>
          <dgm:constr type="primFontSz" for="des" forName="connectorText" refType="primFontSz" refFor="des" refForName="sibTrans" op="equ"/>
          <dgm:constr type="h" for="des" forName="spacerT" refType="h" refFor="des" refForName="sibTrans" fact="0.14"/>
          <dgm:constr type="h" for="des" forName="spacerB" refType="h" refFor="des" refForName="sibTrans" fact="0.14"/>
        </dgm:constrLst>
      </dgm:if>
      <dgm:else name="Name6">
        <dgm:constrLst>
          <dgm:constr type="h" for="des" forName="node" refType="w"/>
          <dgm:constr type="w" for="ch" forName="lastNode" refType="w"/>
          <dgm:constr type="w" for="des" forName="node" refType="h" refFor="des" refForName="node"/>
          <dgm:constr type="w" for="ch" forName="sibTransLast" refType="h" refFor="des" refForName="node" fact="0.6"/>
          <dgm:constr type="h" for="des" forName="sibTrans" refType="h" refFor="des" refForName="node" op="equ" fact="0.58"/>
          <dgm:constr type="w" for="des" forName="sibTrans" refType="h" refFor="des" refForName="sibTrans" op="equ"/>
          <dgm:constr type="primFontSz" for="des" forName="node" val="65"/>
          <dgm:constr type="primFontSz" for="ch" forName="lastNode" refType="primFontSz" refFor="des" refForName="node" op="equ"/>
          <dgm:constr type="primFontSz" for="des" forName="sibTrans" val="55"/>
          <dgm:constr type="primFontSz" for="des" forName="connectorText" refType="primFontSz" refFor="des" refForName="node" op="lte" fact="0.8"/>
          <dgm:constr type="primFontSz" for="des" forName="connectorText" refType="primFontSz" refFor="des" refForName="sibTrans" op="equ"/>
          <dgm:constr type="h" for="des" forName="spacerT" refType="h" refFor="des" refForName="sibTrans" fact="0.14"/>
          <dgm:constr type="h" for="des" forName="spacerB" refType="h" refFor="des" refForName="sibTrans" fact="0.14"/>
        </dgm:constrLst>
      </dgm:else>
    </dgm:choose>
    <dgm:ruleLst/>
    <dgm:choose name="Name7">
      <dgm:if name="Name8" axis="ch" ptType="node" func="cnt" op="gte" val="1">
        <dgm:layoutNode name="vNodes">
          <dgm:alg type="lin">
            <dgm:param type="linDir" val="fromT"/>
            <dgm:param type="fallback" val="2D"/>
          </dgm:alg>
          <dgm:shape xmlns:r="http://schemas.openxmlformats.org/officeDocument/2006/relationships" r:blip="">
            <dgm:adjLst/>
          </dgm:shape>
          <dgm:presOf/>
          <dgm:constrLst/>
          <dgm:ruleLst/>
          <dgm:forEach name="Name9" axis="ch" ptType="node">
            <dgm:choose name="Name10">
              <dgm:if name="Name11" axis="self" func="revPos" op="neq" val="1">
                <dgm:layoutNode name="node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  <dgm:choose name="Name12">
                  <dgm:if name="Name13" axis="self" ptType="node" func="revPos" op="gt" val="2">
                    <dgm:forEach name="sibTransForEach" axis="followSib" ptType="sibTrans" cnt="1">
                      <dgm:layoutNode name="spacerT">
                        <dgm:alg type="sp"/>
                        <dgm:shape xmlns:r="http://schemas.openxmlformats.org/officeDocument/2006/relationships" r:blip="">
                          <dgm:adjLst/>
                        </dgm:shape>
                        <dgm:presOf axis="self"/>
                        <dgm:constrLst/>
                        <dgm:ruleLst/>
                      </dgm:layoutNode>
                      <dgm:layoutNode name="sibTrans">
                        <dgm:alg type="tx"/>
                        <dgm:shape xmlns:r="http://schemas.openxmlformats.org/officeDocument/2006/relationships" type="mathPlus" r:blip="">
                          <dgm:adjLst/>
                        </dgm:shape>
                        <dgm:presOf axis="self"/>
                        <dgm:constrLst>
                          <dgm:constr type="h" refType="w"/>
                          <dgm:constr type="lMarg"/>
                          <dgm:constr type="rMarg"/>
                          <dgm:constr type="tMarg"/>
                          <dgm:constr type="bMarg"/>
                        </dgm:constrLst>
                        <dgm:ruleLst>
                          <dgm:rule type="primFontSz" val="5" fact="NaN" max="NaN"/>
                        </dgm:ruleLst>
                      </dgm:layoutNode>
                      <dgm:layoutNode name="spacerB">
                        <dgm:alg type="sp"/>
                        <dgm:shape xmlns:r="http://schemas.openxmlformats.org/officeDocument/2006/relationships" r:blip="">
                          <dgm:adjLst/>
                        </dgm:shape>
                        <dgm:presOf axis="self"/>
                        <dgm:constrLst/>
                        <dgm:ruleLst/>
                      </dgm:layoutNode>
                    </dgm:forEach>
                  </dgm:if>
                  <dgm:else name="Name14"/>
                </dgm:choose>
              </dgm:if>
              <dgm:else name="Name15"/>
            </dgm:choose>
          </dgm:forEach>
        </dgm:layoutNode>
        <dgm:choose name="Name16">
          <dgm:if name="Name17" axis="ch" ptType="node" func="cnt" op="gt" val="1">
            <dgm:layoutNode name="sibTransLast">
              <dgm:alg type="conn">
                <dgm:param type="begPts" val="auto"/>
                <dgm:param type="endPts" val="auto"/>
                <dgm:param type="srcNode" val="vNodes"/>
                <dgm:param type="dstNode" val="lastNode"/>
              </dgm:alg>
              <dgm:shape xmlns:r="http://schemas.openxmlformats.org/officeDocument/2006/relationships" type="conn" r:blip="">
                <dgm:adjLst/>
              </dgm:shape>
              <dgm:presOf axis="ch" ptType="sibTrans" st="-1" cnt="1"/>
              <dgm:constrLst>
                <dgm:constr type="h" refType="w" fact="0.62"/>
                <dgm:constr type="connDist"/>
                <dgm:constr type="begPad" refType="connDist" fact="0.25"/>
                <dgm:constr type="endPad" refType="connDist" fact="0.22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ch desOrSelf" ptType="sibTrans sibTrans" st="-1 1" cnt="1 0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if>
          <dgm:else name="Name18"/>
        </dgm:choose>
        <dgm:layoutNode name="lastNode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ellipse" r:blip="">
            <dgm:adjLst/>
          </dgm:shape>
          <dgm:presOf axis="ch desOrSelf" ptType="node node" st="-1 1" cnt="1 0"/>
          <dgm:constrLst>
            <dgm:constr type="h" refType="w"/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</dgm:if>
      <dgm:else name="Name19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AA6DA8-59A4-4459-8298-BBF4D87D3E9E}" type="datetimeFigureOut">
              <a:rPr lang="en-US" smtClean="0"/>
              <a:pPr/>
              <a:t>24/12/2016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49BACE-01EE-4DE2-98CE-800782D456F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6756786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0C4A2DF-DA49-4AB0-A3BF-CD2C467D0D7F}" type="datetimeFigureOut">
              <a:rPr lang="en-US" smtClean="0"/>
              <a:pPr/>
              <a:t>24/12/2016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095DCC-EE18-4545-A460-FEB7AB82EEA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51453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402218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791442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249013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192822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718129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171450" indent="-171450" hangingPunct="0">
              <a:buFont typeface="Arial" panose="020B0604020202020204" pitchFamily="34" charset="0"/>
              <a:buChar char="•"/>
            </a:pPr>
            <a:endParaRPr lang="en-US" sz="1200" kern="1200" dirty="0" smtClean="0">
              <a:solidFill>
                <a:schemeClr val="tx1"/>
              </a:solidFill>
              <a:latin typeface="Times New Roman" pitchFamily="18" charset="0"/>
              <a:ea typeface="+mn-ea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282513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20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156344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21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04213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171450" indent="-171450">
              <a:buFont typeface="Arial" panose="020B0604020202020204" pitchFamily="34" charset="0"/>
              <a:buChar char="•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62839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indent="0" hangingPunct="0">
              <a:buFont typeface="+mj-lt"/>
              <a:buNone/>
            </a:pPr>
            <a:endParaRPr lang="en-US" sz="1200" kern="1200" dirty="0" smtClean="0">
              <a:solidFill>
                <a:schemeClr val="tx1"/>
              </a:solidFill>
              <a:latin typeface="Times New Roman" pitchFamily="18" charset="0"/>
              <a:ea typeface="+mn-ea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667561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405339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endParaRPr lang="en-US" sz="1200" kern="1200" dirty="0" smtClean="0">
              <a:solidFill>
                <a:schemeClr val="tx1"/>
              </a:solidFill>
              <a:latin typeface="Times New Roman" pitchFamily="18" charset="0"/>
              <a:ea typeface="+mn-ea"/>
              <a:cs typeface="Times New Roman" pitchFamily="18" charset="0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380433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939245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hangingPunct="0"/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857450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810965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6E1E8FD-AD1D-455A-A52F-E38B886C602C}" type="slidenum">
              <a:rPr lang="en-US" smtClean="0"/>
              <a:pPr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345860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7078" y="758952"/>
            <a:ext cx="8216348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rgbClr val="CC3300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00890" y="4618578"/>
            <a:ext cx="8216348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b="1" cap="all" spc="200" baseline="0">
                <a:solidFill>
                  <a:schemeClr val="tx1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477078" y="4463562"/>
            <a:ext cx="8240160" cy="28925"/>
          </a:xfrm>
          <a:prstGeom prst="line">
            <a:avLst/>
          </a:prstGeom>
          <a:ln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781317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 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425586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414779"/>
            <a:ext cx="1971675" cy="575742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414779"/>
            <a:ext cx="5800725" cy="5757420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 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12214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905001"/>
            <a:ext cx="8229600" cy="2209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marL="0" marR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lvl1pPr>
          </a:lstStyle>
          <a:p>
            <a:r>
              <a:rPr lang="en-US" dirty="0" smtClean="0"/>
              <a:t>Chapter 11-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0462473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905001"/>
            <a:ext cx="8229600" cy="2209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62473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905001"/>
            <a:ext cx="8229600" cy="2209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marL="0" marR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lvl1pPr>
          </a:lstStyle>
          <a:p>
            <a:r>
              <a:rPr lang="en-US" dirty="0" smtClean="0"/>
              <a:t>Chapter 11-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04624735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905001"/>
            <a:ext cx="8229600" cy="2209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marL="0" marR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lvl1pPr>
          </a:lstStyle>
          <a:p>
            <a:r>
              <a:rPr lang="en-US" dirty="0" smtClean="0"/>
              <a:t>Chapter 11-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04624735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905001"/>
            <a:ext cx="8229600" cy="2209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marL="0" marR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lvl1pPr>
          </a:lstStyle>
          <a:p>
            <a:r>
              <a:rPr lang="en-US" dirty="0" smtClean="0"/>
              <a:t>Chapter 11-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046247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33595"/>
            <a:ext cx="8229600" cy="914400"/>
          </a:xfrm>
        </p:spPr>
        <p:txBody>
          <a:bodyPr>
            <a:normAutofit/>
          </a:bodyPr>
          <a:lstStyle>
            <a:lvl1pPr>
              <a:defRPr sz="3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457200" indent="-457200">
              <a:buClr>
                <a:srgbClr val="CC3300"/>
              </a:buClr>
              <a:buFont typeface="Wingdings" panose="05000000000000000000" pitchFamily="2" charset="2"/>
              <a:buChar char="q"/>
              <a:defRPr/>
            </a:lvl1pPr>
            <a:lvl2pPr marL="569913" indent="-369888">
              <a:buClr>
                <a:schemeClr val="accent1"/>
              </a:buClr>
              <a:defRPr/>
            </a:lvl2pPr>
            <a:lvl3pPr>
              <a:buClr>
                <a:srgbClr val="002060"/>
              </a:buClr>
              <a:defRPr/>
            </a:lvl3pPr>
            <a:lvl4pPr>
              <a:buClr>
                <a:srgbClr val="002060"/>
              </a:buClr>
              <a:defRPr/>
            </a:lvl4pPr>
            <a:lvl5pPr>
              <a:buClr>
                <a:srgbClr val="002060"/>
              </a:buClr>
              <a:defRPr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 Chapter 11-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965966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7078" y="758952"/>
            <a:ext cx="82296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1">
                <a:solidFill>
                  <a:srgbClr val="CC3300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6021" y="4630044"/>
            <a:ext cx="82296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b="1" cap="all" spc="20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 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456021" y="4462669"/>
            <a:ext cx="8250657" cy="29818"/>
          </a:xfrm>
          <a:prstGeom prst="line">
            <a:avLst/>
          </a:prstGeom>
          <a:ln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182568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63826" y="286604"/>
            <a:ext cx="8242852" cy="91440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3826" y="1578042"/>
            <a:ext cx="4062454" cy="4504706"/>
          </a:xfrm>
          <a:ln>
            <a:solidFill>
              <a:srgbClr val="CC3300"/>
            </a:solidFill>
          </a:ln>
        </p:spPr>
        <p:txBody>
          <a:bodyPr/>
          <a:lstStyle>
            <a:lvl1pPr marL="457200" indent="-457200">
              <a:buClr>
                <a:srgbClr val="CC3300"/>
              </a:buClr>
              <a:buFont typeface="Wingdings" panose="05000000000000000000" pitchFamily="2" charset="2"/>
              <a:buChar char="q"/>
              <a:defRPr/>
            </a:lvl1pPr>
            <a:lvl2pPr marL="569913" indent="-369888">
              <a:defRPr/>
            </a:lvl2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440" y="1578042"/>
            <a:ext cx="4043238" cy="4504706"/>
          </a:xfrm>
          <a:ln>
            <a:solidFill>
              <a:srgbClr val="CC3300"/>
            </a:solidFill>
          </a:ln>
        </p:spPr>
        <p:txBody>
          <a:bodyPr/>
          <a:lstStyle>
            <a:lvl1pPr marL="457200" indent="-457200">
              <a:buClr>
                <a:srgbClr val="CC3300"/>
              </a:buClr>
              <a:buFont typeface="Wingdings" panose="05000000000000000000" pitchFamily="2" charset="2"/>
              <a:buChar char="q"/>
              <a:defRPr/>
            </a:lvl1pPr>
            <a:lvl2pPr marL="569913" indent="-369888">
              <a:defRPr/>
            </a:lvl2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 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51038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477078" y="286604"/>
            <a:ext cx="8229600" cy="914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7078" y="1527527"/>
            <a:ext cx="4049202" cy="736282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none"/>
        </p:style>
        <p:txBody>
          <a:bodyPr lIns="91440" rIns="91440" anchor="ctr">
            <a:normAutofit/>
          </a:bodyPr>
          <a:lstStyle>
            <a:lvl1pPr marL="0" indent="0">
              <a:buNone/>
              <a:defRPr sz="2000" b="1" cap="all" baseline="0">
                <a:solidFill>
                  <a:srgbClr val="0070C0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7078" y="2387078"/>
            <a:ext cx="4049202" cy="3761929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none"/>
        </p:style>
        <p:txBody>
          <a:bodyPr/>
          <a:lstStyle>
            <a:lvl1pPr marL="91440" indent="-91440">
              <a:buClr>
                <a:srgbClr val="C00000"/>
              </a:buClr>
              <a:buFont typeface="Wingdings" panose="05000000000000000000" pitchFamily="2" charset="2"/>
              <a:buChar char="q"/>
              <a:defRPr/>
            </a:lvl1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440" y="1544779"/>
            <a:ext cx="4043238" cy="736282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none"/>
        </p:style>
        <p:txBody>
          <a:bodyPr lIns="91440" rIns="91440" anchor="ctr">
            <a:normAutofit/>
          </a:bodyPr>
          <a:lstStyle>
            <a:lvl1pPr marL="0" indent="0">
              <a:buNone/>
              <a:defRPr sz="2000" b="1" cap="all" baseline="0">
                <a:solidFill>
                  <a:srgbClr val="0070C0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2387078"/>
            <a:ext cx="4043238" cy="3761929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none"/>
        </p:style>
        <p:txBody>
          <a:bodyPr/>
          <a:lstStyle>
            <a:lvl1pPr marL="91440" indent="-91440">
              <a:buClr>
                <a:srgbClr val="C00000"/>
              </a:buClr>
              <a:buFont typeface="Wingdings" panose="05000000000000000000" pitchFamily="2" charset="2"/>
              <a:buChar char="q"/>
              <a:defRPr/>
            </a:lvl1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 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33648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 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667745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 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64154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3030053" y="0"/>
            <a:ext cx="48006" cy="6858000"/>
          </a:xfrm>
          <a:prstGeom prst="rect">
            <a:avLst/>
          </a:prstGeom>
          <a:solidFill>
            <a:srgbClr val="CC33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594359"/>
            <a:ext cx="2400300" cy="2286000"/>
          </a:xfrm>
        </p:spPr>
        <p:txBody>
          <a:bodyPr anchor="b">
            <a:normAutofit/>
          </a:bodyPr>
          <a:lstStyle>
            <a:lvl1pPr>
              <a:defRPr sz="2400" b="1">
                <a:solidFill>
                  <a:srgbClr val="8A001A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28734" y="14132"/>
            <a:ext cx="5330952" cy="6291072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926080"/>
            <a:ext cx="24003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 b="1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9134" y="6459786"/>
            <a:ext cx="1963883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428734" y="6439259"/>
            <a:ext cx="3486150" cy="365125"/>
          </a:xfrm>
        </p:spPr>
        <p:txBody>
          <a:bodyPr/>
          <a:lstStyle>
            <a:lvl1pPr algn="l">
              <a:defRPr b="1"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Copyright © 2015 Pearson Education, Inc.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425343" y="6459786"/>
            <a:ext cx="1334343" cy="365125"/>
          </a:xfrm>
        </p:spPr>
        <p:txBody>
          <a:bodyPr/>
          <a:lstStyle>
            <a:lvl1pPr>
              <a:defRPr b="1"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Chapter 11-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778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6361042"/>
            <a:ext cx="9141631" cy="49695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2381" y="6310669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" y="-1"/>
            <a:ext cx="9143989" cy="6310669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dirty="0" smtClean="0"/>
              <a:t>Chapter 11- 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94250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6400800"/>
            <a:ext cx="914400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5"/>
            <a:ext cx="9144001" cy="659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33595"/>
            <a:ext cx="8229600" cy="9144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09630"/>
            <a:ext cx="8229600" cy="4791596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1" y="6459786"/>
            <a:ext cx="18542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64639" y="6459786"/>
            <a:ext cx="36171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Copyright © 2015 Pearson Education, Inc.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5344" y="6459786"/>
            <a:ext cx="12614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r>
              <a:rPr lang="en-US" dirty="0" smtClean="0"/>
              <a:t>Chapter 11- </a:t>
            </a:r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 flipV="1">
            <a:off x="442133" y="1313749"/>
            <a:ext cx="8244667" cy="15063"/>
          </a:xfrm>
          <a:prstGeom prst="line">
            <a:avLst/>
          </a:prstGeom>
          <a:ln>
            <a:solidFill>
              <a:srgbClr val="CC3300"/>
            </a:solidFill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972568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iming>
    <p:tnLst>
      <p:par>
        <p:cTn id="1" dur="indefinite" restart="never" nodeType="tmRoot"/>
      </p:par>
    </p:tnLst>
  </p:timing>
  <p:hf hdr="0" dt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3200" b="1" kern="1200" spc="-50" baseline="0">
          <a:solidFill>
            <a:srgbClr val="8A001A"/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" panose="05000000000000000000" pitchFamily="2" charset="2"/>
        <a:buChar char="q"/>
        <a:defRPr sz="2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" panose="05000000000000000000" pitchFamily="2" charset="2"/>
        <a:buChar char="q"/>
        <a:defRPr sz="2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" panose="05000000000000000000" pitchFamily="2" charset="2"/>
        <a:buChar char="q"/>
        <a:defRPr sz="2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" panose="05000000000000000000" pitchFamily="2" charset="2"/>
        <a:buChar char="q"/>
        <a:defRPr sz="2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6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544811" y="725086"/>
            <a:ext cx="8216348" cy="1323848"/>
          </a:xfrm>
        </p:spPr>
        <p:txBody>
          <a:bodyPr/>
          <a:lstStyle/>
          <a:p>
            <a:pPr algn="ctr"/>
            <a:r>
              <a:rPr lang="en-US" sz="4800" dirty="0" smtClean="0">
                <a:solidFill>
                  <a:schemeClr val="tx1"/>
                </a:solidFill>
              </a:rPr>
              <a:t>Chapter </a:t>
            </a:r>
            <a:r>
              <a:rPr lang="en-US" sz="4800" dirty="0">
                <a:solidFill>
                  <a:schemeClr val="tx1"/>
                </a:solidFill>
              </a:rPr>
              <a:t>8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>
          <a:xfrm>
            <a:off x="500890" y="2336799"/>
            <a:ext cx="8216348" cy="204893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         </a:t>
            </a:r>
          </a:p>
          <a:p>
            <a:pPr algn="ctr">
              <a:lnSpc>
                <a:spcPct val="120000"/>
              </a:lnSpc>
            </a:pPr>
            <a:r>
              <a:rPr lang="en-US" sz="3900" b="1" cap="non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International Strategic Management </a:t>
            </a:r>
          </a:p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Copyright © 2015 Pearson Education, Inc.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081432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 smtClean="0">
                <a:solidFill>
                  <a:srgbClr val="0070C0"/>
                </a:solidFill>
              </a:rPr>
              <a:t>Scope of Operations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 second component, </a:t>
            </a:r>
            <a:r>
              <a:rPr lang="en-US" dirty="0">
                <a:solidFill>
                  <a:srgbClr val="0070C0"/>
                </a:solidFill>
              </a:rPr>
              <a:t>scope of operations</a:t>
            </a:r>
            <a:r>
              <a:rPr lang="en-US" dirty="0"/>
              <a:t>, </a:t>
            </a:r>
            <a:r>
              <a:rPr lang="en-US" dirty="0">
                <a:solidFill>
                  <a:srgbClr val="FF0000"/>
                </a:solidFill>
              </a:rPr>
              <a:t>answers the question</a:t>
            </a:r>
            <a:r>
              <a:rPr lang="en-US" dirty="0"/>
              <a:t>: “Where are we going to conduct business?”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b="1" dirty="0" smtClean="0"/>
              <a:t>Geographic Regions:</a:t>
            </a:r>
          </a:p>
          <a:p>
            <a:pPr lvl="1"/>
            <a:r>
              <a:rPr lang="en-US" dirty="0" smtClean="0"/>
              <a:t>Countries</a:t>
            </a:r>
            <a:r>
              <a:rPr lang="en-US" dirty="0"/>
              <a:t>, regions within a country, or </a:t>
            </a:r>
            <a:r>
              <a:rPr lang="en-US" dirty="0" smtClean="0"/>
              <a:t>groups </a:t>
            </a:r>
            <a:r>
              <a:rPr lang="en-US" dirty="0"/>
              <a:t>of </a:t>
            </a:r>
            <a:r>
              <a:rPr lang="en-US" dirty="0" smtClean="0"/>
              <a:t>countries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b="1" dirty="0"/>
              <a:t>Market or Product </a:t>
            </a:r>
            <a:r>
              <a:rPr lang="en-US" b="1" dirty="0" smtClean="0"/>
              <a:t>Places:</a:t>
            </a:r>
            <a:endParaRPr lang="en-US" b="1" dirty="0"/>
          </a:p>
          <a:p>
            <a:pPr lvl="1"/>
            <a:r>
              <a:rPr lang="en-US" dirty="0" smtClean="0"/>
              <a:t>quality Market Place, Low-Cost or Other Specialized Market Places.</a:t>
            </a:r>
          </a:p>
          <a:p>
            <a:endParaRPr lang="en-US" dirty="0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  <p:grpSp>
        <p:nvGrpSpPr>
          <p:cNvPr id="12" name="Group 11"/>
          <p:cNvGrpSpPr/>
          <p:nvPr/>
        </p:nvGrpSpPr>
        <p:grpSpPr>
          <a:xfrm>
            <a:off x="495300" y="2286000"/>
            <a:ext cx="3848100" cy="2895600"/>
            <a:chOff x="495300" y="2286000"/>
            <a:chExt cx="3848100" cy="2895600"/>
          </a:xfrm>
        </p:grpSpPr>
        <p:sp>
          <p:nvSpPr>
            <p:cNvPr id="7" name="Rounded Rectangle 6"/>
            <p:cNvSpPr/>
            <p:nvPr/>
          </p:nvSpPr>
          <p:spPr>
            <a:xfrm>
              <a:off x="495300" y="3886200"/>
              <a:ext cx="3848100" cy="1295400"/>
            </a:xfrm>
            <a:prstGeom prst="round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800" b="1" dirty="0">
                <a:solidFill>
                  <a:schemeClr val="tx1"/>
                </a:solidFill>
                <a:effectLst>
                  <a:outerShdw blurRad="50800" dist="38100" dir="8100000" algn="tr" rotWithShape="0">
                    <a:prstClr val="black">
                      <a:alpha val="40000"/>
                    </a:prstClr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endParaRPr>
            </a:p>
          </p:txBody>
        </p:sp>
        <p:sp>
          <p:nvSpPr>
            <p:cNvPr id="9" name="Rounded Rectangle 8"/>
            <p:cNvSpPr/>
            <p:nvPr/>
          </p:nvSpPr>
          <p:spPr>
            <a:xfrm>
              <a:off x="495300" y="2286000"/>
              <a:ext cx="3848100" cy="1295400"/>
            </a:xfrm>
            <a:prstGeom prst="round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800" b="1" dirty="0">
                <a:solidFill>
                  <a:schemeClr val="tx1"/>
                </a:solidFill>
                <a:effectLst>
                  <a:outerShdw blurRad="50800" dist="38100" dir="8100000" algn="tr" rotWithShape="0">
                    <a:prstClr val="black">
                      <a:alpha val="40000"/>
                    </a:prstClr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26194180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 smtClean="0">
                <a:solidFill>
                  <a:srgbClr val="0070C0"/>
                </a:solidFill>
              </a:rPr>
              <a:t>Resource Distribution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Resource </a:t>
            </a:r>
            <a:r>
              <a:rPr lang="en-US" dirty="0" smtClean="0"/>
              <a:t>distribution </a:t>
            </a:r>
            <a:r>
              <a:rPr lang="en-US" dirty="0"/>
              <a:t>answers the question: “Given that we are going to compete in these markets, </a:t>
            </a:r>
            <a:r>
              <a:rPr lang="en-US" dirty="0">
                <a:solidFill>
                  <a:srgbClr val="FF0000"/>
                </a:solidFill>
              </a:rPr>
              <a:t>how</a:t>
            </a:r>
            <a:r>
              <a:rPr lang="en-US" dirty="0"/>
              <a:t> should we allocate our resources to them?”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dirty="0"/>
              <a:t>Resource </a:t>
            </a:r>
            <a:r>
              <a:rPr lang="en-US" dirty="0" smtClean="0"/>
              <a:t>distribution </a:t>
            </a:r>
            <a:r>
              <a:rPr lang="en-US" dirty="0"/>
              <a:t>might be specified along </a:t>
            </a:r>
            <a:r>
              <a:rPr lang="en-US" dirty="0" smtClean="0"/>
              <a:t>: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US" dirty="0" smtClean="0"/>
              <a:t>Product Lines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US" dirty="0" smtClean="0"/>
              <a:t>Geographical Lines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US" dirty="0" smtClean="0"/>
              <a:t>Combination (Product ,Geographic)</a:t>
            </a:r>
            <a:endParaRPr lang="en-US" dirty="0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767862998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anchor="ctr">
            <a:normAutofit/>
          </a:bodyPr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>
                <a:solidFill>
                  <a:srgbClr val="0070C0"/>
                </a:solidFill>
              </a:rPr>
              <a:t>Synergy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Synergy is the fourth component of international strategy. It answers the question: “How can different elements of our business benefit each other?” </a:t>
            </a:r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goal of synergy is to create a situation in which the whole is greater than the sum of the parts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</a:t>
            </a:r>
            <a:r>
              <a:rPr lang="en-US" dirty="0"/>
              <a:t>whole is greater than the sum of the parts.</a:t>
            </a:r>
          </a:p>
          <a:p>
            <a:endParaRPr lang="en-US" dirty="0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2798431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 smtClean="0"/>
              <a:t>Developing International Strategies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70933" y="1509630"/>
            <a:ext cx="8415867" cy="4791596"/>
          </a:xfrm>
        </p:spPr>
        <p:txBody>
          <a:bodyPr/>
          <a:lstStyle/>
          <a:p>
            <a:pPr>
              <a:buFont typeface="Wingdings" panose="05000000000000000000" pitchFamily="2" charset="2"/>
              <a:buChar char="Ø"/>
            </a:pPr>
            <a:r>
              <a:rPr lang="en-US" b="1" dirty="0" smtClean="0">
                <a:solidFill>
                  <a:srgbClr val="0070C0"/>
                </a:solidFill>
              </a:rPr>
              <a:t>Stages </a:t>
            </a:r>
            <a:r>
              <a:rPr lang="en-US" b="1" dirty="0" smtClean="0">
                <a:solidFill>
                  <a:srgbClr val="0070C0"/>
                </a:solidFill>
              </a:rPr>
              <a:t>:</a:t>
            </a:r>
            <a:endParaRPr lang="en-US" b="1" dirty="0" smtClean="0">
              <a:solidFill>
                <a:srgbClr val="0070C0"/>
              </a:solidFill>
            </a:endParaRPr>
          </a:p>
          <a:p>
            <a:pPr lvl="1"/>
            <a:r>
              <a:rPr lang="en-US" b="1" i="1" dirty="0">
                <a:solidFill>
                  <a:srgbClr val="FF0000"/>
                </a:solidFill>
              </a:rPr>
              <a:t>Strategy </a:t>
            </a:r>
            <a:r>
              <a:rPr lang="en-US" b="1" i="1" dirty="0" smtClean="0">
                <a:solidFill>
                  <a:srgbClr val="FF0000"/>
                </a:solidFill>
              </a:rPr>
              <a:t>Formulation: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/>
              <a:t>Develop Mission Statement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/>
              <a:t>Perform SWOT Analysis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/>
              <a:t>Set Strategic </a:t>
            </a:r>
            <a:r>
              <a:rPr lang="en-US" dirty="0" smtClean="0"/>
              <a:t>Goals</a:t>
            </a:r>
          </a:p>
          <a:p>
            <a:pPr lvl="1">
              <a:buFont typeface="Wingdings" panose="05000000000000000000" pitchFamily="2" charset="2"/>
              <a:buChar char="ü"/>
            </a:pPr>
            <a:endParaRPr lang="en-US" sz="900" dirty="0" smtClean="0"/>
          </a:p>
          <a:p>
            <a:pPr lvl="1"/>
            <a:r>
              <a:rPr lang="en-US" b="1" i="1" dirty="0" smtClean="0">
                <a:solidFill>
                  <a:srgbClr val="FF0000"/>
                </a:solidFill>
              </a:rPr>
              <a:t>Strategy </a:t>
            </a:r>
            <a:r>
              <a:rPr lang="en-US" b="1" i="1" dirty="0" smtClean="0">
                <a:solidFill>
                  <a:srgbClr val="FF0000"/>
                </a:solidFill>
              </a:rPr>
              <a:t>Implementation:</a:t>
            </a:r>
            <a:endParaRPr lang="en-US" b="1" i="1" dirty="0" smtClean="0">
              <a:solidFill>
                <a:srgbClr val="FF0000"/>
              </a:solidFill>
            </a:endParaRPr>
          </a:p>
          <a:p>
            <a:pPr lvl="1"/>
            <a:r>
              <a:rPr lang="en-US" dirty="0" smtClean="0"/>
              <a:t>Develop </a:t>
            </a:r>
            <a:r>
              <a:rPr lang="en-US" dirty="0"/>
              <a:t>Tactical Goals and Plans</a:t>
            </a:r>
          </a:p>
          <a:p>
            <a:pPr lvl="1"/>
            <a:r>
              <a:rPr lang="en-US" dirty="0"/>
              <a:t>Develop Control Framework</a:t>
            </a:r>
          </a:p>
          <a:p>
            <a:pPr lvl="1"/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4160133544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Developing International </a:t>
            </a:r>
            <a:r>
              <a:rPr lang="en-US" dirty="0" smtClean="0"/>
              <a:t>Strategies (Cont.)</a:t>
            </a:r>
            <a:endParaRPr lang="en-US" dirty="0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276600" y="0"/>
            <a:ext cx="5867400" cy="63052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39043636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 smtClean="0">
                <a:solidFill>
                  <a:srgbClr val="0070C0"/>
                </a:solidFill>
              </a:rPr>
              <a:t>Mission Statement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Organization’s Purpose, Values, and Directions</a:t>
            </a:r>
          </a:p>
          <a:p>
            <a:r>
              <a:rPr lang="en-US" dirty="0" smtClean="0"/>
              <a:t>Firm’s Target Customers and Markets</a:t>
            </a:r>
          </a:p>
          <a:p>
            <a:r>
              <a:rPr lang="en-US" dirty="0" smtClean="0"/>
              <a:t>Principal Products or Services</a:t>
            </a:r>
          </a:p>
          <a:p>
            <a:r>
              <a:rPr lang="en-US" dirty="0" smtClean="0"/>
              <a:t>Core </a:t>
            </a:r>
            <a:r>
              <a:rPr lang="en-US" dirty="0" smtClean="0"/>
              <a:t>Technologies</a:t>
            </a:r>
          </a:p>
          <a:p>
            <a:r>
              <a:rPr lang="en-US" dirty="0" smtClean="0"/>
              <a:t>Concerns for Survival </a:t>
            </a:r>
          </a:p>
          <a:p>
            <a:r>
              <a:rPr lang="en-US" dirty="0" smtClean="0"/>
              <a:t>Plans for Growth and Profitability</a:t>
            </a:r>
          </a:p>
          <a:p>
            <a:r>
              <a:rPr lang="en-US" dirty="0" smtClean="0"/>
              <a:t>Basic Philosophy </a:t>
            </a:r>
          </a:p>
          <a:p>
            <a:r>
              <a:rPr lang="en-US" dirty="0" smtClean="0"/>
              <a:t>Desired Public Image</a:t>
            </a:r>
          </a:p>
          <a:p>
            <a:endParaRPr lang="en-US" dirty="0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339656554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anchor="ctr">
            <a:normAutofit fontScale="90000"/>
          </a:bodyPr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 smtClean="0">
                <a:solidFill>
                  <a:srgbClr val="0070C0"/>
                </a:solidFill>
              </a:rPr>
              <a:t>Environmental Scanning and the SWOT Analysis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  <p:graphicFrame>
        <p:nvGraphicFramePr>
          <p:cNvPr id="12" name="Diagram 11"/>
          <p:cNvGraphicFramePr/>
          <p:nvPr>
            <p:extLst>
              <p:ext uri="{D42A27DB-BD31-4B8C-83A1-F6EECF244321}">
                <p14:modId xmlns:p14="http://schemas.microsoft.com/office/powerpoint/2010/main" val="4230022042"/>
              </p:ext>
            </p:extLst>
          </p:nvPr>
        </p:nvGraphicFramePr>
        <p:xfrm>
          <a:off x="457200" y="1462336"/>
          <a:ext cx="8229599" cy="470986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356696222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 smtClean="0">
                <a:solidFill>
                  <a:srgbClr val="0070C0"/>
                </a:solidFill>
              </a:rPr>
              <a:t>Strategic Goals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00000"/>
              </a:lnSpc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M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ajor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objectives the firm wants to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accomplish , they should be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863600" lvl="1" indent="-406400">
              <a:lnSpc>
                <a:spcPct val="100000"/>
              </a:lnSpc>
            </a:pP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Measurable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863600" lvl="1" indent="-406400">
              <a:lnSpc>
                <a:spcPct val="100000"/>
              </a:lnSpc>
            </a:pP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Achievable</a:t>
            </a: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863600" lvl="1" indent="-406400">
              <a:lnSpc>
                <a:spcPct val="100000"/>
              </a:lnSpc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Time-Limited</a:t>
            </a:r>
          </a:p>
          <a:p>
            <a:endParaRPr lang="en-US" dirty="0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654875001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 smtClean="0">
                <a:solidFill>
                  <a:srgbClr val="0070C0"/>
                </a:solidFill>
              </a:rPr>
              <a:t>Tactics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Specific tactical goals and plans</a:t>
            </a:r>
          </a:p>
          <a:p>
            <a:r>
              <a:rPr lang="en-US" dirty="0" smtClean="0"/>
              <a:t>Tactics </a:t>
            </a:r>
            <a:r>
              <a:rPr lang="en-US" dirty="0"/>
              <a:t>usually involve middle managers </a:t>
            </a:r>
            <a:endParaRPr lang="en-US" dirty="0" smtClean="0"/>
          </a:p>
          <a:p>
            <a:r>
              <a:rPr lang="en-US" dirty="0" smtClean="0"/>
              <a:t>Focus </a:t>
            </a:r>
            <a:r>
              <a:rPr lang="en-US" dirty="0"/>
              <a:t>on the details of implementing the firm’s strategic goals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77059902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sz="3200" dirty="0">
                <a:solidFill>
                  <a:srgbClr val="0070C0"/>
                </a:solidFill>
              </a:rPr>
              <a:t>Control Framework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The final aspect of strategy formulation is the development of a </a:t>
            </a:r>
            <a:r>
              <a:rPr lang="en-US" sz="32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control framework</a:t>
            </a:r>
            <a:r>
              <a:rPr lang="en-US" sz="3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, the set of managerial and organizational processes that keep the firm moving toward its strategic goals.</a:t>
            </a:r>
            <a:endParaRPr lang="en-US" sz="32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Copyright © 2015 Pearson Education, Inc.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 Chapter 11-</a:t>
            </a:r>
            <a:fld id="{D57F1E4F-1CFF-5643-939E-217C01CDF565}" type="slidenum">
              <a:rPr lang="en-US" smtClean="0"/>
              <a:pPr/>
              <a:t>19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90456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Learning Objectives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Characterize the challenges </a:t>
            </a:r>
            <a:r>
              <a:rPr lang="en-US" dirty="0" smtClean="0"/>
              <a:t>of international </a:t>
            </a:r>
            <a:r>
              <a:rPr lang="en-US" dirty="0"/>
              <a:t>strategic </a:t>
            </a:r>
            <a:r>
              <a:rPr lang="en-US" dirty="0" smtClean="0"/>
              <a:t>management </a:t>
            </a:r>
            <a:endParaRPr lang="en-US" dirty="0"/>
          </a:p>
          <a:p>
            <a:r>
              <a:rPr lang="en-US" dirty="0" smtClean="0"/>
              <a:t>Assess </a:t>
            </a:r>
            <a:r>
              <a:rPr lang="en-US" dirty="0"/>
              <a:t>the basic strategic alternatives available to </a:t>
            </a:r>
            <a:r>
              <a:rPr lang="en-US" dirty="0" smtClean="0"/>
              <a:t>firms</a:t>
            </a:r>
            <a:endParaRPr lang="en-US" dirty="0"/>
          </a:p>
          <a:p>
            <a:r>
              <a:rPr lang="en-US" dirty="0" smtClean="0"/>
              <a:t>Distinguish </a:t>
            </a:r>
            <a:r>
              <a:rPr lang="en-US" dirty="0"/>
              <a:t>and analyze the components of international </a:t>
            </a:r>
            <a:r>
              <a:rPr lang="en-US" dirty="0" smtClean="0"/>
              <a:t>strategy</a:t>
            </a:r>
            <a:endParaRPr lang="en-US" dirty="0"/>
          </a:p>
          <a:p>
            <a:r>
              <a:rPr lang="en-US" dirty="0" smtClean="0"/>
              <a:t>Describe </a:t>
            </a:r>
            <a:r>
              <a:rPr lang="en-US" dirty="0"/>
              <a:t>the international strategic management </a:t>
            </a:r>
            <a:r>
              <a:rPr lang="en-US" dirty="0" smtClean="0"/>
              <a:t>process</a:t>
            </a:r>
            <a:endParaRPr lang="en-US" dirty="0"/>
          </a:p>
          <a:p>
            <a:r>
              <a:rPr lang="en-US" dirty="0" smtClean="0"/>
              <a:t>Identify </a:t>
            </a:r>
            <a:r>
              <a:rPr lang="en-US" dirty="0"/>
              <a:t>and characterize the levels of international </a:t>
            </a:r>
            <a:r>
              <a:rPr lang="en-US" dirty="0" smtClean="0"/>
              <a:t>strategies</a:t>
            </a:r>
            <a:endParaRPr lang="en-US" dirty="0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004022514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 smtClean="0">
                <a:solidFill>
                  <a:srgbClr val="0070C0"/>
                </a:solidFill>
              </a:rPr>
              <a:t>Control Framework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297454345"/>
              </p:ext>
            </p:extLst>
          </p:nvPr>
        </p:nvGraphicFramePr>
        <p:xfrm>
          <a:off x="323850" y="1409700"/>
          <a:ext cx="8229600" cy="48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226278711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Levels of International Strategy</a:t>
            </a:r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57200" y="1466850"/>
            <a:ext cx="8229600" cy="4762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48442309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06399"/>
            <a:ext cx="8229600" cy="741595"/>
          </a:xfrm>
        </p:spPr>
        <p:txBody>
          <a:bodyPr anchor="ctr">
            <a:normAutofit fontScale="90000"/>
          </a:bodyPr>
          <a:lstStyle/>
          <a:p>
            <a:r>
              <a:rPr lang="en-US" dirty="0"/>
              <a:t> </a:t>
            </a:r>
            <a:r>
              <a:rPr lang="en-US" dirty="0" smtClean="0"/>
              <a:t>   </a:t>
            </a:r>
            <a:br>
              <a:rPr lang="en-US" dirty="0" smtClean="0"/>
            </a:br>
            <a:r>
              <a:rPr lang="en-US" dirty="0"/>
              <a:t> </a:t>
            </a:r>
            <a:r>
              <a:rPr lang="en-US" dirty="0" smtClean="0"/>
              <a:t>    </a:t>
            </a:r>
            <a:r>
              <a:rPr lang="en-US" sz="3100" dirty="0" smtClean="0"/>
              <a:t>International </a:t>
            </a:r>
            <a:r>
              <a:rPr lang="en-US" sz="3100" dirty="0"/>
              <a:t>Strategic Management 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n-US" dirty="0"/>
              <a:t>International strategic management is a comprehensive, ongoing management planning process aimed at formulating and implementing strategies that enable a firm to compete effectively in the global marketplace. </a:t>
            </a:r>
          </a:p>
          <a:p>
            <a:pPr algn="just"/>
            <a:r>
              <a:rPr lang="en-US" dirty="0"/>
              <a:t>Strategic management is usually the responsibility of top-level executives at corporate headquarters and senior managers in domestic and foreign </a:t>
            </a:r>
            <a:r>
              <a:rPr lang="en-US" dirty="0" smtClean="0"/>
              <a:t>companies. </a:t>
            </a:r>
            <a:endParaRPr lang="en-US" dirty="0"/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Copyright © 2015 Pearson Education, Inc.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39606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r>
              <a:rPr lang="en-US" dirty="0" smtClean="0"/>
              <a:t>International Strategic Management</a:t>
            </a:r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3931168299"/>
              </p:ext>
            </p:extLst>
          </p:nvPr>
        </p:nvGraphicFramePr>
        <p:xfrm>
          <a:off x="457200" y="1397000"/>
          <a:ext cx="8362950" cy="4851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408384439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Challenges of International Strategic Management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0267" y="1422400"/>
            <a:ext cx="8415865" cy="4878826"/>
          </a:xfrm>
        </p:spPr>
        <p:txBody>
          <a:bodyPr>
            <a:normAutofit fontScale="92500"/>
          </a:bodyPr>
          <a:lstStyle/>
          <a:p>
            <a:pPr marL="171450" indent="-171450" hangingPunct="0">
              <a:buFont typeface="Arial" panose="020B0604020202020204" pitchFamily="34" charset="0"/>
              <a:buChar char="•"/>
            </a:pPr>
            <a:r>
              <a:rPr lang="en-US" dirty="0"/>
              <a:t>T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here are many similarities between developing a strategy for competing in </a:t>
            </a:r>
            <a:r>
              <a:rPr lang="en-US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 single country 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and developing a strategy for competing </a:t>
            </a:r>
            <a:r>
              <a:rPr lang="en-US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in multiple countries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. In both cases, the firm’s strategic planners must answer the same fundamental questions:</a:t>
            </a:r>
          </a:p>
          <a:p>
            <a:pPr marL="685800" lvl="1" indent="-228600" hangingPunct="0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What products and/or services does the firm intend to sell?</a:t>
            </a:r>
          </a:p>
          <a:p>
            <a:pPr marL="685800" lvl="1" indent="-228600" hangingPunct="0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Where and how will it make those products or services?</a:t>
            </a:r>
          </a:p>
          <a:p>
            <a:pPr marL="685800" lvl="1" indent="-228600" hangingPunct="0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Where and how will it sell them?</a:t>
            </a:r>
          </a:p>
          <a:p>
            <a:pPr marL="685800" lvl="1" indent="-228600" hangingPunct="0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Where and how will it acquire the necessary resources?</a:t>
            </a:r>
          </a:p>
          <a:p>
            <a:pPr marL="685800" lvl="1" indent="-228600" hangingPunct="0">
              <a:buFont typeface="+mj-lt"/>
              <a:buAutoNum type="arabicPeriod"/>
            </a:pP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How does it expect to outperform its competitors?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Copyright © 2015 Pearson Education, Inc.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 Chapter 11-</a:t>
            </a:r>
            <a:fld id="{D57F1E4F-1CFF-5643-939E-217C01CDF565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94728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33594"/>
            <a:ext cx="8229600" cy="884005"/>
          </a:xfrm>
        </p:spPr>
        <p:txBody>
          <a:bodyPr>
            <a:normAutofit/>
          </a:bodyPr>
          <a:lstStyle/>
          <a:p>
            <a:r>
              <a:rPr lang="en-US" dirty="0"/>
              <a:t>Challenges of International Strategic Management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0267" y="1388533"/>
            <a:ext cx="8449733" cy="4912693"/>
          </a:xfrm>
        </p:spPr>
        <p:txBody>
          <a:bodyPr>
            <a:normAutofit/>
          </a:bodyPr>
          <a:lstStyle/>
          <a:p>
            <a:pPr marL="171450" lvl="0" indent="-17145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defRPr/>
            </a:pPr>
            <a:r>
              <a:rPr lang="en-US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developing </a:t>
            </a:r>
            <a:r>
              <a:rPr lang="en-US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an international strategy </a:t>
            </a:r>
            <a:r>
              <a:rPr lang="en-US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is far more complex than developing </a:t>
            </a:r>
            <a:r>
              <a:rPr lang="en-US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a domestic one</a:t>
            </a:r>
            <a:r>
              <a:rPr lang="en-US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. </a:t>
            </a:r>
            <a:endParaRPr lang="en-US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Ø"/>
              <a:defRPr/>
            </a:pPr>
            <a:r>
              <a:rPr lang="en-US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Managers </a:t>
            </a:r>
            <a:r>
              <a:rPr lang="en-US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developing an international strategy </a:t>
            </a:r>
            <a:r>
              <a:rPr lang="en-US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must understand and deal with</a:t>
            </a:r>
            <a:r>
              <a:rPr lang="en-US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multiple governments, currencies, accounting systems, political systems, and legal systems, as well as a variety of languages and cultures. </a:t>
            </a:r>
            <a:endParaRPr lang="en-US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Ø"/>
              <a:defRPr/>
            </a:pPr>
            <a:r>
              <a:rPr lang="en-US" dirty="0" smtClean="0">
                <a:solidFill>
                  <a:prstClr val="black"/>
                </a:solidFill>
                <a:latin typeface="Calibri"/>
              </a:rPr>
              <a:t>They </a:t>
            </a:r>
            <a:r>
              <a:rPr lang="en-US" dirty="0">
                <a:solidFill>
                  <a:prstClr val="black"/>
                </a:solidFill>
                <a:latin typeface="Calibri"/>
              </a:rPr>
              <a:t>must also </a:t>
            </a:r>
            <a:r>
              <a:rPr lang="en-US" dirty="0">
                <a:solidFill>
                  <a:srgbClr val="FF0000"/>
                </a:solidFill>
                <a:latin typeface="Calibri"/>
              </a:rPr>
              <a:t>implement strategic </a:t>
            </a:r>
            <a:r>
              <a:rPr lang="en-US" dirty="0">
                <a:solidFill>
                  <a:prstClr val="black"/>
                </a:solidFill>
                <a:latin typeface="Calibri"/>
              </a:rPr>
              <a:t>plans among business units located in different parts of the world, as well as monitor and control strategic outcomes.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smtClean="0"/>
              <a:t>Copyright © 2015 Pearson Education, Inc.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smtClean="0"/>
              <a:t> Chapter 11-</a:t>
            </a:r>
            <a:fld id="{D57F1E4F-1CFF-5643-939E-217C01CDF565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40353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Challenges of International Strategic </a:t>
            </a:r>
            <a:r>
              <a:rPr lang="en-US" dirty="0" smtClean="0"/>
              <a:t>Management (Cont.)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/>
        <p:txBody>
          <a:bodyPr>
            <a:noAutofit/>
          </a:bodyPr>
          <a:lstStyle/>
          <a:p>
            <a:r>
              <a:rPr lang="en-US" sz="2400" cap="none" dirty="0" smtClean="0"/>
              <a:t>Fundamental Questions</a:t>
            </a:r>
            <a:endParaRPr lang="en-US" sz="2400" cap="none" dirty="0"/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mtClean="0"/>
              <a:t>What products and services to sell?</a:t>
            </a:r>
          </a:p>
          <a:p>
            <a:r>
              <a:rPr lang="en-US" smtClean="0"/>
              <a:t>Where and how to make them?</a:t>
            </a:r>
          </a:p>
          <a:p>
            <a:r>
              <a:rPr lang="en-US" smtClean="0"/>
              <a:t>Where and how to sell them?</a:t>
            </a:r>
          </a:p>
          <a:p>
            <a:r>
              <a:rPr lang="en-US" smtClean="0"/>
              <a:t>Where and how to get resources?</a:t>
            </a:r>
          </a:p>
          <a:p>
            <a:r>
              <a:rPr lang="en-US" smtClean="0"/>
              <a:t>How to outperform the competition?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/>
          </a:bodyPr>
          <a:lstStyle/>
          <a:p>
            <a:r>
              <a:rPr lang="en-US" sz="2400" cap="none" dirty="0" smtClean="0"/>
              <a:t>Complexities</a:t>
            </a:r>
            <a:endParaRPr lang="en-US" sz="2400" cap="none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Understand and Deal with Multiple: </a:t>
            </a:r>
          </a:p>
          <a:p>
            <a:pPr lvl="1"/>
            <a:r>
              <a:rPr lang="en-US" dirty="0" smtClean="0"/>
              <a:t>Governments</a:t>
            </a:r>
          </a:p>
          <a:p>
            <a:pPr lvl="1"/>
            <a:r>
              <a:rPr lang="en-US" dirty="0" smtClean="0"/>
              <a:t>Currencies</a:t>
            </a:r>
          </a:p>
          <a:p>
            <a:pPr lvl="1"/>
            <a:r>
              <a:rPr lang="en-US" dirty="0" smtClean="0"/>
              <a:t>Accounting Systems</a:t>
            </a:r>
          </a:p>
          <a:p>
            <a:pPr lvl="1"/>
            <a:r>
              <a:rPr lang="en-US" dirty="0" smtClean="0"/>
              <a:t>Political Systems</a:t>
            </a:r>
          </a:p>
          <a:p>
            <a:pPr lvl="1"/>
            <a:r>
              <a:rPr lang="en-US" dirty="0" smtClean="0"/>
              <a:t>Legal Systems</a:t>
            </a:r>
          </a:p>
          <a:p>
            <a:pPr lvl="1"/>
            <a:r>
              <a:rPr lang="en-US" dirty="0" smtClean="0"/>
              <a:t>Languages</a:t>
            </a:r>
          </a:p>
          <a:p>
            <a:pPr lvl="1"/>
            <a:r>
              <a:rPr lang="en-US" dirty="0" smtClean="0"/>
              <a:t>Cultures</a:t>
            </a:r>
          </a:p>
          <a:p>
            <a:pPr marL="285750" indent="-285750"/>
            <a:r>
              <a:rPr lang="en-US" dirty="0" smtClean="0"/>
              <a:t>Acceptable Trade-offs</a:t>
            </a:r>
          </a:p>
          <a:p>
            <a:endParaRPr lang="en-US" dirty="0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688191559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Components of an International Strategy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b="1" dirty="0" smtClean="0"/>
              <a:t>Distinctive Competence :</a:t>
            </a:r>
          </a:p>
          <a:p>
            <a:pPr lvl="1"/>
            <a:r>
              <a:rPr lang="en-US" dirty="0" smtClean="0"/>
              <a:t>“What do we do exceptionally well, especially as compared to our competitors?”</a:t>
            </a:r>
          </a:p>
          <a:p>
            <a:r>
              <a:rPr lang="en-US" b="1" dirty="0" smtClean="0"/>
              <a:t>Scope of Operations:</a:t>
            </a:r>
          </a:p>
          <a:p>
            <a:pPr lvl="1"/>
            <a:r>
              <a:rPr lang="en-US" dirty="0" smtClean="0"/>
              <a:t>“Where are we going to conduct business?”</a:t>
            </a:r>
          </a:p>
          <a:p>
            <a:r>
              <a:rPr lang="en-US" b="1" dirty="0" smtClean="0"/>
              <a:t>Resource Distribution:</a:t>
            </a:r>
          </a:p>
          <a:p>
            <a:pPr lvl="1"/>
            <a:r>
              <a:rPr lang="en-US" dirty="0" smtClean="0"/>
              <a:t>“Given that we are going to compete in these markets, how should we allocate our resources to them?”</a:t>
            </a:r>
          </a:p>
          <a:p>
            <a:r>
              <a:rPr lang="en-US" b="1" dirty="0" smtClean="0"/>
              <a:t>Synergy:</a:t>
            </a:r>
          </a:p>
          <a:p>
            <a:pPr lvl="1"/>
            <a:r>
              <a:rPr lang="en-US" dirty="0" smtClean="0"/>
              <a:t>“How can different elements of our business benefit each other?”</a:t>
            </a:r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250762253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457200" indent="-457200">
              <a:buFont typeface="Wingdings" panose="05000000000000000000" pitchFamily="2" charset="2"/>
              <a:buChar char="q"/>
            </a:pPr>
            <a:r>
              <a:rPr lang="en-US" dirty="0" smtClean="0">
                <a:solidFill>
                  <a:srgbClr val="0070C0"/>
                </a:solidFill>
              </a:rPr>
              <a:t>Distinctive Competences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287867" y="1354667"/>
            <a:ext cx="8635999" cy="5029199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en-US" b="1" dirty="0"/>
              <a:t>A firm’s distinctive </a:t>
            </a:r>
            <a:r>
              <a:rPr lang="en-US" b="1" dirty="0" smtClean="0"/>
              <a:t>competences </a:t>
            </a:r>
            <a:r>
              <a:rPr lang="en-US" b="1" dirty="0"/>
              <a:t>may be 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Cutting-Edge Technology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Efficient Distribution Networks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Superior Organizational Practices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Well-Respected Brand Names</a:t>
            </a:r>
          </a:p>
          <a:p>
            <a:pPr marL="744538" indent="-406400" algn="just">
              <a:buFont typeface="Wingdings" panose="05000000000000000000" pitchFamily="2" charset="2"/>
              <a:buChar char="Ø"/>
            </a:pP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This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distinctive competence represents an important resource to the firm. Therefore, the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international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strategy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implemented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by a company reflects the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interaction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between its distinctive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competences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and the business opportunities available in different countries</a:t>
            </a:r>
            <a:r>
              <a:rPr lang="en-US" dirty="0"/>
              <a:t>.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1" dirty="0" smtClean="0"/>
              <a:t>Copyright © 2015 Pearson Education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7460854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iPearson2">
  <a:themeElements>
    <a:clrScheme name="Custom 2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900A0D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Custom 1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iPearson2" id="{4E1021F5-28C9-4C18-98AF-AD886B349B05}" vid="{7A18AC66-9331-4311-9687-CB8A9D1741F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iPearson2</Template>
  <TotalTime>1126</TotalTime>
  <Words>943</Words>
  <Application>Microsoft Office PowerPoint</Application>
  <PresentationFormat>On-screen Show (4:3)</PresentationFormat>
  <Paragraphs>162</Paragraphs>
  <Slides>21</Slides>
  <Notes>16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iPearson2</vt:lpstr>
      <vt:lpstr>Chapter 8 </vt:lpstr>
      <vt:lpstr>Learning Objectives</vt:lpstr>
      <vt:lpstr>          International Strategic Management  </vt:lpstr>
      <vt:lpstr>International Strategic Management</vt:lpstr>
      <vt:lpstr>Challenges of International Strategic Management </vt:lpstr>
      <vt:lpstr>Challenges of International Strategic Management </vt:lpstr>
      <vt:lpstr>Challenges of International Strategic Management (Cont.)</vt:lpstr>
      <vt:lpstr>Components of an International Strategy</vt:lpstr>
      <vt:lpstr>Distinctive Competences</vt:lpstr>
      <vt:lpstr>Scope of Operations</vt:lpstr>
      <vt:lpstr>Resource Distribution</vt:lpstr>
      <vt:lpstr>Synergy</vt:lpstr>
      <vt:lpstr>Developing International Strategies</vt:lpstr>
      <vt:lpstr>Developing International Strategies (Cont.)</vt:lpstr>
      <vt:lpstr>Mission Statement</vt:lpstr>
      <vt:lpstr>Environmental Scanning and the SWOT Analysis</vt:lpstr>
      <vt:lpstr>Strategic Goals</vt:lpstr>
      <vt:lpstr>Tactics</vt:lpstr>
      <vt:lpstr>Control Framework</vt:lpstr>
      <vt:lpstr>Control Framework</vt:lpstr>
      <vt:lpstr>Levels of International Strategy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International Business,  8th Edition</dc:title>
  <dc:creator>Mamoun Ben</dc:creator>
  <cp:lastModifiedBy>User</cp:lastModifiedBy>
  <cp:revision>128</cp:revision>
  <dcterms:created xsi:type="dcterms:W3CDTF">2014-01-01T21:39:02Z</dcterms:created>
  <dcterms:modified xsi:type="dcterms:W3CDTF">2016-12-24T18:49:41Z</dcterms:modified>
</cp:coreProperties>
</file>

<file path=docProps/thumbnail.jpeg>
</file>